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17" y="5349603"/>
            <a:ext cx="2846567" cy="4808390"/>
          </a:xfrm>
          <a:prstGeom prst="rect">
            <a:avLst/>
          </a:prstGeom>
          <a:effectLst>
            <a:outerShdw blurRad="50800" dist="292100" sx="99000" sy="99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0" t="16797" r="16543" b="10294"/>
          <a:stretch/>
        </p:blipFill>
        <p:spPr>
          <a:xfrm>
            <a:off x="-548640" y="2694432"/>
            <a:ext cx="2755392" cy="3072384"/>
          </a:xfrm>
          <a:prstGeom prst="rect">
            <a:avLst/>
          </a:prstGeom>
          <a:effectLst>
            <a:outerShdw blurRad="50800" dist="203200" dir="21540000" sx="102000" sy="102000" algn="ctr" rotWithShape="0">
              <a:srgbClr val="000000">
                <a:alpha val="59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71801" y="53572"/>
            <a:ext cx="295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3D</a:t>
            </a:r>
            <a:r>
              <a:rPr kumimoji="1" lang="ja-JP" altLang="en-US" sz="36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HG明朝B" panose="02020809000000000000" pitchFamily="17" charset="-128"/>
                <a:ea typeface="HG明朝B" panose="02020809000000000000" pitchFamily="17" charset="-128"/>
              </a:rPr>
              <a:t>チーム制作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310" y="3991823"/>
            <a:ext cx="6857998" cy="25136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310" y="7549662"/>
            <a:ext cx="6858000" cy="172345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・戦闘シーンの強調</a:t>
            </a:r>
            <a:endParaRPr kumimoji="1" lang="en-US" altLang="ja-JP" sz="28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42032" y="116527"/>
            <a:ext cx="291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/>
              <a:t>B</a:t>
            </a:r>
            <a:r>
              <a:rPr kumimoji="1" lang="ja-JP" altLang="en-US" sz="2400" b="1" dirty="0" smtClean="0"/>
              <a:t>班　</a:t>
            </a:r>
            <a:r>
              <a:rPr kumimoji="1" lang="ja-JP" altLang="en-US" sz="3600" b="1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鈴</a:t>
            </a:r>
            <a:r>
              <a:rPr kumimoji="1" lang="ja-JP" altLang="en-US" sz="2400" b="1" dirty="0" smtClean="0"/>
              <a:t>木</a:t>
            </a:r>
            <a:r>
              <a:rPr kumimoji="1" lang="ja-JP" altLang="en-US" sz="3200" b="1" dirty="0" smtClean="0"/>
              <a:t>楓</a:t>
            </a:r>
            <a:r>
              <a:rPr kumimoji="1" lang="ja-JP" altLang="en-US" sz="2400" b="1" dirty="0" smtClean="0"/>
              <a:t>汰</a:t>
            </a:r>
            <a:endParaRPr kumimoji="1" lang="en-US" altLang="ja-JP" sz="24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64832" y="1759336"/>
            <a:ext cx="6764968" cy="10724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/>
              </a:gs>
              <a:gs pos="83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sz="2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コマンドアクション</a:t>
            </a:r>
            <a:r>
              <a:rPr lang="ja-JP" altLang="en-US" sz="2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を巧みにこなし</a:t>
            </a:r>
            <a:r>
              <a:rPr lang="ja-JP" altLang="en-US" sz="2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endParaRPr lang="en-US" altLang="ja-JP" sz="2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2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ja-JP" altLang="en-US" sz="2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爽快感</a:t>
            </a:r>
            <a:r>
              <a:rPr lang="ja-JP" altLang="en-US" sz="2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や達成感を</a:t>
            </a:r>
            <a:r>
              <a:rPr lang="ja-JP" altLang="en-US" sz="26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与える</a:t>
            </a:r>
            <a:r>
              <a:rPr lang="ja-JP" altLang="en-US" sz="2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。</a:t>
            </a:r>
            <a:endParaRPr lang="en-US" altLang="ja-JP" sz="2600" b="1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4832" y="940648"/>
            <a:ext cx="1742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>
                <a:solidFill>
                  <a:schemeClr val="bg1">
                    <a:lumMod val="50000"/>
                  </a:schemeClr>
                </a:solidFill>
                <a:latin typeface="Bernard MT Condensed" panose="02050806060905020404" pitchFamily="18" charset="0"/>
              </a:rPr>
              <a:t>C</a:t>
            </a:r>
            <a:r>
              <a:rPr kumimoji="1" lang="en-US" altLang="ja-JP" sz="3600" dirty="0" smtClean="0">
                <a:latin typeface="Bernard MT Condensed" panose="02050806060905020404" pitchFamily="18" charset="0"/>
              </a:rPr>
              <a:t>oncept</a:t>
            </a:r>
            <a:endParaRPr kumimoji="1" lang="ja-JP" alt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12617" y="3130729"/>
            <a:ext cx="2064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  <a:ea typeface="HGP行書体" panose="03000600000000000000" pitchFamily="66" charset="-128"/>
              </a:rPr>
              <a:t>O</a:t>
            </a:r>
            <a:r>
              <a:rPr lang="en-US" altLang="ja-JP" sz="3600" dirty="0" smtClean="0">
                <a:latin typeface="Bernard MT Condensed" panose="02050806060905020404" pitchFamily="18" charset="0"/>
                <a:ea typeface="HGP行書体" panose="03000600000000000000" pitchFamily="66" charset="-128"/>
              </a:rPr>
              <a:t>verview</a:t>
            </a:r>
            <a:endParaRPr lang="ja-JP" altLang="en-US" sz="3600" dirty="0">
              <a:latin typeface="Bernard MT Condensed" panose="02050806060905020404" pitchFamily="18" charset="0"/>
              <a:ea typeface="HGP行書体" panose="03000600000000000000" pitchFamily="66" charset="-128"/>
            </a:endParaRPr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2000" y="6701396"/>
            <a:ext cx="154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dirty="0" smtClean="0">
                <a:solidFill>
                  <a:schemeClr val="bg2">
                    <a:lumMod val="50000"/>
                  </a:schemeClr>
                </a:solidFill>
                <a:latin typeface="Bernard MT Condensed" panose="02050806060905020404" pitchFamily="18" charset="0"/>
              </a:rPr>
              <a:t>S</a:t>
            </a:r>
            <a:r>
              <a:rPr lang="en-US" altLang="ja-JP" sz="3600" dirty="0" smtClean="0">
                <a:latin typeface="Bernard MT Condensed" panose="02050806060905020404" pitchFamily="18" charset="0"/>
              </a:rPr>
              <a:t>ystem</a:t>
            </a:r>
            <a:endParaRPr kumimoji="1" lang="ja-JP" alt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026" y="497058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コマンド</a:t>
            </a:r>
            <a:r>
              <a:rPr lang="ja-JP" altLang="en-US" dirty="0" smtClean="0"/>
              <a:t>による特殊攻撃で大勢の敵をまとめてなぎ倒したり、</a:t>
            </a:r>
            <a:endParaRPr lang="en-US" altLang="ja-JP" dirty="0" smtClean="0"/>
          </a:p>
          <a:p>
            <a:r>
              <a:rPr kumimoji="1" lang="ja-JP" altLang="en-US" dirty="0" smtClean="0"/>
              <a:t>防御や回避で向かってくる敵を</a:t>
            </a:r>
            <a:r>
              <a:rPr lang="ja-JP" altLang="en-US" dirty="0" smtClean="0"/>
              <a:t>翻弄し打ち勝て。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38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HGP行書体</vt:lpstr>
      <vt:lpstr>HG明朝B</vt:lpstr>
      <vt:lpstr>游ゴシック</vt:lpstr>
      <vt:lpstr>游ゴシック Light</vt:lpstr>
      <vt:lpstr>Arial</vt:lpstr>
      <vt:lpstr>Bernard MT Condensed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25</cp:revision>
  <dcterms:created xsi:type="dcterms:W3CDTF">2020-12-09T01:18:42Z</dcterms:created>
  <dcterms:modified xsi:type="dcterms:W3CDTF">2020-12-14T12:18:42Z</dcterms:modified>
</cp:coreProperties>
</file>