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95A9-953A-47AD-A4D4-57370E416F4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F3D7-C0B9-4716-B374-75018CCA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2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95A9-953A-47AD-A4D4-57370E416F4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F3D7-C0B9-4716-B374-75018CCA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3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95A9-953A-47AD-A4D4-57370E416F4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F3D7-C0B9-4716-B374-75018CCA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95A9-953A-47AD-A4D4-57370E416F4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F3D7-C0B9-4716-B374-75018CCA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3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95A9-953A-47AD-A4D4-57370E416F4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F3D7-C0B9-4716-B374-75018CCA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3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95A9-953A-47AD-A4D4-57370E416F4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F3D7-C0B9-4716-B374-75018CCA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6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95A9-953A-47AD-A4D4-57370E416F4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F3D7-C0B9-4716-B374-75018CCA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6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95A9-953A-47AD-A4D4-57370E416F4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F3D7-C0B9-4716-B374-75018CCA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1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95A9-953A-47AD-A4D4-57370E416F4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F3D7-C0B9-4716-B374-75018CCA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95A9-953A-47AD-A4D4-57370E416F4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F3D7-C0B9-4716-B374-75018CCA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6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95A9-953A-47AD-A4D4-57370E416F4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F3D7-C0B9-4716-B374-75018CCA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5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B95A9-953A-47AD-A4D4-57370E416F4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BF3D7-C0B9-4716-B374-75018CCA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20" y="57014"/>
            <a:ext cx="11805114" cy="6510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8" name="Partial Circle 117">
            <a:extLst>
              <a:ext uri="{FF2B5EF4-FFF2-40B4-BE49-F238E27FC236}">
                <a16:creationId xmlns:a16="http://schemas.microsoft.com/office/drawing/2014/main" id="{F55CCD38-A938-42EC-B4AA-BEBABF22461D}"/>
              </a:ext>
            </a:extLst>
          </p:cNvPr>
          <p:cNvSpPr/>
          <p:nvPr/>
        </p:nvSpPr>
        <p:spPr>
          <a:xfrm>
            <a:off x="176685" y="1575047"/>
            <a:ext cx="1737360" cy="1737360"/>
          </a:xfrm>
          <a:prstGeom prst="pie">
            <a:avLst>
              <a:gd name="adj1" fmla="val 21550253"/>
              <a:gd name="adj2" fmla="val 16297637"/>
            </a:avLst>
          </a:prstGeom>
          <a:gradFill flip="none" rotWithShape="1">
            <a:gsLst>
              <a:gs pos="100000">
                <a:srgbClr val="FF0356"/>
              </a:gs>
              <a:gs pos="0">
                <a:srgbClr val="FF505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870794-69A8-4A8E-A196-8D8B448FC944}"/>
              </a:ext>
            </a:extLst>
          </p:cNvPr>
          <p:cNvSpPr txBox="1"/>
          <p:nvPr/>
        </p:nvSpPr>
        <p:spPr>
          <a:xfrm>
            <a:off x="1548851" y="57014"/>
            <a:ext cx="9828967" cy="1569660"/>
          </a:xfrm>
          <a:prstGeom prst="rect">
            <a:avLst/>
          </a:prstGeom>
          <a:noFill/>
          <a:effectLst>
            <a:glow rad="228600">
              <a:srgbClr val="FF0000">
                <a:alpha val="50000"/>
              </a:srgbClr>
            </a:glow>
            <a:outerShdw blurRad="152400" dist="317500" dir="5400000" sx="90000" sy="-19000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FDEE2"/>
                </a:solidFill>
                <a:latin typeface="Azonix" pitchFamily="50" charset="0"/>
              </a:rPr>
              <a:t>         BAALA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225C5BD-1C3B-48EE-8927-D5C7C651C112}"/>
              </a:ext>
            </a:extLst>
          </p:cNvPr>
          <p:cNvSpPr/>
          <p:nvPr/>
        </p:nvSpPr>
        <p:spPr>
          <a:xfrm>
            <a:off x="340900" y="1797373"/>
            <a:ext cx="1371600" cy="1371600"/>
          </a:xfrm>
          <a:prstGeom prst="ellipse">
            <a:avLst/>
          </a:prstGeom>
          <a:solidFill>
            <a:schemeClr val="tx1"/>
          </a:solidFill>
          <a:ln>
            <a:solidFill>
              <a:srgbClr val="FF0356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733DEC2-08EE-4A3B-B41C-863198506086}"/>
              </a:ext>
            </a:extLst>
          </p:cNvPr>
          <p:cNvSpPr txBox="1"/>
          <p:nvPr/>
        </p:nvSpPr>
        <p:spPr>
          <a:xfrm>
            <a:off x="158020" y="2051752"/>
            <a:ext cx="181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gradFill>
                  <a:gsLst>
                    <a:gs pos="100000">
                      <a:srgbClr val="FF0356"/>
                    </a:gs>
                    <a:gs pos="0">
                      <a:srgbClr val="FF5050"/>
                    </a:gs>
                  </a:gsLst>
                  <a:lin ang="13500000" scaled="1"/>
                </a:gradFill>
                <a:latin typeface="Azonix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85</a:t>
            </a:r>
            <a:r>
              <a:rPr lang="en-IN" sz="2000" dirty="0">
                <a:gradFill>
                  <a:gsLst>
                    <a:gs pos="100000">
                      <a:srgbClr val="FF0356"/>
                    </a:gs>
                    <a:gs pos="0">
                      <a:srgbClr val="FF5050"/>
                    </a:gs>
                  </a:gsLst>
                  <a:lin ang="13500000" scaled="1"/>
                </a:gradFill>
                <a:latin typeface="Azonix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%</a:t>
            </a:r>
            <a:endParaRPr lang="en-IN" sz="3600" dirty="0">
              <a:gradFill>
                <a:gsLst>
                  <a:gs pos="100000">
                    <a:srgbClr val="FF0356"/>
                  </a:gs>
                  <a:gs pos="0">
                    <a:srgbClr val="FF5050"/>
                  </a:gs>
                </a:gsLst>
                <a:lin ang="13500000" scaled="1"/>
              </a:gradFill>
              <a:latin typeface="Azonix" pitchFamily="50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9F1C33-91BA-4E92-9B22-8CC07D46CFCB}"/>
              </a:ext>
            </a:extLst>
          </p:cNvPr>
          <p:cNvSpPr txBox="1"/>
          <p:nvPr/>
        </p:nvSpPr>
        <p:spPr>
          <a:xfrm>
            <a:off x="1922231" y="2185030"/>
            <a:ext cx="2018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B4C"/>
                </a:solidFill>
                <a:latin typeface="Azonix" pitchFamily="50" charset="0"/>
              </a:rPr>
              <a:t>Accuracy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7DA434E-42B3-4E77-B802-20B304C048C6}"/>
              </a:ext>
            </a:extLst>
          </p:cNvPr>
          <p:cNvSpPr txBox="1"/>
          <p:nvPr/>
        </p:nvSpPr>
        <p:spPr>
          <a:xfrm>
            <a:off x="8460578" y="2769001"/>
            <a:ext cx="33405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0" dirty="0">
                <a:gradFill>
                  <a:gsLst>
                    <a:gs pos="100000">
                      <a:srgbClr val="FF0356"/>
                    </a:gs>
                    <a:gs pos="0">
                      <a:srgbClr val="FF5050"/>
                    </a:gs>
                  </a:gsLst>
                  <a:lin ang="13500000" scaled="1"/>
                </a:gradFill>
                <a:latin typeface="Azonix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03$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DE2DEF4-06B5-46D3-8C34-5614495C9A94}"/>
              </a:ext>
            </a:extLst>
          </p:cNvPr>
          <p:cNvSpPr txBox="1"/>
          <p:nvPr/>
        </p:nvSpPr>
        <p:spPr>
          <a:xfrm>
            <a:off x="8658867" y="2622220"/>
            <a:ext cx="2944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B4C"/>
                </a:solidFill>
                <a:latin typeface="Azonix" pitchFamily="50" charset="0"/>
              </a:rPr>
              <a:t>Starting from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9873E3D-2ABE-4B0E-BD53-34A34351D1DB}"/>
              </a:ext>
            </a:extLst>
          </p:cNvPr>
          <p:cNvSpPr txBox="1"/>
          <p:nvPr/>
        </p:nvSpPr>
        <p:spPr>
          <a:xfrm>
            <a:off x="1506647" y="57014"/>
            <a:ext cx="2102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B4C"/>
                </a:solidFill>
                <a:latin typeface="Azonix" pitchFamily="50" charset="0"/>
              </a:rPr>
              <a:t>WORLD’S FIRST</a:t>
            </a:r>
          </a:p>
        </p:txBody>
      </p:sp>
      <p:sp>
        <p:nvSpPr>
          <p:cNvPr id="127" name="Partial Circle 126">
            <a:extLst>
              <a:ext uri="{FF2B5EF4-FFF2-40B4-BE49-F238E27FC236}">
                <a16:creationId xmlns:a16="http://schemas.microsoft.com/office/drawing/2014/main" id="{913CAA8B-AADA-446B-8CBC-114165546E80}"/>
              </a:ext>
            </a:extLst>
          </p:cNvPr>
          <p:cNvSpPr/>
          <p:nvPr/>
        </p:nvSpPr>
        <p:spPr>
          <a:xfrm rot="16742737">
            <a:off x="171758" y="3547418"/>
            <a:ext cx="1737360" cy="1737360"/>
          </a:xfrm>
          <a:prstGeom prst="pie">
            <a:avLst>
              <a:gd name="adj1" fmla="val 161283"/>
              <a:gd name="adj2" fmla="val 19360740"/>
            </a:avLst>
          </a:prstGeom>
          <a:gradFill flip="none" rotWithShape="1">
            <a:gsLst>
              <a:gs pos="100000">
                <a:srgbClr val="FF0356"/>
              </a:gs>
              <a:gs pos="0">
                <a:srgbClr val="FF505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5ED24F7-B066-4932-BD6E-AB2912F723A6}"/>
              </a:ext>
            </a:extLst>
          </p:cNvPr>
          <p:cNvSpPr/>
          <p:nvPr/>
        </p:nvSpPr>
        <p:spPr>
          <a:xfrm>
            <a:off x="354638" y="3746220"/>
            <a:ext cx="1371600" cy="1371600"/>
          </a:xfrm>
          <a:prstGeom prst="ellipse">
            <a:avLst/>
          </a:prstGeom>
          <a:solidFill>
            <a:schemeClr val="tx1"/>
          </a:solidFill>
          <a:ln>
            <a:solidFill>
              <a:srgbClr val="FF0356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98C4F07-F22F-452E-8FC8-96A0F8B632BB}"/>
              </a:ext>
            </a:extLst>
          </p:cNvPr>
          <p:cNvSpPr txBox="1"/>
          <p:nvPr/>
        </p:nvSpPr>
        <p:spPr>
          <a:xfrm>
            <a:off x="171758" y="4000599"/>
            <a:ext cx="181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gradFill>
                  <a:gsLst>
                    <a:gs pos="100000">
                      <a:srgbClr val="FF0356"/>
                    </a:gs>
                    <a:gs pos="0">
                      <a:srgbClr val="FF5050"/>
                    </a:gs>
                  </a:gsLst>
                  <a:lin ang="13500000" scaled="1"/>
                </a:gradFill>
                <a:latin typeface="Azonix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75</a:t>
            </a:r>
            <a:r>
              <a:rPr lang="en-IN" sz="2000" dirty="0">
                <a:gradFill>
                  <a:gsLst>
                    <a:gs pos="100000">
                      <a:srgbClr val="FF0356"/>
                    </a:gs>
                    <a:gs pos="0">
                      <a:srgbClr val="FF5050"/>
                    </a:gs>
                  </a:gsLst>
                  <a:lin ang="13500000" scaled="1"/>
                </a:gradFill>
                <a:latin typeface="Azonix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%</a:t>
            </a:r>
            <a:endParaRPr lang="en-IN" sz="3600" dirty="0">
              <a:gradFill>
                <a:gsLst>
                  <a:gs pos="100000">
                    <a:srgbClr val="FF0356"/>
                  </a:gs>
                  <a:gs pos="0">
                    <a:srgbClr val="FF5050"/>
                  </a:gs>
                </a:gsLst>
                <a:lin ang="13500000" scaled="1"/>
              </a:gradFill>
              <a:latin typeface="Azonix" pitchFamily="50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61B6ECA-2E75-4EFB-873B-EAEA04F45F0C}"/>
              </a:ext>
            </a:extLst>
          </p:cNvPr>
          <p:cNvSpPr txBox="1"/>
          <p:nvPr/>
        </p:nvSpPr>
        <p:spPr>
          <a:xfrm>
            <a:off x="1922231" y="4225109"/>
            <a:ext cx="232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B4C"/>
                </a:solidFill>
                <a:latin typeface="Azonix" pitchFamily="50" charset="0"/>
              </a:rPr>
              <a:t>Price reduced</a:t>
            </a:r>
          </a:p>
          <a:p>
            <a:endParaRPr lang="en-US" dirty="0">
              <a:solidFill>
                <a:srgbClr val="FF3B4C"/>
              </a:solidFill>
              <a:latin typeface="Azonix" pitchFamily="50" charset="0"/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2A92264C-EC79-4259-9950-3E5AAFD40C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405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bright="9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754" y="1282072"/>
            <a:ext cx="1740757" cy="63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1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Azonix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Iftekhar Ahmed</dc:creator>
  <cp:lastModifiedBy>Fuad AlHasan</cp:lastModifiedBy>
  <cp:revision>5</cp:revision>
  <dcterms:created xsi:type="dcterms:W3CDTF">2019-12-28T11:43:26Z</dcterms:created>
  <dcterms:modified xsi:type="dcterms:W3CDTF">2019-12-28T20:35:39Z</dcterms:modified>
</cp:coreProperties>
</file>