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5" r:id="rId4"/>
    <p:sldId id="257" r:id="rId5"/>
    <p:sldId id="256" r:id="rId6"/>
    <p:sldId id="266" r:id="rId7"/>
    <p:sldId id="267" r:id="rId8"/>
    <p:sldId id="268" r:id="rId9"/>
    <p:sldId id="269" r:id="rId10"/>
    <p:sldId id="258" r:id="rId11"/>
    <p:sldId id="260" r:id="rId12"/>
    <p:sldId id="261" r:id="rId13"/>
    <p:sldId id="262" r:id="rId14"/>
    <p:sldId id="263" r:id="rId15"/>
    <p:sldId id="273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588"/>
    <a:srgbClr val="FFC20E"/>
    <a:srgbClr val="F26A21"/>
    <a:srgbClr val="6A1E74"/>
    <a:srgbClr val="3A3A3A"/>
    <a:srgbClr val="3B3838"/>
    <a:srgbClr val="181618"/>
    <a:srgbClr val="2E2A2E"/>
    <a:srgbClr val="3B37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D2B4-2870-4265-A2CA-46509CBC64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804F-3668-4619-AFF1-C8DBDF376F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2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BD95-2F54-44D1-BBC1-15D229CE37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5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A46-CFF0-4B93-977E-CE487BF7B6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0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E12D-951F-42AA-B151-844FCE1A31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8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401A-8873-4414-B536-A21DA67410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8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6EBF-392A-488B-AE89-EEA16FB1D2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78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FB47-C605-408D-A288-04FB878EDA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01D2-F915-4EFE-8B90-45412995C3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0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C1F-0191-4D4F-9B1E-5CA21D27A4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0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B056-6786-4786-BED3-E4C768E9F8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47A6-839E-44FE-B948-86094DCA6FD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A7AA-8996-479D-8AE7-370AF83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35CB55-8796-4398-BC54-6F7EED0522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5844372-C16D-413F-B36C-106F0FD0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74" y="1479030"/>
            <a:ext cx="5091613" cy="5378970"/>
          </a:xfrm>
        </p:spPr>
      </p:pic>
    </p:spTree>
    <p:extLst>
      <p:ext uri="{BB962C8B-B14F-4D97-AF65-F5344CB8AC3E}">
        <p14:creationId xmlns:p14="http://schemas.microsoft.com/office/powerpoint/2010/main" val="30252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761714"/>
            <a:ext cx="12192000" cy="7619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-771240"/>
            <a:ext cx="12192000" cy="76197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51136"/>
            <a:ext cx="798145" cy="6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-761715"/>
            <a:ext cx="12192000" cy="76197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6" y="1851136"/>
            <a:ext cx="843539" cy="920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51136"/>
            <a:ext cx="798145" cy="62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11" y="5153024"/>
            <a:ext cx="759340" cy="7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8" y="323334"/>
            <a:ext cx="4664675" cy="466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06" y="-32954"/>
            <a:ext cx="5377250" cy="537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9903" y="4988009"/>
            <a:ext cx="349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chemeClr val="bg1"/>
                </a:solidFill>
              </a:rPr>
              <a:t>FitBit</a:t>
            </a:r>
            <a:r>
              <a:rPr lang="en-GB" sz="3200" dirty="0" smtClean="0">
                <a:solidFill>
                  <a:schemeClr val="bg1"/>
                </a:solidFill>
              </a:rPr>
              <a:t> Charge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Price: 23,000 BDT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4988009"/>
            <a:ext cx="349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Acer Leap Ware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Price: 16,200 BDT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0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accent1"/>
            </a:solidFill>
          </a:ln>
          <a:effectLst>
            <a:softEdge rad="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ESP 32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Co sensor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Pulse sensor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Buzzer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err="1" smtClean="0">
                <a:solidFill>
                  <a:schemeClr val="bg1"/>
                </a:solidFill>
              </a:rPr>
              <a:t>Lipo</a:t>
            </a:r>
            <a:r>
              <a:rPr lang="en-US" sz="3200" dirty="0" smtClean="0">
                <a:solidFill>
                  <a:schemeClr val="bg1"/>
                </a:solidFill>
              </a:rPr>
              <a:t> 1200 </a:t>
            </a:r>
            <a:r>
              <a:rPr lang="en-US" sz="3200" dirty="0" err="1" smtClean="0">
                <a:solidFill>
                  <a:schemeClr val="bg1"/>
                </a:solidFill>
              </a:rPr>
              <a:t>mAh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62" y="1825625"/>
            <a:ext cx="1040252" cy="742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4" y="2649077"/>
            <a:ext cx="1061525" cy="106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3" y="3664376"/>
            <a:ext cx="692493" cy="719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0" y="4384223"/>
            <a:ext cx="737282" cy="871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60" y="5390954"/>
            <a:ext cx="1019574" cy="10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7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291" y="1207145"/>
            <a:ext cx="10698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Integrated power bank </a:t>
            </a:r>
            <a:r>
              <a:rPr lang="en-US" sz="2800" dirty="0" smtClean="0">
                <a:solidFill>
                  <a:schemeClr val="bg1"/>
                </a:solidFill>
              </a:rPr>
              <a:t>circuit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Internally </a:t>
            </a:r>
            <a:r>
              <a:rPr lang="en-US" sz="2800" dirty="0">
                <a:solidFill>
                  <a:schemeClr val="bg1"/>
                </a:solidFill>
              </a:rPr>
              <a:t>built in hall </a:t>
            </a:r>
            <a:r>
              <a:rPr lang="en-US" sz="2800" dirty="0" smtClean="0">
                <a:solidFill>
                  <a:schemeClr val="bg1"/>
                </a:solidFill>
              </a:rPr>
              <a:t>effect sensor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emperature sensor LM35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Built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Bluetooth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Vibrator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Special </a:t>
            </a:r>
            <a:r>
              <a:rPr lang="en-US" sz="2800" dirty="0">
                <a:solidFill>
                  <a:schemeClr val="bg1"/>
                </a:solidFill>
              </a:rPr>
              <a:t>switches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01" y="1623615"/>
            <a:ext cx="1238548" cy="1238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3" y="3351828"/>
            <a:ext cx="500894" cy="500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28" y="1110252"/>
            <a:ext cx="1463947" cy="83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07" y="3852722"/>
            <a:ext cx="810868" cy="585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14" y="4438003"/>
            <a:ext cx="1064852" cy="836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24" y="2557904"/>
            <a:ext cx="681527" cy="6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0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for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F69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76490" y="497151"/>
            <a:ext cx="503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Trebuchet MS" panose="020B0603020202020204" pitchFamily="34" charset="0"/>
              </a:rPr>
              <a:t>Countries </a:t>
            </a:r>
            <a:r>
              <a:rPr lang="en-US" sz="24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by birth rate in 2017</a:t>
            </a:r>
            <a:endParaRPr lang="en-US" sz="24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24" y="1421557"/>
            <a:ext cx="7927817" cy="36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787"/>
          <a:stretch/>
        </p:blipFill>
        <p:spPr>
          <a:xfrm>
            <a:off x="0" y="1"/>
            <a:ext cx="12192000" cy="684827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44F6A">
              <a:alpha val="70588"/>
            </a:srgbClr>
          </a:solidFill>
          <a:ln>
            <a:solidFill>
              <a:srgbClr val="41719C">
                <a:alpha val="5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6" y="1842697"/>
            <a:ext cx="7327601" cy="4254690"/>
          </a:xfrm>
          <a:prstGeom prst="rect">
            <a:avLst/>
          </a:prstGeom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838200" y="791936"/>
            <a:ext cx="10624457" cy="898752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>
                <a:solidFill>
                  <a:schemeClr val="bg2"/>
                </a:solidFill>
                <a:latin typeface="Trebuchet MS" panose="020B0603020202020204" pitchFamily="34" charset="0"/>
              </a:rPr>
              <a:t>Maternal Mortality ratio </a:t>
            </a:r>
            <a:endParaRPr lang="en-US" sz="3200" dirty="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619875" y="6286500"/>
            <a:ext cx="238125" cy="238125"/>
          </a:xfrm>
          <a:prstGeom prst="ellipse">
            <a:avLst/>
          </a:prstGeom>
          <a:solidFill>
            <a:srgbClr val="6A1E74"/>
          </a:solidFill>
          <a:ln>
            <a:solidFill>
              <a:srgbClr val="6A1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29550" y="6276975"/>
            <a:ext cx="247650" cy="247650"/>
          </a:xfrm>
          <a:prstGeom prst="ellipse">
            <a:avLst/>
          </a:prstGeom>
          <a:solidFill>
            <a:srgbClr val="F26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048750" y="6287092"/>
            <a:ext cx="238125" cy="238125"/>
          </a:xfrm>
          <a:prstGeom prst="ellipse">
            <a:avLst/>
          </a:prstGeom>
          <a:solidFill>
            <a:srgbClr val="FFC2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4188" y="626375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2000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6255722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2010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75" y="6263759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2017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 animBg="1"/>
      <p:bldP spid="3" grpId="0" animBg="1"/>
      <p:bldP spid="4" grpId="0" animBg="1"/>
      <p:bldP spid="5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F1309-B315-45AB-B427-C16A3DCA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Scheduled Monitoring of body temperature, bpm and blood pressure could not be done.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37108" y="1028700"/>
            <a:ext cx="7555073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79335" y="1000124"/>
            <a:ext cx="501715" cy="5870459"/>
          </a:xfrm>
          <a:custGeom>
            <a:avLst/>
            <a:gdLst>
              <a:gd name="connsiteX0" fmla="*/ 501715 w 501715"/>
              <a:gd name="connsiteY0" fmla="*/ 0 h 3924300"/>
              <a:gd name="connsiteX1" fmla="*/ 73090 w 501715"/>
              <a:gd name="connsiteY1" fmla="*/ 266700 h 3924300"/>
              <a:gd name="connsiteX2" fmla="*/ 6415 w 501715"/>
              <a:gd name="connsiteY2" fmla="*/ 1409700 h 3924300"/>
              <a:gd name="connsiteX3" fmla="*/ 6415 w 501715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715" h="3924300">
                <a:moveTo>
                  <a:pt x="501715" y="0"/>
                </a:moveTo>
                <a:cubicBezTo>
                  <a:pt x="328677" y="15875"/>
                  <a:pt x="155640" y="31750"/>
                  <a:pt x="73090" y="266700"/>
                </a:cubicBezTo>
                <a:cubicBezTo>
                  <a:pt x="-9460" y="501650"/>
                  <a:pt x="17527" y="800100"/>
                  <a:pt x="6415" y="1409700"/>
                </a:cubicBezTo>
                <a:cubicBezTo>
                  <a:pt x="-4697" y="2019300"/>
                  <a:pt x="859" y="2971800"/>
                  <a:pt x="6415" y="3924300"/>
                </a:cubicBezTo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C2700-670D-4490-B4F1-D078D1993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00" y="2681650"/>
            <a:ext cx="4029250" cy="409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CE453-F17F-49A8-9B3F-6E1D387F916B}"/>
              </a:ext>
            </a:extLst>
          </p:cNvPr>
          <p:cNvSpPr/>
          <p:nvPr/>
        </p:nvSpPr>
        <p:spPr>
          <a:xfrm>
            <a:off x="6147864" y="6279589"/>
            <a:ext cx="738231" cy="426571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20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Lack of proper monitoring of glucose level can hamper a pregnant woman and her child.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AB2AAE-C965-4B50-95A5-9F93F0AB7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25" y="3152508"/>
            <a:ext cx="3682424" cy="32605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683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Medicine specially anti biotics need to take in proper time. If it does not than it could develop anti resistant for a disease.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29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AC69ED-290A-4E6B-A541-6E5C665F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71" y="2179461"/>
            <a:ext cx="5016617" cy="4878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49A499-05B0-471B-BF85-033B000686EC}"/>
              </a:ext>
            </a:extLst>
          </p:cNvPr>
          <p:cNvSpPr/>
          <p:nvPr/>
        </p:nvSpPr>
        <p:spPr>
          <a:xfrm>
            <a:off x="5297060" y="6411242"/>
            <a:ext cx="1047575" cy="426571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837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7675"/>
            <a:ext cx="12192000" cy="1076325"/>
          </a:xfrm>
          <a:prstGeom prst="rect">
            <a:avLst/>
          </a:prstGeom>
          <a:solidFill>
            <a:srgbClr val="3B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31A4-A115-470E-BC73-54815E5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28850"/>
            <a:ext cx="10134600" cy="4010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Proper nutrition taking is a must for pregnant woman and her child's health.</a:t>
            </a:r>
            <a:b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3791" y="1028700"/>
            <a:ext cx="1078483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6837" y="0"/>
            <a:ext cx="0" cy="64427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3" y="743308"/>
            <a:ext cx="570783" cy="57078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67780" y="6329586"/>
            <a:ext cx="218114" cy="218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05" y="2738305"/>
            <a:ext cx="4044193" cy="40441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6675" y="6421865"/>
            <a:ext cx="1333850" cy="280939"/>
          </a:xfrm>
          <a:prstGeom prst="rect">
            <a:avLst/>
          </a:prstGeom>
          <a:solidFill>
            <a:srgbClr val="426588"/>
          </a:solidFill>
          <a:ln>
            <a:solidFill>
              <a:srgbClr val="426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5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1307" y="0"/>
            <a:ext cx="1361660" cy="6858000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96" y="1558783"/>
            <a:ext cx="624509" cy="624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84" y="2658866"/>
            <a:ext cx="686933" cy="594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32" y="3728771"/>
            <a:ext cx="746037" cy="74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32" y="4950382"/>
            <a:ext cx="539436" cy="584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3" y="6010918"/>
            <a:ext cx="643334" cy="531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626708" y="1657346"/>
            <a:ext cx="69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Continuous monitoring of temperature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6708" y="2751487"/>
            <a:ext cx="663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Scheduled monitoring of glucose level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6708" y="3878159"/>
            <a:ext cx="634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Scheduled monitoring of bpm and blood pressure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6708" y="5058196"/>
            <a:ext cx="707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Maintaining schedule for medicine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6708" y="6200062"/>
            <a:ext cx="69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Emergency service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6708" y="437397"/>
            <a:ext cx="561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Steps we need to take 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525449" y="563096"/>
            <a:ext cx="333375" cy="333375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92136" y="1022172"/>
            <a:ext cx="0" cy="40657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92136" y="2286000"/>
            <a:ext cx="0" cy="27622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92136" y="3243672"/>
            <a:ext cx="0" cy="3472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16450" y="4572000"/>
            <a:ext cx="0" cy="2667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16450" y="5648325"/>
            <a:ext cx="0" cy="23812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0"/>
            <a:ext cx="295275" cy="6858000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156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Trebuchet MS</vt:lpstr>
      <vt:lpstr>Office Theme</vt:lpstr>
      <vt:lpstr>1_Office Theme</vt:lpstr>
      <vt:lpstr>PowerPoint Presentation</vt:lpstr>
      <vt:lpstr>Slide for video</vt:lpstr>
      <vt:lpstr>PowerPoint Presentation</vt:lpstr>
      <vt:lpstr>Maternal Mortality ratio 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Hasan</dc:creator>
  <cp:lastModifiedBy>Abrar Mahmud</cp:lastModifiedBy>
  <cp:revision>64</cp:revision>
  <dcterms:created xsi:type="dcterms:W3CDTF">2019-11-06T09:05:24Z</dcterms:created>
  <dcterms:modified xsi:type="dcterms:W3CDTF">2019-12-25T13:51:59Z</dcterms:modified>
</cp:coreProperties>
</file>