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2384B"/>
    <a:srgbClr val="394D5E"/>
    <a:srgbClr val="303030"/>
    <a:srgbClr val="30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6" autoAdjust="0"/>
    <p:restoredTop sz="96067" autoAdjust="0"/>
  </p:normalViewPr>
  <p:slideViewPr>
    <p:cSldViewPr snapToGrid="0">
      <p:cViewPr varScale="1">
        <p:scale>
          <a:sx n="85" d="100"/>
          <a:sy n="85" d="100"/>
        </p:scale>
        <p:origin x="52" y="52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680C-13F2-4F5C-A13E-7E4F5C457DC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A845-D2ED-4758-8336-3A27DDC6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4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680C-13F2-4F5C-A13E-7E4F5C457DC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A845-D2ED-4758-8336-3A27DDC6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4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680C-13F2-4F5C-A13E-7E4F5C457DC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A845-D2ED-4758-8336-3A27DDC6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9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680C-13F2-4F5C-A13E-7E4F5C457DC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A845-D2ED-4758-8336-3A27DDC6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5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680C-13F2-4F5C-A13E-7E4F5C457DC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A845-D2ED-4758-8336-3A27DDC6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9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680C-13F2-4F5C-A13E-7E4F5C457DC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A845-D2ED-4758-8336-3A27DDC6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1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680C-13F2-4F5C-A13E-7E4F5C457DC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A845-D2ED-4758-8336-3A27DDC6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5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680C-13F2-4F5C-A13E-7E4F5C457DC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A845-D2ED-4758-8336-3A27DDC6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7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680C-13F2-4F5C-A13E-7E4F5C457DC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A845-D2ED-4758-8336-3A27DDC6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5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680C-13F2-4F5C-A13E-7E4F5C457DC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A845-D2ED-4758-8336-3A27DDC6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9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680C-13F2-4F5C-A13E-7E4F5C457DC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A845-D2ED-4758-8336-3A27DDC6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7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9680C-13F2-4F5C-A13E-7E4F5C457DC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AA845-D2ED-4758-8336-3A27DDC6D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7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tx1"/>
            </a:gs>
            <a:gs pos="48000">
              <a:srgbClr val="22384B"/>
            </a:gs>
            <a:gs pos="0">
              <a:schemeClr val="bg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67" y="597622"/>
            <a:ext cx="2130009" cy="42486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561" y="314811"/>
            <a:ext cx="6672825" cy="5004619"/>
          </a:xfrm>
          <a:prstGeom prst="rect">
            <a:avLst/>
          </a:prstGeom>
          <a:effectLst>
            <a:reflection blurRad="622300" stA="51000" endPos="62000" dist="50800" dir="5400000" sy="-100000" algn="bl" rotWithShape="0"/>
            <a:softEdge rad="25400"/>
          </a:effectLst>
        </p:spPr>
      </p:pic>
      <p:sp>
        <p:nvSpPr>
          <p:cNvPr id="23" name="TextBox 22"/>
          <p:cNvSpPr txBox="1"/>
          <p:nvPr/>
        </p:nvSpPr>
        <p:spPr>
          <a:xfrm>
            <a:off x="1936864" y="6001788"/>
            <a:ext cx="9451569" cy="369332"/>
          </a:xfrm>
          <a:prstGeom prst="rect">
            <a:avLst/>
          </a:prstGeom>
          <a:noFill/>
          <a:effectLst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lum contras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261" y="4011383"/>
            <a:ext cx="2568397" cy="2568397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  <p:sp>
        <p:nvSpPr>
          <p:cNvPr id="26" name="Rectangle 25"/>
          <p:cNvSpPr/>
          <p:nvPr/>
        </p:nvSpPr>
        <p:spPr>
          <a:xfrm>
            <a:off x="1986741" y="5933449"/>
            <a:ext cx="6498931" cy="646331"/>
          </a:xfrm>
          <a:prstGeom prst="rect">
            <a:avLst/>
          </a:prstGeom>
          <a:effectLst>
            <a:reflection blurRad="76200" endPos="8600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Titillium Web" panose="00000500000000000000" pitchFamily="2" charset="0"/>
              </a:rPr>
              <a:t>Space Apps</a:t>
            </a:r>
            <a:r>
              <a:rPr lang="en-US" sz="3600" dirty="0" smtClean="0">
                <a:solidFill>
                  <a:schemeClr val="bg1"/>
                </a:solidFill>
                <a:latin typeface="Titillium Web" panose="00000500000000000000" pitchFamily="2" charset="0"/>
              </a:rPr>
              <a:t> COVID-19 Challenge</a:t>
            </a:r>
            <a:endParaRPr lang="en-US" sz="3600" dirty="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32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22384B"/>
            </a:gs>
            <a:gs pos="100000">
              <a:schemeClr val="bg1"/>
            </a:gs>
            <a:gs pos="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7763608" y="706880"/>
            <a:ext cx="2725615" cy="2725615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22531" y="474784"/>
            <a:ext cx="2725615" cy="2725615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993" y="270198"/>
            <a:ext cx="1099038" cy="30372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357" y="706880"/>
            <a:ext cx="1414072" cy="27514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020" y="3351448"/>
            <a:ext cx="4459725" cy="327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01" y="1319262"/>
            <a:ext cx="2754612" cy="2725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4" b="8894"/>
          <a:stretch/>
        </p:blipFill>
        <p:spPr>
          <a:xfrm rot="2880108">
            <a:off x="2761881" y="115641"/>
            <a:ext cx="1879363" cy="1879363"/>
          </a:xfrm>
          <a:prstGeom prst="rect">
            <a:avLst/>
          </a:prstGeom>
          <a:effectLst>
            <a:glow rad="393700">
              <a:schemeClr val="accent1">
                <a:alpha val="40000"/>
              </a:schemeClr>
            </a:glo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4" b="8894"/>
          <a:stretch/>
        </p:blipFill>
        <p:spPr>
          <a:xfrm rot="4220539">
            <a:off x="6474773" y="-237604"/>
            <a:ext cx="1879363" cy="1879363"/>
          </a:xfrm>
          <a:prstGeom prst="rect">
            <a:avLst/>
          </a:prstGeom>
          <a:effectLst>
            <a:glow rad="393700">
              <a:schemeClr val="accent1">
                <a:alpha val="40000"/>
              </a:schemeClr>
            </a:glo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4" b="8894"/>
          <a:stretch/>
        </p:blipFill>
        <p:spPr>
          <a:xfrm rot="8213617">
            <a:off x="9936244" y="2037847"/>
            <a:ext cx="1879363" cy="1879363"/>
          </a:xfrm>
          <a:prstGeom prst="rect">
            <a:avLst/>
          </a:prstGeom>
          <a:effectLst>
            <a:glow rad="393700">
              <a:schemeClr val="accent1">
                <a:alpha val="40000"/>
              </a:schemeClr>
            </a:glow>
          </a:effectLst>
        </p:spPr>
      </p:pic>
      <p:sp>
        <p:nvSpPr>
          <p:cNvPr id="7" name="TextBox 6"/>
          <p:cNvSpPr txBox="1"/>
          <p:nvPr/>
        </p:nvSpPr>
        <p:spPr>
          <a:xfrm>
            <a:off x="1435510" y="4898511"/>
            <a:ext cx="4050890" cy="1077218"/>
          </a:xfrm>
          <a:prstGeom prst="rect">
            <a:avLst/>
          </a:prstGeom>
          <a:noFill/>
          <a:effectLst>
            <a:outerShdw blurRad="50800" dist="50800" dir="5400000" sx="200000" sy="2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  <a:latin typeface="Titillium Web" panose="00000500000000000000" pitchFamily="2" charset="0"/>
              </a:rPr>
              <a:t>Covid-19 </a:t>
            </a: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Titillium Web" panose="00000500000000000000" pitchFamily="2" charset="0"/>
              </a:rPr>
              <a:t>Total cases(Worldwide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Titillium Web" panose="00000500000000000000" pitchFamily="2" charset="0"/>
              </a:rPr>
              <a:t>): 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Titillium Web" panose="00000500000000000000" pitchFamily="2" charset="0"/>
              </a:rPr>
              <a:t>5,817,385</a:t>
            </a: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Titillium Web" panose="00000500000000000000" pitchFamily="2" charset="0"/>
              </a:rPr>
              <a:t>Total cases(Bangladesh): 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Titillium Web" panose="00000500000000000000" pitchFamily="2" charset="0"/>
              </a:rPr>
              <a:t>42 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Titillium Web" panose="00000500000000000000" pitchFamily="2" charset="0"/>
              </a:rPr>
              <a:t>844</a:t>
            </a:r>
          </a:p>
        </p:txBody>
      </p:sp>
    </p:spTree>
    <p:extLst>
      <p:ext uri="{BB962C8B-B14F-4D97-AF65-F5344CB8AC3E}">
        <p14:creationId xmlns:p14="http://schemas.microsoft.com/office/powerpoint/2010/main" val="2689281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Titillium Web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Shadman Hasan</dc:creator>
  <cp:lastModifiedBy>Shadman Hasan</cp:lastModifiedBy>
  <cp:revision>24</cp:revision>
  <dcterms:created xsi:type="dcterms:W3CDTF">2020-05-30T08:12:58Z</dcterms:created>
  <dcterms:modified xsi:type="dcterms:W3CDTF">2020-05-30T21:04:06Z</dcterms:modified>
</cp:coreProperties>
</file>