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61952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026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183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08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6217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771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85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1465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1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7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79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7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779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516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32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481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p8sMBrtCxLA&amp;ab_channel=BharatIntern" TargetMode="External"/><Relationship Id="rId2" Type="http://schemas.openxmlformats.org/officeDocument/2006/relationships/hyperlink" Target="https://www.4do.app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9594" y="586761"/>
            <a:ext cx="7772400" cy="1470025"/>
          </a:xfrm>
        </p:spPr>
        <p:txBody>
          <a:bodyPr/>
          <a:lstStyle/>
          <a:p>
            <a:pPr algn="ctr"/>
            <a:r>
              <a:rPr b="1" dirty="0" err="1"/>
              <a:t>TaskMaster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9922" y="2893141"/>
            <a:ext cx="3377381" cy="2553930"/>
          </a:xfrm>
        </p:spPr>
        <p:txBody>
          <a:bodyPr>
            <a:normAutofit/>
          </a:bodyPr>
          <a:lstStyle/>
          <a:p>
            <a:r>
              <a:rPr sz="2800" b="1" dirty="0">
                <a:solidFill>
                  <a:schemeClr val="tx1"/>
                </a:solidFill>
              </a:rPr>
              <a:t>Present</a:t>
            </a:r>
            <a:r>
              <a:rPr lang="en-US" sz="2800" b="1" dirty="0">
                <a:solidFill>
                  <a:schemeClr val="tx1"/>
                </a:solidFill>
              </a:rPr>
              <a:t>ed by:</a:t>
            </a:r>
            <a:endParaRPr sz="2800" b="1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Fuad Ahammed-221002078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Abdullha</a:t>
            </a:r>
            <a:r>
              <a:rPr lang="en-US" sz="2400" dirty="0">
                <a:solidFill>
                  <a:schemeClr val="tx1"/>
                </a:solidFill>
              </a:rPr>
              <a:t> Hill Oneir-221002044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5DFFBAC-415A-D895-89F1-A485D1A30CCB}"/>
              </a:ext>
            </a:extLst>
          </p:cNvPr>
          <p:cNvSpPr txBox="1">
            <a:spLocks/>
          </p:cNvSpPr>
          <p:nvPr/>
        </p:nvSpPr>
        <p:spPr>
          <a:xfrm>
            <a:off x="5375787" y="2893141"/>
            <a:ext cx="3377381" cy="2553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chemeClr val="tx1"/>
                </a:solidFill>
              </a:rPr>
              <a:t>Presented to:</a:t>
            </a:r>
          </a:p>
          <a:p>
            <a:r>
              <a:rPr lang="en-US" sz="2400" dirty="0">
                <a:solidFill>
                  <a:schemeClr val="tx1"/>
                </a:solidFill>
              </a:rPr>
              <a:t>Mr. Montaser Abdul Quader</a:t>
            </a:r>
          </a:p>
          <a:p>
            <a:r>
              <a:rPr lang="en-US" sz="2400" dirty="0">
                <a:solidFill>
                  <a:schemeClr val="tx1"/>
                </a:solidFill>
              </a:rPr>
              <a:t>Lecturer, Dept. of CSE.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E86732-084C-7F9E-C949-DD2834344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7217" y="221357"/>
            <a:ext cx="1714377" cy="73080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9785" y="2027904"/>
            <a:ext cx="7704667" cy="3332816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TaskMaster</a:t>
            </a:r>
            <a:r>
              <a:rPr dirty="0"/>
              <a:t> is a smart and user-friendly task management app</a:t>
            </a:r>
            <a:r>
              <a:rPr lang="en-US" dirty="0"/>
              <a:t>, h</a:t>
            </a:r>
            <a:r>
              <a:rPr dirty="0"/>
              <a:t>elps users organize tasks, set priorities, and track deadlines.</a:t>
            </a:r>
            <a:r>
              <a:rPr lang="en-US" dirty="0"/>
              <a:t> </a:t>
            </a:r>
            <a:r>
              <a:rPr dirty="0"/>
              <a:t>Addresses common time management challenges</a:t>
            </a:r>
            <a:r>
              <a:rPr lang="en-US" dirty="0"/>
              <a:t>. </a:t>
            </a:r>
            <a:r>
              <a:rPr dirty="0"/>
              <a:t>Designed with simplicity </a:t>
            </a:r>
            <a:r>
              <a:rPr lang="en-US" dirty="0"/>
              <a:t>and</a:t>
            </a:r>
            <a:r>
              <a:rPr dirty="0"/>
              <a:t> useful features.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6598" y="1860755"/>
            <a:ext cx="7704667" cy="3332816"/>
          </a:xfrm>
        </p:spPr>
        <p:txBody>
          <a:bodyPr/>
          <a:lstStyle/>
          <a:p>
            <a:endParaRPr dirty="0"/>
          </a:p>
          <a:p>
            <a:r>
              <a:rPr lang="en-US" dirty="0"/>
              <a:t>To p</a:t>
            </a:r>
            <a:r>
              <a:rPr dirty="0"/>
              <a:t>rovide a simple yet advanced task organizer</a:t>
            </a:r>
          </a:p>
          <a:p>
            <a:r>
              <a:rPr dirty="0"/>
              <a:t>Support</a:t>
            </a:r>
            <a:r>
              <a:rPr lang="en-US" dirty="0"/>
              <a:t>ing</a:t>
            </a:r>
            <a:r>
              <a:rPr dirty="0"/>
              <a:t> due dates </a:t>
            </a:r>
            <a:endParaRPr lang="en-US" dirty="0"/>
          </a:p>
          <a:p>
            <a:r>
              <a:rPr dirty="0"/>
              <a:t>Allow</a:t>
            </a:r>
            <a:r>
              <a:rPr lang="en-US" dirty="0"/>
              <a:t>ing</a:t>
            </a:r>
            <a:r>
              <a:rPr dirty="0"/>
              <a:t> categorization (Work, Home, Study, etc.)</a:t>
            </a:r>
          </a:p>
          <a:p>
            <a:r>
              <a:rPr dirty="0"/>
              <a:t>Prioritiz</a:t>
            </a:r>
            <a:r>
              <a:rPr lang="en-US" dirty="0"/>
              <a:t>ing</a:t>
            </a:r>
            <a:r>
              <a:rPr dirty="0"/>
              <a:t> tasks (High / Medium / Low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9991" y="2136058"/>
            <a:ext cx="6087261" cy="3332816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 Add, edit, delete tasks</a:t>
            </a:r>
          </a:p>
          <a:p>
            <a:r>
              <a:rPr dirty="0"/>
              <a:t>Mark as complete</a:t>
            </a:r>
          </a:p>
          <a:p>
            <a:r>
              <a:rPr dirty="0"/>
              <a:t>Due date picker &amp; overdue/today filter</a:t>
            </a:r>
          </a:p>
          <a:p>
            <a:r>
              <a:rPr dirty="0"/>
              <a:t>Priority tagging (High/Medium/Low)</a:t>
            </a:r>
          </a:p>
          <a:p>
            <a:r>
              <a:rPr dirty="0"/>
              <a:t>Task categories</a:t>
            </a:r>
          </a:p>
          <a:p>
            <a:r>
              <a:rPr dirty="0"/>
              <a:t>Search &amp; filter tasks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Architecture /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8275" y="2067232"/>
            <a:ext cx="7704667" cy="3332816"/>
          </a:xfrm>
        </p:spPr>
        <p:txBody>
          <a:bodyPr/>
          <a:lstStyle/>
          <a:p>
            <a:r>
              <a:rPr dirty="0"/>
              <a:t>User Input → Add Task (title, category, due date, priority)</a:t>
            </a:r>
          </a:p>
          <a:p>
            <a:r>
              <a:rPr lang="en-US" dirty="0"/>
              <a:t>Storage → Saved in DB</a:t>
            </a:r>
          </a:p>
          <a:p>
            <a:r>
              <a:rPr dirty="0"/>
              <a:t>Task List → Display with filters/sorting</a:t>
            </a:r>
          </a:p>
          <a:p>
            <a:r>
              <a:rPr dirty="0"/>
              <a:t>Actions → Mark complete, edit, delete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93260" y="172066"/>
            <a:ext cx="2557480" cy="889818"/>
          </a:xfrm>
        </p:spPr>
        <p:txBody>
          <a:bodyPr/>
          <a:lstStyle/>
          <a:p>
            <a:r>
              <a:rPr dirty="0"/>
              <a:t>UI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DB7A94-2346-F2B2-7D0E-6B40672D8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1078052"/>
            <a:ext cx="2433299" cy="53893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793FE-7AAA-4A79-0392-4006D582BD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5350" y="1078052"/>
            <a:ext cx="2433299" cy="5389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3B9AC3C-3D01-53A3-23B5-208660EA0F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8920" y="1061884"/>
            <a:ext cx="2433299" cy="53893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7708" y="2106561"/>
            <a:ext cx="4769738" cy="3332816"/>
          </a:xfrm>
        </p:spPr>
        <p:txBody>
          <a:bodyPr/>
          <a:lstStyle/>
          <a:p>
            <a:endParaRPr dirty="0"/>
          </a:p>
          <a:p>
            <a:r>
              <a:rPr dirty="0"/>
              <a:t>Language: Java</a:t>
            </a:r>
          </a:p>
          <a:p>
            <a:r>
              <a:rPr dirty="0"/>
              <a:t>UI: XML </a:t>
            </a:r>
            <a:endParaRPr lang="en-US" dirty="0"/>
          </a:p>
          <a:p>
            <a:r>
              <a:rPr dirty="0"/>
              <a:t>Database: SQLite</a:t>
            </a:r>
          </a:p>
          <a:p>
            <a:r>
              <a:rPr dirty="0"/>
              <a:t>IDE: Android Studio</a:t>
            </a:r>
          </a:p>
          <a:p>
            <a:r>
              <a:rPr dirty="0"/>
              <a:t>Target SDK: Android 14 / 15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1965" y="2283542"/>
            <a:ext cx="7704667" cy="3332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 err="1"/>
              <a:t>TaskMaster</a:t>
            </a:r>
            <a:r>
              <a:rPr dirty="0"/>
              <a:t> provides productivity boost via a clean UI + smart features.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Future Enhancements:</a:t>
            </a:r>
          </a:p>
          <a:p>
            <a:r>
              <a:rPr dirty="0"/>
              <a:t>Cloud sync &amp; backup</a:t>
            </a:r>
          </a:p>
          <a:p>
            <a:r>
              <a:rPr dirty="0"/>
              <a:t>Notifications &amp; reminders</a:t>
            </a:r>
          </a:p>
          <a:p>
            <a:r>
              <a:rPr dirty="0"/>
              <a:t>Collaboration / shared tasks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E4D54-69F6-E6ED-DE3C-B41F3D92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027470"/>
          </a:xfrm>
        </p:spPr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91EDBF-44F6-1262-BD54-2703A2E3D93E}"/>
              </a:ext>
            </a:extLst>
          </p:cNvPr>
          <p:cNvSpPr txBox="1"/>
          <p:nvPr/>
        </p:nvSpPr>
        <p:spPr>
          <a:xfrm>
            <a:off x="1248697" y="2054942"/>
            <a:ext cx="5633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https://www.4do.app/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https://www.youtube.com/watch?v=p8sMBrtCxLA&amp;ab_channel=BharatIntern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Keep Notes</a:t>
            </a:r>
          </a:p>
        </p:txBody>
      </p:sp>
    </p:spTree>
    <p:extLst>
      <p:ext uri="{BB962C8B-B14F-4D97-AF65-F5344CB8AC3E}">
        <p14:creationId xmlns:p14="http://schemas.microsoft.com/office/powerpoint/2010/main" val="23675440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37</TotalTime>
  <Words>255</Words>
  <Application>Microsoft Office PowerPoint</Application>
  <PresentationFormat>On-screen Show (4:3)</PresentationFormat>
  <Paragraphs>47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Corbel</vt:lpstr>
      <vt:lpstr>Parallax</vt:lpstr>
      <vt:lpstr>TaskMaster</vt:lpstr>
      <vt:lpstr>Introduction</vt:lpstr>
      <vt:lpstr>Objectives</vt:lpstr>
      <vt:lpstr>System Features</vt:lpstr>
      <vt:lpstr>Architecture / Workflow</vt:lpstr>
      <vt:lpstr>UI</vt:lpstr>
      <vt:lpstr>Technology Stack</vt:lpstr>
      <vt:lpstr>Conclusion &amp; Future Scope</vt:lpstr>
      <vt:lpstr>Reference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Fuad Ahammed</dc:creator>
  <cp:keywords/>
  <dc:description>generated using python-pptx</dc:description>
  <cp:lastModifiedBy>Fuad Ahammed</cp:lastModifiedBy>
  <cp:revision>3</cp:revision>
  <dcterms:created xsi:type="dcterms:W3CDTF">2013-01-27T09:14:16Z</dcterms:created>
  <dcterms:modified xsi:type="dcterms:W3CDTF">2025-08-25T19:32:39Z</dcterms:modified>
  <cp:category/>
</cp:coreProperties>
</file>