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handoutMasterIdLst>
    <p:handoutMasterId r:id="rId29"/>
  </p:handoutMasterIdLst>
  <p:sldIdLst>
    <p:sldId id="280" r:id="rId2"/>
    <p:sldId id="305" r:id="rId3"/>
    <p:sldId id="306" r:id="rId4"/>
    <p:sldId id="309" r:id="rId5"/>
    <p:sldId id="310" r:id="rId6"/>
    <p:sldId id="311" r:id="rId7"/>
    <p:sldId id="312" r:id="rId8"/>
    <p:sldId id="313" r:id="rId9"/>
    <p:sldId id="332" r:id="rId10"/>
    <p:sldId id="314" r:id="rId11"/>
    <p:sldId id="315" r:id="rId12"/>
    <p:sldId id="331" r:id="rId13"/>
    <p:sldId id="330" r:id="rId14"/>
    <p:sldId id="316" r:id="rId15"/>
    <p:sldId id="318" r:id="rId16"/>
    <p:sldId id="319" r:id="rId17"/>
    <p:sldId id="321" r:id="rId18"/>
    <p:sldId id="320" r:id="rId19"/>
    <p:sldId id="324" r:id="rId20"/>
    <p:sldId id="325" r:id="rId21"/>
    <p:sldId id="328" r:id="rId22"/>
    <p:sldId id="329" r:id="rId23"/>
    <p:sldId id="333" r:id="rId24"/>
    <p:sldId id="307" r:id="rId25"/>
    <p:sldId id="304" r:id="rId26"/>
    <p:sldId id="29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72E6"/>
    <a:srgbClr val="1C3649"/>
    <a:srgbClr val="1C0447"/>
    <a:srgbClr val="E4E1E1"/>
    <a:srgbClr val="1CE1E1"/>
    <a:srgbClr val="E6E1E1"/>
    <a:srgbClr val="EBE6E6"/>
    <a:srgbClr val="E6E6E6"/>
    <a:srgbClr val="1D3747"/>
    <a:srgbClr val="F1ED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77" autoAdjust="0"/>
    <p:restoredTop sz="94645" autoAdjust="0"/>
  </p:normalViewPr>
  <p:slideViewPr>
    <p:cSldViewPr snapToGrid="0">
      <p:cViewPr varScale="1">
        <p:scale>
          <a:sx n="113" d="100"/>
          <a:sy n="113" d="100"/>
        </p:scale>
        <p:origin x="608" y="184"/>
      </p:cViewPr>
      <p:guideLst>
        <p:guide orient="horz" pos="2160"/>
        <p:guide pos="3840"/>
      </p:guideLst>
    </p:cSldViewPr>
  </p:slideViewPr>
  <p:outlineViewPr>
    <p:cViewPr>
      <p:scale>
        <a:sx n="33" d="100"/>
        <a:sy n="33" d="100"/>
      </p:scale>
      <p:origin x="0" y="8232"/>
    </p:cViewPr>
  </p:outlineViewPr>
  <p:notesTextViewPr>
    <p:cViewPr>
      <p:scale>
        <a:sx n="1" d="1"/>
        <a:sy n="1" d="1"/>
      </p:scale>
      <p:origin x="0" y="0"/>
    </p:cViewPr>
  </p:notesTextViewPr>
  <p:notesViewPr>
    <p:cSldViewPr snapToGrid="0" snapToObjects="1">
      <p:cViewPr varScale="1">
        <p:scale>
          <a:sx n="86" d="100"/>
          <a:sy n="86" d="100"/>
        </p:scale>
        <p:origin x="3928" y="208"/>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64624D-466C-2042-8A0A-5AA56DE2DC64}" type="datetimeFigureOut">
              <a:rPr lang="en-US" smtClean="0"/>
              <a:t>3/14/17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FDEB12-1E7D-7842-B661-53C9BBB77766}" type="slidenum">
              <a:rPr lang="en-US" smtClean="0"/>
              <a:t>‹#›</a:t>
            </a:fld>
            <a:endParaRPr lang="en-US" dirty="0"/>
          </a:p>
        </p:txBody>
      </p:sp>
    </p:spTree>
    <p:extLst>
      <p:ext uri="{BB962C8B-B14F-4D97-AF65-F5344CB8AC3E}">
        <p14:creationId xmlns:p14="http://schemas.microsoft.com/office/powerpoint/2010/main" val="1004135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60D7BC-41EB-DC45-939C-558E874D2743}" type="datetimeFigureOut">
              <a:rPr lang="en-US" smtClean="0"/>
              <a:t>3/14/17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29C4E9-9815-2C4B-8773-F08204D37298}" type="slidenum">
              <a:rPr lang="en-US" smtClean="0"/>
              <a:t>‹#›</a:t>
            </a:fld>
            <a:endParaRPr lang="en-US" dirty="0"/>
          </a:p>
        </p:txBody>
      </p:sp>
    </p:spTree>
    <p:extLst>
      <p:ext uri="{BB962C8B-B14F-4D97-AF65-F5344CB8AC3E}">
        <p14:creationId xmlns:p14="http://schemas.microsoft.com/office/powerpoint/2010/main" val="155976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529C4E9-9815-2C4B-8773-F08204D37298}" type="slidenum">
              <a:rPr lang="en-US" smtClean="0"/>
              <a:t>4</a:t>
            </a:fld>
            <a:endParaRPr lang="en-US" dirty="0"/>
          </a:p>
        </p:txBody>
      </p:sp>
    </p:spTree>
    <p:extLst>
      <p:ext uri="{BB962C8B-B14F-4D97-AF65-F5344CB8AC3E}">
        <p14:creationId xmlns:p14="http://schemas.microsoft.com/office/powerpoint/2010/main" val="2095220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6095999" y="0"/>
            <a:ext cx="4549261" cy="6858000"/>
          </a:xfrm>
          <a:prstGeom prst="rect">
            <a:avLst/>
          </a:prstGeom>
          <a:solidFill>
            <a:srgbClr val="1C3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0" y="0"/>
            <a:ext cx="6096000" cy="6858000"/>
          </a:xfrm>
          <a:prstGeom prst="rect">
            <a:avLst/>
          </a:prstGeom>
          <a:solidFill>
            <a:srgbClr val="B8AD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7" name="Rectangle 16"/>
          <p:cNvSpPr/>
          <p:nvPr userDrawn="1"/>
        </p:nvSpPr>
        <p:spPr>
          <a:xfrm>
            <a:off x="10655121" y="0"/>
            <a:ext cx="1536879" cy="6858000"/>
          </a:xfrm>
          <a:prstGeom prst="rect">
            <a:avLst/>
          </a:prstGeom>
          <a:solidFill>
            <a:srgbClr val="E4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Placeholder 15"/>
          <p:cNvSpPr>
            <a:spLocks noGrp="1"/>
          </p:cNvSpPr>
          <p:nvPr>
            <p:ph type="body" sz="quarter" idx="11" hasCustomPrompt="1"/>
          </p:nvPr>
        </p:nvSpPr>
        <p:spPr>
          <a:xfrm>
            <a:off x="270021" y="396885"/>
            <a:ext cx="5152880" cy="521222"/>
          </a:xfrm>
        </p:spPr>
        <p:txBody>
          <a:bodyPr>
            <a:noAutofit/>
          </a:bodyPr>
          <a:lstStyle>
            <a:lvl1pPr marL="0" indent="0" fontAlgn="t">
              <a:spcBef>
                <a:spcPts val="0"/>
              </a:spcBef>
              <a:buFontTx/>
              <a:buNone/>
              <a:defRPr sz="3000" baseline="0">
                <a:solidFill>
                  <a:schemeClr val="bg1"/>
                </a:solidFill>
                <a:latin typeface="Arial" charset="0"/>
              </a:defRPr>
            </a:lvl1pPr>
          </a:lstStyle>
          <a:p>
            <a:r>
              <a:rPr lang="en-US" dirty="0"/>
              <a:t>Presentation Title</a:t>
            </a:r>
          </a:p>
        </p:txBody>
      </p:sp>
      <p:sp>
        <p:nvSpPr>
          <p:cNvPr id="22" name="Text Placeholder 15"/>
          <p:cNvSpPr>
            <a:spLocks noGrp="1"/>
          </p:cNvSpPr>
          <p:nvPr>
            <p:ph type="body" sz="quarter" idx="12" hasCustomPrompt="1"/>
          </p:nvPr>
        </p:nvSpPr>
        <p:spPr>
          <a:xfrm>
            <a:off x="270021" y="2952333"/>
            <a:ext cx="5152880" cy="864461"/>
          </a:xfrm>
        </p:spPr>
        <p:txBody>
          <a:bodyPr>
            <a:noAutofit/>
          </a:bodyPr>
          <a:lstStyle>
            <a:lvl1pPr marL="0" indent="0" fontAlgn="t">
              <a:lnSpc>
                <a:spcPct val="90000"/>
              </a:lnSpc>
              <a:spcBef>
                <a:spcPts val="0"/>
              </a:spcBef>
              <a:buFontTx/>
              <a:buNone/>
              <a:defRPr sz="3000" baseline="0">
                <a:solidFill>
                  <a:schemeClr val="bg1"/>
                </a:solidFill>
                <a:latin typeface="Arial" charset="0"/>
              </a:defRPr>
            </a:lvl1pPr>
          </a:lstStyle>
          <a:p>
            <a:r>
              <a:rPr lang="en-US" dirty="0"/>
              <a:t>Presenter Title Line 1</a:t>
            </a:r>
            <a:br>
              <a:rPr lang="en-US" dirty="0"/>
            </a:br>
            <a:r>
              <a:rPr lang="en-US" dirty="0"/>
              <a:t>Presenter Title Line 2</a:t>
            </a:r>
          </a:p>
        </p:txBody>
      </p:sp>
      <p:sp>
        <p:nvSpPr>
          <p:cNvPr id="23" name="Text Placeholder 15"/>
          <p:cNvSpPr>
            <a:spLocks noGrp="1"/>
          </p:cNvSpPr>
          <p:nvPr>
            <p:ph type="body" sz="quarter" idx="13" hasCustomPrompt="1"/>
          </p:nvPr>
        </p:nvSpPr>
        <p:spPr>
          <a:xfrm>
            <a:off x="270021" y="4041545"/>
            <a:ext cx="5152880" cy="864461"/>
          </a:xfrm>
        </p:spPr>
        <p:txBody>
          <a:bodyPr>
            <a:noAutofit/>
          </a:bodyPr>
          <a:lstStyle>
            <a:lvl1pPr marL="0" indent="0" fontAlgn="t">
              <a:lnSpc>
                <a:spcPct val="90000"/>
              </a:lnSpc>
              <a:spcBef>
                <a:spcPts val="0"/>
              </a:spcBef>
              <a:buFontTx/>
              <a:buNone/>
              <a:defRPr sz="3000" baseline="0">
                <a:solidFill>
                  <a:schemeClr val="bg1"/>
                </a:solidFill>
                <a:latin typeface="Arial" charset="0"/>
              </a:defRPr>
            </a:lvl1pPr>
          </a:lstStyle>
          <a:p>
            <a:r>
              <a:rPr lang="en-US" dirty="0"/>
              <a:t>Sub-title can go here</a:t>
            </a:r>
            <a:br>
              <a:rPr lang="en-US" dirty="0"/>
            </a:br>
            <a:r>
              <a:rPr lang="en-US" dirty="0"/>
              <a:t>Sub-title extra line</a:t>
            </a:r>
          </a:p>
        </p:txBody>
      </p:sp>
      <p:pic>
        <p:nvPicPr>
          <p:cNvPr id="26" name="Pictur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74781" y="6240077"/>
            <a:ext cx="675559" cy="273859"/>
          </a:xfrm>
          <a:prstGeom prst="rect">
            <a:avLst/>
          </a:prstGeom>
        </p:spPr>
      </p:pic>
      <p:sp>
        <p:nvSpPr>
          <p:cNvPr id="12"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chemeClr val="bg1"/>
                </a:solidFill>
              </a:defRPr>
            </a:lvl1pPr>
          </a:lstStyle>
          <a:p>
            <a:fld id="{64A8A213-8E92-D94A-82D7-8578C89CAF17}" type="slidenum">
              <a:rPr lang="en-US" smtClean="0"/>
              <a:pPr/>
              <a:t>‹#›</a:t>
            </a:fld>
            <a:endParaRPr lang="en-US" dirty="0"/>
          </a:p>
        </p:txBody>
      </p:sp>
      <p:sp>
        <p:nvSpPr>
          <p:cNvPr id="13"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chemeClr val="bg1"/>
                </a:solidFill>
              </a:defRPr>
            </a:lvl1pPr>
          </a:lstStyle>
          <a:p>
            <a:fld id="{39F68029-42AE-4C4A-A184-9468E1937A25}" type="datetime1">
              <a:rPr lang="en-US" smtClean="0"/>
              <a:t>3/14/17</a:t>
            </a:fld>
            <a:endParaRPr lang="en-US" dirty="0"/>
          </a:p>
        </p:txBody>
      </p:sp>
      <p:sp>
        <p:nvSpPr>
          <p:cNvPr id="16" name="Subtitle 2"/>
          <p:cNvSpPr txBox="1">
            <a:spLocks/>
          </p:cNvSpPr>
          <p:nvPr userDrawn="1"/>
        </p:nvSpPr>
        <p:spPr>
          <a:xfrm>
            <a:off x="6354395" y="290370"/>
            <a:ext cx="2722806" cy="51751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spcBef>
                <a:spcPts val="0"/>
              </a:spcBef>
            </a:pPr>
            <a:r>
              <a:rPr lang="en-US" sz="3000" dirty="0">
                <a:solidFill>
                  <a:schemeClr val="bg1"/>
                </a:solidFill>
                <a:latin typeface="Arial" charset="0"/>
              </a:rPr>
              <a:t>InterConnect</a:t>
            </a:r>
            <a:endParaRPr lang="en-US" sz="3000" baseline="0" dirty="0">
              <a:solidFill>
                <a:schemeClr val="bg1"/>
              </a:solidFill>
              <a:latin typeface="Arial" charset="0"/>
            </a:endParaRPr>
          </a:p>
        </p:txBody>
      </p:sp>
      <p:sp>
        <p:nvSpPr>
          <p:cNvPr id="19" name="Subtitle 2"/>
          <p:cNvSpPr txBox="1">
            <a:spLocks/>
          </p:cNvSpPr>
          <p:nvPr userDrawn="1"/>
        </p:nvSpPr>
        <p:spPr>
          <a:xfrm>
            <a:off x="6354395" y="708239"/>
            <a:ext cx="2722806" cy="42246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spcBef>
                <a:spcPts val="0"/>
              </a:spcBef>
            </a:pPr>
            <a:r>
              <a:rPr lang="en-US" sz="3000" kern="1200" spc="-30" dirty="0">
                <a:solidFill>
                  <a:schemeClr val="bg1"/>
                </a:solidFill>
                <a:latin typeface="Arial" charset="0"/>
              </a:rPr>
              <a:t>2017</a:t>
            </a:r>
            <a:endParaRPr lang="en-US" sz="3000" kern="1200" spc="-30" baseline="0" dirty="0">
              <a:solidFill>
                <a:schemeClr val="bg1"/>
              </a:solidFill>
              <a:latin typeface="Arial" charset="0"/>
            </a:endParaRPr>
          </a:p>
        </p:txBody>
      </p:sp>
    </p:spTree>
    <p:extLst>
      <p:ext uri="{BB962C8B-B14F-4D97-AF65-F5344CB8AC3E}">
        <p14:creationId xmlns:p14="http://schemas.microsoft.com/office/powerpoint/2010/main" val="1916245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with Bar Graph">
    <p:spTree>
      <p:nvGrpSpPr>
        <p:cNvPr id="1" name=""/>
        <p:cNvGrpSpPr/>
        <p:nvPr/>
      </p:nvGrpSpPr>
      <p:grpSpPr>
        <a:xfrm>
          <a:off x="0" y="0"/>
          <a:ext cx="0" cy="0"/>
          <a:chOff x="0" y="0"/>
          <a:chExt cx="0" cy="0"/>
        </a:xfrm>
      </p:grpSpPr>
      <p:sp>
        <p:nvSpPr>
          <p:cNvPr id="8" name="Rectangle 7"/>
          <p:cNvSpPr/>
          <p:nvPr userDrawn="1"/>
        </p:nvSpPr>
        <p:spPr>
          <a:xfrm>
            <a:off x="-1" y="0"/>
            <a:ext cx="12192001" cy="6858000"/>
          </a:xfrm>
          <a:prstGeom prst="rect">
            <a:avLst/>
          </a:prstGeom>
          <a:solidFill>
            <a:srgbClr val="F1ED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hart Placeholder 14"/>
          <p:cNvSpPr>
            <a:spLocks noGrp="1"/>
          </p:cNvSpPr>
          <p:nvPr>
            <p:ph type="chart" sz="quarter" idx="13" hasCustomPrompt="1"/>
          </p:nvPr>
        </p:nvSpPr>
        <p:spPr>
          <a:xfrm>
            <a:off x="391928" y="1227803"/>
            <a:ext cx="11406985" cy="5243860"/>
          </a:xfrm>
        </p:spPr>
        <p:txBody>
          <a:bodyPr>
            <a:noAutofit/>
          </a:bodyPr>
          <a:lstStyle>
            <a:lvl1pPr marL="0" indent="0">
              <a:buNone/>
              <a:defRPr sz="2000" baseline="0">
                <a:solidFill>
                  <a:srgbClr val="A6A6A6"/>
                </a:solidFill>
              </a:defRPr>
            </a:lvl1pPr>
          </a:lstStyle>
          <a:p>
            <a:r>
              <a:rPr lang="en-US" dirty="0"/>
              <a:t>Click icon and choose templates to insert bar chart</a:t>
            </a:r>
          </a:p>
        </p:txBody>
      </p:sp>
      <p:sp>
        <p:nvSpPr>
          <p:cNvPr id="11"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12"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rgbClr val="655A5B"/>
                </a:solidFill>
              </a:defRPr>
            </a:lvl1pPr>
          </a:lstStyle>
          <a:p>
            <a:fld id="{BEC1C5CC-CC2B-6E49-85D3-78CC9EA6E89D}" type="datetime1">
              <a:rPr lang="en-US" smtClean="0"/>
              <a:t>3/14/17</a:t>
            </a:fld>
            <a:endParaRPr lang="en-US" dirty="0"/>
          </a:p>
        </p:txBody>
      </p:sp>
      <p:sp>
        <p:nvSpPr>
          <p:cNvPr id="9" name="Text Placeholder 15"/>
          <p:cNvSpPr>
            <a:spLocks noGrp="1"/>
          </p:cNvSpPr>
          <p:nvPr>
            <p:ph type="body" sz="quarter" idx="11" hasCustomPrompt="1"/>
          </p:nvPr>
        </p:nvSpPr>
        <p:spPr>
          <a:xfrm>
            <a:off x="270022" y="387902"/>
            <a:ext cx="5027020" cy="521222"/>
          </a:xfrm>
        </p:spPr>
        <p:txBody>
          <a:bodyPr>
            <a:noAutofit/>
          </a:bodyPr>
          <a:lstStyle>
            <a:lvl1pPr marL="0" indent="0" fontAlgn="t">
              <a:buFontTx/>
              <a:buNone/>
              <a:defRPr sz="3000" baseline="0">
                <a:solidFill>
                  <a:srgbClr val="5498E4"/>
                </a:solidFill>
                <a:latin typeface="Arial" charset="0"/>
              </a:defRPr>
            </a:lvl1pPr>
          </a:lstStyle>
          <a:p>
            <a:r>
              <a:rPr lang="en-US" dirty="0"/>
              <a:t>Header goes here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with Copy and Donut Graph">
    <p:spTree>
      <p:nvGrpSpPr>
        <p:cNvPr id="1" name=""/>
        <p:cNvGrpSpPr/>
        <p:nvPr/>
      </p:nvGrpSpPr>
      <p:grpSpPr>
        <a:xfrm>
          <a:off x="0" y="0"/>
          <a:ext cx="0" cy="0"/>
          <a:chOff x="0" y="0"/>
          <a:chExt cx="0" cy="0"/>
        </a:xfrm>
      </p:grpSpPr>
      <p:sp>
        <p:nvSpPr>
          <p:cNvPr id="14" name="Rectangle 13"/>
          <p:cNvSpPr/>
          <p:nvPr userDrawn="1"/>
        </p:nvSpPr>
        <p:spPr>
          <a:xfrm>
            <a:off x="-1" y="0"/>
            <a:ext cx="12192001" cy="6858000"/>
          </a:xfrm>
          <a:prstGeom prst="rect">
            <a:avLst/>
          </a:prstGeom>
          <a:solidFill>
            <a:srgbClr val="F1ED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hart Placeholder 14"/>
          <p:cNvSpPr>
            <a:spLocks noGrp="1"/>
          </p:cNvSpPr>
          <p:nvPr>
            <p:ph type="chart" sz="quarter" idx="13" hasCustomPrompt="1"/>
          </p:nvPr>
        </p:nvSpPr>
        <p:spPr>
          <a:xfrm>
            <a:off x="6468954" y="345125"/>
            <a:ext cx="5318234" cy="6126537"/>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a:buNone/>
              <a:tabLst/>
              <a:defRPr sz="2000">
                <a:solidFill>
                  <a:srgbClr val="A6A6A6"/>
                </a:solidFill>
              </a:defRPr>
            </a:lvl1pPr>
          </a:lstStyle>
          <a:p>
            <a:r>
              <a:rPr lang="en-US" dirty="0"/>
              <a:t>Click icon and choose templates to insert donut chart</a:t>
            </a:r>
          </a:p>
        </p:txBody>
      </p:sp>
      <p:sp>
        <p:nvSpPr>
          <p:cNvPr id="11" name="Text Placeholder 15"/>
          <p:cNvSpPr>
            <a:spLocks noGrp="1"/>
          </p:cNvSpPr>
          <p:nvPr>
            <p:ph type="body" sz="quarter" idx="12" hasCustomPrompt="1"/>
          </p:nvPr>
        </p:nvSpPr>
        <p:spPr>
          <a:xfrm>
            <a:off x="270022" y="1222935"/>
            <a:ext cx="3282253" cy="5013220"/>
          </a:xfrm>
        </p:spPr>
        <p:txBody>
          <a:bodyPr>
            <a:noAutofit/>
          </a:bodyPr>
          <a:lstStyle>
            <a:lvl1pPr marL="0" indent="0" fontAlgn="t">
              <a:lnSpc>
                <a:spcPts val="2700"/>
              </a:lnSpc>
              <a:spcBef>
                <a:spcPts val="0"/>
              </a:spcBef>
              <a:spcAft>
                <a:spcPts val="1200"/>
              </a:spcAft>
              <a:buFontTx/>
              <a:buNone/>
              <a:defRPr sz="2500" baseline="0">
                <a:solidFill>
                  <a:srgbClr val="323232"/>
                </a:solidFill>
                <a:latin typeface="Arial" charset="0"/>
              </a:defRPr>
            </a:lvl1pPr>
          </a:lstStyle>
          <a:p>
            <a:r>
              <a:rPr lang="en-US" dirty="0"/>
              <a:t>Copy goes here lorem ipsum </a:t>
            </a:r>
            <a:r>
              <a:rPr lang="en-US" dirty="0" err="1"/>
              <a:t>dolar</a:t>
            </a:r>
            <a:r>
              <a:rPr lang="en-US" dirty="0"/>
              <a:t>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a:t>
            </a:r>
            <a:r>
              <a:rPr lang="en-US" dirty="0" err="1"/>
              <a:t>vehicula</a:t>
            </a:r>
            <a:r>
              <a:rPr lang="en-US" dirty="0"/>
              <a:t> lorem </a:t>
            </a:r>
            <a:r>
              <a:rPr lang="en-US" dirty="0" err="1"/>
              <a:t>enim</a:t>
            </a:r>
            <a:r>
              <a:rPr lang="en-US" dirty="0"/>
              <a:t>, </a:t>
            </a:r>
            <a:r>
              <a:rPr lang="en-US" dirty="0" err="1"/>
              <a:t>quis</a:t>
            </a:r>
            <a:r>
              <a:rPr lang="en-US" dirty="0"/>
              <a:t> convallis lacus </a:t>
            </a:r>
            <a:r>
              <a:rPr lang="en-US" dirty="0" err="1"/>
              <a:t>sodales</a:t>
            </a:r>
            <a:r>
              <a:rPr lang="en-US" dirty="0"/>
              <a:t> in.</a:t>
            </a:r>
          </a:p>
        </p:txBody>
      </p:sp>
      <p:sp>
        <p:nvSpPr>
          <p:cNvPr id="16"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17"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rgbClr val="655A5B"/>
                </a:solidFill>
              </a:defRPr>
            </a:lvl1pPr>
          </a:lstStyle>
          <a:p>
            <a:fld id="{86589C23-B415-1141-B049-18B9033A15E5}" type="datetime1">
              <a:rPr lang="en-US" smtClean="0"/>
              <a:t>3/14/17</a:t>
            </a:fld>
            <a:endParaRPr lang="en-US" dirty="0"/>
          </a:p>
        </p:txBody>
      </p:sp>
      <p:sp>
        <p:nvSpPr>
          <p:cNvPr id="8" name="Text Placeholder 15"/>
          <p:cNvSpPr>
            <a:spLocks noGrp="1"/>
          </p:cNvSpPr>
          <p:nvPr>
            <p:ph type="body" sz="quarter" idx="11" hasCustomPrompt="1"/>
          </p:nvPr>
        </p:nvSpPr>
        <p:spPr>
          <a:xfrm>
            <a:off x="270022" y="387902"/>
            <a:ext cx="5027020" cy="521222"/>
          </a:xfrm>
        </p:spPr>
        <p:txBody>
          <a:bodyPr>
            <a:noAutofit/>
          </a:bodyPr>
          <a:lstStyle>
            <a:lvl1pPr marL="0" indent="0" fontAlgn="t">
              <a:buFontTx/>
              <a:buNone/>
              <a:defRPr sz="3000" baseline="0">
                <a:solidFill>
                  <a:srgbClr val="5498E4"/>
                </a:solidFill>
                <a:latin typeface="Arial" charset="0"/>
              </a:defRPr>
            </a:lvl1pPr>
          </a:lstStyle>
          <a:p>
            <a:r>
              <a:rPr lang="en-US" dirty="0"/>
              <a:t>Header goes here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4" name="Rectangle 13"/>
          <p:cNvSpPr/>
          <p:nvPr userDrawn="1"/>
        </p:nvSpPr>
        <p:spPr>
          <a:xfrm>
            <a:off x="0" y="0"/>
            <a:ext cx="6096000" cy="6858000"/>
          </a:xfrm>
          <a:prstGeom prst="rect">
            <a:avLst/>
          </a:prstGeom>
          <a:solidFill>
            <a:srgbClr val="B8AD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7" name="Rectangle 16"/>
          <p:cNvSpPr/>
          <p:nvPr userDrawn="1"/>
        </p:nvSpPr>
        <p:spPr>
          <a:xfrm>
            <a:off x="10655121" y="0"/>
            <a:ext cx="1536879" cy="6858000"/>
          </a:xfrm>
          <a:prstGeom prst="rect">
            <a:avLst/>
          </a:prstGeom>
          <a:solidFill>
            <a:srgbClr val="E4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6095999" y="0"/>
            <a:ext cx="4549261" cy="6858000"/>
          </a:xfrm>
          <a:prstGeom prst="rect">
            <a:avLst/>
          </a:prstGeom>
          <a:solidFill>
            <a:srgbClr val="1C3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Placeholder 15"/>
          <p:cNvSpPr>
            <a:spLocks noGrp="1"/>
          </p:cNvSpPr>
          <p:nvPr>
            <p:ph type="body" sz="quarter" idx="11" hasCustomPrompt="1"/>
          </p:nvPr>
        </p:nvSpPr>
        <p:spPr>
          <a:xfrm>
            <a:off x="270021" y="396885"/>
            <a:ext cx="5152880" cy="521222"/>
          </a:xfrm>
        </p:spPr>
        <p:txBody>
          <a:bodyPr>
            <a:noAutofit/>
          </a:bodyPr>
          <a:lstStyle>
            <a:lvl1pPr marL="0" indent="0" fontAlgn="t">
              <a:spcBef>
                <a:spcPts val="0"/>
              </a:spcBef>
              <a:buFontTx/>
              <a:buNone/>
              <a:defRPr sz="3000" baseline="0">
                <a:solidFill>
                  <a:schemeClr val="bg1"/>
                </a:solidFill>
                <a:latin typeface="Arial" charset="0"/>
              </a:defRPr>
            </a:lvl1pPr>
          </a:lstStyle>
          <a:p>
            <a:r>
              <a:rPr lang="en-US" dirty="0"/>
              <a:t>Thank you</a:t>
            </a:r>
          </a:p>
        </p:txBody>
      </p:sp>
      <p:pic>
        <p:nvPicPr>
          <p:cNvPr id="26" name="Pictur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74781" y="6240077"/>
            <a:ext cx="675559" cy="273859"/>
          </a:xfrm>
          <a:prstGeom prst="rect">
            <a:avLst/>
          </a:prstGeom>
        </p:spPr>
      </p:pic>
      <p:sp>
        <p:nvSpPr>
          <p:cNvPr id="12"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chemeClr val="bg1"/>
                </a:solidFill>
              </a:defRPr>
            </a:lvl1pPr>
          </a:lstStyle>
          <a:p>
            <a:fld id="{64A8A213-8E92-D94A-82D7-8578C89CAF17}" type="slidenum">
              <a:rPr lang="en-US" smtClean="0"/>
              <a:pPr/>
              <a:t>‹#›</a:t>
            </a:fld>
            <a:endParaRPr lang="en-US" dirty="0"/>
          </a:p>
        </p:txBody>
      </p:sp>
      <p:sp>
        <p:nvSpPr>
          <p:cNvPr id="13"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chemeClr val="bg1"/>
                </a:solidFill>
              </a:defRPr>
            </a:lvl1pPr>
          </a:lstStyle>
          <a:p>
            <a:fld id="{0F907BB1-570D-854F-B7A2-08049DF7B4F0}" type="datetime1">
              <a:rPr lang="en-US" smtClean="0"/>
              <a:t>3/14/17</a:t>
            </a:fld>
            <a:endParaRPr lang="en-US" dirty="0"/>
          </a:p>
        </p:txBody>
      </p:sp>
      <p:sp>
        <p:nvSpPr>
          <p:cNvPr id="16" name="Subtitle 2"/>
          <p:cNvSpPr txBox="1">
            <a:spLocks/>
          </p:cNvSpPr>
          <p:nvPr userDrawn="1"/>
        </p:nvSpPr>
        <p:spPr>
          <a:xfrm>
            <a:off x="6354395" y="290370"/>
            <a:ext cx="2722806" cy="51751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spcBef>
                <a:spcPts val="0"/>
              </a:spcBef>
            </a:pPr>
            <a:r>
              <a:rPr lang="en-US" sz="3000" dirty="0">
                <a:solidFill>
                  <a:schemeClr val="bg1"/>
                </a:solidFill>
                <a:latin typeface="Arial" charset="0"/>
              </a:rPr>
              <a:t>InterConnect</a:t>
            </a:r>
            <a:endParaRPr lang="en-US" sz="3000" baseline="0" dirty="0">
              <a:solidFill>
                <a:schemeClr val="bg1"/>
              </a:solidFill>
              <a:latin typeface="Arial" charset="0"/>
            </a:endParaRPr>
          </a:p>
        </p:txBody>
      </p:sp>
      <p:sp>
        <p:nvSpPr>
          <p:cNvPr id="19" name="Subtitle 2"/>
          <p:cNvSpPr txBox="1">
            <a:spLocks/>
          </p:cNvSpPr>
          <p:nvPr userDrawn="1"/>
        </p:nvSpPr>
        <p:spPr>
          <a:xfrm>
            <a:off x="6354395" y="708239"/>
            <a:ext cx="2722806" cy="42246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spcBef>
                <a:spcPts val="0"/>
              </a:spcBef>
            </a:pPr>
            <a:r>
              <a:rPr lang="en-US" sz="3000" kern="1200" spc="-30" dirty="0">
                <a:solidFill>
                  <a:schemeClr val="bg1"/>
                </a:solidFill>
                <a:latin typeface="Arial" charset="0"/>
              </a:rPr>
              <a:t>2017</a:t>
            </a:r>
            <a:endParaRPr lang="en-US" sz="3000" kern="1200" spc="-30" baseline="0" dirty="0">
              <a:solidFill>
                <a:schemeClr val="bg1"/>
              </a:solidFill>
              <a:latin typeface="Arial" charset="0"/>
            </a:endParaRPr>
          </a:p>
        </p:txBody>
      </p:sp>
    </p:spTree>
    <p:extLst>
      <p:ext uri="{BB962C8B-B14F-4D97-AF65-F5344CB8AC3E}">
        <p14:creationId xmlns:p14="http://schemas.microsoft.com/office/powerpoint/2010/main" val="1753291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EE4A0C-7743-4A4D-B8B2-1E5707A5E326}" type="datetime1">
              <a:rPr lang="en-US" smtClean="0"/>
              <a:t>3/14/17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D00CFF-1A80-DE47-88E5-56F3030712E4}" type="slidenum">
              <a:rPr lang="en-US" smtClean="0"/>
              <a:t>‹#›</a:t>
            </a:fld>
            <a:endParaRPr lang="en-US"/>
          </a:p>
        </p:txBody>
      </p:sp>
    </p:spTree>
    <p:extLst>
      <p:ext uri="{BB962C8B-B14F-4D97-AF65-F5344CB8AC3E}">
        <p14:creationId xmlns:p14="http://schemas.microsoft.com/office/powerpoint/2010/main" val="271430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Divider">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solidFill>
            <a:srgbClr val="AC72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10" name="Text Placeholder 15"/>
          <p:cNvSpPr>
            <a:spLocks noGrp="1"/>
          </p:cNvSpPr>
          <p:nvPr>
            <p:ph type="body" sz="quarter" idx="11" hasCustomPrompt="1"/>
          </p:nvPr>
        </p:nvSpPr>
        <p:spPr>
          <a:xfrm>
            <a:off x="270022" y="396885"/>
            <a:ext cx="4024247" cy="521222"/>
          </a:xfrm>
        </p:spPr>
        <p:txBody>
          <a:bodyPr>
            <a:noAutofit/>
          </a:bodyPr>
          <a:lstStyle>
            <a:lvl1pPr marL="0" indent="0" fontAlgn="t">
              <a:lnSpc>
                <a:spcPct val="90000"/>
              </a:lnSpc>
              <a:spcBef>
                <a:spcPts val="0"/>
              </a:spcBef>
              <a:buFontTx/>
              <a:buNone/>
              <a:defRPr sz="3000" baseline="0">
                <a:solidFill>
                  <a:schemeClr val="bg1"/>
                </a:solidFill>
                <a:latin typeface="Arial" charset="0"/>
              </a:defRPr>
            </a:lvl1pPr>
          </a:lstStyle>
          <a:p>
            <a:r>
              <a:rPr lang="en-US" dirty="0"/>
              <a:t>Chapter Divider 1</a:t>
            </a:r>
          </a:p>
        </p:txBody>
      </p:sp>
      <p:sp>
        <p:nvSpPr>
          <p:cNvPr id="11" name="Text Placeholder 15"/>
          <p:cNvSpPr>
            <a:spLocks noGrp="1"/>
          </p:cNvSpPr>
          <p:nvPr>
            <p:ph type="body" sz="quarter" idx="12" hasCustomPrompt="1"/>
          </p:nvPr>
        </p:nvSpPr>
        <p:spPr>
          <a:xfrm>
            <a:off x="270022" y="918107"/>
            <a:ext cx="4024247" cy="521222"/>
          </a:xfrm>
        </p:spPr>
        <p:txBody>
          <a:bodyPr>
            <a:noAutofit/>
          </a:bodyPr>
          <a:lstStyle>
            <a:lvl1pPr marL="0" indent="0" fontAlgn="t">
              <a:lnSpc>
                <a:spcPct val="90000"/>
              </a:lnSpc>
              <a:spcBef>
                <a:spcPts val="0"/>
              </a:spcBef>
              <a:buFontTx/>
              <a:buNone/>
              <a:defRPr sz="3000" baseline="0">
                <a:solidFill>
                  <a:schemeClr val="bg1"/>
                </a:solidFill>
                <a:latin typeface="Arial" charset="0"/>
              </a:defRPr>
            </a:lvl1pPr>
          </a:lstStyle>
          <a:p>
            <a:r>
              <a:rPr lang="en-US" dirty="0"/>
              <a:t>Subhead</a:t>
            </a:r>
          </a:p>
        </p:txBody>
      </p:sp>
      <p:cxnSp>
        <p:nvCxnSpPr>
          <p:cNvPr id="4" name="Straight Connector 3"/>
          <p:cNvCxnSpPr/>
          <p:nvPr userDrawn="1"/>
        </p:nvCxnSpPr>
        <p:spPr>
          <a:xfrm>
            <a:off x="9126071" y="345126"/>
            <a:ext cx="0" cy="61937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091070" y="345126"/>
            <a:ext cx="0" cy="61677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chemeClr val="bg1"/>
                </a:solidFill>
              </a:defRPr>
            </a:lvl1pPr>
          </a:lstStyle>
          <a:p>
            <a:fld id="{64A8A213-8E92-D94A-82D7-8578C89CAF17}" type="slidenum">
              <a:rPr lang="en-US" smtClean="0"/>
              <a:pPr/>
              <a:t>‹#›</a:t>
            </a:fld>
            <a:endParaRPr lang="en-US" dirty="0"/>
          </a:p>
        </p:txBody>
      </p:sp>
      <p:sp>
        <p:nvSpPr>
          <p:cNvPr id="14"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chemeClr val="bg1"/>
                </a:solidFill>
              </a:defRPr>
            </a:lvl1pPr>
          </a:lstStyle>
          <a:p>
            <a:fld id="{FA84C53B-0CEF-1D42-8247-457CA4A69B63}" type="datetime1">
              <a:rPr lang="en-US" smtClean="0"/>
              <a:t>3/14/17</a:t>
            </a:fld>
            <a:endParaRPr lang="en-US" dirty="0"/>
          </a:p>
        </p:txBody>
      </p:sp>
    </p:spTree>
    <p:extLst>
      <p:ext uri="{BB962C8B-B14F-4D97-AF65-F5344CB8AC3E}">
        <p14:creationId xmlns:p14="http://schemas.microsoft.com/office/powerpoint/2010/main" val="524082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g Type Headline or Quote">
    <p:spTree>
      <p:nvGrpSpPr>
        <p:cNvPr id="1" name=""/>
        <p:cNvGrpSpPr/>
        <p:nvPr/>
      </p:nvGrpSpPr>
      <p:grpSpPr>
        <a:xfrm>
          <a:off x="0" y="0"/>
          <a:ext cx="0" cy="0"/>
          <a:chOff x="0" y="0"/>
          <a:chExt cx="0" cy="0"/>
        </a:xfrm>
      </p:grpSpPr>
      <p:sp>
        <p:nvSpPr>
          <p:cNvPr id="20" name="Text Placeholder 15"/>
          <p:cNvSpPr>
            <a:spLocks noGrp="1"/>
          </p:cNvSpPr>
          <p:nvPr>
            <p:ph type="body" sz="quarter" idx="11" hasCustomPrompt="1"/>
          </p:nvPr>
        </p:nvSpPr>
        <p:spPr>
          <a:xfrm>
            <a:off x="270022" y="389236"/>
            <a:ext cx="5825978" cy="5694064"/>
          </a:xfrm>
        </p:spPr>
        <p:txBody>
          <a:bodyPr>
            <a:noAutofit/>
          </a:bodyPr>
          <a:lstStyle>
            <a:lvl1pPr marL="0" indent="0" fontAlgn="t">
              <a:lnSpc>
                <a:spcPts val="6000"/>
              </a:lnSpc>
              <a:spcBef>
                <a:spcPts val="1500"/>
              </a:spcBef>
              <a:buFontTx/>
              <a:buNone/>
              <a:defRPr sz="5500" baseline="0">
                <a:solidFill>
                  <a:srgbClr val="323232"/>
                </a:solidFill>
                <a:latin typeface="Arial" charset="0"/>
              </a:defRPr>
            </a:lvl1pPr>
          </a:lstStyle>
          <a:p>
            <a:r>
              <a:rPr lang="en-US" sz="5000" baseline="0" dirty="0">
                <a:latin typeface="Arial" charset="0"/>
              </a:rPr>
              <a:t>Big type headline</a:t>
            </a:r>
            <a:br>
              <a:rPr lang="en-US" sz="5000" baseline="0" dirty="0">
                <a:latin typeface="Arial" charset="0"/>
              </a:rPr>
            </a:br>
            <a:r>
              <a:rPr lang="en-US" sz="5000" baseline="0" dirty="0">
                <a:latin typeface="Arial" charset="0"/>
              </a:rPr>
              <a:t>or quote goes here</a:t>
            </a:r>
          </a:p>
        </p:txBody>
      </p:sp>
      <p:sp>
        <p:nvSpPr>
          <p:cNvPr id="5"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8"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rgbClr val="655A5B"/>
                </a:solidFill>
              </a:defRPr>
            </a:lvl1pPr>
          </a:lstStyle>
          <a:p>
            <a:fld id="{38934A3C-CEA6-D14B-B9CD-EFA519F5E71C}" type="datetime1">
              <a:rPr lang="en-US" smtClean="0"/>
              <a:t>3/14/17</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with Copy and 2 Images">
    <p:spTree>
      <p:nvGrpSpPr>
        <p:cNvPr id="1" name=""/>
        <p:cNvGrpSpPr/>
        <p:nvPr/>
      </p:nvGrpSpPr>
      <p:grpSpPr>
        <a:xfrm>
          <a:off x="0" y="0"/>
          <a:ext cx="0" cy="0"/>
          <a:chOff x="0" y="0"/>
          <a:chExt cx="0" cy="0"/>
        </a:xfrm>
      </p:grpSpPr>
      <p:sp>
        <p:nvSpPr>
          <p:cNvPr id="21" name="Text Placeholder 15"/>
          <p:cNvSpPr>
            <a:spLocks noGrp="1"/>
          </p:cNvSpPr>
          <p:nvPr>
            <p:ph type="body" sz="quarter" idx="12" hasCustomPrompt="1"/>
          </p:nvPr>
        </p:nvSpPr>
        <p:spPr>
          <a:xfrm>
            <a:off x="270022" y="1206605"/>
            <a:ext cx="5027021" cy="4248991"/>
          </a:xfrm>
        </p:spPr>
        <p:txBody>
          <a:bodyPr>
            <a:noAutofit/>
          </a:bodyPr>
          <a:lstStyle>
            <a:lvl1pPr marL="0" indent="0" fontAlgn="t">
              <a:lnSpc>
                <a:spcPts val="2700"/>
              </a:lnSpc>
              <a:spcBef>
                <a:spcPts val="0"/>
              </a:spcBef>
              <a:spcAft>
                <a:spcPts val="1200"/>
              </a:spcAft>
              <a:buFontTx/>
              <a:buNone/>
              <a:defRPr sz="2500" baseline="0">
                <a:solidFill>
                  <a:srgbClr val="323232"/>
                </a:solidFill>
                <a:latin typeface="Arial" charset="0"/>
              </a:defRPr>
            </a:lvl1pPr>
          </a:lstStyle>
          <a:p>
            <a:r>
              <a:rPr lang="en-US" dirty="0"/>
              <a:t>Copy goes here lorem ipsum </a:t>
            </a:r>
            <a:r>
              <a:rPr lang="en-US" dirty="0" err="1"/>
              <a:t>dolar</a:t>
            </a:r>
            <a:r>
              <a:rPr lang="en-US" dirty="0"/>
              <a:t>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a:t>
            </a:r>
            <a:r>
              <a:rPr lang="en-US" dirty="0" err="1"/>
              <a:t>vehicula</a:t>
            </a:r>
            <a:r>
              <a:rPr lang="en-US" dirty="0"/>
              <a:t> lorem </a:t>
            </a:r>
            <a:r>
              <a:rPr lang="en-US" dirty="0" err="1"/>
              <a:t>enim</a:t>
            </a:r>
            <a:r>
              <a:rPr lang="en-US" dirty="0"/>
              <a:t>, </a:t>
            </a:r>
            <a:r>
              <a:rPr lang="en-US" dirty="0" err="1"/>
              <a:t>quis</a:t>
            </a:r>
            <a:r>
              <a:rPr lang="en-US" dirty="0"/>
              <a:t> convallis lacus </a:t>
            </a:r>
            <a:r>
              <a:rPr lang="en-US" dirty="0" err="1"/>
              <a:t>sodales</a:t>
            </a:r>
            <a:r>
              <a:rPr lang="en-US" dirty="0"/>
              <a:t> in.</a:t>
            </a:r>
          </a:p>
          <a:p>
            <a:r>
              <a:rPr lang="en-US" dirty="0"/>
              <a:t>In </a:t>
            </a:r>
            <a:r>
              <a:rPr lang="en-US" dirty="0" err="1"/>
              <a:t>ut</a:t>
            </a:r>
            <a:r>
              <a:rPr lang="en-US" dirty="0"/>
              <a:t> </a:t>
            </a:r>
            <a:r>
              <a:rPr lang="en-US" dirty="0" err="1"/>
              <a:t>lobortis</a:t>
            </a:r>
            <a:r>
              <a:rPr lang="en-US" dirty="0"/>
              <a:t> </a:t>
            </a:r>
            <a:r>
              <a:rPr lang="en-US" dirty="0" err="1"/>
              <a:t>neque</a:t>
            </a:r>
            <a:r>
              <a:rPr lang="en-US" dirty="0"/>
              <a:t>, </a:t>
            </a:r>
            <a:r>
              <a:rPr lang="en-US" dirty="0" err="1"/>
              <a:t>quis</a:t>
            </a:r>
            <a:r>
              <a:rPr lang="en-US" dirty="0"/>
              <a:t> </a:t>
            </a:r>
            <a:r>
              <a:rPr lang="en-US" dirty="0" err="1"/>
              <a:t>lobortis</a:t>
            </a:r>
            <a:r>
              <a:rPr lang="en-US" dirty="0"/>
              <a:t> </a:t>
            </a:r>
            <a:r>
              <a:rPr lang="en-US" dirty="0" err="1"/>
              <a:t>velit</a:t>
            </a:r>
            <a:r>
              <a:rPr lang="en-US" dirty="0"/>
              <a:t>. </a:t>
            </a:r>
            <a:r>
              <a:rPr lang="en-US" dirty="0" err="1"/>
              <a:t>Praesent</a:t>
            </a:r>
            <a:r>
              <a:rPr lang="en-US" dirty="0"/>
              <a:t> non </a:t>
            </a:r>
            <a:r>
              <a:rPr lang="en-US" dirty="0" err="1"/>
              <a:t>feugiat</a:t>
            </a:r>
            <a:r>
              <a:rPr lang="en-US" dirty="0"/>
              <a:t> </a:t>
            </a:r>
            <a:r>
              <a:rPr lang="en-US" dirty="0" err="1"/>
              <a:t>sapien</a:t>
            </a:r>
            <a:r>
              <a:rPr lang="en-US" dirty="0"/>
              <a:t>, </a:t>
            </a:r>
            <a:r>
              <a:rPr lang="en-US" dirty="0" err="1"/>
              <a:t>sed</a:t>
            </a:r>
            <a:r>
              <a:rPr lang="en-US" dirty="0"/>
              <a:t> </a:t>
            </a:r>
            <a:r>
              <a:rPr lang="en-US" dirty="0" err="1"/>
              <a:t>rhoncus</a:t>
            </a:r>
            <a:r>
              <a:rPr lang="en-US" dirty="0"/>
              <a:t>.</a:t>
            </a:r>
          </a:p>
        </p:txBody>
      </p:sp>
      <p:sp>
        <p:nvSpPr>
          <p:cNvPr id="3" name="Picture Placeholder 2"/>
          <p:cNvSpPr>
            <a:spLocks noGrp="1"/>
          </p:cNvSpPr>
          <p:nvPr>
            <p:ph type="pic" sz="quarter" idx="13" hasCustomPrompt="1"/>
          </p:nvPr>
        </p:nvSpPr>
        <p:spPr>
          <a:xfrm>
            <a:off x="6852491" y="397378"/>
            <a:ext cx="4566492" cy="2722340"/>
          </a:xfrm>
          <a:solidFill>
            <a:srgbClr val="F1EDED"/>
          </a:solidFill>
        </p:spPr>
        <p:txBody>
          <a:bodyPr anchor="ctr">
            <a:normAutofit/>
          </a:bodyPr>
          <a:lstStyle>
            <a:lvl1pPr marL="0" indent="0" algn="ctr">
              <a:buNone/>
              <a:defRPr sz="2000">
                <a:solidFill>
                  <a:srgbClr val="A6A6A6"/>
                </a:solidFill>
              </a:defRPr>
            </a:lvl1pPr>
          </a:lstStyle>
          <a:p>
            <a:r>
              <a:rPr lang="en-US" dirty="0"/>
              <a:t>Your image goes here</a:t>
            </a:r>
          </a:p>
        </p:txBody>
      </p:sp>
      <p:sp>
        <p:nvSpPr>
          <p:cNvPr id="12" name="Picture Placeholder 2"/>
          <p:cNvSpPr>
            <a:spLocks noGrp="1"/>
          </p:cNvSpPr>
          <p:nvPr>
            <p:ph type="pic" sz="quarter" idx="14" hasCustomPrompt="1"/>
          </p:nvPr>
        </p:nvSpPr>
        <p:spPr>
          <a:xfrm>
            <a:off x="6852491" y="3749323"/>
            <a:ext cx="4566492" cy="2722340"/>
          </a:xfrm>
          <a:solidFill>
            <a:srgbClr val="F1EDED"/>
          </a:solidFill>
        </p:spPr>
        <p:txBody>
          <a:bodyPr anchor="ctr">
            <a:normAutofit/>
          </a:bodyPr>
          <a:lstStyle>
            <a:lvl1pPr marL="0" indent="0" algn="ctr">
              <a:buNone/>
              <a:defRPr sz="2000">
                <a:solidFill>
                  <a:srgbClr val="A6A6A6"/>
                </a:solidFill>
              </a:defRPr>
            </a:lvl1pPr>
          </a:lstStyle>
          <a:p>
            <a:r>
              <a:rPr lang="en-US" dirty="0"/>
              <a:t>Your image goes here</a:t>
            </a:r>
          </a:p>
        </p:txBody>
      </p:sp>
      <p:sp>
        <p:nvSpPr>
          <p:cNvPr id="8"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9"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rgbClr val="655A5B"/>
                </a:solidFill>
              </a:defRPr>
            </a:lvl1pPr>
          </a:lstStyle>
          <a:p>
            <a:fld id="{85ACB19E-0B60-DA4E-A5D8-FF543116F957}" type="datetime1">
              <a:rPr lang="en-US" smtClean="0"/>
              <a:t>3/14/17</a:t>
            </a:fld>
            <a:endParaRPr lang="en-US" dirty="0"/>
          </a:p>
        </p:txBody>
      </p:sp>
      <p:sp>
        <p:nvSpPr>
          <p:cNvPr id="10" name="Text Placeholder 15"/>
          <p:cNvSpPr>
            <a:spLocks noGrp="1"/>
          </p:cNvSpPr>
          <p:nvPr>
            <p:ph type="body" sz="quarter" idx="11" hasCustomPrompt="1"/>
          </p:nvPr>
        </p:nvSpPr>
        <p:spPr>
          <a:xfrm>
            <a:off x="270022" y="387902"/>
            <a:ext cx="5027020" cy="521222"/>
          </a:xfrm>
        </p:spPr>
        <p:txBody>
          <a:bodyPr>
            <a:noAutofit/>
          </a:bodyPr>
          <a:lstStyle>
            <a:lvl1pPr marL="0" indent="0" fontAlgn="t">
              <a:buFontTx/>
              <a:buNone/>
              <a:defRPr sz="3000" baseline="0">
                <a:solidFill>
                  <a:srgbClr val="5498E4"/>
                </a:solidFill>
                <a:latin typeface="Arial" charset="0"/>
              </a:defRPr>
            </a:lvl1pPr>
          </a:lstStyle>
          <a:p>
            <a:r>
              <a:rPr lang="en-US" dirty="0"/>
              <a:t>Header goes here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Title 1 Line">
    <p:spTree>
      <p:nvGrpSpPr>
        <p:cNvPr id="1" name=""/>
        <p:cNvGrpSpPr/>
        <p:nvPr/>
      </p:nvGrpSpPr>
      <p:grpSpPr>
        <a:xfrm>
          <a:off x="0" y="0"/>
          <a:ext cx="0" cy="0"/>
          <a:chOff x="0" y="0"/>
          <a:chExt cx="0" cy="0"/>
        </a:xfrm>
      </p:grpSpPr>
      <p:sp>
        <p:nvSpPr>
          <p:cNvPr id="8"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9"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rgbClr val="655A5B"/>
                </a:solidFill>
              </a:defRPr>
            </a:lvl1pPr>
          </a:lstStyle>
          <a:p>
            <a:fld id="{1B3A7618-171B-B643-9DCB-FC02C00C0B94}" type="datetime1">
              <a:rPr lang="en-US" smtClean="0"/>
              <a:t>3/14/17</a:t>
            </a:fld>
            <a:endParaRPr lang="en-US" dirty="0"/>
          </a:p>
        </p:txBody>
      </p:sp>
      <p:sp>
        <p:nvSpPr>
          <p:cNvPr id="10" name="Text Placeholder 15"/>
          <p:cNvSpPr>
            <a:spLocks noGrp="1"/>
          </p:cNvSpPr>
          <p:nvPr>
            <p:ph type="body" sz="quarter" idx="11" hasCustomPrompt="1"/>
          </p:nvPr>
        </p:nvSpPr>
        <p:spPr>
          <a:xfrm>
            <a:off x="270022" y="387902"/>
            <a:ext cx="5027020" cy="618691"/>
          </a:xfrm>
        </p:spPr>
        <p:txBody>
          <a:bodyPr>
            <a:noAutofit/>
          </a:bodyPr>
          <a:lstStyle>
            <a:lvl1pPr marL="0" indent="0" fontAlgn="t">
              <a:buFontTx/>
              <a:buNone/>
              <a:defRPr sz="3000" baseline="0">
                <a:solidFill>
                  <a:srgbClr val="5498E4"/>
                </a:solidFill>
                <a:latin typeface="Arial" charset="0"/>
              </a:defRPr>
            </a:lvl1pPr>
          </a:lstStyle>
          <a:p>
            <a:r>
              <a:rPr lang="en-US" dirty="0"/>
              <a:t>One line headline goes here</a:t>
            </a:r>
          </a:p>
        </p:txBody>
      </p:sp>
      <p:sp>
        <p:nvSpPr>
          <p:cNvPr id="6" name="Text Placeholder 5"/>
          <p:cNvSpPr>
            <a:spLocks noGrp="1"/>
          </p:cNvSpPr>
          <p:nvPr>
            <p:ph type="body" sz="quarter" idx="13" hasCustomPrompt="1"/>
          </p:nvPr>
        </p:nvSpPr>
        <p:spPr>
          <a:xfrm>
            <a:off x="266701" y="1121940"/>
            <a:ext cx="10909300" cy="4306358"/>
          </a:xfrm>
        </p:spPr>
        <p:txBody>
          <a:bodyPr numCol="2" spcCol="822960"/>
          <a:lstStyle>
            <a:lvl1pPr marL="0" marR="0" indent="0" algn="l" defTabSz="914400" rtl="0" eaLnBrk="1" fontAlgn="auto" latinLnBrk="0" hangingPunct="1">
              <a:lnSpc>
                <a:spcPct val="95000"/>
              </a:lnSpc>
              <a:spcBef>
                <a:spcPts val="0"/>
              </a:spcBef>
              <a:spcAft>
                <a:spcPts val="1200"/>
              </a:spcAft>
              <a:buClrTx/>
              <a:buSzTx/>
              <a:buFont typeface="Arial"/>
              <a:buNone/>
              <a:tabLst/>
              <a:defRPr lang="en-US" sz="1800" kern="1200" baseline="0">
                <a:effectLst/>
                <a:latin typeface="+mn-lt"/>
              </a:defRPr>
            </a:lvl1pPr>
            <a:lvl2pPr marL="457200" indent="0">
              <a:buNone/>
              <a:defRPr/>
            </a:lvl2pPr>
            <a:lvl3pPr marL="914400" indent="0">
              <a:buNone/>
              <a:defRPr/>
            </a:lvl3pPr>
            <a:lvl4pPr marL="1371600" indent="0">
              <a:buNone/>
              <a:defRPr/>
            </a:lvl4pPr>
            <a:lvl5pPr marL="1828800" indent="0">
              <a:buNone/>
              <a:defRPr/>
            </a:lvl5pPr>
          </a:lstStyle>
          <a:p>
            <a:r>
              <a:rPr lang="en-US" sz="1800" dirty="0">
                <a:effectLst/>
                <a:latin typeface="+mn-lt"/>
                <a:ea typeface="ＭＳ 明朝"/>
                <a:cs typeface="Times New Roman"/>
              </a:rPr>
              <a:t>Copy goes here for two column </a:t>
            </a:r>
            <a:r>
              <a:rPr lang="en-US" sz="1800" dirty="0" err="1">
                <a:effectLst/>
                <a:latin typeface="+mn-lt"/>
                <a:ea typeface="ＭＳ 明朝"/>
                <a:cs typeface="Times New Roman"/>
              </a:rPr>
              <a:t>lorem</a:t>
            </a:r>
            <a:r>
              <a:rPr lang="en-US" sz="1800" dirty="0">
                <a:effectLst/>
                <a:latin typeface="+mn-lt"/>
                <a:ea typeface="ＭＳ 明朝"/>
                <a:cs typeface="Times New Roman"/>
              </a:rPr>
              <a:t> </a:t>
            </a:r>
            <a:r>
              <a:rPr lang="en-US" sz="1800" dirty="0" err="1">
                <a:effectLst/>
                <a:latin typeface="+mn-lt"/>
                <a:ea typeface="ＭＳ 明朝"/>
                <a:cs typeface="Times New Roman"/>
              </a:rPr>
              <a:t>ipsum</a:t>
            </a:r>
            <a:r>
              <a:rPr lang="en-US" sz="1800" dirty="0">
                <a:effectLst/>
                <a:latin typeface="+mn-lt"/>
                <a:ea typeface="ＭＳ 明朝"/>
                <a:cs typeface="Times New Roman"/>
              </a:rPr>
              <a:t> </a:t>
            </a:r>
            <a:r>
              <a:rPr lang="en-US" sz="1800" dirty="0" err="1">
                <a:effectLst/>
                <a:latin typeface="+mn-lt"/>
                <a:ea typeface="ＭＳ 明朝"/>
                <a:cs typeface="Times New Roman"/>
              </a:rPr>
              <a:t>dolar</a:t>
            </a:r>
            <a:r>
              <a:rPr lang="en-US" sz="1800" dirty="0">
                <a:effectLst/>
                <a:latin typeface="+mn-lt"/>
                <a:ea typeface="ＭＳ 明朝"/>
                <a:cs typeface="Times New Roman"/>
              </a:rPr>
              <a:t> sit </a:t>
            </a:r>
            <a:r>
              <a:rPr lang="en-US" sz="1800" dirty="0" err="1">
                <a:effectLst/>
                <a:latin typeface="+mn-lt"/>
                <a:ea typeface="ＭＳ 明朝"/>
                <a:cs typeface="Times New Roman"/>
              </a:rPr>
              <a:t>amet</a:t>
            </a:r>
            <a:r>
              <a:rPr lang="en-US" sz="1800" dirty="0">
                <a:effectLst/>
                <a:latin typeface="+mn-lt"/>
                <a:ea typeface="ＭＳ 明朝"/>
                <a:cs typeface="Times New Roman"/>
              </a:rPr>
              <a:t>, </a:t>
            </a:r>
            <a:r>
              <a:rPr lang="en-US" sz="1800" dirty="0" err="1">
                <a:effectLst/>
                <a:latin typeface="+mn-lt"/>
                <a:ea typeface="ＭＳ 明朝"/>
                <a:cs typeface="Times New Roman"/>
              </a:rPr>
              <a:t>consectetur</a:t>
            </a:r>
            <a:r>
              <a:rPr lang="en-US" sz="1800" dirty="0">
                <a:effectLst/>
                <a:latin typeface="+mn-lt"/>
                <a:ea typeface="ＭＳ 明朝"/>
                <a:cs typeface="Times New Roman"/>
              </a:rPr>
              <a:t> </a:t>
            </a:r>
            <a:r>
              <a:rPr lang="en-US" sz="1800" dirty="0" err="1">
                <a:effectLst/>
                <a:latin typeface="+mn-lt"/>
                <a:ea typeface="ＭＳ 明朝"/>
                <a:cs typeface="Times New Roman"/>
              </a:rPr>
              <a:t>adipiscing</a:t>
            </a:r>
            <a:r>
              <a:rPr lang="en-US" sz="1800" dirty="0">
                <a:effectLst/>
                <a:latin typeface="+mn-lt"/>
                <a:ea typeface="ＭＳ 明朝"/>
                <a:cs typeface="Times New Roman"/>
              </a:rPr>
              <a:t> </a:t>
            </a:r>
            <a:r>
              <a:rPr lang="en-US" sz="1800" dirty="0" err="1">
                <a:effectLst/>
                <a:latin typeface="+mn-lt"/>
                <a:ea typeface="ＭＳ 明朝"/>
                <a:cs typeface="Times New Roman"/>
              </a:rPr>
              <a:t>elit</a:t>
            </a:r>
            <a:r>
              <a:rPr lang="en-US" sz="1800" dirty="0">
                <a:effectLst/>
                <a:latin typeface="+mn-lt"/>
                <a:ea typeface="ＭＳ 明朝"/>
                <a:cs typeface="Times New Roman"/>
              </a:rPr>
              <a:t>. </a:t>
            </a:r>
            <a:r>
              <a:rPr lang="en-US" sz="1800" dirty="0" err="1">
                <a:effectLst/>
                <a:latin typeface="+mn-lt"/>
                <a:ea typeface="ＭＳ 明朝"/>
                <a:cs typeface="Times New Roman"/>
              </a:rPr>
              <a:t>Donec</a:t>
            </a:r>
            <a:r>
              <a:rPr lang="en-US" sz="1800" dirty="0">
                <a:effectLst/>
                <a:latin typeface="+mn-lt"/>
                <a:ea typeface="ＭＳ 明朝"/>
                <a:cs typeface="Times New Roman"/>
              </a:rPr>
              <a:t> </a:t>
            </a:r>
            <a:r>
              <a:rPr lang="en-US" sz="1800" dirty="0" err="1">
                <a:effectLst/>
                <a:latin typeface="+mn-lt"/>
                <a:ea typeface="ＭＳ 明朝"/>
                <a:cs typeface="Times New Roman"/>
              </a:rPr>
              <a:t>vehicula</a:t>
            </a:r>
            <a:r>
              <a:rPr lang="en-US" sz="1800" dirty="0">
                <a:effectLst/>
                <a:latin typeface="+mn-lt"/>
                <a:ea typeface="ＭＳ 明朝"/>
                <a:cs typeface="Times New Roman"/>
              </a:rPr>
              <a:t> </a:t>
            </a:r>
            <a:r>
              <a:rPr lang="en-US" sz="1800" dirty="0" err="1">
                <a:effectLst/>
                <a:latin typeface="+mn-lt"/>
                <a:ea typeface="ＭＳ 明朝"/>
                <a:cs typeface="Times New Roman"/>
              </a:rPr>
              <a:t>lorem</a:t>
            </a:r>
            <a:r>
              <a:rPr lang="en-US" sz="1800" dirty="0">
                <a:effectLst/>
                <a:latin typeface="+mn-lt"/>
                <a:ea typeface="ＭＳ 明朝"/>
                <a:cs typeface="Times New Roman"/>
              </a:rPr>
              <a:t> </a:t>
            </a:r>
            <a:r>
              <a:rPr lang="en-US" sz="1800" dirty="0" err="1">
                <a:effectLst/>
                <a:latin typeface="+mn-lt"/>
                <a:ea typeface="ＭＳ 明朝"/>
                <a:cs typeface="Times New Roman"/>
              </a:rPr>
              <a:t>enim</a:t>
            </a:r>
            <a:r>
              <a:rPr lang="en-US" sz="1800" dirty="0">
                <a:effectLst/>
                <a:latin typeface="+mn-lt"/>
                <a:ea typeface="ＭＳ 明朝"/>
                <a:cs typeface="Times New Roman"/>
              </a:rPr>
              <a:t>, </a:t>
            </a:r>
            <a:r>
              <a:rPr lang="en-US" sz="1800" dirty="0" err="1">
                <a:effectLst/>
                <a:latin typeface="+mn-lt"/>
                <a:ea typeface="ＭＳ 明朝"/>
                <a:cs typeface="Times New Roman"/>
              </a:rPr>
              <a:t>quis</a:t>
            </a:r>
            <a:r>
              <a:rPr lang="en-US" sz="1800" dirty="0">
                <a:effectLst/>
                <a:latin typeface="+mn-lt"/>
                <a:ea typeface="ＭＳ 明朝"/>
                <a:cs typeface="Times New Roman"/>
              </a:rPr>
              <a:t> </a:t>
            </a:r>
            <a:r>
              <a:rPr lang="en-US" sz="1800" dirty="0" err="1">
                <a:effectLst/>
                <a:latin typeface="+mn-lt"/>
                <a:ea typeface="ＭＳ 明朝"/>
                <a:cs typeface="Times New Roman"/>
              </a:rPr>
              <a:t>convallis</a:t>
            </a:r>
            <a:r>
              <a:rPr lang="en-US" sz="1800" dirty="0">
                <a:effectLst/>
                <a:latin typeface="+mn-lt"/>
                <a:ea typeface="ＭＳ 明朝"/>
                <a:cs typeface="Times New Roman"/>
              </a:rPr>
              <a:t> lacus </a:t>
            </a:r>
            <a:r>
              <a:rPr lang="en-US" sz="1800" dirty="0" err="1">
                <a:effectLst/>
                <a:latin typeface="+mn-lt"/>
                <a:ea typeface="ＭＳ 明朝"/>
                <a:cs typeface="Times New Roman"/>
              </a:rPr>
              <a:t>sodales</a:t>
            </a:r>
            <a:r>
              <a:rPr lang="en-US" sz="1800" dirty="0">
                <a:effectLst/>
                <a:latin typeface="+mn-lt"/>
                <a:ea typeface="ＭＳ 明朝"/>
                <a:cs typeface="Times New Roman"/>
              </a:rPr>
              <a:t> in.</a:t>
            </a:r>
            <a:endParaRPr lang="en-US" sz="1200" dirty="0">
              <a:effectLst/>
              <a:latin typeface="Cambria"/>
              <a:ea typeface="ＭＳ 明朝"/>
              <a:cs typeface="Times New Roman"/>
            </a:endParaRPr>
          </a:p>
          <a:p>
            <a:r>
              <a:rPr lang="en-US" sz="1800" dirty="0">
                <a:effectLst/>
                <a:latin typeface="+mn-lt"/>
                <a:ea typeface="ＭＳ 明朝"/>
                <a:cs typeface="Times New Roman"/>
              </a:rPr>
              <a:t>In </a:t>
            </a:r>
            <a:r>
              <a:rPr lang="en-US" sz="1800" dirty="0" err="1">
                <a:effectLst/>
                <a:latin typeface="+mn-lt"/>
                <a:ea typeface="ＭＳ 明朝"/>
                <a:cs typeface="Times New Roman"/>
              </a:rPr>
              <a:t>ut</a:t>
            </a:r>
            <a:r>
              <a:rPr lang="en-US" sz="1800" dirty="0">
                <a:effectLst/>
                <a:latin typeface="+mn-lt"/>
                <a:ea typeface="ＭＳ 明朝"/>
                <a:cs typeface="Times New Roman"/>
              </a:rPr>
              <a:t> </a:t>
            </a:r>
            <a:r>
              <a:rPr lang="en-US" sz="1800" dirty="0" err="1">
                <a:effectLst/>
                <a:latin typeface="+mn-lt"/>
                <a:ea typeface="ＭＳ 明朝"/>
                <a:cs typeface="Times New Roman"/>
              </a:rPr>
              <a:t>lobortis</a:t>
            </a:r>
            <a:r>
              <a:rPr lang="en-US" sz="1800" dirty="0">
                <a:effectLst/>
                <a:latin typeface="+mn-lt"/>
                <a:ea typeface="ＭＳ 明朝"/>
                <a:cs typeface="Times New Roman"/>
              </a:rPr>
              <a:t> </a:t>
            </a:r>
            <a:r>
              <a:rPr lang="en-US" sz="1800" dirty="0" err="1">
                <a:effectLst/>
                <a:latin typeface="+mn-lt"/>
                <a:ea typeface="ＭＳ 明朝"/>
                <a:cs typeface="Times New Roman"/>
              </a:rPr>
              <a:t>neque</a:t>
            </a:r>
            <a:r>
              <a:rPr lang="en-US" sz="1800" dirty="0">
                <a:effectLst/>
                <a:latin typeface="+mn-lt"/>
                <a:ea typeface="ＭＳ 明朝"/>
                <a:cs typeface="Times New Roman"/>
              </a:rPr>
              <a:t>, </a:t>
            </a:r>
            <a:r>
              <a:rPr lang="en-US" sz="1800" dirty="0" err="1">
                <a:effectLst/>
                <a:latin typeface="+mn-lt"/>
                <a:ea typeface="ＭＳ 明朝"/>
                <a:cs typeface="Times New Roman"/>
              </a:rPr>
              <a:t>quis</a:t>
            </a:r>
            <a:r>
              <a:rPr lang="en-US" sz="1800" dirty="0">
                <a:effectLst/>
                <a:latin typeface="+mn-lt"/>
                <a:ea typeface="ＭＳ 明朝"/>
                <a:cs typeface="Times New Roman"/>
              </a:rPr>
              <a:t> </a:t>
            </a:r>
            <a:r>
              <a:rPr lang="en-US" sz="1800" dirty="0" err="1">
                <a:effectLst/>
                <a:latin typeface="+mn-lt"/>
                <a:ea typeface="ＭＳ 明朝"/>
                <a:cs typeface="Times New Roman"/>
              </a:rPr>
              <a:t>lobortis</a:t>
            </a:r>
            <a:r>
              <a:rPr lang="en-US" sz="1800" dirty="0">
                <a:effectLst/>
                <a:latin typeface="+mn-lt"/>
                <a:ea typeface="ＭＳ 明朝"/>
                <a:cs typeface="Times New Roman"/>
              </a:rPr>
              <a:t> </a:t>
            </a:r>
            <a:r>
              <a:rPr lang="en-US" sz="1800" dirty="0" err="1">
                <a:effectLst/>
                <a:latin typeface="+mn-lt"/>
                <a:ea typeface="ＭＳ 明朝"/>
                <a:cs typeface="Times New Roman"/>
              </a:rPr>
              <a:t>velit</a:t>
            </a:r>
            <a:r>
              <a:rPr lang="en-US" sz="1800" dirty="0">
                <a:effectLst/>
                <a:latin typeface="+mn-lt"/>
                <a:ea typeface="ＭＳ 明朝"/>
                <a:cs typeface="Times New Roman"/>
              </a:rPr>
              <a:t>. </a:t>
            </a:r>
            <a:r>
              <a:rPr lang="en-US" sz="1800" dirty="0" err="1">
                <a:effectLst/>
                <a:latin typeface="+mn-lt"/>
                <a:ea typeface="ＭＳ 明朝"/>
                <a:cs typeface="Times New Roman"/>
              </a:rPr>
              <a:t>Praesent</a:t>
            </a:r>
            <a:r>
              <a:rPr lang="en-US" sz="1800" dirty="0">
                <a:effectLst/>
                <a:latin typeface="+mn-lt"/>
                <a:ea typeface="ＭＳ 明朝"/>
                <a:cs typeface="Times New Roman"/>
              </a:rPr>
              <a:t> non </a:t>
            </a:r>
            <a:r>
              <a:rPr lang="en-US" sz="1800" dirty="0" err="1">
                <a:effectLst/>
                <a:latin typeface="+mn-lt"/>
                <a:ea typeface="ＭＳ 明朝"/>
                <a:cs typeface="Times New Roman"/>
              </a:rPr>
              <a:t>feugiat</a:t>
            </a:r>
            <a:r>
              <a:rPr lang="en-US" sz="1800" dirty="0">
                <a:effectLst/>
                <a:latin typeface="+mn-lt"/>
                <a:ea typeface="ＭＳ 明朝"/>
                <a:cs typeface="Times New Roman"/>
              </a:rPr>
              <a:t> </a:t>
            </a:r>
            <a:r>
              <a:rPr lang="en-US" sz="1800" dirty="0" err="1">
                <a:effectLst/>
                <a:latin typeface="+mn-lt"/>
                <a:ea typeface="ＭＳ 明朝"/>
                <a:cs typeface="Times New Roman"/>
              </a:rPr>
              <a:t>sapien</a:t>
            </a:r>
            <a:r>
              <a:rPr lang="en-US" sz="1800" dirty="0">
                <a:effectLst/>
                <a:latin typeface="+mn-lt"/>
                <a:ea typeface="ＭＳ 明朝"/>
                <a:cs typeface="Times New Roman"/>
              </a:rPr>
              <a:t>, </a:t>
            </a:r>
            <a:r>
              <a:rPr lang="en-US" sz="1800" dirty="0" err="1">
                <a:effectLst/>
                <a:latin typeface="+mn-lt"/>
                <a:ea typeface="ＭＳ 明朝"/>
                <a:cs typeface="Times New Roman"/>
              </a:rPr>
              <a:t>sed</a:t>
            </a:r>
            <a:r>
              <a:rPr lang="en-US" sz="1800" dirty="0">
                <a:effectLst/>
                <a:latin typeface="+mn-lt"/>
                <a:ea typeface="ＭＳ 明朝"/>
                <a:cs typeface="Times New Roman"/>
              </a:rPr>
              <a:t> </a:t>
            </a:r>
            <a:r>
              <a:rPr lang="en-US" sz="1800" dirty="0" err="1">
                <a:effectLst/>
                <a:latin typeface="+mn-lt"/>
                <a:ea typeface="ＭＳ 明朝"/>
                <a:cs typeface="Times New Roman"/>
              </a:rPr>
              <a:t>rhoncus</a:t>
            </a:r>
            <a:r>
              <a:rPr lang="en-US" sz="1800" dirty="0">
                <a:effectLst/>
                <a:latin typeface="+mn-lt"/>
                <a:ea typeface="ＭＳ 明朝"/>
                <a:cs typeface="Times New Roman"/>
              </a:rPr>
              <a:t>.</a:t>
            </a:r>
            <a:endParaRPr lang="en-US" sz="1200" dirty="0">
              <a:effectLst/>
              <a:latin typeface="Cambria"/>
              <a:ea typeface="ＭＳ 明朝"/>
              <a:cs typeface="Times New Roman"/>
            </a:endParaRPr>
          </a:p>
          <a:p>
            <a:r>
              <a:rPr lang="en-US" sz="1800" dirty="0" err="1">
                <a:effectLst/>
                <a:latin typeface="+mn-lt"/>
                <a:ea typeface="ＭＳ 明朝"/>
                <a:cs typeface="Times New Roman"/>
              </a:rPr>
              <a:t>Ut</a:t>
            </a:r>
            <a:r>
              <a:rPr lang="en-US" sz="1800" dirty="0">
                <a:effectLst/>
                <a:latin typeface="+mn-lt"/>
                <a:ea typeface="ＭＳ 明朝"/>
                <a:cs typeface="Times New Roman"/>
              </a:rPr>
              <a:t> </a:t>
            </a:r>
            <a:r>
              <a:rPr lang="en-US" sz="1800" dirty="0" err="1">
                <a:effectLst/>
                <a:latin typeface="+mn-lt"/>
                <a:ea typeface="ＭＳ 明朝"/>
                <a:cs typeface="Times New Roman"/>
              </a:rPr>
              <a:t>wisi</a:t>
            </a:r>
            <a:r>
              <a:rPr lang="en-US" sz="1800" dirty="0">
                <a:effectLst/>
                <a:latin typeface="+mn-lt"/>
                <a:ea typeface="ＭＳ 明朝"/>
                <a:cs typeface="Times New Roman"/>
              </a:rPr>
              <a:t> </a:t>
            </a:r>
            <a:r>
              <a:rPr lang="en-US" sz="1800" dirty="0" err="1">
                <a:effectLst/>
                <a:latin typeface="+mn-lt"/>
                <a:ea typeface="ＭＳ 明朝"/>
                <a:cs typeface="Times New Roman"/>
              </a:rPr>
              <a:t>enim</a:t>
            </a:r>
            <a:r>
              <a:rPr lang="en-US" sz="1800" dirty="0">
                <a:effectLst/>
                <a:latin typeface="+mn-lt"/>
                <a:ea typeface="ＭＳ 明朝"/>
                <a:cs typeface="Times New Roman"/>
              </a:rPr>
              <a:t> ad minim </a:t>
            </a:r>
            <a:r>
              <a:rPr lang="en-US" sz="1800" dirty="0" err="1">
                <a:effectLst/>
                <a:latin typeface="+mn-lt"/>
                <a:ea typeface="ＭＳ 明朝"/>
                <a:cs typeface="Times New Roman"/>
              </a:rPr>
              <a:t>veniam</a:t>
            </a:r>
            <a:r>
              <a:rPr lang="en-US" sz="1800" dirty="0">
                <a:effectLst/>
                <a:latin typeface="+mn-lt"/>
                <a:ea typeface="ＭＳ 明朝"/>
                <a:cs typeface="Times New Roman"/>
              </a:rPr>
              <a:t>, </a:t>
            </a:r>
            <a:r>
              <a:rPr lang="en-US" sz="1800" dirty="0" err="1">
                <a:effectLst/>
                <a:latin typeface="+mn-lt"/>
                <a:ea typeface="ＭＳ 明朝"/>
                <a:cs typeface="Times New Roman"/>
              </a:rPr>
              <a:t>quis</a:t>
            </a:r>
            <a:r>
              <a:rPr lang="en-US" sz="1800" dirty="0">
                <a:effectLst/>
                <a:latin typeface="+mn-lt"/>
                <a:ea typeface="ＭＳ 明朝"/>
                <a:cs typeface="Times New Roman"/>
              </a:rPr>
              <a:t> </a:t>
            </a:r>
            <a:r>
              <a:rPr lang="en-US" sz="1800" dirty="0" err="1">
                <a:effectLst/>
                <a:latin typeface="+mn-lt"/>
                <a:ea typeface="ＭＳ 明朝"/>
                <a:cs typeface="Times New Roman"/>
              </a:rPr>
              <a:t>nostrud</a:t>
            </a:r>
            <a:r>
              <a:rPr lang="en-US" sz="1800" dirty="0">
                <a:effectLst/>
                <a:latin typeface="+mn-lt"/>
                <a:ea typeface="ＭＳ 明朝"/>
                <a:cs typeface="Times New Roman"/>
              </a:rPr>
              <a:t> </a:t>
            </a:r>
            <a:r>
              <a:rPr lang="en-US" sz="1800" dirty="0" err="1">
                <a:effectLst/>
                <a:latin typeface="+mn-lt"/>
                <a:ea typeface="ＭＳ 明朝"/>
                <a:cs typeface="Times New Roman"/>
              </a:rPr>
              <a:t>exerci</a:t>
            </a:r>
            <a:r>
              <a:rPr lang="en-US" sz="1800" dirty="0">
                <a:effectLst/>
                <a:latin typeface="+mn-lt"/>
                <a:ea typeface="ＭＳ 明朝"/>
                <a:cs typeface="Times New Roman"/>
              </a:rPr>
              <a:t> </a:t>
            </a:r>
            <a:r>
              <a:rPr lang="en-US" sz="1800" dirty="0" err="1">
                <a:effectLst/>
                <a:latin typeface="+mn-lt"/>
                <a:ea typeface="ＭＳ 明朝"/>
                <a:cs typeface="Times New Roman"/>
              </a:rPr>
              <a:t>tation</a:t>
            </a:r>
            <a:r>
              <a:rPr lang="en-US" sz="1800" dirty="0">
                <a:effectLst/>
                <a:latin typeface="+mn-lt"/>
                <a:ea typeface="ＭＳ 明朝"/>
                <a:cs typeface="Times New Roman"/>
              </a:rPr>
              <a:t> </a:t>
            </a:r>
            <a:r>
              <a:rPr lang="en-US" sz="1800" dirty="0" err="1">
                <a:effectLst/>
                <a:latin typeface="+mn-lt"/>
                <a:ea typeface="ＭＳ 明朝"/>
                <a:cs typeface="Times New Roman"/>
              </a:rPr>
              <a:t>ullamcorper</a:t>
            </a:r>
            <a:r>
              <a:rPr lang="en-US" sz="1800" dirty="0">
                <a:effectLst/>
                <a:latin typeface="+mn-lt"/>
                <a:ea typeface="ＭＳ 明朝"/>
                <a:cs typeface="Times New Roman"/>
              </a:rPr>
              <a:t> </a:t>
            </a:r>
            <a:r>
              <a:rPr lang="en-US" sz="1800" dirty="0" err="1">
                <a:effectLst/>
                <a:latin typeface="+mn-lt"/>
                <a:ea typeface="ＭＳ 明朝"/>
                <a:cs typeface="Times New Roman"/>
              </a:rPr>
              <a:t>suscipit</a:t>
            </a:r>
            <a:r>
              <a:rPr lang="en-US" sz="1800" dirty="0">
                <a:effectLst/>
                <a:latin typeface="+mn-lt"/>
                <a:ea typeface="ＭＳ 明朝"/>
                <a:cs typeface="Times New Roman"/>
              </a:rPr>
              <a:t> </a:t>
            </a:r>
            <a:r>
              <a:rPr lang="en-US" sz="1800" dirty="0" err="1">
                <a:effectLst/>
                <a:latin typeface="+mn-lt"/>
                <a:ea typeface="ＭＳ 明朝"/>
                <a:cs typeface="Times New Roman"/>
              </a:rPr>
              <a:t>lobortis</a:t>
            </a:r>
            <a:r>
              <a:rPr lang="en-US" sz="1800" dirty="0">
                <a:effectLst/>
                <a:latin typeface="+mn-lt"/>
                <a:ea typeface="ＭＳ 明朝"/>
                <a:cs typeface="Times New Roman"/>
              </a:rPr>
              <a:t> </a:t>
            </a:r>
            <a:r>
              <a:rPr lang="en-US" sz="1800" dirty="0" err="1">
                <a:effectLst/>
                <a:latin typeface="+mn-lt"/>
                <a:ea typeface="ＭＳ 明朝"/>
                <a:cs typeface="Times New Roman"/>
              </a:rPr>
              <a:t>nisl</a:t>
            </a:r>
            <a:r>
              <a:rPr lang="en-US" sz="1800" dirty="0">
                <a:effectLst/>
                <a:latin typeface="+mn-lt"/>
                <a:ea typeface="ＭＳ 明朝"/>
                <a:cs typeface="Times New Roman"/>
              </a:rPr>
              <a:t> </a:t>
            </a:r>
            <a:r>
              <a:rPr lang="en-US" sz="1800" dirty="0" err="1">
                <a:effectLst/>
                <a:latin typeface="+mn-lt"/>
                <a:ea typeface="ＭＳ 明朝"/>
                <a:cs typeface="Times New Roman"/>
              </a:rPr>
              <a:t>ut</a:t>
            </a:r>
            <a:r>
              <a:rPr lang="en-US" sz="1800" dirty="0">
                <a:effectLst/>
                <a:latin typeface="+mn-lt"/>
                <a:ea typeface="ＭＳ 明朝"/>
                <a:cs typeface="Times New Roman"/>
              </a:rPr>
              <a:t> </a:t>
            </a:r>
            <a:r>
              <a:rPr lang="en-US" sz="1800" dirty="0" err="1">
                <a:effectLst/>
                <a:latin typeface="+mn-lt"/>
                <a:ea typeface="ＭＳ 明朝"/>
                <a:cs typeface="Times New Roman"/>
              </a:rPr>
              <a:t>aliquip</a:t>
            </a:r>
            <a:r>
              <a:rPr lang="en-US" sz="1800" dirty="0">
                <a:effectLst/>
                <a:latin typeface="+mn-lt"/>
                <a:ea typeface="ＭＳ 明朝"/>
                <a:cs typeface="Times New Roman"/>
              </a:rPr>
              <a:t> ex </a:t>
            </a:r>
            <a:r>
              <a:rPr lang="en-US" sz="1800" dirty="0" err="1">
                <a:effectLst/>
                <a:latin typeface="+mn-lt"/>
                <a:ea typeface="ＭＳ 明朝"/>
                <a:cs typeface="Times New Roman"/>
              </a:rPr>
              <a:t>ea</a:t>
            </a:r>
            <a:r>
              <a:rPr lang="en-US" sz="1800" dirty="0">
                <a:effectLst/>
                <a:latin typeface="+mn-lt"/>
                <a:ea typeface="ＭＳ 明朝"/>
                <a:cs typeface="Times New Roman"/>
              </a:rPr>
              <a:t> </a:t>
            </a:r>
            <a:r>
              <a:rPr lang="en-US" sz="1800" dirty="0" err="1">
                <a:effectLst/>
                <a:latin typeface="+mn-lt"/>
                <a:ea typeface="ＭＳ 明朝"/>
                <a:cs typeface="Times New Roman"/>
              </a:rPr>
              <a:t>commodo</a:t>
            </a:r>
            <a:r>
              <a:rPr lang="en-US" sz="1800" dirty="0">
                <a:effectLst/>
                <a:latin typeface="+mn-lt"/>
                <a:ea typeface="ＭＳ 明朝"/>
                <a:cs typeface="Times New Roman"/>
              </a:rPr>
              <a:t> </a:t>
            </a:r>
            <a:r>
              <a:rPr lang="en-US" sz="1800" dirty="0" err="1">
                <a:effectLst/>
                <a:latin typeface="+mn-lt"/>
                <a:ea typeface="ＭＳ 明朝"/>
                <a:cs typeface="Times New Roman"/>
              </a:rPr>
              <a:t>consequat</a:t>
            </a:r>
            <a:r>
              <a:rPr lang="en-US" sz="1800" dirty="0">
                <a:effectLst/>
                <a:latin typeface="+mn-lt"/>
                <a:ea typeface="ＭＳ 明朝"/>
                <a:cs typeface="Times New Roman"/>
              </a:rPr>
              <a:t>. </a:t>
            </a:r>
            <a:r>
              <a:rPr lang="en-US" sz="1800" dirty="0" err="1">
                <a:effectLst/>
                <a:latin typeface="+mn-lt"/>
                <a:ea typeface="ＭＳ 明朝"/>
                <a:cs typeface="Times New Roman"/>
              </a:rPr>
              <a:t>Duis</a:t>
            </a:r>
            <a:r>
              <a:rPr lang="en-US" sz="1800" dirty="0">
                <a:effectLst/>
                <a:latin typeface="+mn-lt"/>
                <a:ea typeface="ＭＳ 明朝"/>
                <a:cs typeface="Times New Roman"/>
              </a:rPr>
              <a:t> </a:t>
            </a:r>
            <a:r>
              <a:rPr lang="en-US" sz="1800" dirty="0" err="1">
                <a:effectLst/>
                <a:latin typeface="+mn-lt"/>
                <a:ea typeface="ＭＳ 明朝"/>
                <a:cs typeface="Times New Roman"/>
              </a:rPr>
              <a:t>autem</a:t>
            </a:r>
            <a:r>
              <a:rPr lang="en-US" sz="1800" dirty="0">
                <a:effectLst/>
                <a:latin typeface="+mn-lt"/>
                <a:ea typeface="ＭＳ 明朝"/>
                <a:cs typeface="Times New Roman"/>
              </a:rPr>
              <a:t> </a:t>
            </a:r>
            <a:r>
              <a:rPr lang="en-US" sz="1800" dirty="0" err="1">
                <a:effectLst/>
                <a:latin typeface="+mn-lt"/>
                <a:ea typeface="ＭＳ 明朝"/>
                <a:cs typeface="Times New Roman"/>
              </a:rPr>
              <a:t>vel</a:t>
            </a:r>
            <a:r>
              <a:rPr lang="en-US" sz="1800" dirty="0">
                <a:effectLst/>
                <a:latin typeface="+mn-lt"/>
                <a:ea typeface="ＭＳ 明朝"/>
                <a:cs typeface="Times New Roman"/>
              </a:rPr>
              <a:t> </a:t>
            </a:r>
            <a:r>
              <a:rPr lang="en-US" sz="1800" dirty="0" err="1">
                <a:effectLst/>
                <a:latin typeface="+mn-lt"/>
                <a:ea typeface="ＭＳ 明朝"/>
                <a:cs typeface="Times New Roman"/>
              </a:rPr>
              <a:t>eum</a:t>
            </a:r>
            <a:r>
              <a:rPr lang="en-US" sz="1800" dirty="0">
                <a:effectLst/>
                <a:latin typeface="+mn-lt"/>
                <a:ea typeface="ＭＳ 明朝"/>
                <a:cs typeface="Times New Roman"/>
              </a:rPr>
              <a:t> </a:t>
            </a:r>
            <a:r>
              <a:rPr lang="en-US" sz="1800" dirty="0" err="1">
                <a:effectLst/>
                <a:latin typeface="+mn-lt"/>
                <a:ea typeface="ＭＳ 明朝"/>
                <a:cs typeface="Times New Roman"/>
              </a:rPr>
              <a:t>iriure</a:t>
            </a:r>
            <a:r>
              <a:rPr lang="en-US" sz="1800" dirty="0">
                <a:effectLst/>
                <a:latin typeface="+mn-lt"/>
                <a:ea typeface="ＭＳ 明朝"/>
                <a:cs typeface="Times New Roman"/>
              </a:rPr>
              <a:t> dolor in </a:t>
            </a:r>
            <a:r>
              <a:rPr lang="en-US" sz="1800" dirty="0" err="1">
                <a:effectLst/>
                <a:latin typeface="+mn-lt"/>
                <a:ea typeface="ＭＳ 明朝"/>
                <a:cs typeface="Times New Roman"/>
              </a:rPr>
              <a:t>hendrerit</a:t>
            </a:r>
            <a:r>
              <a:rPr lang="en-US" sz="1800" dirty="0">
                <a:effectLst/>
                <a:latin typeface="+mn-lt"/>
                <a:ea typeface="ＭＳ 明朝"/>
                <a:cs typeface="Times New Roman"/>
              </a:rPr>
              <a:t> in </a:t>
            </a:r>
            <a:r>
              <a:rPr lang="en-US" sz="1800" dirty="0" err="1">
                <a:effectLst/>
                <a:latin typeface="+mn-lt"/>
                <a:ea typeface="ＭＳ 明朝"/>
                <a:cs typeface="Times New Roman"/>
              </a:rPr>
              <a:t>vulputate</a:t>
            </a:r>
            <a:r>
              <a:rPr lang="en-US" sz="1800" dirty="0">
                <a:effectLst/>
                <a:latin typeface="+mn-lt"/>
                <a:ea typeface="ＭＳ 明朝"/>
                <a:cs typeface="Times New Roman"/>
              </a:rPr>
              <a:t> </a:t>
            </a:r>
            <a:r>
              <a:rPr lang="en-US" sz="1800" dirty="0" err="1">
                <a:effectLst/>
                <a:latin typeface="+mn-lt"/>
                <a:ea typeface="ＭＳ 明朝"/>
                <a:cs typeface="Times New Roman"/>
              </a:rPr>
              <a:t>velit</a:t>
            </a:r>
            <a:r>
              <a:rPr lang="en-US" sz="1800" dirty="0">
                <a:effectLst/>
                <a:latin typeface="+mn-lt"/>
                <a:ea typeface="ＭＳ 明朝"/>
                <a:cs typeface="Times New Roman"/>
              </a:rPr>
              <a:t> </a:t>
            </a:r>
            <a:r>
              <a:rPr lang="en-US" sz="1800" dirty="0" err="1">
                <a:effectLst/>
                <a:latin typeface="+mn-lt"/>
                <a:ea typeface="ＭＳ 明朝"/>
                <a:cs typeface="Times New Roman"/>
              </a:rPr>
              <a:t>esse</a:t>
            </a:r>
            <a:r>
              <a:rPr lang="en-US" sz="1800" dirty="0">
                <a:effectLst/>
                <a:latin typeface="+mn-lt"/>
                <a:ea typeface="ＭＳ 明朝"/>
                <a:cs typeface="Times New Roman"/>
              </a:rPr>
              <a:t> </a:t>
            </a:r>
            <a:r>
              <a:rPr lang="en-US" sz="1800" dirty="0" err="1">
                <a:effectLst/>
                <a:latin typeface="+mn-lt"/>
                <a:ea typeface="ＭＳ 明朝"/>
                <a:cs typeface="Times New Roman"/>
              </a:rPr>
              <a:t>molestie</a:t>
            </a:r>
            <a:r>
              <a:rPr lang="en-US" sz="1800" dirty="0">
                <a:effectLst/>
                <a:latin typeface="+mn-lt"/>
                <a:ea typeface="ＭＳ 明朝"/>
                <a:cs typeface="Times New Roman"/>
              </a:rPr>
              <a:t> </a:t>
            </a:r>
            <a:r>
              <a:rPr lang="en-US" sz="1800" dirty="0" err="1">
                <a:effectLst/>
                <a:latin typeface="+mn-lt"/>
                <a:ea typeface="ＭＳ 明朝"/>
                <a:cs typeface="Times New Roman"/>
              </a:rPr>
              <a:t>consequat</a:t>
            </a:r>
            <a:r>
              <a:rPr lang="en-US" sz="1800" dirty="0">
                <a:effectLst/>
                <a:latin typeface="+mn-lt"/>
                <a:ea typeface="ＭＳ 明朝"/>
                <a:cs typeface="Times New Roman"/>
              </a:rPr>
              <a:t>, </a:t>
            </a:r>
            <a:r>
              <a:rPr lang="en-US" sz="1800" dirty="0" err="1">
                <a:effectLst/>
                <a:latin typeface="+mn-lt"/>
                <a:ea typeface="ＭＳ 明朝"/>
                <a:cs typeface="Times New Roman"/>
              </a:rPr>
              <a:t>vel</a:t>
            </a:r>
            <a:r>
              <a:rPr lang="en-US" sz="1800" dirty="0">
                <a:effectLst/>
                <a:latin typeface="+mn-lt"/>
                <a:ea typeface="ＭＳ 明朝"/>
                <a:cs typeface="Times New Roman"/>
              </a:rPr>
              <a:t> </a:t>
            </a:r>
            <a:r>
              <a:rPr lang="en-US" sz="1800" dirty="0" err="1">
                <a:effectLst/>
                <a:latin typeface="+mn-lt"/>
                <a:ea typeface="ＭＳ 明朝"/>
                <a:cs typeface="Times New Roman"/>
              </a:rPr>
              <a:t>illum</a:t>
            </a:r>
            <a:r>
              <a:rPr lang="en-US" sz="1800" dirty="0">
                <a:effectLst/>
                <a:latin typeface="+mn-lt"/>
                <a:ea typeface="ＭＳ 明朝"/>
                <a:cs typeface="Times New Roman"/>
              </a:rPr>
              <a:t> </a:t>
            </a:r>
            <a:r>
              <a:rPr lang="en-US" sz="1800" dirty="0" err="1">
                <a:effectLst/>
                <a:latin typeface="+mn-lt"/>
                <a:ea typeface="ＭＳ 明朝"/>
                <a:cs typeface="Times New Roman"/>
              </a:rPr>
              <a:t>dolore</a:t>
            </a:r>
            <a:r>
              <a:rPr lang="en-US" sz="1800" dirty="0">
                <a:effectLst/>
                <a:latin typeface="+mn-lt"/>
                <a:ea typeface="ＭＳ 明朝"/>
                <a:cs typeface="Times New Roman"/>
              </a:rPr>
              <a:t> </a:t>
            </a:r>
            <a:r>
              <a:rPr lang="en-US" sz="1800" dirty="0" err="1">
                <a:effectLst/>
                <a:latin typeface="+mn-lt"/>
                <a:ea typeface="ＭＳ 明朝"/>
                <a:cs typeface="Times New Roman"/>
              </a:rPr>
              <a:t>eu</a:t>
            </a:r>
            <a:r>
              <a:rPr lang="en-US" sz="1800" dirty="0">
                <a:effectLst/>
                <a:latin typeface="+mn-lt"/>
                <a:ea typeface="ＭＳ 明朝"/>
                <a:cs typeface="Times New Roman"/>
              </a:rPr>
              <a:t> </a:t>
            </a:r>
            <a:r>
              <a:rPr lang="en-US" sz="1800" dirty="0" err="1">
                <a:effectLst/>
                <a:latin typeface="+mn-lt"/>
                <a:ea typeface="ＭＳ 明朝"/>
                <a:cs typeface="Times New Roman"/>
              </a:rPr>
              <a:t>feugiat</a:t>
            </a:r>
            <a:r>
              <a:rPr lang="en-US" sz="1800" dirty="0">
                <a:effectLst/>
                <a:latin typeface="+mn-lt"/>
                <a:ea typeface="ＭＳ 明朝"/>
                <a:cs typeface="Times New Roman"/>
              </a:rPr>
              <a:t> </a:t>
            </a:r>
            <a:r>
              <a:rPr lang="en-US" sz="1800" dirty="0" err="1">
                <a:effectLst/>
                <a:latin typeface="+mn-lt"/>
                <a:ea typeface="ＭＳ 明朝"/>
                <a:cs typeface="Times New Roman"/>
              </a:rPr>
              <a:t>nulla</a:t>
            </a:r>
            <a:r>
              <a:rPr lang="en-US" sz="1800" dirty="0">
                <a:effectLst/>
                <a:latin typeface="+mn-lt"/>
                <a:ea typeface="ＭＳ 明朝"/>
                <a:cs typeface="Times New Roman"/>
              </a:rPr>
              <a:t> </a:t>
            </a:r>
            <a:r>
              <a:rPr lang="en-US" sz="1800" dirty="0" err="1">
                <a:effectLst/>
                <a:latin typeface="+mn-lt"/>
                <a:ea typeface="ＭＳ 明朝"/>
                <a:cs typeface="Times New Roman"/>
              </a:rPr>
              <a:t>facilisis</a:t>
            </a:r>
            <a:r>
              <a:rPr lang="en-US" sz="1800" dirty="0">
                <a:effectLst/>
                <a:latin typeface="+mn-lt"/>
                <a:ea typeface="ＭＳ 明朝"/>
                <a:cs typeface="Times New Roman"/>
              </a:rPr>
              <a:t> at </a:t>
            </a:r>
            <a:r>
              <a:rPr lang="en-US" sz="1800" dirty="0" err="1">
                <a:effectLst/>
                <a:latin typeface="+mn-lt"/>
                <a:ea typeface="ＭＳ 明朝"/>
                <a:cs typeface="Times New Roman"/>
              </a:rPr>
              <a:t>vero</a:t>
            </a:r>
            <a:r>
              <a:rPr lang="en-US" sz="1800" dirty="0">
                <a:effectLst/>
                <a:latin typeface="+mn-lt"/>
                <a:ea typeface="ＭＳ 明朝"/>
                <a:cs typeface="Times New Roman"/>
              </a:rPr>
              <a:t> </a:t>
            </a:r>
            <a:r>
              <a:rPr lang="en-US" sz="1800" dirty="0" err="1">
                <a:effectLst/>
                <a:latin typeface="+mn-lt"/>
                <a:ea typeface="ＭＳ 明朝"/>
                <a:cs typeface="Times New Roman"/>
              </a:rPr>
              <a:t>eros</a:t>
            </a:r>
            <a:r>
              <a:rPr lang="en-US" sz="1800" dirty="0">
                <a:effectLst/>
                <a:latin typeface="+mn-lt"/>
                <a:ea typeface="ＭＳ 明朝"/>
                <a:cs typeface="Times New Roman"/>
              </a:rPr>
              <a:t> et </a:t>
            </a:r>
            <a:r>
              <a:rPr lang="en-US" sz="1800" dirty="0" err="1">
                <a:effectLst/>
                <a:latin typeface="+mn-lt"/>
                <a:ea typeface="ＭＳ 明朝"/>
                <a:cs typeface="Times New Roman"/>
              </a:rPr>
              <a:t>accumsan</a:t>
            </a:r>
            <a:r>
              <a:rPr lang="en-US" sz="1800" dirty="0">
                <a:effectLst/>
                <a:latin typeface="+mn-lt"/>
                <a:ea typeface="ＭＳ 明朝"/>
                <a:cs typeface="Times New Roman"/>
              </a:rPr>
              <a:t> et </a:t>
            </a:r>
            <a:r>
              <a:rPr lang="en-US" sz="1800" dirty="0" err="1">
                <a:effectLst/>
                <a:latin typeface="+mn-lt"/>
                <a:ea typeface="ＭＳ 明朝"/>
                <a:cs typeface="Times New Roman"/>
              </a:rPr>
              <a:t>iusto</a:t>
            </a:r>
            <a:r>
              <a:rPr lang="en-US" sz="1800" dirty="0">
                <a:effectLst/>
                <a:latin typeface="+mn-lt"/>
                <a:ea typeface="ＭＳ 明朝"/>
                <a:cs typeface="Times New Roman"/>
              </a:rPr>
              <a:t> </a:t>
            </a:r>
            <a:r>
              <a:rPr lang="en-US" sz="1800" dirty="0" err="1">
                <a:effectLst/>
                <a:latin typeface="+mn-lt"/>
                <a:ea typeface="ＭＳ 明朝"/>
                <a:cs typeface="Times New Roman"/>
              </a:rPr>
              <a:t>odio</a:t>
            </a:r>
            <a:r>
              <a:rPr lang="en-US" sz="1800" dirty="0">
                <a:effectLst/>
                <a:latin typeface="+mn-lt"/>
                <a:ea typeface="ＭＳ 明朝"/>
                <a:cs typeface="Times New Roman"/>
              </a:rPr>
              <a:t> </a:t>
            </a:r>
            <a:r>
              <a:rPr lang="en-US" sz="1800" dirty="0" err="1">
                <a:effectLst/>
                <a:latin typeface="+mn-lt"/>
                <a:ea typeface="ＭＳ 明朝"/>
                <a:cs typeface="Times New Roman"/>
              </a:rPr>
              <a:t>dignissim</a:t>
            </a:r>
            <a:r>
              <a:rPr lang="en-US" sz="1800" dirty="0">
                <a:effectLst/>
                <a:latin typeface="+mn-lt"/>
                <a:ea typeface="ＭＳ 明朝"/>
                <a:cs typeface="Times New Roman"/>
              </a:rPr>
              <a:t> qui </a:t>
            </a:r>
            <a:r>
              <a:rPr lang="en-US" sz="1800" dirty="0" err="1">
                <a:effectLst/>
                <a:latin typeface="+mn-lt"/>
                <a:ea typeface="ＭＳ 明朝"/>
                <a:cs typeface="Times New Roman"/>
              </a:rPr>
              <a:t>blandit</a:t>
            </a:r>
            <a:r>
              <a:rPr lang="en-US" sz="1800" dirty="0">
                <a:effectLst/>
                <a:latin typeface="+mn-lt"/>
                <a:ea typeface="ＭＳ 明朝"/>
                <a:cs typeface="Times New Roman"/>
              </a:rPr>
              <a:t> </a:t>
            </a:r>
            <a:r>
              <a:rPr lang="en-US" sz="1800" dirty="0" err="1">
                <a:effectLst/>
                <a:latin typeface="+mn-lt"/>
                <a:ea typeface="ＭＳ 明朝"/>
                <a:cs typeface="Times New Roman"/>
              </a:rPr>
              <a:t>praesent</a:t>
            </a:r>
            <a:r>
              <a:rPr lang="en-US" sz="1800" dirty="0">
                <a:effectLst/>
                <a:latin typeface="+mn-lt"/>
                <a:ea typeface="ＭＳ 明朝"/>
                <a:cs typeface="Times New Roman"/>
              </a:rPr>
              <a:t> </a:t>
            </a:r>
            <a:r>
              <a:rPr lang="en-US" sz="1800" dirty="0" err="1">
                <a:effectLst/>
                <a:latin typeface="+mn-lt"/>
                <a:ea typeface="ＭＳ 明朝"/>
                <a:cs typeface="Times New Roman"/>
              </a:rPr>
              <a:t>luptatum</a:t>
            </a:r>
            <a:r>
              <a:rPr lang="en-US" sz="1800" dirty="0">
                <a:effectLst/>
                <a:latin typeface="+mn-lt"/>
                <a:ea typeface="ＭＳ 明朝"/>
                <a:cs typeface="Times New Roman"/>
              </a:rPr>
              <a:t> </a:t>
            </a:r>
            <a:r>
              <a:rPr lang="en-US" sz="1800" dirty="0" err="1">
                <a:effectLst/>
                <a:latin typeface="+mn-lt"/>
                <a:ea typeface="ＭＳ 明朝"/>
                <a:cs typeface="Times New Roman"/>
              </a:rPr>
              <a:t>zzril</a:t>
            </a:r>
            <a:r>
              <a:rPr lang="en-US" sz="1800" dirty="0">
                <a:effectLst/>
                <a:latin typeface="+mn-lt"/>
                <a:ea typeface="ＭＳ 明朝"/>
                <a:cs typeface="Times New Roman"/>
              </a:rPr>
              <a:t> </a:t>
            </a:r>
            <a:r>
              <a:rPr lang="en-US" sz="1800" dirty="0" err="1">
                <a:effectLst/>
                <a:latin typeface="+mn-lt"/>
                <a:ea typeface="ＭＳ 明朝"/>
                <a:cs typeface="Times New Roman"/>
              </a:rPr>
              <a:t>delenit</a:t>
            </a:r>
            <a:r>
              <a:rPr lang="en-US" sz="1800" dirty="0">
                <a:effectLst/>
                <a:latin typeface="+mn-lt"/>
                <a:ea typeface="ＭＳ 明朝"/>
                <a:cs typeface="Times New Roman"/>
              </a:rPr>
              <a:t> </a:t>
            </a:r>
            <a:r>
              <a:rPr lang="en-US" sz="1800" dirty="0" err="1">
                <a:effectLst/>
                <a:latin typeface="+mn-lt"/>
                <a:ea typeface="ＭＳ 明朝"/>
                <a:cs typeface="Times New Roman"/>
              </a:rPr>
              <a:t>augue</a:t>
            </a:r>
            <a:r>
              <a:rPr lang="en-US" sz="1800" dirty="0">
                <a:effectLst/>
                <a:latin typeface="+mn-lt"/>
                <a:ea typeface="ＭＳ 明朝"/>
                <a:cs typeface="Times New Roman"/>
              </a:rPr>
              <a:t> </a:t>
            </a:r>
            <a:r>
              <a:rPr lang="en-US" sz="1800" dirty="0" err="1">
                <a:effectLst/>
                <a:latin typeface="+mn-lt"/>
                <a:ea typeface="ＭＳ 明朝"/>
                <a:cs typeface="Times New Roman"/>
              </a:rPr>
              <a:t>duis</a:t>
            </a:r>
            <a:r>
              <a:rPr lang="en-US" sz="1800" dirty="0">
                <a:effectLst/>
                <a:latin typeface="+mn-lt"/>
                <a:ea typeface="ＭＳ 明朝"/>
                <a:cs typeface="Times New Roman"/>
              </a:rPr>
              <a:t> </a:t>
            </a:r>
            <a:r>
              <a:rPr lang="en-US" sz="1800" dirty="0" err="1">
                <a:effectLst/>
                <a:latin typeface="+mn-lt"/>
                <a:ea typeface="ＭＳ 明朝"/>
                <a:cs typeface="Times New Roman"/>
              </a:rPr>
              <a:t>dolore</a:t>
            </a:r>
            <a:r>
              <a:rPr lang="en-US" sz="1800" dirty="0">
                <a:effectLst/>
                <a:latin typeface="+mn-lt"/>
                <a:ea typeface="ＭＳ 明朝"/>
                <a:cs typeface="Times New Roman"/>
              </a:rPr>
              <a:t> </a:t>
            </a:r>
            <a:r>
              <a:rPr lang="en-US" sz="1800" dirty="0" err="1">
                <a:effectLst/>
                <a:latin typeface="+mn-lt"/>
                <a:ea typeface="ＭＳ 明朝"/>
                <a:cs typeface="Times New Roman"/>
              </a:rPr>
              <a:t>te</a:t>
            </a:r>
            <a:r>
              <a:rPr lang="en-US" sz="1800" dirty="0">
                <a:effectLst/>
                <a:latin typeface="+mn-lt"/>
                <a:ea typeface="ＭＳ 明朝"/>
                <a:cs typeface="Times New Roman"/>
              </a:rPr>
              <a:t> </a:t>
            </a:r>
            <a:r>
              <a:rPr lang="en-US" sz="1800" dirty="0" err="1">
                <a:effectLst/>
                <a:latin typeface="+mn-lt"/>
                <a:ea typeface="ＭＳ 明朝"/>
                <a:cs typeface="Times New Roman"/>
              </a:rPr>
              <a:t>feugait</a:t>
            </a:r>
            <a:r>
              <a:rPr lang="en-US" sz="1800" dirty="0">
                <a:effectLst/>
                <a:latin typeface="+mn-lt"/>
                <a:ea typeface="ＭＳ 明朝"/>
                <a:cs typeface="Times New Roman"/>
              </a:rPr>
              <a:t> </a:t>
            </a:r>
            <a:r>
              <a:rPr lang="en-US" sz="1800" dirty="0" err="1">
                <a:effectLst/>
                <a:latin typeface="+mn-lt"/>
                <a:ea typeface="ＭＳ 明朝"/>
                <a:cs typeface="Times New Roman"/>
              </a:rPr>
              <a:t>nulla</a:t>
            </a:r>
            <a:r>
              <a:rPr lang="en-US" sz="1800" dirty="0">
                <a:effectLst/>
                <a:latin typeface="+mn-lt"/>
                <a:ea typeface="ＭＳ 明朝"/>
                <a:cs typeface="Times New Roman"/>
              </a:rPr>
              <a:t> </a:t>
            </a:r>
            <a:r>
              <a:rPr lang="en-US" sz="1800" dirty="0" err="1">
                <a:effectLst/>
                <a:latin typeface="+mn-lt"/>
                <a:ea typeface="ＭＳ 明朝"/>
                <a:cs typeface="Times New Roman"/>
              </a:rPr>
              <a:t>facilisi</a:t>
            </a:r>
            <a:r>
              <a:rPr lang="en-US" sz="1800" dirty="0">
                <a:effectLst/>
                <a:latin typeface="+mn-lt"/>
                <a:ea typeface="ＭＳ 明朝"/>
                <a:cs typeface="Times New Roman"/>
              </a:rPr>
              <a:t>. </a:t>
            </a:r>
          </a:p>
          <a:p>
            <a:r>
              <a:rPr lang="en-US" sz="1800" dirty="0">
                <a:effectLst/>
                <a:latin typeface="+mn-lt"/>
                <a:ea typeface="ＭＳ 明朝"/>
                <a:cs typeface="Times New Roman"/>
              </a:rPr>
              <a:t>Nam liber </a:t>
            </a:r>
            <a:r>
              <a:rPr lang="en-US" sz="1800" dirty="0" err="1">
                <a:effectLst/>
                <a:latin typeface="+mn-lt"/>
                <a:ea typeface="ＭＳ 明朝"/>
                <a:cs typeface="Times New Roman"/>
              </a:rPr>
              <a:t>tempor</a:t>
            </a:r>
            <a:r>
              <a:rPr lang="en-US" sz="1800" dirty="0">
                <a:effectLst/>
                <a:latin typeface="+mn-lt"/>
                <a:ea typeface="ＭＳ 明朝"/>
                <a:cs typeface="Times New Roman"/>
              </a:rPr>
              <a:t> cum </a:t>
            </a:r>
            <a:r>
              <a:rPr lang="en-US" sz="1800" dirty="0" err="1">
                <a:effectLst/>
                <a:latin typeface="+mn-lt"/>
                <a:ea typeface="ＭＳ 明朝"/>
                <a:cs typeface="Times New Roman"/>
              </a:rPr>
              <a:t>soluta</a:t>
            </a:r>
            <a:r>
              <a:rPr lang="en-US" sz="1800" dirty="0">
                <a:effectLst/>
                <a:latin typeface="+mn-lt"/>
                <a:ea typeface="ＭＳ 明朝"/>
                <a:cs typeface="Times New Roman"/>
              </a:rPr>
              <a:t> </a:t>
            </a:r>
            <a:r>
              <a:rPr lang="en-US" sz="1800" dirty="0" err="1">
                <a:effectLst/>
                <a:latin typeface="+mn-lt"/>
                <a:ea typeface="ＭＳ 明朝"/>
                <a:cs typeface="Times New Roman"/>
              </a:rPr>
              <a:t>nobis</a:t>
            </a:r>
            <a:r>
              <a:rPr lang="en-US" sz="1800" dirty="0">
                <a:effectLst/>
                <a:latin typeface="+mn-lt"/>
                <a:ea typeface="ＭＳ 明朝"/>
                <a:cs typeface="Times New Roman"/>
              </a:rPr>
              <a:t> </a:t>
            </a:r>
            <a:r>
              <a:rPr lang="en-US" sz="1800" dirty="0" err="1">
                <a:effectLst/>
                <a:latin typeface="+mn-lt"/>
                <a:ea typeface="ＭＳ 明朝"/>
                <a:cs typeface="Times New Roman"/>
              </a:rPr>
              <a:t>eleifend</a:t>
            </a:r>
            <a:r>
              <a:rPr lang="en-US" sz="1800" dirty="0">
                <a:effectLst/>
                <a:latin typeface="+mn-lt"/>
                <a:ea typeface="ＭＳ 明朝"/>
                <a:cs typeface="Times New Roman"/>
              </a:rPr>
              <a:t> option </a:t>
            </a:r>
            <a:r>
              <a:rPr lang="en-US" sz="1800" dirty="0" err="1">
                <a:effectLst/>
                <a:latin typeface="+mn-lt"/>
                <a:ea typeface="ＭＳ 明朝"/>
                <a:cs typeface="Times New Roman"/>
              </a:rPr>
              <a:t>congue</a:t>
            </a:r>
            <a:r>
              <a:rPr lang="en-US" sz="1800" dirty="0">
                <a:effectLst/>
                <a:latin typeface="+mn-lt"/>
                <a:ea typeface="ＭＳ 明朝"/>
                <a:cs typeface="Times New Roman"/>
              </a:rPr>
              <a:t> </a:t>
            </a:r>
            <a:r>
              <a:rPr lang="en-US" sz="1800" dirty="0" err="1">
                <a:effectLst/>
                <a:latin typeface="+mn-lt"/>
                <a:ea typeface="ＭＳ 明朝"/>
                <a:cs typeface="Times New Roman"/>
              </a:rPr>
              <a:t>nihil</a:t>
            </a:r>
            <a:r>
              <a:rPr lang="en-US" sz="1800" dirty="0">
                <a:effectLst/>
                <a:latin typeface="+mn-lt"/>
                <a:ea typeface="ＭＳ 明朝"/>
                <a:cs typeface="Times New Roman"/>
              </a:rPr>
              <a:t> </a:t>
            </a:r>
            <a:r>
              <a:rPr lang="en-US" sz="1800" dirty="0" err="1">
                <a:effectLst/>
                <a:latin typeface="+mn-lt"/>
                <a:ea typeface="ＭＳ 明朝"/>
                <a:cs typeface="Times New Roman"/>
              </a:rPr>
              <a:t>imperdiet</a:t>
            </a:r>
            <a:r>
              <a:rPr lang="en-US" sz="1800" dirty="0">
                <a:effectLst/>
                <a:latin typeface="+mn-lt"/>
                <a:ea typeface="ＭＳ 明朝"/>
                <a:cs typeface="Times New Roman"/>
              </a:rPr>
              <a:t> doming id quod </a:t>
            </a:r>
            <a:r>
              <a:rPr lang="en-US" sz="1800" dirty="0" err="1">
                <a:effectLst/>
                <a:latin typeface="+mn-lt"/>
                <a:ea typeface="ＭＳ 明朝"/>
                <a:cs typeface="Times New Roman"/>
              </a:rPr>
              <a:t>mazim</a:t>
            </a:r>
            <a:r>
              <a:rPr lang="en-US" sz="1800" dirty="0">
                <a:effectLst/>
                <a:latin typeface="+mn-lt"/>
                <a:ea typeface="ＭＳ 明朝"/>
                <a:cs typeface="Times New Roman"/>
              </a:rPr>
              <a:t> </a:t>
            </a:r>
            <a:r>
              <a:rPr lang="en-US" sz="1800" dirty="0" err="1">
                <a:effectLst/>
                <a:latin typeface="+mn-lt"/>
                <a:ea typeface="ＭＳ 明朝"/>
                <a:cs typeface="Times New Roman"/>
              </a:rPr>
              <a:t>placerat</a:t>
            </a:r>
            <a:r>
              <a:rPr lang="en-US" sz="1800" dirty="0">
                <a:effectLst/>
                <a:latin typeface="+mn-lt"/>
                <a:ea typeface="ＭＳ 明朝"/>
                <a:cs typeface="Times New Roman"/>
              </a:rPr>
              <a:t> facer </a:t>
            </a:r>
            <a:r>
              <a:rPr lang="en-US" sz="1800" dirty="0" err="1">
                <a:effectLst/>
                <a:latin typeface="+mn-lt"/>
                <a:ea typeface="ＭＳ 明朝"/>
                <a:cs typeface="Times New Roman"/>
              </a:rPr>
              <a:t>possim</a:t>
            </a:r>
            <a:r>
              <a:rPr lang="en-US" sz="1800" dirty="0">
                <a:effectLst/>
                <a:latin typeface="+mn-lt"/>
                <a:ea typeface="ＭＳ 明朝"/>
                <a:cs typeface="Times New Roman"/>
              </a:rPr>
              <a:t> </a:t>
            </a:r>
            <a:r>
              <a:rPr lang="en-US" sz="1800" dirty="0" err="1">
                <a:effectLst/>
                <a:latin typeface="+mn-lt"/>
                <a:ea typeface="ＭＳ 明朝"/>
                <a:cs typeface="Times New Roman"/>
              </a:rPr>
              <a:t>assum</a:t>
            </a:r>
            <a:r>
              <a:rPr lang="en-US" sz="1800" dirty="0">
                <a:effectLst/>
                <a:latin typeface="+mn-lt"/>
                <a:ea typeface="ＭＳ 明朝"/>
                <a:cs typeface="Times New Roman"/>
              </a:rPr>
              <a:t>. </a:t>
            </a:r>
          </a:p>
          <a:p>
            <a:r>
              <a:rPr lang="en-US" sz="1800" dirty="0" err="1">
                <a:effectLst/>
                <a:latin typeface="+mn-lt"/>
                <a:ea typeface="ＭＳ 明朝"/>
                <a:cs typeface="Times New Roman"/>
              </a:rPr>
              <a:t>Typi</a:t>
            </a:r>
            <a:r>
              <a:rPr lang="en-US" sz="1800" dirty="0">
                <a:effectLst/>
                <a:latin typeface="+mn-lt"/>
                <a:ea typeface="ＭＳ 明朝"/>
                <a:cs typeface="Times New Roman"/>
              </a:rPr>
              <a:t> non </a:t>
            </a:r>
            <a:r>
              <a:rPr lang="en-US" sz="1800" dirty="0" err="1">
                <a:effectLst/>
                <a:latin typeface="+mn-lt"/>
                <a:ea typeface="ＭＳ 明朝"/>
                <a:cs typeface="Times New Roman"/>
              </a:rPr>
              <a:t>habent</a:t>
            </a:r>
            <a:r>
              <a:rPr lang="en-US" sz="1800" dirty="0">
                <a:effectLst/>
                <a:latin typeface="+mn-lt"/>
                <a:ea typeface="ＭＳ 明朝"/>
                <a:cs typeface="Times New Roman"/>
              </a:rPr>
              <a:t> </a:t>
            </a:r>
            <a:r>
              <a:rPr lang="en-US" sz="1800" dirty="0" err="1">
                <a:effectLst/>
                <a:latin typeface="+mn-lt"/>
                <a:ea typeface="ＭＳ 明朝"/>
                <a:cs typeface="Times New Roman"/>
              </a:rPr>
              <a:t>claritatem</a:t>
            </a:r>
            <a:r>
              <a:rPr lang="en-US" sz="1800" dirty="0">
                <a:effectLst/>
                <a:latin typeface="+mn-lt"/>
                <a:ea typeface="ＭＳ 明朝"/>
                <a:cs typeface="Times New Roman"/>
              </a:rPr>
              <a:t> </a:t>
            </a:r>
            <a:r>
              <a:rPr lang="en-US" sz="1800" dirty="0" err="1">
                <a:effectLst/>
                <a:latin typeface="+mn-lt"/>
                <a:ea typeface="ＭＳ 明朝"/>
                <a:cs typeface="Times New Roman"/>
              </a:rPr>
              <a:t>insitam</a:t>
            </a:r>
            <a:r>
              <a:rPr lang="en-US" sz="1800" dirty="0">
                <a:effectLst/>
                <a:latin typeface="+mn-lt"/>
                <a:ea typeface="ＭＳ 明朝"/>
                <a:cs typeface="Times New Roman"/>
              </a:rPr>
              <a:t>; </a:t>
            </a:r>
            <a:r>
              <a:rPr lang="en-US" sz="1800" dirty="0" err="1">
                <a:effectLst/>
                <a:latin typeface="+mn-lt"/>
                <a:ea typeface="ＭＳ 明朝"/>
                <a:cs typeface="Times New Roman"/>
              </a:rPr>
              <a:t>est</a:t>
            </a:r>
            <a:r>
              <a:rPr lang="en-US" sz="1800" dirty="0">
                <a:effectLst/>
                <a:latin typeface="+mn-lt"/>
                <a:ea typeface="ＭＳ 明朝"/>
                <a:cs typeface="Times New Roman"/>
              </a:rPr>
              <a:t> </a:t>
            </a:r>
            <a:r>
              <a:rPr lang="en-US" sz="1800" dirty="0" err="1">
                <a:effectLst/>
                <a:latin typeface="+mn-lt"/>
                <a:ea typeface="ＭＳ 明朝"/>
                <a:cs typeface="Times New Roman"/>
              </a:rPr>
              <a:t>usus</a:t>
            </a:r>
            <a:r>
              <a:rPr lang="en-US" sz="1800" dirty="0">
                <a:effectLst/>
                <a:latin typeface="+mn-lt"/>
                <a:ea typeface="ＭＳ 明朝"/>
                <a:cs typeface="Times New Roman"/>
              </a:rPr>
              <a:t> </a:t>
            </a:r>
            <a:r>
              <a:rPr lang="en-US" sz="1800" dirty="0" err="1">
                <a:effectLst/>
                <a:latin typeface="+mn-lt"/>
                <a:ea typeface="ＭＳ 明朝"/>
                <a:cs typeface="Times New Roman"/>
              </a:rPr>
              <a:t>legentis</a:t>
            </a:r>
            <a:r>
              <a:rPr lang="en-US" sz="1800" dirty="0">
                <a:effectLst/>
                <a:latin typeface="+mn-lt"/>
                <a:ea typeface="ＭＳ 明朝"/>
                <a:cs typeface="Times New Roman"/>
              </a:rPr>
              <a:t> in </a:t>
            </a:r>
            <a:r>
              <a:rPr lang="en-US" sz="1800" dirty="0" err="1">
                <a:effectLst/>
                <a:latin typeface="+mn-lt"/>
                <a:ea typeface="ＭＳ 明朝"/>
                <a:cs typeface="Times New Roman"/>
              </a:rPr>
              <a:t>iis</a:t>
            </a:r>
            <a:r>
              <a:rPr lang="en-US" sz="1800" dirty="0">
                <a:effectLst/>
                <a:latin typeface="+mn-lt"/>
                <a:ea typeface="ＭＳ 明朝"/>
                <a:cs typeface="Times New Roman"/>
              </a:rPr>
              <a:t> qui </a:t>
            </a:r>
            <a:r>
              <a:rPr lang="en-US" sz="1800" dirty="0" err="1">
                <a:effectLst/>
                <a:latin typeface="+mn-lt"/>
                <a:ea typeface="ＭＳ 明朝"/>
                <a:cs typeface="Times New Roman"/>
              </a:rPr>
              <a:t>facit</a:t>
            </a:r>
            <a:r>
              <a:rPr lang="en-US" sz="1800" dirty="0">
                <a:effectLst/>
                <a:latin typeface="+mn-lt"/>
                <a:ea typeface="ＭＳ 明朝"/>
                <a:cs typeface="Times New Roman"/>
              </a:rPr>
              <a:t> </a:t>
            </a:r>
            <a:r>
              <a:rPr lang="en-US" sz="1800" dirty="0" err="1">
                <a:effectLst/>
                <a:latin typeface="+mn-lt"/>
                <a:ea typeface="ＭＳ 明朝"/>
                <a:cs typeface="Times New Roman"/>
              </a:rPr>
              <a:t>eorum</a:t>
            </a:r>
            <a:r>
              <a:rPr lang="en-US" sz="1800" dirty="0">
                <a:effectLst/>
                <a:latin typeface="+mn-lt"/>
                <a:ea typeface="ＭＳ 明朝"/>
                <a:cs typeface="Times New Roman"/>
              </a:rPr>
              <a:t> </a:t>
            </a:r>
            <a:r>
              <a:rPr lang="en-US" sz="1800" dirty="0" err="1">
                <a:effectLst/>
                <a:latin typeface="+mn-lt"/>
                <a:ea typeface="ＭＳ 明朝"/>
                <a:cs typeface="Times New Roman"/>
              </a:rPr>
              <a:t>claritatem</a:t>
            </a:r>
            <a:r>
              <a:rPr lang="en-US" sz="1800" dirty="0">
                <a:effectLst/>
                <a:latin typeface="+mn-lt"/>
                <a:ea typeface="ＭＳ 明朝"/>
                <a:cs typeface="Times New Roman"/>
              </a:rPr>
              <a:t>. </a:t>
            </a:r>
            <a:r>
              <a:rPr lang="en-US" sz="1800" dirty="0" err="1">
                <a:effectLst/>
                <a:latin typeface="+mn-lt"/>
                <a:ea typeface="ＭＳ 明朝"/>
                <a:cs typeface="Times New Roman"/>
              </a:rPr>
              <a:t>Investigationes</a:t>
            </a:r>
            <a:r>
              <a:rPr lang="en-US" sz="1800" dirty="0">
                <a:effectLst/>
                <a:latin typeface="+mn-lt"/>
                <a:ea typeface="ＭＳ 明朝"/>
                <a:cs typeface="Times New Roman"/>
              </a:rPr>
              <a:t> </a:t>
            </a:r>
            <a:r>
              <a:rPr lang="en-US" sz="1800" dirty="0" err="1">
                <a:effectLst/>
                <a:latin typeface="+mn-lt"/>
                <a:ea typeface="ＭＳ 明朝"/>
                <a:cs typeface="Times New Roman"/>
              </a:rPr>
              <a:t>demonstraverunt</a:t>
            </a:r>
            <a:r>
              <a:rPr lang="en-US" sz="1800" dirty="0">
                <a:effectLst/>
                <a:latin typeface="+mn-lt"/>
                <a:ea typeface="ＭＳ 明朝"/>
                <a:cs typeface="Times New Roman"/>
              </a:rPr>
              <a:t> </a:t>
            </a:r>
            <a:r>
              <a:rPr lang="en-US" sz="1800" dirty="0" err="1">
                <a:effectLst/>
                <a:latin typeface="+mn-lt"/>
                <a:ea typeface="ＭＳ 明朝"/>
                <a:cs typeface="Times New Roman"/>
              </a:rPr>
              <a:t>lectores</a:t>
            </a:r>
            <a:r>
              <a:rPr lang="en-US" sz="1800" dirty="0">
                <a:effectLst/>
                <a:latin typeface="+mn-lt"/>
                <a:ea typeface="ＭＳ 明朝"/>
                <a:cs typeface="Times New Roman"/>
              </a:rPr>
              <a:t> </a:t>
            </a:r>
            <a:r>
              <a:rPr lang="en-US" sz="1800" dirty="0" err="1">
                <a:effectLst/>
                <a:latin typeface="+mn-lt"/>
                <a:ea typeface="ＭＳ 明朝"/>
                <a:cs typeface="Times New Roman"/>
              </a:rPr>
              <a:t>legere</a:t>
            </a:r>
            <a:r>
              <a:rPr lang="en-US" sz="1800" dirty="0">
                <a:effectLst/>
                <a:latin typeface="+mn-lt"/>
                <a:ea typeface="ＭＳ 明朝"/>
                <a:cs typeface="Times New Roman"/>
              </a:rPr>
              <a:t> me </a:t>
            </a:r>
            <a:r>
              <a:rPr lang="en-US" sz="1800" dirty="0" err="1">
                <a:effectLst/>
                <a:latin typeface="+mn-lt"/>
                <a:ea typeface="ＭＳ 明朝"/>
                <a:cs typeface="Times New Roman"/>
              </a:rPr>
              <a:t>lius</a:t>
            </a:r>
            <a:r>
              <a:rPr lang="en-US" sz="1800" dirty="0">
                <a:effectLst/>
                <a:latin typeface="+mn-lt"/>
                <a:ea typeface="ＭＳ 明朝"/>
                <a:cs typeface="Times New Roman"/>
              </a:rPr>
              <a:t> quod ii </a:t>
            </a:r>
            <a:r>
              <a:rPr lang="en-US" sz="1800" dirty="0" err="1">
                <a:effectLst/>
                <a:latin typeface="+mn-lt"/>
                <a:ea typeface="ＭＳ 明朝"/>
                <a:cs typeface="Times New Roman"/>
              </a:rPr>
              <a:t>legunt</a:t>
            </a:r>
            <a:r>
              <a:rPr lang="en-US" sz="1800" dirty="0">
                <a:effectLst/>
                <a:latin typeface="+mn-lt"/>
                <a:ea typeface="ＭＳ 明朝"/>
                <a:cs typeface="Times New Roman"/>
              </a:rPr>
              <a:t> </a:t>
            </a:r>
            <a:r>
              <a:rPr lang="en-US" sz="1800" dirty="0" err="1">
                <a:effectLst/>
                <a:latin typeface="+mn-lt"/>
                <a:ea typeface="ＭＳ 明朝"/>
                <a:cs typeface="Times New Roman"/>
              </a:rPr>
              <a:t>saepius</a:t>
            </a:r>
            <a:r>
              <a:rPr lang="en-US" sz="1800" dirty="0">
                <a:effectLst/>
                <a:latin typeface="+mn-lt"/>
                <a:ea typeface="ＭＳ 明朝"/>
                <a:cs typeface="Times New Roman"/>
              </a:rPr>
              <a:t>. </a:t>
            </a:r>
            <a:r>
              <a:rPr lang="en-US" sz="1800" dirty="0" err="1">
                <a:effectLst/>
                <a:latin typeface="+mn-lt"/>
                <a:ea typeface="ＭＳ 明朝"/>
                <a:cs typeface="Times New Roman"/>
              </a:rPr>
              <a:t>Claritas</a:t>
            </a:r>
            <a:r>
              <a:rPr lang="en-US" sz="1800" dirty="0">
                <a:effectLst/>
                <a:latin typeface="+mn-lt"/>
                <a:ea typeface="ＭＳ 明朝"/>
                <a:cs typeface="Times New Roman"/>
              </a:rPr>
              <a:t> </a:t>
            </a:r>
            <a:r>
              <a:rPr lang="en-US" sz="1800" dirty="0" err="1">
                <a:effectLst/>
                <a:latin typeface="+mn-lt"/>
                <a:ea typeface="ＭＳ 明朝"/>
                <a:cs typeface="Times New Roman"/>
              </a:rPr>
              <a:t>est</a:t>
            </a:r>
            <a:r>
              <a:rPr lang="en-US" sz="1800" dirty="0">
                <a:effectLst/>
                <a:latin typeface="+mn-lt"/>
                <a:ea typeface="ＭＳ 明朝"/>
                <a:cs typeface="Times New Roman"/>
              </a:rPr>
              <a:t> </a:t>
            </a:r>
            <a:r>
              <a:rPr lang="en-US" sz="1800" dirty="0" err="1">
                <a:effectLst/>
                <a:latin typeface="+mn-lt"/>
                <a:ea typeface="ＭＳ 明朝"/>
                <a:cs typeface="Times New Roman"/>
              </a:rPr>
              <a:t>etiam</a:t>
            </a:r>
            <a:r>
              <a:rPr lang="en-US" sz="1800" dirty="0">
                <a:effectLst/>
                <a:latin typeface="+mn-lt"/>
                <a:ea typeface="ＭＳ 明朝"/>
                <a:cs typeface="Times New Roman"/>
              </a:rPr>
              <a:t> </a:t>
            </a:r>
            <a:r>
              <a:rPr lang="en-US" sz="1800" dirty="0" err="1">
                <a:effectLst/>
                <a:latin typeface="+mn-lt"/>
                <a:ea typeface="ＭＳ 明朝"/>
                <a:cs typeface="Times New Roman"/>
              </a:rPr>
              <a:t>processus</a:t>
            </a:r>
            <a:r>
              <a:rPr lang="en-US" sz="1800" dirty="0">
                <a:effectLst/>
                <a:latin typeface="+mn-lt"/>
                <a:ea typeface="ＭＳ 明朝"/>
                <a:cs typeface="Times New Roman"/>
              </a:rPr>
              <a:t> </a:t>
            </a:r>
            <a:r>
              <a:rPr lang="en-US" sz="1800" dirty="0" err="1">
                <a:effectLst/>
                <a:latin typeface="+mn-lt"/>
                <a:ea typeface="ＭＳ 明朝"/>
                <a:cs typeface="Times New Roman"/>
              </a:rPr>
              <a:t>dynamicus</a:t>
            </a:r>
            <a:r>
              <a:rPr lang="en-US" sz="1800" dirty="0">
                <a:effectLst/>
                <a:latin typeface="+mn-lt"/>
                <a:ea typeface="ＭＳ 明朝"/>
                <a:cs typeface="Times New Roman"/>
              </a:rPr>
              <a:t>, qui sequitur </a:t>
            </a:r>
            <a:r>
              <a:rPr lang="en-US" sz="1800" dirty="0" err="1">
                <a:effectLst/>
                <a:latin typeface="+mn-lt"/>
                <a:ea typeface="ＭＳ 明朝"/>
                <a:cs typeface="Times New Roman"/>
              </a:rPr>
              <a:t>mutationem</a:t>
            </a:r>
            <a:r>
              <a:rPr lang="en-US" sz="1800" dirty="0">
                <a:effectLst/>
                <a:latin typeface="+mn-lt"/>
                <a:ea typeface="ＭＳ 明朝"/>
                <a:cs typeface="Times New Roman"/>
              </a:rPr>
              <a:t> </a:t>
            </a:r>
            <a:r>
              <a:rPr lang="en-US" sz="1800" dirty="0" err="1">
                <a:effectLst/>
                <a:latin typeface="+mn-lt"/>
                <a:ea typeface="ＭＳ 明朝"/>
                <a:cs typeface="Times New Roman"/>
              </a:rPr>
              <a:t>consuetudium</a:t>
            </a:r>
            <a:r>
              <a:rPr lang="en-US" sz="1800" dirty="0">
                <a:effectLst/>
                <a:latin typeface="+mn-lt"/>
                <a:ea typeface="ＭＳ 明朝"/>
                <a:cs typeface="Times New Roman"/>
              </a:rPr>
              <a:t> </a:t>
            </a:r>
            <a:r>
              <a:rPr lang="en-US" sz="1800" dirty="0" err="1">
                <a:effectLst/>
                <a:latin typeface="+mn-lt"/>
                <a:ea typeface="ＭＳ 明朝"/>
                <a:cs typeface="Times New Roman"/>
              </a:rPr>
              <a:t>lectorum</a:t>
            </a:r>
            <a:r>
              <a:rPr lang="en-US" sz="1800" dirty="0">
                <a:effectLst/>
                <a:latin typeface="+mn-lt"/>
                <a:ea typeface="ＭＳ 明朝"/>
                <a:cs typeface="Times New Roman"/>
              </a:rPr>
              <a:t>. </a:t>
            </a:r>
          </a:p>
          <a:p>
            <a:r>
              <a:rPr lang="en-US" sz="1800" dirty="0" err="1">
                <a:effectLst/>
                <a:latin typeface="+mn-lt"/>
                <a:ea typeface="ＭＳ 明朝"/>
                <a:cs typeface="Times New Roman"/>
              </a:rPr>
              <a:t>Mirum</a:t>
            </a:r>
            <a:r>
              <a:rPr lang="en-US" sz="1800" dirty="0">
                <a:effectLst/>
                <a:latin typeface="+mn-lt"/>
                <a:ea typeface="ＭＳ 明朝"/>
                <a:cs typeface="Times New Roman"/>
              </a:rPr>
              <a:t> </a:t>
            </a:r>
            <a:r>
              <a:rPr lang="en-US" sz="1800" dirty="0" err="1">
                <a:effectLst/>
                <a:latin typeface="+mn-lt"/>
                <a:ea typeface="ＭＳ 明朝"/>
                <a:cs typeface="Times New Roman"/>
              </a:rPr>
              <a:t>est</a:t>
            </a:r>
            <a:r>
              <a:rPr lang="en-US" sz="1800" dirty="0">
                <a:effectLst/>
                <a:latin typeface="+mn-lt"/>
                <a:ea typeface="ＭＳ 明朝"/>
                <a:cs typeface="Times New Roman"/>
              </a:rPr>
              <a:t> </a:t>
            </a:r>
            <a:r>
              <a:rPr lang="en-US" sz="1800" dirty="0" err="1">
                <a:effectLst/>
                <a:latin typeface="+mn-lt"/>
                <a:ea typeface="ＭＳ 明朝"/>
                <a:cs typeface="Times New Roman"/>
              </a:rPr>
              <a:t>notare</a:t>
            </a:r>
            <a:r>
              <a:rPr lang="en-US" sz="1800" dirty="0">
                <a:effectLst/>
                <a:latin typeface="+mn-lt"/>
                <a:ea typeface="ＭＳ 明朝"/>
                <a:cs typeface="Times New Roman"/>
              </a:rPr>
              <a:t> quam </a:t>
            </a:r>
            <a:r>
              <a:rPr lang="en-US" sz="1800" dirty="0" err="1">
                <a:effectLst/>
                <a:latin typeface="+mn-lt"/>
                <a:ea typeface="ＭＳ 明朝"/>
                <a:cs typeface="Times New Roman"/>
              </a:rPr>
              <a:t>littera</a:t>
            </a:r>
            <a:r>
              <a:rPr lang="en-US" sz="1800" dirty="0">
                <a:effectLst/>
                <a:latin typeface="+mn-lt"/>
                <a:ea typeface="ＭＳ 明朝"/>
                <a:cs typeface="Times New Roman"/>
              </a:rPr>
              <a:t> </a:t>
            </a:r>
            <a:r>
              <a:rPr lang="en-US" sz="1800" dirty="0" err="1">
                <a:effectLst/>
                <a:latin typeface="+mn-lt"/>
                <a:ea typeface="ＭＳ 明朝"/>
                <a:cs typeface="Times New Roman"/>
              </a:rPr>
              <a:t>gothica</a:t>
            </a:r>
            <a:r>
              <a:rPr lang="en-US" sz="1800" dirty="0">
                <a:effectLst/>
                <a:latin typeface="+mn-lt"/>
                <a:ea typeface="ＭＳ 明朝"/>
                <a:cs typeface="Times New Roman"/>
              </a:rPr>
              <a:t>, quam </a:t>
            </a:r>
            <a:r>
              <a:rPr lang="en-US" sz="1800" dirty="0" err="1">
                <a:effectLst/>
                <a:latin typeface="+mn-lt"/>
                <a:ea typeface="ＭＳ 明朝"/>
                <a:cs typeface="Times New Roman"/>
              </a:rPr>
              <a:t>nunc</a:t>
            </a:r>
            <a:r>
              <a:rPr lang="en-US" sz="1800" dirty="0">
                <a:effectLst/>
                <a:latin typeface="+mn-lt"/>
                <a:ea typeface="ＭＳ 明朝"/>
                <a:cs typeface="Times New Roman"/>
              </a:rPr>
              <a:t> </a:t>
            </a:r>
            <a:r>
              <a:rPr lang="en-US" sz="1800" dirty="0" err="1">
                <a:effectLst/>
                <a:latin typeface="+mn-lt"/>
                <a:ea typeface="ＭＳ 明朝"/>
                <a:cs typeface="Times New Roman"/>
              </a:rPr>
              <a:t>putamus</a:t>
            </a:r>
            <a:r>
              <a:rPr lang="en-US" sz="1800" dirty="0">
                <a:effectLst/>
                <a:latin typeface="+mn-lt"/>
                <a:ea typeface="ＭＳ 明朝"/>
                <a:cs typeface="Times New Roman"/>
              </a:rPr>
              <a:t> </a:t>
            </a:r>
            <a:r>
              <a:rPr lang="en-US" sz="1800" dirty="0" err="1">
                <a:effectLst/>
                <a:latin typeface="+mn-lt"/>
                <a:ea typeface="ＭＳ 明朝"/>
                <a:cs typeface="Times New Roman"/>
              </a:rPr>
              <a:t>parum</a:t>
            </a:r>
            <a:r>
              <a:rPr lang="en-US" sz="1800" dirty="0">
                <a:effectLst/>
                <a:latin typeface="+mn-lt"/>
                <a:ea typeface="ＭＳ 明朝"/>
                <a:cs typeface="Times New Roman"/>
              </a:rPr>
              <a:t> </a:t>
            </a:r>
            <a:r>
              <a:rPr lang="en-US" sz="1800" dirty="0" err="1">
                <a:effectLst/>
                <a:latin typeface="+mn-lt"/>
                <a:ea typeface="ＭＳ 明朝"/>
                <a:cs typeface="Times New Roman"/>
              </a:rPr>
              <a:t>claram</a:t>
            </a:r>
            <a:r>
              <a:rPr lang="en-US" sz="1800" dirty="0">
                <a:effectLst/>
                <a:latin typeface="+mn-lt"/>
                <a:ea typeface="ＭＳ 明朝"/>
                <a:cs typeface="Times New Roman"/>
              </a:rPr>
              <a:t>, </a:t>
            </a:r>
            <a:r>
              <a:rPr lang="en-US" sz="1800" dirty="0" err="1">
                <a:effectLst/>
                <a:latin typeface="+mn-lt"/>
                <a:ea typeface="ＭＳ 明朝"/>
                <a:cs typeface="Times New Roman"/>
              </a:rPr>
              <a:t>anteposuerit</a:t>
            </a:r>
            <a:r>
              <a:rPr lang="en-US" sz="1800" dirty="0">
                <a:effectLst/>
                <a:latin typeface="+mn-lt"/>
                <a:ea typeface="ＭＳ 明朝"/>
                <a:cs typeface="Times New Roman"/>
              </a:rPr>
              <a:t> </a:t>
            </a:r>
            <a:r>
              <a:rPr lang="en-US" sz="1800" dirty="0" err="1">
                <a:effectLst/>
                <a:latin typeface="+mn-lt"/>
                <a:ea typeface="ＭＳ 明朝"/>
                <a:cs typeface="Times New Roman"/>
              </a:rPr>
              <a:t>litterarum</a:t>
            </a:r>
            <a:r>
              <a:rPr lang="en-US" sz="1800" dirty="0">
                <a:effectLst/>
                <a:latin typeface="+mn-lt"/>
                <a:ea typeface="ＭＳ 明朝"/>
                <a:cs typeface="Times New Roman"/>
              </a:rPr>
              <a:t> </a:t>
            </a:r>
            <a:r>
              <a:rPr lang="en-US" sz="1800" dirty="0" err="1">
                <a:effectLst/>
                <a:latin typeface="+mn-lt"/>
                <a:ea typeface="ＭＳ 明朝"/>
                <a:cs typeface="Times New Roman"/>
              </a:rPr>
              <a:t>formas</a:t>
            </a:r>
            <a:r>
              <a:rPr lang="en-US" sz="1800" dirty="0">
                <a:effectLst/>
                <a:latin typeface="+mn-lt"/>
                <a:ea typeface="ＭＳ 明朝"/>
                <a:cs typeface="Times New Roman"/>
              </a:rPr>
              <a:t> </a:t>
            </a:r>
            <a:r>
              <a:rPr lang="en-US" sz="1800" dirty="0" err="1">
                <a:effectLst/>
                <a:latin typeface="+mn-lt"/>
                <a:ea typeface="ＭＳ 明朝"/>
                <a:cs typeface="Times New Roman"/>
              </a:rPr>
              <a:t>humanitatis</a:t>
            </a:r>
            <a:r>
              <a:rPr lang="en-US" sz="1800" dirty="0">
                <a:effectLst/>
                <a:latin typeface="+mn-lt"/>
                <a:ea typeface="ＭＳ 明朝"/>
                <a:cs typeface="Times New Roman"/>
              </a:rPr>
              <a:t> per </a:t>
            </a:r>
            <a:r>
              <a:rPr lang="en-US" sz="1800" dirty="0" err="1">
                <a:effectLst/>
                <a:latin typeface="+mn-lt"/>
                <a:ea typeface="ＭＳ 明朝"/>
                <a:cs typeface="Times New Roman"/>
              </a:rPr>
              <a:t>seacula</a:t>
            </a:r>
            <a:r>
              <a:rPr lang="en-US" sz="1800" dirty="0">
                <a:effectLst/>
                <a:latin typeface="+mn-lt"/>
                <a:ea typeface="ＭＳ 明朝"/>
                <a:cs typeface="Times New Roman"/>
              </a:rPr>
              <a:t> </a:t>
            </a:r>
            <a:r>
              <a:rPr lang="en-US" sz="1800" dirty="0" err="1">
                <a:effectLst/>
                <a:latin typeface="+mn-lt"/>
                <a:ea typeface="ＭＳ 明朝"/>
                <a:cs typeface="Times New Roman"/>
              </a:rPr>
              <a:t>quarta</a:t>
            </a:r>
            <a:r>
              <a:rPr lang="en-US" sz="1800" dirty="0">
                <a:effectLst/>
                <a:latin typeface="+mn-lt"/>
                <a:ea typeface="ＭＳ 明朝"/>
                <a:cs typeface="Times New Roman"/>
              </a:rPr>
              <a:t> </a:t>
            </a:r>
            <a:r>
              <a:rPr lang="en-US" sz="1800" dirty="0" err="1">
                <a:effectLst/>
                <a:latin typeface="+mn-lt"/>
                <a:ea typeface="ＭＳ 明朝"/>
                <a:cs typeface="Times New Roman"/>
              </a:rPr>
              <a:t>decima</a:t>
            </a:r>
            <a:r>
              <a:rPr lang="en-US" sz="1800" dirty="0">
                <a:effectLst/>
                <a:latin typeface="+mn-lt"/>
                <a:ea typeface="ＭＳ 明朝"/>
                <a:cs typeface="Times New Roman"/>
              </a:rPr>
              <a:t> et </a:t>
            </a:r>
            <a:r>
              <a:rPr lang="en-US" sz="1800" dirty="0" err="1">
                <a:effectLst/>
                <a:latin typeface="+mn-lt"/>
                <a:ea typeface="ＭＳ 明朝"/>
                <a:cs typeface="Times New Roman"/>
              </a:rPr>
              <a:t>quinta</a:t>
            </a:r>
            <a:r>
              <a:rPr lang="en-US" sz="1800" dirty="0">
                <a:effectLst/>
                <a:latin typeface="+mn-lt"/>
                <a:ea typeface="ＭＳ 明朝"/>
                <a:cs typeface="Times New Roman"/>
              </a:rPr>
              <a:t> </a:t>
            </a:r>
            <a:r>
              <a:rPr lang="en-US" sz="1800" dirty="0" err="1">
                <a:effectLst/>
                <a:latin typeface="+mn-lt"/>
                <a:ea typeface="ＭＳ 明朝"/>
                <a:cs typeface="Times New Roman"/>
              </a:rPr>
              <a:t>decima</a:t>
            </a:r>
            <a:r>
              <a:rPr lang="en-US" sz="1800" dirty="0">
                <a:effectLst/>
                <a:latin typeface="+mn-lt"/>
                <a:ea typeface="ＭＳ 明朝"/>
                <a:cs typeface="Times New Roman"/>
              </a:rPr>
              <a:t>. </a:t>
            </a:r>
            <a:r>
              <a:rPr lang="en-US" sz="1800" dirty="0" err="1">
                <a:effectLst/>
                <a:latin typeface="+mn-lt"/>
                <a:ea typeface="ＭＳ 明朝"/>
                <a:cs typeface="Times New Roman"/>
              </a:rPr>
              <a:t>Eodem</a:t>
            </a:r>
            <a:r>
              <a:rPr lang="en-US" sz="1800" dirty="0">
                <a:effectLst/>
                <a:latin typeface="+mn-lt"/>
                <a:ea typeface="ＭＳ 明朝"/>
                <a:cs typeface="Times New Roman"/>
              </a:rPr>
              <a:t> </a:t>
            </a:r>
            <a:r>
              <a:rPr lang="en-US" sz="1800" dirty="0" err="1">
                <a:effectLst/>
                <a:latin typeface="+mn-lt"/>
                <a:ea typeface="ＭＳ 明朝"/>
                <a:cs typeface="Times New Roman"/>
              </a:rPr>
              <a:t>modo</a:t>
            </a:r>
            <a:r>
              <a:rPr lang="en-US" sz="1800" dirty="0">
                <a:effectLst/>
                <a:latin typeface="+mn-lt"/>
                <a:ea typeface="ＭＳ 明朝"/>
                <a:cs typeface="Times New Roman"/>
              </a:rPr>
              <a:t> </a:t>
            </a:r>
            <a:r>
              <a:rPr lang="en-US" sz="1800" dirty="0" err="1">
                <a:effectLst/>
                <a:latin typeface="+mn-lt"/>
                <a:ea typeface="ＭＳ 明朝"/>
                <a:cs typeface="Times New Roman"/>
              </a:rPr>
              <a:t>typi</a:t>
            </a:r>
            <a:r>
              <a:rPr lang="en-US" sz="1800" dirty="0">
                <a:effectLst/>
                <a:latin typeface="+mn-lt"/>
                <a:ea typeface="ＭＳ 明朝"/>
                <a:cs typeface="Times New Roman"/>
              </a:rPr>
              <a:t>, qui </a:t>
            </a:r>
            <a:r>
              <a:rPr lang="en-US" sz="1800" dirty="0" err="1">
                <a:effectLst/>
                <a:latin typeface="+mn-lt"/>
                <a:ea typeface="ＭＳ 明朝"/>
                <a:cs typeface="Times New Roman"/>
              </a:rPr>
              <a:t>nunc</a:t>
            </a:r>
            <a:r>
              <a:rPr lang="en-US" sz="1800" dirty="0">
                <a:effectLst/>
                <a:latin typeface="+mn-lt"/>
                <a:ea typeface="ＭＳ 明朝"/>
                <a:cs typeface="Times New Roman"/>
              </a:rPr>
              <a:t> </a:t>
            </a:r>
            <a:r>
              <a:rPr lang="en-US" sz="1800" dirty="0" err="1">
                <a:effectLst/>
                <a:latin typeface="+mn-lt"/>
                <a:ea typeface="ＭＳ 明朝"/>
                <a:cs typeface="Times New Roman"/>
              </a:rPr>
              <a:t>nobis</a:t>
            </a:r>
            <a:r>
              <a:rPr lang="en-US" sz="1800" dirty="0">
                <a:effectLst/>
                <a:latin typeface="+mn-lt"/>
                <a:ea typeface="ＭＳ 明朝"/>
                <a:cs typeface="Times New Roman"/>
              </a:rPr>
              <a:t> </a:t>
            </a:r>
            <a:r>
              <a:rPr lang="en-US" sz="1800" dirty="0" err="1">
                <a:effectLst/>
                <a:latin typeface="+mn-lt"/>
                <a:ea typeface="ＭＳ 明朝"/>
                <a:cs typeface="Times New Roman"/>
              </a:rPr>
              <a:t>videntur</a:t>
            </a:r>
            <a:r>
              <a:rPr lang="en-US" sz="1800" dirty="0">
                <a:effectLst/>
                <a:latin typeface="+mn-lt"/>
                <a:ea typeface="ＭＳ 明朝"/>
                <a:cs typeface="Times New Roman"/>
              </a:rPr>
              <a:t> </a:t>
            </a:r>
            <a:r>
              <a:rPr lang="en-US" sz="1800" dirty="0" err="1">
                <a:effectLst/>
                <a:latin typeface="+mn-lt"/>
                <a:ea typeface="ＭＳ 明朝"/>
                <a:cs typeface="Times New Roman"/>
              </a:rPr>
              <a:t>parum</a:t>
            </a:r>
            <a:r>
              <a:rPr lang="en-US" sz="1800" dirty="0">
                <a:effectLst/>
                <a:latin typeface="+mn-lt"/>
                <a:ea typeface="ＭＳ 明朝"/>
                <a:cs typeface="Times New Roman"/>
              </a:rPr>
              <a:t> </a:t>
            </a:r>
            <a:r>
              <a:rPr lang="en-US" sz="1800" dirty="0" err="1">
                <a:effectLst/>
                <a:latin typeface="+mn-lt"/>
                <a:ea typeface="ＭＳ 明朝"/>
                <a:cs typeface="Times New Roman"/>
              </a:rPr>
              <a:t>clari</a:t>
            </a:r>
            <a:r>
              <a:rPr lang="en-US" sz="1800" dirty="0">
                <a:effectLst/>
                <a:latin typeface="+mn-lt"/>
                <a:ea typeface="ＭＳ 明朝"/>
                <a:cs typeface="Times New Roman"/>
              </a:rPr>
              <a:t>, </a:t>
            </a:r>
            <a:r>
              <a:rPr lang="en-US" sz="1800" dirty="0" err="1">
                <a:effectLst/>
                <a:latin typeface="+mn-lt"/>
                <a:ea typeface="ＭＳ 明朝"/>
                <a:cs typeface="Times New Roman"/>
              </a:rPr>
              <a:t>fiant</a:t>
            </a:r>
            <a:r>
              <a:rPr lang="en-US" sz="1800" dirty="0">
                <a:effectLst/>
                <a:latin typeface="+mn-lt"/>
                <a:ea typeface="ＭＳ 明朝"/>
                <a:cs typeface="Times New Roman"/>
              </a:rPr>
              <a:t> </a:t>
            </a:r>
            <a:r>
              <a:rPr lang="en-US" sz="1800" dirty="0" err="1">
                <a:effectLst/>
                <a:latin typeface="+mn-lt"/>
                <a:ea typeface="ＭＳ 明朝"/>
                <a:cs typeface="Times New Roman"/>
              </a:rPr>
              <a:t>sollemnes</a:t>
            </a:r>
            <a:r>
              <a:rPr lang="en-US" sz="1800" dirty="0">
                <a:effectLst/>
                <a:latin typeface="+mn-lt"/>
                <a:ea typeface="ＭＳ 明朝"/>
                <a:cs typeface="Times New Roman"/>
              </a:rPr>
              <a:t> in </a:t>
            </a:r>
            <a:r>
              <a:rPr lang="en-US" sz="1800" dirty="0" err="1">
                <a:effectLst/>
                <a:latin typeface="+mn-lt"/>
                <a:ea typeface="ＭＳ 明朝"/>
                <a:cs typeface="Times New Roman"/>
              </a:rPr>
              <a:t>futurum</a:t>
            </a:r>
            <a:r>
              <a:rPr lang="en-US" sz="1800" dirty="0">
                <a:effectLst/>
                <a:latin typeface="+mn-lt"/>
                <a:ea typeface="ＭＳ 明朝"/>
                <a:cs typeface="Times New Roman"/>
              </a:rPr>
              <a:t>.</a:t>
            </a:r>
            <a:endParaRPr lang="en-US" sz="1200" dirty="0">
              <a:effectLst/>
              <a:latin typeface="Cambria"/>
              <a:ea typeface="ＭＳ 明朝"/>
              <a:cs typeface="Times New Roman"/>
            </a:endParaRPr>
          </a:p>
        </p:txBody>
      </p:sp>
    </p:spTree>
    <p:extLst>
      <p:ext uri="{BB962C8B-B14F-4D97-AF65-F5344CB8AC3E}">
        <p14:creationId xmlns:p14="http://schemas.microsoft.com/office/powerpoint/2010/main" val="3148354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Title 2 Lines">
    <p:spTree>
      <p:nvGrpSpPr>
        <p:cNvPr id="1" name=""/>
        <p:cNvGrpSpPr/>
        <p:nvPr/>
      </p:nvGrpSpPr>
      <p:grpSpPr>
        <a:xfrm>
          <a:off x="0" y="0"/>
          <a:ext cx="0" cy="0"/>
          <a:chOff x="0" y="0"/>
          <a:chExt cx="0" cy="0"/>
        </a:xfrm>
      </p:grpSpPr>
      <p:sp>
        <p:nvSpPr>
          <p:cNvPr id="8"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9"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rgbClr val="655A5B"/>
                </a:solidFill>
              </a:defRPr>
            </a:lvl1pPr>
          </a:lstStyle>
          <a:p>
            <a:fld id="{6A7D11C5-64D9-E14F-AC3B-43D35B3CEA8B}" type="datetime1">
              <a:rPr lang="en-US" smtClean="0"/>
              <a:t>3/14/17</a:t>
            </a:fld>
            <a:endParaRPr lang="en-US" dirty="0"/>
          </a:p>
        </p:txBody>
      </p:sp>
      <p:sp>
        <p:nvSpPr>
          <p:cNvPr id="10" name="Text Placeholder 15"/>
          <p:cNvSpPr>
            <a:spLocks noGrp="1"/>
          </p:cNvSpPr>
          <p:nvPr>
            <p:ph type="body" sz="quarter" idx="11" hasCustomPrompt="1"/>
          </p:nvPr>
        </p:nvSpPr>
        <p:spPr>
          <a:xfrm>
            <a:off x="270022" y="387902"/>
            <a:ext cx="5027020" cy="938542"/>
          </a:xfrm>
        </p:spPr>
        <p:txBody>
          <a:bodyPr>
            <a:noAutofit/>
          </a:bodyPr>
          <a:lstStyle>
            <a:lvl1pPr marL="0" indent="0" fontAlgn="t">
              <a:buFontTx/>
              <a:buNone/>
              <a:defRPr sz="3000" baseline="0">
                <a:solidFill>
                  <a:srgbClr val="5498E4"/>
                </a:solidFill>
                <a:latin typeface="Arial" charset="0"/>
              </a:defRPr>
            </a:lvl1pPr>
          </a:lstStyle>
          <a:p>
            <a:r>
              <a:rPr lang="en-US" dirty="0"/>
              <a:t>Two line headline goes here</a:t>
            </a:r>
          </a:p>
        </p:txBody>
      </p:sp>
      <p:sp>
        <p:nvSpPr>
          <p:cNvPr id="6" name="Text Placeholder 5"/>
          <p:cNvSpPr>
            <a:spLocks noGrp="1"/>
          </p:cNvSpPr>
          <p:nvPr>
            <p:ph type="body" sz="quarter" idx="13" hasCustomPrompt="1"/>
          </p:nvPr>
        </p:nvSpPr>
        <p:spPr>
          <a:xfrm>
            <a:off x="266701" y="1535865"/>
            <a:ext cx="10909300" cy="4306358"/>
          </a:xfrm>
        </p:spPr>
        <p:txBody>
          <a:bodyPr numCol="2" spcCol="822960"/>
          <a:lstStyle>
            <a:lvl1pPr marL="0" marR="0" indent="0" algn="l" defTabSz="914400" rtl="0" eaLnBrk="1" fontAlgn="auto" latinLnBrk="0" hangingPunct="1">
              <a:lnSpc>
                <a:spcPct val="95000"/>
              </a:lnSpc>
              <a:spcBef>
                <a:spcPts val="0"/>
              </a:spcBef>
              <a:spcAft>
                <a:spcPts val="1200"/>
              </a:spcAft>
              <a:buClrTx/>
              <a:buSzTx/>
              <a:buFont typeface="Arial"/>
              <a:buNone/>
              <a:tabLst/>
              <a:defRPr lang="en-US" sz="1800" kern="1200" baseline="0">
                <a:effectLst/>
                <a:latin typeface="+mn-lt"/>
              </a:defRPr>
            </a:lvl1pPr>
            <a:lvl2pPr marL="457200" indent="0">
              <a:buNone/>
              <a:defRPr/>
            </a:lvl2pPr>
            <a:lvl3pPr marL="914400" indent="0">
              <a:buNone/>
              <a:defRPr/>
            </a:lvl3pPr>
            <a:lvl4pPr marL="1371600" indent="0">
              <a:buNone/>
              <a:defRPr/>
            </a:lvl4pPr>
            <a:lvl5pPr marL="1828800" indent="0">
              <a:buNone/>
              <a:defRPr/>
            </a:lvl5pPr>
          </a:lstStyle>
          <a:p>
            <a:r>
              <a:rPr lang="en-US" sz="1800" dirty="0">
                <a:effectLst/>
                <a:latin typeface="+mn-lt"/>
                <a:ea typeface="ＭＳ 明朝"/>
                <a:cs typeface="Times New Roman"/>
              </a:rPr>
              <a:t>Copy goes here for two column </a:t>
            </a:r>
            <a:r>
              <a:rPr lang="en-US" sz="1800" dirty="0" err="1">
                <a:effectLst/>
                <a:latin typeface="+mn-lt"/>
                <a:ea typeface="ＭＳ 明朝"/>
                <a:cs typeface="Times New Roman"/>
              </a:rPr>
              <a:t>lorem</a:t>
            </a:r>
            <a:r>
              <a:rPr lang="en-US" sz="1800" dirty="0">
                <a:effectLst/>
                <a:latin typeface="+mn-lt"/>
                <a:ea typeface="ＭＳ 明朝"/>
                <a:cs typeface="Times New Roman"/>
              </a:rPr>
              <a:t> </a:t>
            </a:r>
            <a:r>
              <a:rPr lang="en-US" sz="1800" dirty="0" err="1">
                <a:effectLst/>
                <a:latin typeface="+mn-lt"/>
                <a:ea typeface="ＭＳ 明朝"/>
                <a:cs typeface="Times New Roman"/>
              </a:rPr>
              <a:t>ipsum</a:t>
            </a:r>
            <a:r>
              <a:rPr lang="en-US" sz="1800" dirty="0">
                <a:effectLst/>
                <a:latin typeface="+mn-lt"/>
                <a:ea typeface="ＭＳ 明朝"/>
                <a:cs typeface="Times New Roman"/>
              </a:rPr>
              <a:t> </a:t>
            </a:r>
            <a:r>
              <a:rPr lang="en-US" sz="1800" dirty="0" err="1">
                <a:effectLst/>
                <a:latin typeface="+mn-lt"/>
                <a:ea typeface="ＭＳ 明朝"/>
                <a:cs typeface="Times New Roman"/>
              </a:rPr>
              <a:t>dolar</a:t>
            </a:r>
            <a:r>
              <a:rPr lang="en-US" sz="1800" dirty="0">
                <a:effectLst/>
                <a:latin typeface="+mn-lt"/>
                <a:ea typeface="ＭＳ 明朝"/>
                <a:cs typeface="Times New Roman"/>
              </a:rPr>
              <a:t> sit </a:t>
            </a:r>
            <a:r>
              <a:rPr lang="en-US" sz="1800" dirty="0" err="1">
                <a:effectLst/>
                <a:latin typeface="+mn-lt"/>
                <a:ea typeface="ＭＳ 明朝"/>
                <a:cs typeface="Times New Roman"/>
              </a:rPr>
              <a:t>amet</a:t>
            </a:r>
            <a:r>
              <a:rPr lang="en-US" sz="1800" dirty="0">
                <a:effectLst/>
                <a:latin typeface="+mn-lt"/>
                <a:ea typeface="ＭＳ 明朝"/>
                <a:cs typeface="Times New Roman"/>
              </a:rPr>
              <a:t>, </a:t>
            </a:r>
            <a:r>
              <a:rPr lang="en-US" sz="1800" dirty="0" err="1">
                <a:effectLst/>
                <a:latin typeface="+mn-lt"/>
                <a:ea typeface="ＭＳ 明朝"/>
                <a:cs typeface="Times New Roman"/>
              </a:rPr>
              <a:t>consectetur</a:t>
            </a:r>
            <a:r>
              <a:rPr lang="en-US" sz="1800" dirty="0">
                <a:effectLst/>
                <a:latin typeface="+mn-lt"/>
                <a:ea typeface="ＭＳ 明朝"/>
                <a:cs typeface="Times New Roman"/>
              </a:rPr>
              <a:t> </a:t>
            </a:r>
            <a:r>
              <a:rPr lang="en-US" sz="1800" dirty="0" err="1">
                <a:effectLst/>
                <a:latin typeface="+mn-lt"/>
                <a:ea typeface="ＭＳ 明朝"/>
                <a:cs typeface="Times New Roman"/>
              </a:rPr>
              <a:t>adipiscing</a:t>
            </a:r>
            <a:r>
              <a:rPr lang="en-US" sz="1800" dirty="0">
                <a:effectLst/>
                <a:latin typeface="+mn-lt"/>
                <a:ea typeface="ＭＳ 明朝"/>
                <a:cs typeface="Times New Roman"/>
              </a:rPr>
              <a:t> </a:t>
            </a:r>
            <a:r>
              <a:rPr lang="en-US" sz="1800" dirty="0" err="1">
                <a:effectLst/>
                <a:latin typeface="+mn-lt"/>
                <a:ea typeface="ＭＳ 明朝"/>
                <a:cs typeface="Times New Roman"/>
              </a:rPr>
              <a:t>elit</a:t>
            </a:r>
            <a:r>
              <a:rPr lang="en-US" sz="1800" dirty="0">
                <a:effectLst/>
                <a:latin typeface="+mn-lt"/>
                <a:ea typeface="ＭＳ 明朝"/>
                <a:cs typeface="Times New Roman"/>
              </a:rPr>
              <a:t>. </a:t>
            </a:r>
            <a:r>
              <a:rPr lang="en-US" sz="1800" dirty="0" err="1">
                <a:effectLst/>
                <a:latin typeface="+mn-lt"/>
                <a:ea typeface="ＭＳ 明朝"/>
                <a:cs typeface="Times New Roman"/>
              </a:rPr>
              <a:t>Donec</a:t>
            </a:r>
            <a:r>
              <a:rPr lang="en-US" sz="1800" dirty="0">
                <a:effectLst/>
                <a:latin typeface="+mn-lt"/>
                <a:ea typeface="ＭＳ 明朝"/>
                <a:cs typeface="Times New Roman"/>
              </a:rPr>
              <a:t> </a:t>
            </a:r>
            <a:r>
              <a:rPr lang="en-US" sz="1800" dirty="0" err="1">
                <a:effectLst/>
                <a:latin typeface="+mn-lt"/>
                <a:ea typeface="ＭＳ 明朝"/>
                <a:cs typeface="Times New Roman"/>
              </a:rPr>
              <a:t>vehicula</a:t>
            </a:r>
            <a:r>
              <a:rPr lang="en-US" sz="1800" dirty="0">
                <a:effectLst/>
                <a:latin typeface="+mn-lt"/>
                <a:ea typeface="ＭＳ 明朝"/>
                <a:cs typeface="Times New Roman"/>
              </a:rPr>
              <a:t> </a:t>
            </a:r>
            <a:r>
              <a:rPr lang="en-US" sz="1800" dirty="0" err="1">
                <a:effectLst/>
                <a:latin typeface="+mn-lt"/>
                <a:ea typeface="ＭＳ 明朝"/>
                <a:cs typeface="Times New Roman"/>
              </a:rPr>
              <a:t>lorem</a:t>
            </a:r>
            <a:r>
              <a:rPr lang="en-US" sz="1800" dirty="0">
                <a:effectLst/>
                <a:latin typeface="+mn-lt"/>
                <a:ea typeface="ＭＳ 明朝"/>
                <a:cs typeface="Times New Roman"/>
              </a:rPr>
              <a:t> </a:t>
            </a:r>
            <a:r>
              <a:rPr lang="en-US" sz="1800" dirty="0" err="1">
                <a:effectLst/>
                <a:latin typeface="+mn-lt"/>
                <a:ea typeface="ＭＳ 明朝"/>
                <a:cs typeface="Times New Roman"/>
              </a:rPr>
              <a:t>enim</a:t>
            </a:r>
            <a:r>
              <a:rPr lang="en-US" sz="1800" dirty="0">
                <a:effectLst/>
                <a:latin typeface="+mn-lt"/>
                <a:ea typeface="ＭＳ 明朝"/>
                <a:cs typeface="Times New Roman"/>
              </a:rPr>
              <a:t>, </a:t>
            </a:r>
            <a:r>
              <a:rPr lang="en-US" sz="1800" dirty="0" err="1">
                <a:effectLst/>
                <a:latin typeface="+mn-lt"/>
                <a:ea typeface="ＭＳ 明朝"/>
                <a:cs typeface="Times New Roman"/>
              </a:rPr>
              <a:t>quis</a:t>
            </a:r>
            <a:r>
              <a:rPr lang="en-US" sz="1800" dirty="0">
                <a:effectLst/>
                <a:latin typeface="+mn-lt"/>
                <a:ea typeface="ＭＳ 明朝"/>
                <a:cs typeface="Times New Roman"/>
              </a:rPr>
              <a:t> </a:t>
            </a:r>
            <a:r>
              <a:rPr lang="en-US" sz="1800" dirty="0" err="1">
                <a:effectLst/>
                <a:latin typeface="+mn-lt"/>
                <a:ea typeface="ＭＳ 明朝"/>
                <a:cs typeface="Times New Roman"/>
              </a:rPr>
              <a:t>convallis</a:t>
            </a:r>
            <a:r>
              <a:rPr lang="en-US" sz="1800" dirty="0">
                <a:effectLst/>
                <a:latin typeface="+mn-lt"/>
                <a:ea typeface="ＭＳ 明朝"/>
                <a:cs typeface="Times New Roman"/>
              </a:rPr>
              <a:t> lacus </a:t>
            </a:r>
            <a:r>
              <a:rPr lang="en-US" sz="1800" dirty="0" err="1">
                <a:effectLst/>
                <a:latin typeface="+mn-lt"/>
                <a:ea typeface="ＭＳ 明朝"/>
                <a:cs typeface="Times New Roman"/>
              </a:rPr>
              <a:t>sodales</a:t>
            </a:r>
            <a:r>
              <a:rPr lang="en-US" sz="1800" dirty="0">
                <a:effectLst/>
                <a:latin typeface="+mn-lt"/>
                <a:ea typeface="ＭＳ 明朝"/>
                <a:cs typeface="Times New Roman"/>
              </a:rPr>
              <a:t> in.</a:t>
            </a:r>
            <a:endParaRPr lang="en-US" sz="1200" dirty="0">
              <a:effectLst/>
              <a:latin typeface="Cambria"/>
              <a:ea typeface="ＭＳ 明朝"/>
              <a:cs typeface="Times New Roman"/>
            </a:endParaRPr>
          </a:p>
          <a:p>
            <a:r>
              <a:rPr lang="en-US" sz="1800" dirty="0">
                <a:effectLst/>
                <a:latin typeface="+mn-lt"/>
                <a:ea typeface="ＭＳ 明朝"/>
                <a:cs typeface="Times New Roman"/>
              </a:rPr>
              <a:t>In </a:t>
            </a:r>
            <a:r>
              <a:rPr lang="en-US" sz="1800" dirty="0" err="1">
                <a:effectLst/>
                <a:latin typeface="+mn-lt"/>
                <a:ea typeface="ＭＳ 明朝"/>
                <a:cs typeface="Times New Roman"/>
              </a:rPr>
              <a:t>ut</a:t>
            </a:r>
            <a:r>
              <a:rPr lang="en-US" sz="1800" dirty="0">
                <a:effectLst/>
                <a:latin typeface="+mn-lt"/>
                <a:ea typeface="ＭＳ 明朝"/>
                <a:cs typeface="Times New Roman"/>
              </a:rPr>
              <a:t> </a:t>
            </a:r>
            <a:r>
              <a:rPr lang="en-US" sz="1800" dirty="0" err="1">
                <a:effectLst/>
                <a:latin typeface="+mn-lt"/>
                <a:ea typeface="ＭＳ 明朝"/>
                <a:cs typeface="Times New Roman"/>
              </a:rPr>
              <a:t>lobortis</a:t>
            </a:r>
            <a:r>
              <a:rPr lang="en-US" sz="1800" dirty="0">
                <a:effectLst/>
                <a:latin typeface="+mn-lt"/>
                <a:ea typeface="ＭＳ 明朝"/>
                <a:cs typeface="Times New Roman"/>
              </a:rPr>
              <a:t> </a:t>
            </a:r>
            <a:r>
              <a:rPr lang="en-US" sz="1800" dirty="0" err="1">
                <a:effectLst/>
                <a:latin typeface="+mn-lt"/>
                <a:ea typeface="ＭＳ 明朝"/>
                <a:cs typeface="Times New Roman"/>
              </a:rPr>
              <a:t>neque</a:t>
            </a:r>
            <a:r>
              <a:rPr lang="en-US" sz="1800" dirty="0">
                <a:effectLst/>
                <a:latin typeface="+mn-lt"/>
                <a:ea typeface="ＭＳ 明朝"/>
                <a:cs typeface="Times New Roman"/>
              </a:rPr>
              <a:t>, </a:t>
            </a:r>
            <a:r>
              <a:rPr lang="en-US" sz="1800" dirty="0" err="1">
                <a:effectLst/>
                <a:latin typeface="+mn-lt"/>
                <a:ea typeface="ＭＳ 明朝"/>
                <a:cs typeface="Times New Roman"/>
              </a:rPr>
              <a:t>quis</a:t>
            </a:r>
            <a:r>
              <a:rPr lang="en-US" sz="1800" dirty="0">
                <a:effectLst/>
                <a:latin typeface="+mn-lt"/>
                <a:ea typeface="ＭＳ 明朝"/>
                <a:cs typeface="Times New Roman"/>
              </a:rPr>
              <a:t> </a:t>
            </a:r>
            <a:r>
              <a:rPr lang="en-US" sz="1800" dirty="0" err="1">
                <a:effectLst/>
                <a:latin typeface="+mn-lt"/>
                <a:ea typeface="ＭＳ 明朝"/>
                <a:cs typeface="Times New Roman"/>
              </a:rPr>
              <a:t>lobortis</a:t>
            </a:r>
            <a:r>
              <a:rPr lang="en-US" sz="1800" dirty="0">
                <a:effectLst/>
                <a:latin typeface="+mn-lt"/>
                <a:ea typeface="ＭＳ 明朝"/>
                <a:cs typeface="Times New Roman"/>
              </a:rPr>
              <a:t> </a:t>
            </a:r>
            <a:r>
              <a:rPr lang="en-US" sz="1800" dirty="0" err="1">
                <a:effectLst/>
                <a:latin typeface="+mn-lt"/>
                <a:ea typeface="ＭＳ 明朝"/>
                <a:cs typeface="Times New Roman"/>
              </a:rPr>
              <a:t>velit</a:t>
            </a:r>
            <a:r>
              <a:rPr lang="en-US" sz="1800" dirty="0">
                <a:effectLst/>
                <a:latin typeface="+mn-lt"/>
                <a:ea typeface="ＭＳ 明朝"/>
                <a:cs typeface="Times New Roman"/>
              </a:rPr>
              <a:t>. </a:t>
            </a:r>
            <a:r>
              <a:rPr lang="en-US" sz="1800" dirty="0" err="1">
                <a:effectLst/>
                <a:latin typeface="+mn-lt"/>
                <a:ea typeface="ＭＳ 明朝"/>
                <a:cs typeface="Times New Roman"/>
              </a:rPr>
              <a:t>Praesent</a:t>
            </a:r>
            <a:r>
              <a:rPr lang="en-US" sz="1800" dirty="0">
                <a:effectLst/>
                <a:latin typeface="+mn-lt"/>
                <a:ea typeface="ＭＳ 明朝"/>
                <a:cs typeface="Times New Roman"/>
              </a:rPr>
              <a:t> non </a:t>
            </a:r>
            <a:r>
              <a:rPr lang="en-US" sz="1800" dirty="0" err="1">
                <a:effectLst/>
                <a:latin typeface="+mn-lt"/>
                <a:ea typeface="ＭＳ 明朝"/>
                <a:cs typeface="Times New Roman"/>
              </a:rPr>
              <a:t>feugiat</a:t>
            </a:r>
            <a:r>
              <a:rPr lang="en-US" sz="1800" dirty="0">
                <a:effectLst/>
                <a:latin typeface="+mn-lt"/>
                <a:ea typeface="ＭＳ 明朝"/>
                <a:cs typeface="Times New Roman"/>
              </a:rPr>
              <a:t> </a:t>
            </a:r>
            <a:r>
              <a:rPr lang="en-US" sz="1800" dirty="0" err="1">
                <a:effectLst/>
                <a:latin typeface="+mn-lt"/>
                <a:ea typeface="ＭＳ 明朝"/>
                <a:cs typeface="Times New Roman"/>
              </a:rPr>
              <a:t>sapien</a:t>
            </a:r>
            <a:r>
              <a:rPr lang="en-US" sz="1800" dirty="0">
                <a:effectLst/>
                <a:latin typeface="+mn-lt"/>
                <a:ea typeface="ＭＳ 明朝"/>
                <a:cs typeface="Times New Roman"/>
              </a:rPr>
              <a:t>, </a:t>
            </a:r>
            <a:r>
              <a:rPr lang="en-US" sz="1800" dirty="0" err="1">
                <a:effectLst/>
                <a:latin typeface="+mn-lt"/>
                <a:ea typeface="ＭＳ 明朝"/>
                <a:cs typeface="Times New Roman"/>
              </a:rPr>
              <a:t>sed</a:t>
            </a:r>
            <a:r>
              <a:rPr lang="en-US" sz="1800" dirty="0">
                <a:effectLst/>
                <a:latin typeface="+mn-lt"/>
                <a:ea typeface="ＭＳ 明朝"/>
                <a:cs typeface="Times New Roman"/>
              </a:rPr>
              <a:t> </a:t>
            </a:r>
            <a:r>
              <a:rPr lang="en-US" sz="1800" dirty="0" err="1">
                <a:effectLst/>
                <a:latin typeface="+mn-lt"/>
                <a:ea typeface="ＭＳ 明朝"/>
                <a:cs typeface="Times New Roman"/>
              </a:rPr>
              <a:t>rhoncus</a:t>
            </a:r>
            <a:r>
              <a:rPr lang="en-US" sz="1800" dirty="0">
                <a:effectLst/>
                <a:latin typeface="+mn-lt"/>
                <a:ea typeface="ＭＳ 明朝"/>
                <a:cs typeface="Times New Roman"/>
              </a:rPr>
              <a:t>.</a:t>
            </a:r>
            <a:endParaRPr lang="en-US" sz="1200" dirty="0">
              <a:effectLst/>
              <a:latin typeface="Cambria"/>
              <a:ea typeface="ＭＳ 明朝"/>
              <a:cs typeface="Times New Roman"/>
            </a:endParaRPr>
          </a:p>
          <a:p>
            <a:r>
              <a:rPr lang="en-US" sz="1800" dirty="0" err="1">
                <a:effectLst/>
                <a:latin typeface="+mn-lt"/>
                <a:ea typeface="ＭＳ 明朝"/>
                <a:cs typeface="Times New Roman"/>
              </a:rPr>
              <a:t>Ut</a:t>
            </a:r>
            <a:r>
              <a:rPr lang="en-US" sz="1800" dirty="0">
                <a:effectLst/>
                <a:latin typeface="+mn-lt"/>
                <a:ea typeface="ＭＳ 明朝"/>
                <a:cs typeface="Times New Roman"/>
              </a:rPr>
              <a:t> </a:t>
            </a:r>
            <a:r>
              <a:rPr lang="en-US" sz="1800" dirty="0" err="1">
                <a:effectLst/>
                <a:latin typeface="+mn-lt"/>
                <a:ea typeface="ＭＳ 明朝"/>
                <a:cs typeface="Times New Roman"/>
              </a:rPr>
              <a:t>wisi</a:t>
            </a:r>
            <a:r>
              <a:rPr lang="en-US" sz="1800" dirty="0">
                <a:effectLst/>
                <a:latin typeface="+mn-lt"/>
                <a:ea typeface="ＭＳ 明朝"/>
                <a:cs typeface="Times New Roman"/>
              </a:rPr>
              <a:t> </a:t>
            </a:r>
            <a:r>
              <a:rPr lang="en-US" sz="1800" dirty="0" err="1">
                <a:effectLst/>
                <a:latin typeface="+mn-lt"/>
                <a:ea typeface="ＭＳ 明朝"/>
                <a:cs typeface="Times New Roman"/>
              </a:rPr>
              <a:t>enim</a:t>
            </a:r>
            <a:r>
              <a:rPr lang="en-US" sz="1800" dirty="0">
                <a:effectLst/>
                <a:latin typeface="+mn-lt"/>
                <a:ea typeface="ＭＳ 明朝"/>
                <a:cs typeface="Times New Roman"/>
              </a:rPr>
              <a:t> ad minim </a:t>
            </a:r>
            <a:r>
              <a:rPr lang="en-US" sz="1800" dirty="0" err="1">
                <a:effectLst/>
                <a:latin typeface="+mn-lt"/>
                <a:ea typeface="ＭＳ 明朝"/>
                <a:cs typeface="Times New Roman"/>
              </a:rPr>
              <a:t>veniam</a:t>
            </a:r>
            <a:r>
              <a:rPr lang="en-US" sz="1800" dirty="0">
                <a:effectLst/>
                <a:latin typeface="+mn-lt"/>
                <a:ea typeface="ＭＳ 明朝"/>
                <a:cs typeface="Times New Roman"/>
              </a:rPr>
              <a:t>, </a:t>
            </a:r>
            <a:r>
              <a:rPr lang="en-US" sz="1800" dirty="0" err="1">
                <a:effectLst/>
                <a:latin typeface="+mn-lt"/>
                <a:ea typeface="ＭＳ 明朝"/>
                <a:cs typeface="Times New Roman"/>
              </a:rPr>
              <a:t>quis</a:t>
            </a:r>
            <a:r>
              <a:rPr lang="en-US" sz="1800" dirty="0">
                <a:effectLst/>
                <a:latin typeface="+mn-lt"/>
                <a:ea typeface="ＭＳ 明朝"/>
                <a:cs typeface="Times New Roman"/>
              </a:rPr>
              <a:t> </a:t>
            </a:r>
            <a:r>
              <a:rPr lang="en-US" sz="1800" dirty="0" err="1">
                <a:effectLst/>
                <a:latin typeface="+mn-lt"/>
                <a:ea typeface="ＭＳ 明朝"/>
                <a:cs typeface="Times New Roman"/>
              </a:rPr>
              <a:t>nostrud</a:t>
            </a:r>
            <a:r>
              <a:rPr lang="en-US" sz="1800" dirty="0">
                <a:effectLst/>
                <a:latin typeface="+mn-lt"/>
                <a:ea typeface="ＭＳ 明朝"/>
                <a:cs typeface="Times New Roman"/>
              </a:rPr>
              <a:t> </a:t>
            </a:r>
            <a:r>
              <a:rPr lang="en-US" sz="1800" dirty="0" err="1">
                <a:effectLst/>
                <a:latin typeface="+mn-lt"/>
                <a:ea typeface="ＭＳ 明朝"/>
                <a:cs typeface="Times New Roman"/>
              </a:rPr>
              <a:t>exerci</a:t>
            </a:r>
            <a:r>
              <a:rPr lang="en-US" sz="1800" dirty="0">
                <a:effectLst/>
                <a:latin typeface="+mn-lt"/>
                <a:ea typeface="ＭＳ 明朝"/>
                <a:cs typeface="Times New Roman"/>
              </a:rPr>
              <a:t> </a:t>
            </a:r>
            <a:r>
              <a:rPr lang="en-US" sz="1800" dirty="0" err="1">
                <a:effectLst/>
                <a:latin typeface="+mn-lt"/>
                <a:ea typeface="ＭＳ 明朝"/>
                <a:cs typeface="Times New Roman"/>
              </a:rPr>
              <a:t>tation</a:t>
            </a:r>
            <a:r>
              <a:rPr lang="en-US" sz="1800" dirty="0">
                <a:effectLst/>
                <a:latin typeface="+mn-lt"/>
                <a:ea typeface="ＭＳ 明朝"/>
                <a:cs typeface="Times New Roman"/>
              </a:rPr>
              <a:t> </a:t>
            </a:r>
            <a:r>
              <a:rPr lang="en-US" sz="1800" dirty="0" err="1">
                <a:effectLst/>
                <a:latin typeface="+mn-lt"/>
                <a:ea typeface="ＭＳ 明朝"/>
                <a:cs typeface="Times New Roman"/>
              </a:rPr>
              <a:t>ullamcorper</a:t>
            </a:r>
            <a:r>
              <a:rPr lang="en-US" sz="1800" dirty="0">
                <a:effectLst/>
                <a:latin typeface="+mn-lt"/>
                <a:ea typeface="ＭＳ 明朝"/>
                <a:cs typeface="Times New Roman"/>
              </a:rPr>
              <a:t> </a:t>
            </a:r>
            <a:r>
              <a:rPr lang="en-US" sz="1800" dirty="0" err="1">
                <a:effectLst/>
                <a:latin typeface="+mn-lt"/>
                <a:ea typeface="ＭＳ 明朝"/>
                <a:cs typeface="Times New Roman"/>
              </a:rPr>
              <a:t>suscipit</a:t>
            </a:r>
            <a:r>
              <a:rPr lang="en-US" sz="1800" dirty="0">
                <a:effectLst/>
                <a:latin typeface="+mn-lt"/>
                <a:ea typeface="ＭＳ 明朝"/>
                <a:cs typeface="Times New Roman"/>
              </a:rPr>
              <a:t> </a:t>
            </a:r>
            <a:r>
              <a:rPr lang="en-US" sz="1800" dirty="0" err="1">
                <a:effectLst/>
                <a:latin typeface="+mn-lt"/>
                <a:ea typeface="ＭＳ 明朝"/>
                <a:cs typeface="Times New Roman"/>
              </a:rPr>
              <a:t>lobortis</a:t>
            </a:r>
            <a:r>
              <a:rPr lang="en-US" sz="1800" dirty="0">
                <a:effectLst/>
                <a:latin typeface="+mn-lt"/>
                <a:ea typeface="ＭＳ 明朝"/>
                <a:cs typeface="Times New Roman"/>
              </a:rPr>
              <a:t> </a:t>
            </a:r>
            <a:r>
              <a:rPr lang="en-US" sz="1800" dirty="0" err="1">
                <a:effectLst/>
                <a:latin typeface="+mn-lt"/>
                <a:ea typeface="ＭＳ 明朝"/>
                <a:cs typeface="Times New Roman"/>
              </a:rPr>
              <a:t>nisl</a:t>
            </a:r>
            <a:r>
              <a:rPr lang="en-US" sz="1800" dirty="0">
                <a:effectLst/>
                <a:latin typeface="+mn-lt"/>
                <a:ea typeface="ＭＳ 明朝"/>
                <a:cs typeface="Times New Roman"/>
              </a:rPr>
              <a:t> </a:t>
            </a:r>
            <a:r>
              <a:rPr lang="en-US" sz="1800" dirty="0" err="1">
                <a:effectLst/>
                <a:latin typeface="+mn-lt"/>
                <a:ea typeface="ＭＳ 明朝"/>
                <a:cs typeface="Times New Roman"/>
              </a:rPr>
              <a:t>ut</a:t>
            </a:r>
            <a:r>
              <a:rPr lang="en-US" sz="1800" dirty="0">
                <a:effectLst/>
                <a:latin typeface="+mn-lt"/>
                <a:ea typeface="ＭＳ 明朝"/>
                <a:cs typeface="Times New Roman"/>
              </a:rPr>
              <a:t> </a:t>
            </a:r>
            <a:r>
              <a:rPr lang="en-US" sz="1800" dirty="0" err="1">
                <a:effectLst/>
                <a:latin typeface="+mn-lt"/>
                <a:ea typeface="ＭＳ 明朝"/>
                <a:cs typeface="Times New Roman"/>
              </a:rPr>
              <a:t>aliquip</a:t>
            </a:r>
            <a:r>
              <a:rPr lang="en-US" sz="1800" dirty="0">
                <a:effectLst/>
                <a:latin typeface="+mn-lt"/>
                <a:ea typeface="ＭＳ 明朝"/>
                <a:cs typeface="Times New Roman"/>
              </a:rPr>
              <a:t> ex </a:t>
            </a:r>
            <a:r>
              <a:rPr lang="en-US" sz="1800" dirty="0" err="1">
                <a:effectLst/>
                <a:latin typeface="+mn-lt"/>
                <a:ea typeface="ＭＳ 明朝"/>
                <a:cs typeface="Times New Roman"/>
              </a:rPr>
              <a:t>ea</a:t>
            </a:r>
            <a:r>
              <a:rPr lang="en-US" sz="1800" dirty="0">
                <a:effectLst/>
                <a:latin typeface="+mn-lt"/>
                <a:ea typeface="ＭＳ 明朝"/>
                <a:cs typeface="Times New Roman"/>
              </a:rPr>
              <a:t> </a:t>
            </a:r>
            <a:r>
              <a:rPr lang="en-US" sz="1800" dirty="0" err="1">
                <a:effectLst/>
                <a:latin typeface="+mn-lt"/>
                <a:ea typeface="ＭＳ 明朝"/>
                <a:cs typeface="Times New Roman"/>
              </a:rPr>
              <a:t>commodo</a:t>
            </a:r>
            <a:r>
              <a:rPr lang="en-US" sz="1800" dirty="0">
                <a:effectLst/>
                <a:latin typeface="+mn-lt"/>
                <a:ea typeface="ＭＳ 明朝"/>
                <a:cs typeface="Times New Roman"/>
              </a:rPr>
              <a:t> </a:t>
            </a:r>
            <a:r>
              <a:rPr lang="en-US" sz="1800" dirty="0" err="1">
                <a:effectLst/>
                <a:latin typeface="+mn-lt"/>
                <a:ea typeface="ＭＳ 明朝"/>
                <a:cs typeface="Times New Roman"/>
              </a:rPr>
              <a:t>consequat</a:t>
            </a:r>
            <a:r>
              <a:rPr lang="en-US" sz="1800" dirty="0">
                <a:effectLst/>
                <a:latin typeface="+mn-lt"/>
                <a:ea typeface="ＭＳ 明朝"/>
                <a:cs typeface="Times New Roman"/>
              </a:rPr>
              <a:t>. </a:t>
            </a:r>
            <a:r>
              <a:rPr lang="en-US" sz="1800" dirty="0" err="1">
                <a:effectLst/>
                <a:latin typeface="+mn-lt"/>
                <a:ea typeface="ＭＳ 明朝"/>
                <a:cs typeface="Times New Roman"/>
              </a:rPr>
              <a:t>Duis</a:t>
            </a:r>
            <a:r>
              <a:rPr lang="en-US" sz="1800" dirty="0">
                <a:effectLst/>
                <a:latin typeface="+mn-lt"/>
                <a:ea typeface="ＭＳ 明朝"/>
                <a:cs typeface="Times New Roman"/>
              </a:rPr>
              <a:t> </a:t>
            </a:r>
            <a:r>
              <a:rPr lang="en-US" sz="1800" dirty="0" err="1">
                <a:effectLst/>
                <a:latin typeface="+mn-lt"/>
                <a:ea typeface="ＭＳ 明朝"/>
                <a:cs typeface="Times New Roman"/>
              </a:rPr>
              <a:t>autem</a:t>
            </a:r>
            <a:r>
              <a:rPr lang="en-US" sz="1800" dirty="0">
                <a:effectLst/>
                <a:latin typeface="+mn-lt"/>
                <a:ea typeface="ＭＳ 明朝"/>
                <a:cs typeface="Times New Roman"/>
              </a:rPr>
              <a:t> </a:t>
            </a:r>
            <a:r>
              <a:rPr lang="en-US" sz="1800" dirty="0" err="1">
                <a:effectLst/>
                <a:latin typeface="+mn-lt"/>
                <a:ea typeface="ＭＳ 明朝"/>
                <a:cs typeface="Times New Roman"/>
              </a:rPr>
              <a:t>vel</a:t>
            </a:r>
            <a:r>
              <a:rPr lang="en-US" sz="1800" dirty="0">
                <a:effectLst/>
                <a:latin typeface="+mn-lt"/>
                <a:ea typeface="ＭＳ 明朝"/>
                <a:cs typeface="Times New Roman"/>
              </a:rPr>
              <a:t> </a:t>
            </a:r>
            <a:r>
              <a:rPr lang="en-US" sz="1800" dirty="0" err="1">
                <a:effectLst/>
                <a:latin typeface="+mn-lt"/>
                <a:ea typeface="ＭＳ 明朝"/>
                <a:cs typeface="Times New Roman"/>
              </a:rPr>
              <a:t>eum</a:t>
            </a:r>
            <a:r>
              <a:rPr lang="en-US" sz="1800" dirty="0">
                <a:effectLst/>
                <a:latin typeface="+mn-lt"/>
                <a:ea typeface="ＭＳ 明朝"/>
                <a:cs typeface="Times New Roman"/>
              </a:rPr>
              <a:t> </a:t>
            </a:r>
            <a:r>
              <a:rPr lang="en-US" sz="1800" dirty="0" err="1">
                <a:effectLst/>
                <a:latin typeface="+mn-lt"/>
                <a:ea typeface="ＭＳ 明朝"/>
                <a:cs typeface="Times New Roman"/>
              </a:rPr>
              <a:t>iriure</a:t>
            </a:r>
            <a:r>
              <a:rPr lang="en-US" sz="1800" dirty="0">
                <a:effectLst/>
                <a:latin typeface="+mn-lt"/>
                <a:ea typeface="ＭＳ 明朝"/>
                <a:cs typeface="Times New Roman"/>
              </a:rPr>
              <a:t> dolor in </a:t>
            </a:r>
            <a:r>
              <a:rPr lang="en-US" sz="1800" dirty="0" err="1">
                <a:effectLst/>
                <a:latin typeface="+mn-lt"/>
                <a:ea typeface="ＭＳ 明朝"/>
                <a:cs typeface="Times New Roman"/>
              </a:rPr>
              <a:t>hendrerit</a:t>
            </a:r>
            <a:r>
              <a:rPr lang="en-US" sz="1800" dirty="0">
                <a:effectLst/>
                <a:latin typeface="+mn-lt"/>
                <a:ea typeface="ＭＳ 明朝"/>
                <a:cs typeface="Times New Roman"/>
              </a:rPr>
              <a:t> in </a:t>
            </a:r>
            <a:r>
              <a:rPr lang="en-US" sz="1800" dirty="0" err="1">
                <a:effectLst/>
                <a:latin typeface="+mn-lt"/>
                <a:ea typeface="ＭＳ 明朝"/>
                <a:cs typeface="Times New Roman"/>
              </a:rPr>
              <a:t>vulputate</a:t>
            </a:r>
            <a:r>
              <a:rPr lang="en-US" sz="1800" dirty="0">
                <a:effectLst/>
                <a:latin typeface="+mn-lt"/>
                <a:ea typeface="ＭＳ 明朝"/>
                <a:cs typeface="Times New Roman"/>
              </a:rPr>
              <a:t> </a:t>
            </a:r>
            <a:r>
              <a:rPr lang="en-US" sz="1800" dirty="0" err="1">
                <a:effectLst/>
                <a:latin typeface="+mn-lt"/>
                <a:ea typeface="ＭＳ 明朝"/>
                <a:cs typeface="Times New Roman"/>
              </a:rPr>
              <a:t>velit</a:t>
            </a:r>
            <a:r>
              <a:rPr lang="en-US" sz="1800" dirty="0">
                <a:effectLst/>
                <a:latin typeface="+mn-lt"/>
                <a:ea typeface="ＭＳ 明朝"/>
                <a:cs typeface="Times New Roman"/>
              </a:rPr>
              <a:t> </a:t>
            </a:r>
            <a:r>
              <a:rPr lang="en-US" sz="1800" dirty="0" err="1">
                <a:effectLst/>
                <a:latin typeface="+mn-lt"/>
                <a:ea typeface="ＭＳ 明朝"/>
                <a:cs typeface="Times New Roman"/>
              </a:rPr>
              <a:t>esse</a:t>
            </a:r>
            <a:r>
              <a:rPr lang="en-US" sz="1800" dirty="0">
                <a:effectLst/>
                <a:latin typeface="+mn-lt"/>
                <a:ea typeface="ＭＳ 明朝"/>
                <a:cs typeface="Times New Roman"/>
              </a:rPr>
              <a:t> </a:t>
            </a:r>
            <a:r>
              <a:rPr lang="en-US" sz="1800" dirty="0" err="1">
                <a:effectLst/>
                <a:latin typeface="+mn-lt"/>
                <a:ea typeface="ＭＳ 明朝"/>
                <a:cs typeface="Times New Roman"/>
              </a:rPr>
              <a:t>molestie</a:t>
            </a:r>
            <a:r>
              <a:rPr lang="en-US" sz="1800" dirty="0">
                <a:effectLst/>
                <a:latin typeface="+mn-lt"/>
                <a:ea typeface="ＭＳ 明朝"/>
                <a:cs typeface="Times New Roman"/>
              </a:rPr>
              <a:t> </a:t>
            </a:r>
            <a:r>
              <a:rPr lang="en-US" sz="1800" dirty="0" err="1">
                <a:effectLst/>
                <a:latin typeface="+mn-lt"/>
                <a:ea typeface="ＭＳ 明朝"/>
                <a:cs typeface="Times New Roman"/>
              </a:rPr>
              <a:t>consequat</a:t>
            </a:r>
            <a:r>
              <a:rPr lang="en-US" sz="1800" dirty="0">
                <a:effectLst/>
                <a:latin typeface="+mn-lt"/>
                <a:ea typeface="ＭＳ 明朝"/>
                <a:cs typeface="Times New Roman"/>
              </a:rPr>
              <a:t>, </a:t>
            </a:r>
            <a:r>
              <a:rPr lang="en-US" sz="1800" dirty="0" err="1">
                <a:effectLst/>
                <a:latin typeface="+mn-lt"/>
                <a:ea typeface="ＭＳ 明朝"/>
                <a:cs typeface="Times New Roman"/>
              </a:rPr>
              <a:t>vel</a:t>
            </a:r>
            <a:r>
              <a:rPr lang="en-US" sz="1800" dirty="0">
                <a:effectLst/>
                <a:latin typeface="+mn-lt"/>
                <a:ea typeface="ＭＳ 明朝"/>
                <a:cs typeface="Times New Roman"/>
              </a:rPr>
              <a:t> </a:t>
            </a:r>
            <a:r>
              <a:rPr lang="en-US" sz="1800" dirty="0" err="1">
                <a:effectLst/>
                <a:latin typeface="+mn-lt"/>
                <a:ea typeface="ＭＳ 明朝"/>
                <a:cs typeface="Times New Roman"/>
              </a:rPr>
              <a:t>illum</a:t>
            </a:r>
            <a:r>
              <a:rPr lang="en-US" sz="1800" dirty="0">
                <a:effectLst/>
                <a:latin typeface="+mn-lt"/>
                <a:ea typeface="ＭＳ 明朝"/>
                <a:cs typeface="Times New Roman"/>
              </a:rPr>
              <a:t> </a:t>
            </a:r>
            <a:r>
              <a:rPr lang="en-US" sz="1800" dirty="0" err="1">
                <a:effectLst/>
                <a:latin typeface="+mn-lt"/>
                <a:ea typeface="ＭＳ 明朝"/>
                <a:cs typeface="Times New Roman"/>
              </a:rPr>
              <a:t>dolore</a:t>
            </a:r>
            <a:r>
              <a:rPr lang="en-US" sz="1800" dirty="0">
                <a:effectLst/>
                <a:latin typeface="+mn-lt"/>
                <a:ea typeface="ＭＳ 明朝"/>
                <a:cs typeface="Times New Roman"/>
              </a:rPr>
              <a:t> </a:t>
            </a:r>
            <a:r>
              <a:rPr lang="en-US" sz="1800" dirty="0" err="1">
                <a:effectLst/>
                <a:latin typeface="+mn-lt"/>
                <a:ea typeface="ＭＳ 明朝"/>
                <a:cs typeface="Times New Roman"/>
              </a:rPr>
              <a:t>eu</a:t>
            </a:r>
            <a:r>
              <a:rPr lang="en-US" sz="1800" dirty="0">
                <a:effectLst/>
                <a:latin typeface="+mn-lt"/>
                <a:ea typeface="ＭＳ 明朝"/>
                <a:cs typeface="Times New Roman"/>
              </a:rPr>
              <a:t> </a:t>
            </a:r>
            <a:r>
              <a:rPr lang="en-US" sz="1800" dirty="0" err="1">
                <a:effectLst/>
                <a:latin typeface="+mn-lt"/>
                <a:ea typeface="ＭＳ 明朝"/>
                <a:cs typeface="Times New Roman"/>
              </a:rPr>
              <a:t>feugiat</a:t>
            </a:r>
            <a:r>
              <a:rPr lang="en-US" sz="1800" dirty="0">
                <a:effectLst/>
                <a:latin typeface="+mn-lt"/>
                <a:ea typeface="ＭＳ 明朝"/>
                <a:cs typeface="Times New Roman"/>
              </a:rPr>
              <a:t> </a:t>
            </a:r>
            <a:r>
              <a:rPr lang="en-US" sz="1800" dirty="0" err="1">
                <a:effectLst/>
                <a:latin typeface="+mn-lt"/>
                <a:ea typeface="ＭＳ 明朝"/>
                <a:cs typeface="Times New Roman"/>
              </a:rPr>
              <a:t>nulla</a:t>
            </a:r>
            <a:r>
              <a:rPr lang="en-US" sz="1800" dirty="0">
                <a:effectLst/>
                <a:latin typeface="+mn-lt"/>
                <a:ea typeface="ＭＳ 明朝"/>
                <a:cs typeface="Times New Roman"/>
              </a:rPr>
              <a:t> </a:t>
            </a:r>
            <a:r>
              <a:rPr lang="en-US" sz="1800" dirty="0" err="1">
                <a:effectLst/>
                <a:latin typeface="+mn-lt"/>
                <a:ea typeface="ＭＳ 明朝"/>
                <a:cs typeface="Times New Roman"/>
              </a:rPr>
              <a:t>facilisis</a:t>
            </a:r>
            <a:r>
              <a:rPr lang="en-US" sz="1800" dirty="0">
                <a:effectLst/>
                <a:latin typeface="+mn-lt"/>
                <a:ea typeface="ＭＳ 明朝"/>
                <a:cs typeface="Times New Roman"/>
              </a:rPr>
              <a:t> at </a:t>
            </a:r>
            <a:r>
              <a:rPr lang="en-US" sz="1800" dirty="0" err="1">
                <a:effectLst/>
                <a:latin typeface="+mn-lt"/>
                <a:ea typeface="ＭＳ 明朝"/>
                <a:cs typeface="Times New Roman"/>
              </a:rPr>
              <a:t>vero</a:t>
            </a:r>
            <a:r>
              <a:rPr lang="en-US" sz="1800" dirty="0">
                <a:effectLst/>
                <a:latin typeface="+mn-lt"/>
                <a:ea typeface="ＭＳ 明朝"/>
                <a:cs typeface="Times New Roman"/>
              </a:rPr>
              <a:t> </a:t>
            </a:r>
            <a:r>
              <a:rPr lang="en-US" sz="1800" dirty="0" err="1">
                <a:effectLst/>
                <a:latin typeface="+mn-lt"/>
                <a:ea typeface="ＭＳ 明朝"/>
                <a:cs typeface="Times New Roman"/>
              </a:rPr>
              <a:t>eros</a:t>
            </a:r>
            <a:r>
              <a:rPr lang="en-US" sz="1800" dirty="0">
                <a:effectLst/>
                <a:latin typeface="+mn-lt"/>
                <a:ea typeface="ＭＳ 明朝"/>
                <a:cs typeface="Times New Roman"/>
              </a:rPr>
              <a:t> et </a:t>
            </a:r>
            <a:r>
              <a:rPr lang="en-US" sz="1800" dirty="0" err="1">
                <a:effectLst/>
                <a:latin typeface="+mn-lt"/>
                <a:ea typeface="ＭＳ 明朝"/>
                <a:cs typeface="Times New Roman"/>
              </a:rPr>
              <a:t>accumsan</a:t>
            </a:r>
            <a:r>
              <a:rPr lang="en-US" sz="1800" dirty="0">
                <a:effectLst/>
                <a:latin typeface="+mn-lt"/>
                <a:ea typeface="ＭＳ 明朝"/>
                <a:cs typeface="Times New Roman"/>
              </a:rPr>
              <a:t> et </a:t>
            </a:r>
            <a:r>
              <a:rPr lang="en-US" sz="1800" dirty="0" err="1">
                <a:effectLst/>
                <a:latin typeface="+mn-lt"/>
                <a:ea typeface="ＭＳ 明朝"/>
                <a:cs typeface="Times New Roman"/>
              </a:rPr>
              <a:t>iusto</a:t>
            </a:r>
            <a:r>
              <a:rPr lang="en-US" sz="1800" dirty="0">
                <a:effectLst/>
                <a:latin typeface="+mn-lt"/>
                <a:ea typeface="ＭＳ 明朝"/>
                <a:cs typeface="Times New Roman"/>
              </a:rPr>
              <a:t> </a:t>
            </a:r>
            <a:r>
              <a:rPr lang="en-US" sz="1800" dirty="0" err="1">
                <a:effectLst/>
                <a:latin typeface="+mn-lt"/>
                <a:ea typeface="ＭＳ 明朝"/>
                <a:cs typeface="Times New Roman"/>
              </a:rPr>
              <a:t>odio</a:t>
            </a:r>
            <a:r>
              <a:rPr lang="en-US" sz="1800" dirty="0">
                <a:effectLst/>
                <a:latin typeface="+mn-lt"/>
                <a:ea typeface="ＭＳ 明朝"/>
                <a:cs typeface="Times New Roman"/>
              </a:rPr>
              <a:t> </a:t>
            </a:r>
            <a:r>
              <a:rPr lang="en-US" sz="1800" dirty="0" err="1">
                <a:effectLst/>
                <a:latin typeface="+mn-lt"/>
                <a:ea typeface="ＭＳ 明朝"/>
                <a:cs typeface="Times New Roman"/>
              </a:rPr>
              <a:t>dignissim</a:t>
            </a:r>
            <a:r>
              <a:rPr lang="en-US" sz="1800" dirty="0">
                <a:effectLst/>
                <a:latin typeface="+mn-lt"/>
                <a:ea typeface="ＭＳ 明朝"/>
                <a:cs typeface="Times New Roman"/>
              </a:rPr>
              <a:t> qui </a:t>
            </a:r>
            <a:r>
              <a:rPr lang="en-US" sz="1800" dirty="0" err="1">
                <a:effectLst/>
                <a:latin typeface="+mn-lt"/>
                <a:ea typeface="ＭＳ 明朝"/>
                <a:cs typeface="Times New Roman"/>
              </a:rPr>
              <a:t>blandit</a:t>
            </a:r>
            <a:r>
              <a:rPr lang="en-US" sz="1800" dirty="0">
                <a:effectLst/>
                <a:latin typeface="+mn-lt"/>
                <a:ea typeface="ＭＳ 明朝"/>
                <a:cs typeface="Times New Roman"/>
              </a:rPr>
              <a:t> </a:t>
            </a:r>
            <a:r>
              <a:rPr lang="en-US" sz="1800" dirty="0" err="1">
                <a:effectLst/>
                <a:latin typeface="+mn-lt"/>
                <a:ea typeface="ＭＳ 明朝"/>
                <a:cs typeface="Times New Roman"/>
              </a:rPr>
              <a:t>praesent</a:t>
            </a:r>
            <a:r>
              <a:rPr lang="en-US" sz="1800" dirty="0">
                <a:effectLst/>
                <a:latin typeface="+mn-lt"/>
                <a:ea typeface="ＭＳ 明朝"/>
                <a:cs typeface="Times New Roman"/>
              </a:rPr>
              <a:t> </a:t>
            </a:r>
            <a:r>
              <a:rPr lang="en-US" sz="1800" dirty="0" err="1">
                <a:effectLst/>
                <a:latin typeface="+mn-lt"/>
                <a:ea typeface="ＭＳ 明朝"/>
                <a:cs typeface="Times New Roman"/>
              </a:rPr>
              <a:t>luptatum</a:t>
            </a:r>
            <a:r>
              <a:rPr lang="en-US" sz="1800" dirty="0">
                <a:effectLst/>
                <a:latin typeface="+mn-lt"/>
                <a:ea typeface="ＭＳ 明朝"/>
                <a:cs typeface="Times New Roman"/>
              </a:rPr>
              <a:t> </a:t>
            </a:r>
            <a:r>
              <a:rPr lang="en-US" sz="1800" dirty="0" err="1">
                <a:effectLst/>
                <a:latin typeface="+mn-lt"/>
                <a:ea typeface="ＭＳ 明朝"/>
                <a:cs typeface="Times New Roman"/>
              </a:rPr>
              <a:t>zzril</a:t>
            </a:r>
            <a:r>
              <a:rPr lang="en-US" sz="1800" dirty="0">
                <a:effectLst/>
                <a:latin typeface="+mn-lt"/>
                <a:ea typeface="ＭＳ 明朝"/>
                <a:cs typeface="Times New Roman"/>
              </a:rPr>
              <a:t> </a:t>
            </a:r>
            <a:r>
              <a:rPr lang="en-US" sz="1800" dirty="0" err="1">
                <a:effectLst/>
                <a:latin typeface="+mn-lt"/>
                <a:ea typeface="ＭＳ 明朝"/>
                <a:cs typeface="Times New Roman"/>
              </a:rPr>
              <a:t>delenit</a:t>
            </a:r>
            <a:r>
              <a:rPr lang="en-US" sz="1800" dirty="0">
                <a:effectLst/>
                <a:latin typeface="+mn-lt"/>
                <a:ea typeface="ＭＳ 明朝"/>
                <a:cs typeface="Times New Roman"/>
              </a:rPr>
              <a:t> </a:t>
            </a:r>
            <a:r>
              <a:rPr lang="en-US" sz="1800" dirty="0" err="1">
                <a:effectLst/>
                <a:latin typeface="+mn-lt"/>
                <a:ea typeface="ＭＳ 明朝"/>
                <a:cs typeface="Times New Roman"/>
              </a:rPr>
              <a:t>augue</a:t>
            </a:r>
            <a:r>
              <a:rPr lang="en-US" sz="1800" dirty="0">
                <a:effectLst/>
                <a:latin typeface="+mn-lt"/>
                <a:ea typeface="ＭＳ 明朝"/>
                <a:cs typeface="Times New Roman"/>
              </a:rPr>
              <a:t> </a:t>
            </a:r>
            <a:r>
              <a:rPr lang="en-US" sz="1800" dirty="0" err="1">
                <a:effectLst/>
                <a:latin typeface="+mn-lt"/>
                <a:ea typeface="ＭＳ 明朝"/>
                <a:cs typeface="Times New Roman"/>
              </a:rPr>
              <a:t>duis</a:t>
            </a:r>
            <a:r>
              <a:rPr lang="en-US" sz="1800" dirty="0">
                <a:effectLst/>
                <a:latin typeface="+mn-lt"/>
                <a:ea typeface="ＭＳ 明朝"/>
                <a:cs typeface="Times New Roman"/>
              </a:rPr>
              <a:t> </a:t>
            </a:r>
            <a:r>
              <a:rPr lang="en-US" sz="1800" dirty="0" err="1">
                <a:effectLst/>
                <a:latin typeface="+mn-lt"/>
                <a:ea typeface="ＭＳ 明朝"/>
                <a:cs typeface="Times New Roman"/>
              </a:rPr>
              <a:t>dolore</a:t>
            </a:r>
            <a:r>
              <a:rPr lang="en-US" sz="1800" dirty="0">
                <a:effectLst/>
                <a:latin typeface="+mn-lt"/>
                <a:ea typeface="ＭＳ 明朝"/>
                <a:cs typeface="Times New Roman"/>
              </a:rPr>
              <a:t> </a:t>
            </a:r>
            <a:r>
              <a:rPr lang="en-US" sz="1800" dirty="0" err="1">
                <a:effectLst/>
                <a:latin typeface="+mn-lt"/>
                <a:ea typeface="ＭＳ 明朝"/>
                <a:cs typeface="Times New Roman"/>
              </a:rPr>
              <a:t>te</a:t>
            </a:r>
            <a:r>
              <a:rPr lang="en-US" sz="1800" dirty="0">
                <a:effectLst/>
                <a:latin typeface="+mn-lt"/>
                <a:ea typeface="ＭＳ 明朝"/>
                <a:cs typeface="Times New Roman"/>
              </a:rPr>
              <a:t> </a:t>
            </a:r>
            <a:r>
              <a:rPr lang="en-US" sz="1800" dirty="0" err="1">
                <a:effectLst/>
                <a:latin typeface="+mn-lt"/>
                <a:ea typeface="ＭＳ 明朝"/>
                <a:cs typeface="Times New Roman"/>
              </a:rPr>
              <a:t>feugait</a:t>
            </a:r>
            <a:r>
              <a:rPr lang="en-US" sz="1800" dirty="0">
                <a:effectLst/>
                <a:latin typeface="+mn-lt"/>
                <a:ea typeface="ＭＳ 明朝"/>
                <a:cs typeface="Times New Roman"/>
              </a:rPr>
              <a:t> </a:t>
            </a:r>
            <a:r>
              <a:rPr lang="en-US" sz="1800" dirty="0" err="1">
                <a:effectLst/>
                <a:latin typeface="+mn-lt"/>
                <a:ea typeface="ＭＳ 明朝"/>
                <a:cs typeface="Times New Roman"/>
              </a:rPr>
              <a:t>nulla</a:t>
            </a:r>
            <a:r>
              <a:rPr lang="en-US" sz="1800" dirty="0">
                <a:effectLst/>
                <a:latin typeface="+mn-lt"/>
                <a:ea typeface="ＭＳ 明朝"/>
                <a:cs typeface="Times New Roman"/>
              </a:rPr>
              <a:t> </a:t>
            </a:r>
            <a:r>
              <a:rPr lang="en-US" sz="1800" dirty="0" err="1">
                <a:effectLst/>
                <a:latin typeface="+mn-lt"/>
                <a:ea typeface="ＭＳ 明朝"/>
                <a:cs typeface="Times New Roman"/>
              </a:rPr>
              <a:t>facilisi</a:t>
            </a:r>
            <a:r>
              <a:rPr lang="en-US" sz="1800" dirty="0">
                <a:effectLst/>
                <a:latin typeface="+mn-lt"/>
                <a:ea typeface="ＭＳ 明朝"/>
                <a:cs typeface="Times New Roman"/>
              </a:rPr>
              <a:t>. </a:t>
            </a:r>
          </a:p>
          <a:p>
            <a:r>
              <a:rPr lang="en-US" sz="1800" dirty="0">
                <a:effectLst/>
                <a:latin typeface="+mn-lt"/>
                <a:ea typeface="ＭＳ 明朝"/>
                <a:cs typeface="Times New Roman"/>
              </a:rPr>
              <a:t>Nam liber </a:t>
            </a:r>
            <a:r>
              <a:rPr lang="en-US" sz="1800" dirty="0" err="1">
                <a:effectLst/>
                <a:latin typeface="+mn-lt"/>
                <a:ea typeface="ＭＳ 明朝"/>
                <a:cs typeface="Times New Roman"/>
              </a:rPr>
              <a:t>tempor</a:t>
            </a:r>
            <a:r>
              <a:rPr lang="en-US" sz="1800" dirty="0">
                <a:effectLst/>
                <a:latin typeface="+mn-lt"/>
                <a:ea typeface="ＭＳ 明朝"/>
                <a:cs typeface="Times New Roman"/>
              </a:rPr>
              <a:t> cum </a:t>
            </a:r>
            <a:r>
              <a:rPr lang="en-US" sz="1800" dirty="0" err="1">
                <a:effectLst/>
                <a:latin typeface="+mn-lt"/>
                <a:ea typeface="ＭＳ 明朝"/>
                <a:cs typeface="Times New Roman"/>
              </a:rPr>
              <a:t>soluta</a:t>
            </a:r>
            <a:r>
              <a:rPr lang="en-US" sz="1800" dirty="0">
                <a:effectLst/>
                <a:latin typeface="+mn-lt"/>
                <a:ea typeface="ＭＳ 明朝"/>
                <a:cs typeface="Times New Roman"/>
              </a:rPr>
              <a:t> </a:t>
            </a:r>
            <a:r>
              <a:rPr lang="en-US" sz="1800" dirty="0" err="1">
                <a:effectLst/>
                <a:latin typeface="+mn-lt"/>
                <a:ea typeface="ＭＳ 明朝"/>
                <a:cs typeface="Times New Roman"/>
              </a:rPr>
              <a:t>nobis</a:t>
            </a:r>
            <a:r>
              <a:rPr lang="en-US" sz="1800" dirty="0">
                <a:effectLst/>
                <a:latin typeface="+mn-lt"/>
                <a:ea typeface="ＭＳ 明朝"/>
                <a:cs typeface="Times New Roman"/>
              </a:rPr>
              <a:t> </a:t>
            </a:r>
            <a:r>
              <a:rPr lang="en-US" sz="1800" dirty="0" err="1">
                <a:effectLst/>
                <a:latin typeface="+mn-lt"/>
                <a:ea typeface="ＭＳ 明朝"/>
                <a:cs typeface="Times New Roman"/>
              </a:rPr>
              <a:t>eleifend</a:t>
            </a:r>
            <a:r>
              <a:rPr lang="en-US" sz="1800" dirty="0">
                <a:effectLst/>
                <a:latin typeface="+mn-lt"/>
                <a:ea typeface="ＭＳ 明朝"/>
                <a:cs typeface="Times New Roman"/>
              </a:rPr>
              <a:t> option </a:t>
            </a:r>
            <a:r>
              <a:rPr lang="en-US" sz="1800" dirty="0" err="1">
                <a:effectLst/>
                <a:latin typeface="+mn-lt"/>
                <a:ea typeface="ＭＳ 明朝"/>
                <a:cs typeface="Times New Roman"/>
              </a:rPr>
              <a:t>congue</a:t>
            </a:r>
            <a:r>
              <a:rPr lang="en-US" sz="1800" dirty="0">
                <a:effectLst/>
                <a:latin typeface="+mn-lt"/>
                <a:ea typeface="ＭＳ 明朝"/>
                <a:cs typeface="Times New Roman"/>
              </a:rPr>
              <a:t> </a:t>
            </a:r>
            <a:r>
              <a:rPr lang="en-US" sz="1800" dirty="0" err="1">
                <a:effectLst/>
                <a:latin typeface="+mn-lt"/>
                <a:ea typeface="ＭＳ 明朝"/>
                <a:cs typeface="Times New Roman"/>
              </a:rPr>
              <a:t>nihil</a:t>
            </a:r>
            <a:r>
              <a:rPr lang="en-US" sz="1800" dirty="0">
                <a:effectLst/>
                <a:latin typeface="+mn-lt"/>
                <a:ea typeface="ＭＳ 明朝"/>
                <a:cs typeface="Times New Roman"/>
              </a:rPr>
              <a:t> </a:t>
            </a:r>
            <a:r>
              <a:rPr lang="en-US" sz="1800" dirty="0" err="1">
                <a:effectLst/>
                <a:latin typeface="+mn-lt"/>
                <a:ea typeface="ＭＳ 明朝"/>
                <a:cs typeface="Times New Roman"/>
              </a:rPr>
              <a:t>imperdiet</a:t>
            </a:r>
            <a:r>
              <a:rPr lang="en-US" sz="1800" dirty="0">
                <a:effectLst/>
                <a:latin typeface="+mn-lt"/>
                <a:ea typeface="ＭＳ 明朝"/>
                <a:cs typeface="Times New Roman"/>
              </a:rPr>
              <a:t> doming id quod </a:t>
            </a:r>
            <a:r>
              <a:rPr lang="en-US" sz="1800" dirty="0" err="1">
                <a:effectLst/>
                <a:latin typeface="+mn-lt"/>
                <a:ea typeface="ＭＳ 明朝"/>
                <a:cs typeface="Times New Roman"/>
              </a:rPr>
              <a:t>mazim</a:t>
            </a:r>
            <a:r>
              <a:rPr lang="en-US" sz="1800" dirty="0">
                <a:effectLst/>
                <a:latin typeface="+mn-lt"/>
                <a:ea typeface="ＭＳ 明朝"/>
                <a:cs typeface="Times New Roman"/>
              </a:rPr>
              <a:t> </a:t>
            </a:r>
            <a:r>
              <a:rPr lang="en-US" sz="1800" dirty="0" err="1">
                <a:effectLst/>
                <a:latin typeface="+mn-lt"/>
                <a:ea typeface="ＭＳ 明朝"/>
                <a:cs typeface="Times New Roman"/>
              </a:rPr>
              <a:t>placerat</a:t>
            </a:r>
            <a:r>
              <a:rPr lang="en-US" sz="1800" dirty="0">
                <a:effectLst/>
                <a:latin typeface="+mn-lt"/>
                <a:ea typeface="ＭＳ 明朝"/>
                <a:cs typeface="Times New Roman"/>
              </a:rPr>
              <a:t> facer </a:t>
            </a:r>
            <a:r>
              <a:rPr lang="en-US" sz="1800" dirty="0" err="1">
                <a:effectLst/>
                <a:latin typeface="+mn-lt"/>
                <a:ea typeface="ＭＳ 明朝"/>
                <a:cs typeface="Times New Roman"/>
              </a:rPr>
              <a:t>possim</a:t>
            </a:r>
            <a:r>
              <a:rPr lang="en-US" sz="1800" dirty="0">
                <a:effectLst/>
                <a:latin typeface="+mn-lt"/>
                <a:ea typeface="ＭＳ 明朝"/>
                <a:cs typeface="Times New Roman"/>
              </a:rPr>
              <a:t> </a:t>
            </a:r>
            <a:r>
              <a:rPr lang="en-US" sz="1800" dirty="0" err="1">
                <a:effectLst/>
                <a:latin typeface="+mn-lt"/>
                <a:ea typeface="ＭＳ 明朝"/>
                <a:cs typeface="Times New Roman"/>
              </a:rPr>
              <a:t>assum</a:t>
            </a:r>
            <a:r>
              <a:rPr lang="en-US" sz="1800" dirty="0">
                <a:effectLst/>
                <a:latin typeface="+mn-lt"/>
                <a:ea typeface="ＭＳ 明朝"/>
                <a:cs typeface="Times New Roman"/>
              </a:rPr>
              <a:t>. </a:t>
            </a:r>
          </a:p>
          <a:p>
            <a:r>
              <a:rPr lang="en-US" sz="1800" dirty="0" err="1">
                <a:effectLst/>
                <a:latin typeface="+mn-lt"/>
                <a:ea typeface="ＭＳ 明朝"/>
                <a:cs typeface="Times New Roman"/>
              </a:rPr>
              <a:t>Typi</a:t>
            </a:r>
            <a:r>
              <a:rPr lang="en-US" sz="1800" dirty="0">
                <a:effectLst/>
                <a:latin typeface="+mn-lt"/>
                <a:ea typeface="ＭＳ 明朝"/>
                <a:cs typeface="Times New Roman"/>
              </a:rPr>
              <a:t> non </a:t>
            </a:r>
            <a:r>
              <a:rPr lang="en-US" sz="1800" dirty="0" err="1">
                <a:effectLst/>
                <a:latin typeface="+mn-lt"/>
                <a:ea typeface="ＭＳ 明朝"/>
                <a:cs typeface="Times New Roman"/>
              </a:rPr>
              <a:t>habent</a:t>
            </a:r>
            <a:r>
              <a:rPr lang="en-US" sz="1800" dirty="0">
                <a:effectLst/>
                <a:latin typeface="+mn-lt"/>
                <a:ea typeface="ＭＳ 明朝"/>
                <a:cs typeface="Times New Roman"/>
              </a:rPr>
              <a:t> </a:t>
            </a:r>
            <a:r>
              <a:rPr lang="en-US" sz="1800" dirty="0" err="1">
                <a:effectLst/>
                <a:latin typeface="+mn-lt"/>
                <a:ea typeface="ＭＳ 明朝"/>
                <a:cs typeface="Times New Roman"/>
              </a:rPr>
              <a:t>claritatem</a:t>
            </a:r>
            <a:r>
              <a:rPr lang="en-US" sz="1800" dirty="0">
                <a:effectLst/>
                <a:latin typeface="+mn-lt"/>
                <a:ea typeface="ＭＳ 明朝"/>
                <a:cs typeface="Times New Roman"/>
              </a:rPr>
              <a:t> </a:t>
            </a:r>
            <a:r>
              <a:rPr lang="en-US" sz="1800" dirty="0" err="1">
                <a:effectLst/>
                <a:latin typeface="+mn-lt"/>
                <a:ea typeface="ＭＳ 明朝"/>
                <a:cs typeface="Times New Roman"/>
              </a:rPr>
              <a:t>insitam</a:t>
            </a:r>
            <a:r>
              <a:rPr lang="en-US" sz="1800" dirty="0">
                <a:effectLst/>
                <a:latin typeface="+mn-lt"/>
                <a:ea typeface="ＭＳ 明朝"/>
                <a:cs typeface="Times New Roman"/>
              </a:rPr>
              <a:t>; </a:t>
            </a:r>
            <a:r>
              <a:rPr lang="en-US" sz="1800" dirty="0" err="1">
                <a:effectLst/>
                <a:latin typeface="+mn-lt"/>
                <a:ea typeface="ＭＳ 明朝"/>
                <a:cs typeface="Times New Roman"/>
              </a:rPr>
              <a:t>est</a:t>
            </a:r>
            <a:r>
              <a:rPr lang="en-US" sz="1800" dirty="0">
                <a:effectLst/>
                <a:latin typeface="+mn-lt"/>
                <a:ea typeface="ＭＳ 明朝"/>
                <a:cs typeface="Times New Roman"/>
              </a:rPr>
              <a:t> </a:t>
            </a:r>
            <a:r>
              <a:rPr lang="en-US" sz="1800" dirty="0" err="1">
                <a:effectLst/>
                <a:latin typeface="+mn-lt"/>
                <a:ea typeface="ＭＳ 明朝"/>
                <a:cs typeface="Times New Roman"/>
              </a:rPr>
              <a:t>usus</a:t>
            </a:r>
            <a:r>
              <a:rPr lang="en-US" sz="1800" dirty="0">
                <a:effectLst/>
                <a:latin typeface="+mn-lt"/>
                <a:ea typeface="ＭＳ 明朝"/>
                <a:cs typeface="Times New Roman"/>
              </a:rPr>
              <a:t> </a:t>
            </a:r>
            <a:r>
              <a:rPr lang="en-US" sz="1800" dirty="0" err="1">
                <a:effectLst/>
                <a:latin typeface="+mn-lt"/>
                <a:ea typeface="ＭＳ 明朝"/>
                <a:cs typeface="Times New Roman"/>
              </a:rPr>
              <a:t>legentis</a:t>
            </a:r>
            <a:r>
              <a:rPr lang="en-US" sz="1800" dirty="0">
                <a:effectLst/>
                <a:latin typeface="+mn-lt"/>
                <a:ea typeface="ＭＳ 明朝"/>
                <a:cs typeface="Times New Roman"/>
              </a:rPr>
              <a:t> in </a:t>
            </a:r>
            <a:r>
              <a:rPr lang="en-US" sz="1800" dirty="0" err="1">
                <a:effectLst/>
                <a:latin typeface="+mn-lt"/>
                <a:ea typeface="ＭＳ 明朝"/>
                <a:cs typeface="Times New Roman"/>
              </a:rPr>
              <a:t>iis</a:t>
            </a:r>
            <a:r>
              <a:rPr lang="en-US" sz="1800" dirty="0">
                <a:effectLst/>
                <a:latin typeface="+mn-lt"/>
                <a:ea typeface="ＭＳ 明朝"/>
                <a:cs typeface="Times New Roman"/>
              </a:rPr>
              <a:t> qui </a:t>
            </a:r>
            <a:r>
              <a:rPr lang="en-US" sz="1800" dirty="0" err="1">
                <a:effectLst/>
                <a:latin typeface="+mn-lt"/>
                <a:ea typeface="ＭＳ 明朝"/>
                <a:cs typeface="Times New Roman"/>
              </a:rPr>
              <a:t>facit</a:t>
            </a:r>
            <a:r>
              <a:rPr lang="en-US" sz="1800" dirty="0">
                <a:effectLst/>
                <a:latin typeface="+mn-lt"/>
                <a:ea typeface="ＭＳ 明朝"/>
                <a:cs typeface="Times New Roman"/>
              </a:rPr>
              <a:t> </a:t>
            </a:r>
            <a:r>
              <a:rPr lang="en-US" sz="1800" dirty="0" err="1">
                <a:effectLst/>
                <a:latin typeface="+mn-lt"/>
                <a:ea typeface="ＭＳ 明朝"/>
                <a:cs typeface="Times New Roman"/>
              </a:rPr>
              <a:t>eorum</a:t>
            </a:r>
            <a:r>
              <a:rPr lang="en-US" sz="1800" dirty="0">
                <a:effectLst/>
                <a:latin typeface="+mn-lt"/>
                <a:ea typeface="ＭＳ 明朝"/>
                <a:cs typeface="Times New Roman"/>
              </a:rPr>
              <a:t> </a:t>
            </a:r>
            <a:r>
              <a:rPr lang="en-US" sz="1800" dirty="0" err="1">
                <a:effectLst/>
                <a:latin typeface="+mn-lt"/>
                <a:ea typeface="ＭＳ 明朝"/>
                <a:cs typeface="Times New Roman"/>
              </a:rPr>
              <a:t>claritatem</a:t>
            </a:r>
            <a:r>
              <a:rPr lang="en-US" sz="1800" dirty="0">
                <a:effectLst/>
                <a:latin typeface="+mn-lt"/>
                <a:ea typeface="ＭＳ 明朝"/>
                <a:cs typeface="Times New Roman"/>
              </a:rPr>
              <a:t>. </a:t>
            </a:r>
            <a:r>
              <a:rPr lang="en-US" sz="1800" dirty="0" err="1">
                <a:effectLst/>
                <a:latin typeface="+mn-lt"/>
                <a:ea typeface="ＭＳ 明朝"/>
                <a:cs typeface="Times New Roman"/>
              </a:rPr>
              <a:t>Investigationes</a:t>
            </a:r>
            <a:r>
              <a:rPr lang="en-US" sz="1800" dirty="0">
                <a:effectLst/>
                <a:latin typeface="+mn-lt"/>
                <a:ea typeface="ＭＳ 明朝"/>
                <a:cs typeface="Times New Roman"/>
              </a:rPr>
              <a:t> </a:t>
            </a:r>
            <a:r>
              <a:rPr lang="en-US" sz="1800" dirty="0" err="1">
                <a:effectLst/>
                <a:latin typeface="+mn-lt"/>
                <a:ea typeface="ＭＳ 明朝"/>
                <a:cs typeface="Times New Roman"/>
              </a:rPr>
              <a:t>demonstraverunt</a:t>
            </a:r>
            <a:r>
              <a:rPr lang="en-US" sz="1800" dirty="0">
                <a:effectLst/>
                <a:latin typeface="+mn-lt"/>
                <a:ea typeface="ＭＳ 明朝"/>
                <a:cs typeface="Times New Roman"/>
              </a:rPr>
              <a:t> </a:t>
            </a:r>
            <a:r>
              <a:rPr lang="en-US" sz="1800" dirty="0" err="1">
                <a:effectLst/>
                <a:latin typeface="+mn-lt"/>
                <a:ea typeface="ＭＳ 明朝"/>
                <a:cs typeface="Times New Roman"/>
              </a:rPr>
              <a:t>lectores</a:t>
            </a:r>
            <a:r>
              <a:rPr lang="en-US" sz="1800" dirty="0">
                <a:effectLst/>
                <a:latin typeface="+mn-lt"/>
                <a:ea typeface="ＭＳ 明朝"/>
                <a:cs typeface="Times New Roman"/>
              </a:rPr>
              <a:t> </a:t>
            </a:r>
            <a:r>
              <a:rPr lang="en-US" sz="1800" dirty="0" err="1">
                <a:effectLst/>
                <a:latin typeface="+mn-lt"/>
                <a:ea typeface="ＭＳ 明朝"/>
                <a:cs typeface="Times New Roman"/>
              </a:rPr>
              <a:t>legere</a:t>
            </a:r>
            <a:r>
              <a:rPr lang="en-US" sz="1800" dirty="0">
                <a:effectLst/>
                <a:latin typeface="+mn-lt"/>
                <a:ea typeface="ＭＳ 明朝"/>
                <a:cs typeface="Times New Roman"/>
              </a:rPr>
              <a:t> me </a:t>
            </a:r>
            <a:r>
              <a:rPr lang="en-US" sz="1800" dirty="0" err="1">
                <a:effectLst/>
                <a:latin typeface="+mn-lt"/>
                <a:ea typeface="ＭＳ 明朝"/>
                <a:cs typeface="Times New Roman"/>
              </a:rPr>
              <a:t>lius</a:t>
            </a:r>
            <a:r>
              <a:rPr lang="en-US" sz="1800" dirty="0">
                <a:effectLst/>
                <a:latin typeface="+mn-lt"/>
                <a:ea typeface="ＭＳ 明朝"/>
                <a:cs typeface="Times New Roman"/>
              </a:rPr>
              <a:t> quod ii </a:t>
            </a:r>
            <a:r>
              <a:rPr lang="en-US" sz="1800" dirty="0" err="1">
                <a:effectLst/>
                <a:latin typeface="+mn-lt"/>
                <a:ea typeface="ＭＳ 明朝"/>
                <a:cs typeface="Times New Roman"/>
              </a:rPr>
              <a:t>legunt</a:t>
            </a:r>
            <a:r>
              <a:rPr lang="en-US" sz="1800" dirty="0">
                <a:effectLst/>
                <a:latin typeface="+mn-lt"/>
                <a:ea typeface="ＭＳ 明朝"/>
                <a:cs typeface="Times New Roman"/>
              </a:rPr>
              <a:t> </a:t>
            </a:r>
            <a:r>
              <a:rPr lang="en-US" sz="1800" dirty="0" err="1">
                <a:effectLst/>
                <a:latin typeface="+mn-lt"/>
                <a:ea typeface="ＭＳ 明朝"/>
                <a:cs typeface="Times New Roman"/>
              </a:rPr>
              <a:t>saepius</a:t>
            </a:r>
            <a:r>
              <a:rPr lang="en-US" sz="1800" dirty="0">
                <a:effectLst/>
                <a:latin typeface="+mn-lt"/>
                <a:ea typeface="ＭＳ 明朝"/>
                <a:cs typeface="Times New Roman"/>
              </a:rPr>
              <a:t>. </a:t>
            </a:r>
            <a:r>
              <a:rPr lang="en-US" sz="1800" dirty="0" err="1">
                <a:effectLst/>
                <a:latin typeface="+mn-lt"/>
                <a:ea typeface="ＭＳ 明朝"/>
                <a:cs typeface="Times New Roman"/>
              </a:rPr>
              <a:t>Claritas</a:t>
            </a:r>
            <a:r>
              <a:rPr lang="en-US" sz="1800" dirty="0">
                <a:effectLst/>
                <a:latin typeface="+mn-lt"/>
                <a:ea typeface="ＭＳ 明朝"/>
                <a:cs typeface="Times New Roman"/>
              </a:rPr>
              <a:t> </a:t>
            </a:r>
            <a:r>
              <a:rPr lang="en-US" sz="1800" dirty="0" err="1">
                <a:effectLst/>
                <a:latin typeface="+mn-lt"/>
                <a:ea typeface="ＭＳ 明朝"/>
                <a:cs typeface="Times New Roman"/>
              </a:rPr>
              <a:t>est</a:t>
            </a:r>
            <a:r>
              <a:rPr lang="en-US" sz="1800" dirty="0">
                <a:effectLst/>
                <a:latin typeface="+mn-lt"/>
                <a:ea typeface="ＭＳ 明朝"/>
                <a:cs typeface="Times New Roman"/>
              </a:rPr>
              <a:t> </a:t>
            </a:r>
            <a:r>
              <a:rPr lang="en-US" sz="1800" dirty="0" err="1">
                <a:effectLst/>
                <a:latin typeface="+mn-lt"/>
                <a:ea typeface="ＭＳ 明朝"/>
                <a:cs typeface="Times New Roman"/>
              </a:rPr>
              <a:t>etiam</a:t>
            </a:r>
            <a:r>
              <a:rPr lang="en-US" sz="1800" dirty="0">
                <a:effectLst/>
                <a:latin typeface="+mn-lt"/>
                <a:ea typeface="ＭＳ 明朝"/>
                <a:cs typeface="Times New Roman"/>
              </a:rPr>
              <a:t> </a:t>
            </a:r>
            <a:r>
              <a:rPr lang="en-US" sz="1800" dirty="0" err="1">
                <a:effectLst/>
                <a:latin typeface="+mn-lt"/>
                <a:ea typeface="ＭＳ 明朝"/>
                <a:cs typeface="Times New Roman"/>
              </a:rPr>
              <a:t>processus</a:t>
            </a:r>
            <a:r>
              <a:rPr lang="en-US" sz="1800" dirty="0">
                <a:effectLst/>
                <a:latin typeface="+mn-lt"/>
                <a:ea typeface="ＭＳ 明朝"/>
                <a:cs typeface="Times New Roman"/>
              </a:rPr>
              <a:t> </a:t>
            </a:r>
            <a:r>
              <a:rPr lang="en-US" sz="1800" dirty="0" err="1">
                <a:effectLst/>
                <a:latin typeface="+mn-lt"/>
                <a:ea typeface="ＭＳ 明朝"/>
                <a:cs typeface="Times New Roman"/>
              </a:rPr>
              <a:t>dynamicus</a:t>
            </a:r>
            <a:r>
              <a:rPr lang="en-US" sz="1800" dirty="0">
                <a:effectLst/>
                <a:latin typeface="+mn-lt"/>
                <a:ea typeface="ＭＳ 明朝"/>
                <a:cs typeface="Times New Roman"/>
              </a:rPr>
              <a:t>, qui sequitur </a:t>
            </a:r>
            <a:r>
              <a:rPr lang="en-US" sz="1800" dirty="0" err="1">
                <a:effectLst/>
                <a:latin typeface="+mn-lt"/>
                <a:ea typeface="ＭＳ 明朝"/>
                <a:cs typeface="Times New Roman"/>
              </a:rPr>
              <a:t>mutationem</a:t>
            </a:r>
            <a:r>
              <a:rPr lang="en-US" sz="1800" dirty="0">
                <a:effectLst/>
                <a:latin typeface="+mn-lt"/>
                <a:ea typeface="ＭＳ 明朝"/>
                <a:cs typeface="Times New Roman"/>
              </a:rPr>
              <a:t> </a:t>
            </a:r>
            <a:r>
              <a:rPr lang="en-US" sz="1800" dirty="0" err="1">
                <a:effectLst/>
                <a:latin typeface="+mn-lt"/>
                <a:ea typeface="ＭＳ 明朝"/>
                <a:cs typeface="Times New Roman"/>
              </a:rPr>
              <a:t>consuetudium</a:t>
            </a:r>
            <a:r>
              <a:rPr lang="en-US" sz="1800" dirty="0">
                <a:effectLst/>
                <a:latin typeface="+mn-lt"/>
                <a:ea typeface="ＭＳ 明朝"/>
                <a:cs typeface="Times New Roman"/>
              </a:rPr>
              <a:t> </a:t>
            </a:r>
            <a:r>
              <a:rPr lang="en-US" sz="1800" dirty="0" err="1">
                <a:effectLst/>
                <a:latin typeface="+mn-lt"/>
                <a:ea typeface="ＭＳ 明朝"/>
                <a:cs typeface="Times New Roman"/>
              </a:rPr>
              <a:t>lectorum</a:t>
            </a:r>
            <a:r>
              <a:rPr lang="en-US" sz="1800" dirty="0">
                <a:effectLst/>
                <a:latin typeface="+mn-lt"/>
                <a:ea typeface="ＭＳ 明朝"/>
                <a:cs typeface="Times New Roman"/>
              </a:rPr>
              <a:t>. </a:t>
            </a:r>
          </a:p>
          <a:p>
            <a:r>
              <a:rPr lang="en-US" sz="1800" dirty="0" err="1">
                <a:effectLst/>
                <a:latin typeface="+mn-lt"/>
                <a:ea typeface="ＭＳ 明朝"/>
                <a:cs typeface="Times New Roman"/>
              </a:rPr>
              <a:t>Mirum</a:t>
            </a:r>
            <a:r>
              <a:rPr lang="en-US" sz="1800" dirty="0">
                <a:effectLst/>
                <a:latin typeface="+mn-lt"/>
                <a:ea typeface="ＭＳ 明朝"/>
                <a:cs typeface="Times New Roman"/>
              </a:rPr>
              <a:t> </a:t>
            </a:r>
            <a:r>
              <a:rPr lang="en-US" sz="1800" dirty="0" err="1">
                <a:effectLst/>
                <a:latin typeface="+mn-lt"/>
                <a:ea typeface="ＭＳ 明朝"/>
                <a:cs typeface="Times New Roman"/>
              </a:rPr>
              <a:t>est</a:t>
            </a:r>
            <a:r>
              <a:rPr lang="en-US" sz="1800" dirty="0">
                <a:effectLst/>
                <a:latin typeface="+mn-lt"/>
                <a:ea typeface="ＭＳ 明朝"/>
                <a:cs typeface="Times New Roman"/>
              </a:rPr>
              <a:t> </a:t>
            </a:r>
            <a:r>
              <a:rPr lang="en-US" sz="1800" dirty="0" err="1">
                <a:effectLst/>
                <a:latin typeface="+mn-lt"/>
                <a:ea typeface="ＭＳ 明朝"/>
                <a:cs typeface="Times New Roman"/>
              </a:rPr>
              <a:t>notare</a:t>
            </a:r>
            <a:r>
              <a:rPr lang="en-US" sz="1800" dirty="0">
                <a:effectLst/>
                <a:latin typeface="+mn-lt"/>
                <a:ea typeface="ＭＳ 明朝"/>
                <a:cs typeface="Times New Roman"/>
              </a:rPr>
              <a:t> quam </a:t>
            </a:r>
            <a:r>
              <a:rPr lang="en-US" sz="1800" dirty="0" err="1">
                <a:effectLst/>
                <a:latin typeface="+mn-lt"/>
                <a:ea typeface="ＭＳ 明朝"/>
                <a:cs typeface="Times New Roman"/>
              </a:rPr>
              <a:t>littera</a:t>
            </a:r>
            <a:r>
              <a:rPr lang="en-US" sz="1800" dirty="0">
                <a:effectLst/>
                <a:latin typeface="+mn-lt"/>
                <a:ea typeface="ＭＳ 明朝"/>
                <a:cs typeface="Times New Roman"/>
              </a:rPr>
              <a:t> </a:t>
            </a:r>
            <a:r>
              <a:rPr lang="en-US" sz="1800" dirty="0" err="1">
                <a:effectLst/>
                <a:latin typeface="+mn-lt"/>
                <a:ea typeface="ＭＳ 明朝"/>
                <a:cs typeface="Times New Roman"/>
              </a:rPr>
              <a:t>gothica</a:t>
            </a:r>
            <a:r>
              <a:rPr lang="en-US" sz="1800" dirty="0">
                <a:effectLst/>
                <a:latin typeface="+mn-lt"/>
                <a:ea typeface="ＭＳ 明朝"/>
                <a:cs typeface="Times New Roman"/>
              </a:rPr>
              <a:t>, quam </a:t>
            </a:r>
            <a:r>
              <a:rPr lang="en-US" sz="1800" dirty="0" err="1">
                <a:effectLst/>
                <a:latin typeface="+mn-lt"/>
                <a:ea typeface="ＭＳ 明朝"/>
                <a:cs typeface="Times New Roman"/>
              </a:rPr>
              <a:t>nunc</a:t>
            </a:r>
            <a:r>
              <a:rPr lang="en-US" sz="1800" dirty="0">
                <a:effectLst/>
                <a:latin typeface="+mn-lt"/>
                <a:ea typeface="ＭＳ 明朝"/>
                <a:cs typeface="Times New Roman"/>
              </a:rPr>
              <a:t> </a:t>
            </a:r>
            <a:r>
              <a:rPr lang="en-US" sz="1800" dirty="0" err="1">
                <a:effectLst/>
                <a:latin typeface="+mn-lt"/>
                <a:ea typeface="ＭＳ 明朝"/>
                <a:cs typeface="Times New Roman"/>
              </a:rPr>
              <a:t>putamus</a:t>
            </a:r>
            <a:r>
              <a:rPr lang="en-US" sz="1800" dirty="0">
                <a:effectLst/>
                <a:latin typeface="+mn-lt"/>
                <a:ea typeface="ＭＳ 明朝"/>
                <a:cs typeface="Times New Roman"/>
              </a:rPr>
              <a:t> </a:t>
            </a:r>
            <a:r>
              <a:rPr lang="en-US" sz="1800" dirty="0" err="1">
                <a:effectLst/>
                <a:latin typeface="+mn-lt"/>
                <a:ea typeface="ＭＳ 明朝"/>
                <a:cs typeface="Times New Roman"/>
              </a:rPr>
              <a:t>parum</a:t>
            </a:r>
            <a:r>
              <a:rPr lang="en-US" sz="1800" dirty="0">
                <a:effectLst/>
                <a:latin typeface="+mn-lt"/>
                <a:ea typeface="ＭＳ 明朝"/>
                <a:cs typeface="Times New Roman"/>
              </a:rPr>
              <a:t> </a:t>
            </a:r>
            <a:r>
              <a:rPr lang="en-US" sz="1800" dirty="0" err="1">
                <a:effectLst/>
                <a:latin typeface="+mn-lt"/>
                <a:ea typeface="ＭＳ 明朝"/>
                <a:cs typeface="Times New Roman"/>
              </a:rPr>
              <a:t>claram</a:t>
            </a:r>
            <a:r>
              <a:rPr lang="en-US" sz="1800" dirty="0">
                <a:effectLst/>
                <a:latin typeface="+mn-lt"/>
                <a:ea typeface="ＭＳ 明朝"/>
                <a:cs typeface="Times New Roman"/>
              </a:rPr>
              <a:t>, </a:t>
            </a:r>
            <a:r>
              <a:rPr lang="en-US" sz="1800" dirty="0" err="1">
                <a:effectLst/>
                <a:latin typeface="+mn-lt"/>
                <a:ea typeface="ＭＳ 明朝"/>
                <a:cs typeface="Times New Roman"/>
              </a:rPr>
              <a:t>anteposuerit</a:t>
            </a:r>
            <a:r>
              <a:rPr lang="en-US" sz="1800" dirty="0">
                <a:effectLst/>
                <a:latin typeface="+mn-lt"/>
                <a:ea typeface="ＭＳ 明朝"/>
                <a:cs typeface="Times New Roman"/>
              </a:rPr>
              <a:t> </a:t>
            </a:r>
            <a:r>
              <a:rPr lang="en-US" sz="1800" dirty="0" err="1">
                <a:effectLst/>
                <a:latin typeface="+mn-lt"/>
                <a:ea typeface="ＭＳ 明朝"/>
                <a:cs typeface="Times New Roman"/>
              </a:rPr>
              <a:t>litterarum</a:t>
            </a:r>
            <a:r>
              <a:rPr lang="en-US" sz="1800" dirty="0">
                <a:effectLst/>
                <a:latin typeface="+mn-lt"/>
                <a:ea typeface="ＭＳ 明朝"/>
                <a:cs typeface="Times New Roman"/>
              </a:rPr>
              <a:t> </a:t>
            </a:r>
            <a:r>
              <a:rPr lang="en-US" sz="1800" dirty="0" err="1">
                <a:effectLst/>
                <a:latin typeface="+mn-lt"/>
                <a:ea typeface="ＭＳ 明朝"/>
                <a:cs typeface="Times New Roman"/>
              </a:rPr>
              <a:t>formas</a:t>
            </a:r>
            <a:r>
              <a:rPr lang="en-US" sz="1800" dirty="0">
                <a:effectLst/>
                <a:latin typeface="+mn-lt"/>
                <a:ea typeface="ＭＳ 明朝"/>
                <a:cs typeface="Times New Roman"/>
              </a:rPr>
              <a:t> </a:t>
            </a:r>
            <a:r>
              <a:rPr lang="en-US" sz="1800" dirty="0" err="1">
                <a:effectLst/>
                <a:latin typeface="+mn-lt"/>
                <a:ea typeface="ＭＳ 明朝"/>
                <a:cs typeface="Times New Roman"/>
              </a:rPr>
              <a:t>humanitatis</a:t>
            </a:r>
            <a:r>
              <a:rPr lang="en-US" sz="1800" dirty="0">
                <a:effectLst/>
                <a:latin typeface="+mn-lt"/>
                <a:ea typeface="ＭＳ 明朝"/>
                <a:cs typeface="Times New Roman"/>
              </a:rPr>
              <a:t> per </a:t>
            </a:r>
            <a:r>
              <a:rPr lang="en-US" sz="1800" dirty="0" err="1">
                <a:effectLst/>
                <a:latin typeface="+mn-lt"/>
                <a:ea typeface="ＭＳ 明朝"/>
                <a:cs typeface="Times New Roman"/>
              </a:rPr>
              <a:t>seacula</a:t>
            </a:r>
            <a:r>
              <a:rPr lang="en-US" sz="1800" dirty="0">
                <a:effectLst/>
                <a:latin typeface="+mn-lt"/>
                <a:ea typeface="ＭＳ 明朝"/>
                <a:cs typeface="Times New Roman"/>
              </a:rPr>
              <a:t> </a:t>
            </a:r>
            <a:r>
              <a:rPr lang="en-US" sz="1800" dirty="0" err="1">
                <a:effectLst/>
                <a:latin typeface="+mn-lt"/>
                <a:ea typeface="ＭＳ 明朝"/>
                <a:cs typeface="Times New Roman"/>
              </a:rPr>
              <a:t>quarta</a:t>
            </a:r>
            <a:r>
              <a:rPr lang="en-US" sz="1800" dirty="0">
                <a:effectLst/>
                <a:latin typeface="+mn-lt"/>
                <a:ea typeface="ＭＳ 明朝"/>
                <a:cs typeface="Times New Roman"/>
              </a:rPr>
              <a:t> </a:t>
            </a:r>
            <a:r>
              <a:rPr lang="en-US" sz="1800" dirty="0" err="1">
                <a:effectLst/>
                <a:latin typeface="+mn-lt"/>
                <a:ea typeface="ＭＳ 明朝"/>
                <a:cs typeface="Times New Roman"/>
              </a:rPr>
              <a:t>decima</a:t>
            </a:r>
            <a:r>
              <a:rPr lang="en-US" sz="1800" dirty="0">
                <a:effectLst/>
                <a:latin typeface="+mn-lt"/>
                <a:ea typeface="ＭＳ 明朝"/>
                <a:cs typeface="Times New Roman"/>
              </a:rPr>
              <a:t> et </a:t>
            </a:r>
            <a:r>
              <a:rPr lang="en-US" sz="1800" dirty="0" err="1">
                <a:effectLst/>
                <a:latin typeface="+mn-lt"/>
                <a:ea typeface="ＭＳ 明朝"/>
                <a:cs typeface="Times New Roman"/>
              </a:rPr>
              <a:t>quinta</a:t>
            </a:r>
            <a:r>
              <a:rPr lang="en-US" sz="1800" dirty="0">
                <a:effectLst/>
                <a:latin typeface="+mn-lt"/>
                <a:ea typeface="ＭＳ 明朝"/>
                <a:cs typeface="Times New Roman"/>
              </a:rPr>
              <a:t> </a:t>
            </a:r>
            <a:r>
              <a:rPr lang="en-US" sz="1800" dirty="0" err="1">
                <a:effectLst/>
                <a:latin typeface="+mn-lt"/>
                <a:ea typeface="ＭＳ 明朝"/>
                <a:cs typeface="Times New Roman"/>
              </a:rPr>
              <a:t>decima</a:t>
            </a:r>
            <a:r>
              <a:rPr lang="en-US" sz="1800" dirty="0">
                <a:effectLst/>
                <a:latin typeface="+mn-lt"/>
                <a:ea typeface="ＭＳ 明朝"/>
                <a:cs typeface="Times New Roman"/>
              </a:rPr>
              <a:t>. </a:t>
            </a:r>
            <a:r>
              <a:rPr lang="en-US" sz="1800" dirty="0" err="1">
                <a:effectLst/>
                <a:latin typeface="+mn-lt"/>
                <a:ea typeface="ＭＳ 明朝"/>
                <a:cs typeface="Times New Roman"/>
              </a:rPr>
              <a:t>Eodem</a:t>
            </a:r>
            <a:r>
              <a:rPr lang="en-US" sz="1800" dirty="0">
                <a:effectLst/>
                <a:latin typeface="+mn-lt"/>
                <a:ea typeface="ＭＳ 明朝"/>
                <a:cs typeface="Times New Roman"/>
              </a:rPr>
              <a:t> </a:t>
            </a:r>
            <a:r>
              <a:rPr lang="en-US" sz="1800" dirty="0" err="1">
                <a:effectLst/>
                <a:latin typeface="+mn-lt"/>
                <a:ea typeface="ＭＳ 明朝"/>
                <a:cs typeface="Times New Roman"/>
              </a:rPr>
              <a:t>modo</a:t>
            </a:r>
            <a:r>
              <a:rPr lang="en-US" sz="1800" dirty="0">
                <a:effectLst/>
                <a:latin typeface="+mn-lt"/>
                <a:ea typeface="ＭＳ 明朝"/>
                <a:cs typeface="Times New Roman"/>
              </a:rPr>
              <a:t> </a:t>
            </a:r>
            <a:r>
              <a:rPr lang="en-US" sz="1800" dirty="0" err="1">
                <a:effectLst/>
                <a:latin typeface="+mn-lt"/>
                <a:ea typeface="ＭＳ 明朝"/>
                <a:cs typeface="Times New Roman"/>
              </a:rPr>
              <a:t>typi</a:t>
            </a:r>
            <a:r>
              <a:rPr lang="en-US" sz="1800" dirty="0">
                <a:effectLst/>
                <a:latin typeface="+mn-lt"/>
                <a:ea typeface="ＭＳ 明朝"/>
                <a:cs typeface="Times New Roman"/>
              </a:rPr>
              <a:t>, qui </a:t>
            </a:r>
            <a:r>
              <a:rPr lang="en-US" sz="1800" dirty="0" err="1">
                <a:effectLst/>
                <a:latin typeface="+mn-lt"/>
                <a:ea typeface="ＭＳ 明朝"/>
                <a:cs typeface="Times New Roman"/>
              </a:rPr>
              <a:t>nunc</a:t>
            </a:r>
            <a:r>
              <a:rPr lang="en-US" sz="1800" dirty="0">
                <a:effectLst/>
                <a:latin typeface="+mn-lt"/>
                <a:ea typeface="ＭＳ 明朝"/>
                <a:cs typeface="Times New Roman"/>
              </a:rPr>
              <a:t> </a:t>
            </a:r>
            <a:r>
              <a:rPr lang="en-US" sz="1800" dirty="0" err="1">
                <a:effectLst/>
                <a:latin typeface="+mn-lt"/>
                <a:ea typeface="ＭＳ 明朝"/>
                <a:cs typeface="Times New Roman"/>
              </a:rPr>
              <a:t>nobis</a:t>
            </a:r>
            <a:r>
              <a:rPr lang="en-US" sz="1800" dirty="0">
                <a:effectLst/>
                <a:latin typeface="+mn-lt"/>
                <a:ea typeface="ＭＳ 明朝"/>
                <a:cs typeface="Times New Roman"/>
              </a:rPr>
              <a:t> </a:t>
            </a:r>
            <a:r>
              <a:rPr lang="en-US" sz="1800" dirty="0" err="1">
                <a:effectLst/>
                <a:latin typeface="+mn-lt"/>
                <a:ea typeface="ＭＳ 明朝"/>
                <a:cs typeface="Times New Roman"/>
              </a:rPr>
              <a:t>videntur</a:t>
            </a:r>
            <a:r>
              <a:rPr lang="en-US" sz="1800" dirty="0">
                <a:effectLst/>
                <a:latin typeface="+mn-lt"/>
                <a:ea typeface="ＭＳ 明朝"/>
                <a:cs typeface="Times New Roman"/>
              </a:rPr>
              <a:t> </a:t>
            </a:r>
            <a:r>
              <a:rPr lang="en-US" sz="1800" dirty="0" err="1">
                <a:effectLst/>
                <a:latin typeface="+mn-lt"/>
                <a:ea typeface="ＭＳ 明朝"/>
                <a:cs typeface="Times New Roman"/>
              </a:rPr>
              <a:t>parum</a:t>
            </a:r>
            <a:r>
              <a:rPr lang="en-US" sz="1800" dirty="0">
                <a:effectLst/>
                <a:latin typeface="+mn-lt"/>
                <a:ea typeface="ＭＳ 明朝"/>
                <a:cs typeface="Times New Roman"/>
              </a:rPr>
              <a:t> </a:t>
            </a:r>
            <a:r>
              <a:rPr lang="en-US" sz="1800" dirty="0" err="1">
                <a:effectLst/>
                <a:latin typeface="+mn-lt"/>
                <a:ea typeface="ＭＳ 明朝"/>
                <a:cs typeface="Times New Roman"/>
              </a:rPr>
              <a:t>clari</a:t>
            </a:r>
            <a:r>
              <a:rPr lang="en-US" sz="1800" dirty="0">
                <a:effectLst/>
                <a:latin typeface="+mn-lt"/>
                <a:ea typeface="ＭＳ 明朝"/>
                <a:cs typeface="Times New Roman"/>
              </a:rPr>
              <a:t>, </a:t>
            </a:r>
            <a:r>
              <a:rPr lang="en-US" sz="1800" dirty="0" err="1">
                <a:effectLst/>
                <a:latin typeface="+mn-lt"/>
                <a:ea typeface="ＭＳ 明朝"/>
                <a:cs typeface="Times New Roman"/>
              </a:rPr>
              <a:t>fiant</a:t>
            </a:r>
            <a:r>
              <a:rPr lang="en-US" sz="1800" dirty="0">
                <a:effectLst/>
                <a:latin typeface="+mn-lt"/>
                <a:ea typeface="ＭＳ 明朝"/>
                <a:cs typeface="Times New Roman"/>
              </a:rPr>
              <a:t> </a:t>
            </a:r>
            <a:r>
              <a:rPr lang="en-US" sz="1800" dirty="0" err="1">
                <a:effectLst/>
                <a:latin typeface="+mn-lt"/>
                <a:ea typeface="ＭＳ 明朝"/>
                <a:cs typeface="Times New Roman"/>
              </a:rPr>
              <a:t>sollemnes</a:t>
            </a:r>
            <a:r>
              <a:rPr lang="en-US" sz="1800" dirty="0">
                <a:effectLst/>
                <a:latin typeface="+mn-lt"/>
                <a:ea typeface="ＭＳ 明朝"/>
                <a:cs typeface="Times New Roman"/>
              </a:rPr>
              <a:t> in </a:t>
            </a:r>
            <a:r>
              <a:rPr lang="en-US" sz="1800" dirty="0" err="1">
                <a:effectLst/>
                <a:latin typeface="+mn-lt"/>
                <a:ea typeface="ＭＳ 明朝"/>
                <a:cs typeface="Times New Roman"/>
              </a:rPr>
              <a:t>futurum</a:t>
            </a:r>
            <a:r>
              <a:rPr lang="en-US" sz="1800" dirty="0">
                <a:effectLst/>
                <a:latin typeface="+mn-lt"/>
                <a:ea typeface="ＭＳ 明朝"/>
                <a:cs typeface="Times New Roman"/>
              </a:rPr>
              <a:t>.</a:t>
            </a:r>
            <a:endParaRPr lang="en-US" sz="1200" dirty="0">
              <a:effectLst/>
              <a:latin typeface="Cambria"/>
              <a:ea typeface="ＭＳ 明朝"/>
              <a:cs typeface="Times New Roman"/>
            </a:endParaRPr>
          </a:p>
        </p:txBody>
      </p:sp>
    </p:spTree>
    <p:extLst>
      <p:ext uri="{BB962C8B-B14F-4D97-AF65-F5344CB8AC3E}">
        <p14:creationId xmlns:p14="http://schemas.microsoft.com/office/powerpoint/2010/main" val="2774647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8" name="Picture Placeholder 2"/>
          <p:cNvSpPr>
            <a:spLocks noGrp="1"/>
          </p:cNvSpPr>
          <p:nvPr>
            <p:ph type="pic" sz="quarter" idx="13" hasCustomPrompt="1"/>
          </p:nvPr>
        </p:nvSpPr>
        <p:spPr>
          <a:xfrm>
            <a:off x="-10870" y="0"/>
            <a:ext cx="12202870" cy="6858000"/>
          </a:xfrm>
          <a:solidFill>
            <a:srgbClr val="F1EDED"/>
          </a:solidFill>
        </p:spPr>
        <p:txBody>
          <a:bodyPr anchor="ctr">
            <a:normAutofit/>
          </a:bodyPr>
          <a:lstStyle>
            <a:lvl1pPr marL="0" indent="0" algn="ctr" fontAlgn="ctr">
              <a:buNone/>
              <a:defRPr sz="2000">
                <a:solidFill>
                  <a:srgbClr val="A6A6A6"/>
                </a:solidFill>
              </a:defRPr>
            </a:lvl1pPr>
          </a:lstStyle>
          <a:p>
            <a:r>
              <a:rPr lang="en-US" dirty="0"/>
              <a:t>Your image goes here</a:t>
            </a:r>
          </a:p>
        </p:txBody>
      </p:sp>
      <p:sp>
        <p:nvSpPr>
          <p:cNvPr id="5"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chemeClr val="bg1"/>
                </a:solidFill>
              </a:defRPr>
            </a:lvl1pPr>
          </a:lstStyle>
          <a:p>
            <a:fld id="{64A8A213-8E92-D94A-82D7-8578C89CAF17}" type="slidenum">
              <a:rPr lang="en-US" smtClean="0"/>
              <a:pPr/>
              <a:t>‹#›</a:t>
            </a:fld>
            <a:endParaRPr lang="en-US" dirty="0"/>
          </a:p>
        </p:txBody>
      </p:sp>
      <p:sp>
        <p:nvSpPr>
          <p:cNvPr id="6"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chemeClr val="bg1"/>
                </a:solidFill>
              </a:defRPr>
            </a:lvl1pPr>
          </a:lstStyle>
          <a:p>
            <a:fld id="{BED8EB7C-BB56-9B4C-838C-D06C3980B95D}" type="datetime1">
              <a:rPr lang="en-US" smtClean="0"/>
              <a:t>3/14/17</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with 2 Images and Captions">
    <p:spTree>
      <p:nvGrpSpPr>
        <p:cNvPr id="1" name=""/>
        <p:cNvGrpSpPr/>
        <p:nvPr/>
      </p:nvGrpSpPr>
      <p:grpSpPr>
        <a:xfrm>
          <a:off x="0" y="0"/>
          <a:ext cx="0" cy="0"/>
          <a:chOff x="0" y="0"/>
          <a:chExt cx="0" cy="0"/>
        </a:xfrm>
      </p:grpSpPr>
      <p:sp>
        <p:nvSpPr>
          <p:cNvPr id="21" name="Text Placeholder 15"/>
          <p:cNvSpPr>
            <a:spLocks noGrp="1"/>
          </p:cNvSpPr>
          <p:nvPr>
            <p:ph type="body" sz="quarter" idx="12" hasCustomPrompt="1"/>
          </p:nvPr>
        </p:nvSpPr>
        <p:spPr>
          <a:xfrm>
            <a:off x="391928" y="5067740"/>
            <a:ext cx="3134169" cy="1211475"/>
          </a:xfrm>
        </p:spPr>
        <p:txBody>
          <a:bodyPr lIns="0">
            <a:noAutofit/>
          </a:bodyPr>
          <a:lstStyle>
            <a:lvl1pPr marL="0" indent="0" fontAlgn="t">
              <a:lnSpc>
                <a:spcPts val="2700"/>
              </a:lnSpc>
              <a:buFontTx/>
              <a:buNone/>
              <a:defRPr sz="2500" baseline="0">
                <a:solidFill>
                  <a:srgbClr val="323232"/>
                </a:solidFill>
                <a:latin typeface="Arial" charset="0"/>
              </a:defRPr>
            </a:lvl1pPr>
          </a:lstStyle>
          <a:p>
            <a:r>
              <a:rPr lang="en-US" dirty="0"/>
              <a:t>Caption for image goes here</a:t>
            </a:r>
          </a:p>
        </p:txBody>
      </p:sp>
      <p:sp>
        <p:nvSpPr>
          <p:cNvPr id="13" name="Picture Placeholder 2"/>
          <p:cNvSpPr>
            <a:spLocks noGrp="1"/>
          </p:cNvSpPr>
          <p:nvPr>
            <p:ph type="pic" sz="quarter" idx="13" hasCustomPrompt="1"/>
          </p:nvPr>
        </p:nvSpPr>
        <p:spPr>
          <a:xfrm>
            <a:off x="391928" y="1320800"/>
            <a:ext cx="4935081" cy="3369364"/>
          </a:xfrm>
          <a:solidFill>
            <a:srgbClr val="F1EDED"/>
          </a:solidFill>
        </p:spPr>
        <p:txBody>
          <a:bodyPr anchor="ctr">
            <a:normAutofit/>
          </a:bodyPr>
          <a:lstStyle>
            <a:lvl1pPr marL="0" indent="0" algn="ctr">
              <a:buNone/>
              <a:defRPr sz="2000">
                <a:solidFill>
                  <a:schemeClr val="bg1">
                    <a:lumMod val="65000"/>
                  </a:schemeClr>
                </a:solidFill>
              </a:defRPr>
            </a:lvl1pPr>
          </a:lstStyle>
          <a:p>
            <a:r>
              <a:rPr lang="en-US" dirty="0"/>
              <a:t>Your image goes here</a:t>
            </a:r>
          </a:p>
        </p:txBody>
      </p:sp>
      <p:sp>
        <p:nvSpPr>
          <p:cNvPr id="16" name="Picture Placeholder 2"/>
          <p:cNvSpPr>
            <a:spLocks noGrp="1"/>
          </p:cNvSpPr>
          <p:nvPr>
            <p:ph type="pic" sz="quarter" idx="16" hasCustomPrompt="1"/>
          </p:nvPr>
        </p:nvSpPr>
        <p:spPr>
          <a:xfrm>
            <a:off x="6512775" y="1320800"/>
            <a:ext cx="4935081" cy="3369364"/>
          </a:xfrm>
          <a:solidFill>
            <a:srgbClr val="F1EDED"/>
          </a:solidFill>
        </p:spPr>
        <p:txBody>
          <a:bodyPr anchor="ctr">
            <a:normAutofit/>
          </a:bodyPr>
          <a:lstStyle>
            <a:lvl1pPr marL="0" indent="0" algn="ctr">
              <a:buNone/>
              <a:defRPr sz="2000">
                <a:solidFill>
                  <a:schemeClr val="bg1">
                    <a:lumMod val="65000"/>
                  </a:schemeClr>
                </a:solidFill>
              </a:defRPr>
            </a:lvl1pPr>
          </a:lstStyle>
          <a:p>
            <a:r>
              <a:rPr lang="en-US" dirty="0"/>
              <a:t>Your image goes here</a:t>
            </a:r>
          </a:p>
        </p:txBody>
      </p:sp>
      <p:sp>
        <p:nvSpPr>
          <p:cNvPr id="19" name="Text Placeholder 15"/>
          <p:cNvSpPr>
            <a:spLocks noGrp="1"/>
          </p:cNvSpPr>
          <p:nvPr>
            <p:ph type="body" sz="quarter" idx="17" hasCustomPrompt="1"/>
          </p:nvPr>
        </p:nvSpPr>
        <p:spPr>
          <a:xfrm>
            <a:off x="6512775" y="5067740"/>
            <a:ext cx="3134169" cy="1211475"/>
          </a:xfrm>
        </p:spPr>
        <p:txBody>
          <a:bodyPr lIns="0">
            <a:noAutofit/>
          </a:bodyPr>
          <a:lstStyle>
            <a:lvl1pPr marL="0" indent="0" fontAlgn="t">
              <a:lnSpc>
                <a:spcPts val="2700"/>
              </a:lnSpc>
              <a:buFontTx/>
              <a:buNone/>
              <a:defRPr sz="2500" baseline="0">
                <a:solidFill>
                  <a:srgbClr val="323232"/>
                </a:solidFill>
                <a:latin typeface="Arial" charset="0"/>
              </a:defRPr>
            </a:lvl1pPr>
          </a:lstStyle>
          <a:p>
            <a:r>
              <a:rPr lang="en-US" dirty="0"/>
              <a:t>Caption for image goes here</a:t>
            </a:r>
          </a:p>
        </p:txBody>
      </p:sp>
      <p:sp>
        <p:nvSpPr>
          <p:cNvPr id="20"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22"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rgbClr val="655A5B"/>
                </a:solidFill>
              </a:defRPr>
            </a:lvl1pPr>
          </a:lstStyle>
          <a:p>
            <a:fld id="{7291538C-AA0B-9D4F-930C-9E2409BACCF6}" type="datetime1">
              <a:rPr lang="en-US" smtClean="0"/>
              <a:t>3/14/17</a:t>
            </a:fld>
            <a:endParaRPr lang="en-US" dirty="0"/>
          </a:p>
        </p:txBody>
      </p:sp>
      <p:sp>
        <p:nvSpPr>
          <p:cNvPr id="23" name="Text Placeholder 15"/>
          <p:cNvSpPr>
            <a:spLocks noGrp="1"/>
          </p:cNvSpPr>
          <p:nvPr>
            <p:ph type="body" sz="quarter" idx="11" hasCustomPrompt="1"/>
          </p:nvPr>
        </p:nvSpPr>
        <p:spPr>
          <a:xfrm>
            <a:off x="270022" y="387902"/>
            <a:ext cx="5027020" cy="521222"/>
          </a:xfrm>
        </p:spPr>
        <p:txBody>
          <a:bodyPr>
            <a:noAutofit/>
          </a:bodyPr>
          <a:lstStyle>
            <a:lvl1pPr marL="0" indent="0" fontAlgn="t">
              <a:buFontTx/>
              <a:buNone/>
              <a:defRPr sz="3000" baseline="0">
                <a:solidFill>
                  <a:srgbClr val="5498E4"/>
                </a:solidFill>
                <a:latin typeface="Arial" charset="0"/>
              </a:defRPr>
            </a:lvl1pPr>
          </a:lstStyle>
          <a:p>
            <a:r>
              <a:rPr lang="en-US" dirty="0"/>
              <a:t>Header goes here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with Copy and Image">
    <p:spTree>
      <p:nvGrpSpPr>
        <p:cNvPr id="1" name=""/>
        <p:cNvGrpSpPr/>
        <p:nvPr/>
      </p:nvGrpSpPr>
      <p:grpSpPr>
        <a:xfrm>
          <a:off x="0" y="0"/>
          <a:ext cx="0" cy="0"/>
          <a:chOff x="0" y="0"/>
          <a:chExt cx="0" cy="0"/>
        </a:xfrm>
      </p:grpSpPr>
      <p:sp>
        <p:nvSpPr>
          <p:cNvPr id="21" name="Text Placeholder 15"/>
          <p:cNvSpPr>
            <a:spLocks noGrp="1"/>
          </p:cNvSpPr>
          <p:nvPr>
            <p:ph type="body" sz="quarter" idx="12" hasCustomPrompt="1"/>
          </p:nvPr>
        </p:nvSpPr>
        <p:spPr>
          <a:xfrm>
            <a:off x="270021" y="1206605"/>
            <a:ext cx="5027021" cy="4248991"/>
          </a:xfrm>
        </p:spPr>
        <p:txBody>
          <a:bodyPr>
            <a:noAutofit/>
          </a:bodyPr>
          <a:lstStyle>
            <a:lvl1pPr marL="0" indent="0" fontAlgn="t">
              <a:lnSpc>
                <a:spcPts val="2700"/>
              </a:lnSpc>
              <a:spcBef>
                <a:spcPts val="0"/>
              </a:spcBef>
              <a:spcAft>
                <a:spcPts val="1200"/>
              </a:spcAft>
              <a:buFontTx/>
              <a:buNone/>
              <a:defRPr sz="2500" baseline="0">
                <a:solidFill>
                  <a:srgbClr val="323232"/>
                </a:solidFill>
                <a:latin typeface="Arial" charset="0"/>
              </a:defRPr>
            </a:lvl1pPr>
          </a:lstStyle>
          <a:p>
            <a:r>
              <a:rPr lang="en-US" dirty="0"/>
              <a:t>Copy goes here lorem ipsum </a:t>
            </a:r>
            <a:r>
              <a:rPr lang="en-US" dirty="0" err="1"/>
              <a:t>dolar</a:t>
            </a:r>
            <a:r>
              <a:rPr lang="en-US" dirty="0"/>
              <a:t>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a:t>
            </a:r>
            <a:r>
              <a:rPr lang="en-US" dirty="0" err="1"/>
              <a:t>vehicula</a:t>
            </a:r>
            <a:r>
              <a:rPr lang="en-US" dirty="0"/>
              <a:t> lorem </a:t>
            </a:r>
            <a:r>
              <a:rPr lang="en-US" dirty="0" err="1"/>
              <a:t>enim</a:t>
            </a:r>
            <a:r>
              <a:rPr lang="en-US" dirty="0"/>
              <a:t>, </a:t>
            </a:r>
            <a:r>
              <a:rPr lang="en-US" dirty="0" err="1"/>
              <a:t>quis</a:t>
            </a:r>
            <a:r>
              <a:rPr lang="en-US" dirty="0"/>
              <a:t> convallis lacus </a:t>
            </a:r>
            <a:r>
              <a:rPr lang="en-US" dirty="0" err="1"/>
              <a:t>sodales</a:t>
            </a:r>
            <a:r>
              <a:rPr lang="en-US" dirty="0"/>
              <a:t> in.</a:t>
            </a:r>
          </a:p>
        </p:txBody>
      </p:sp>
      <p:sp>
        <p:nvSpPr>
          <p:cNvPr id="3" name="Picture Placeholder 2"/>
          <p:cNvSpPr>
            <a:spLocks noGrp="1"/>
          </p:cNvSpPr>
          <p:nvPr>
            <p:ph type="pic" sz="quarter" idx="13" hasCustomPrompt="1"/>
          </p:nvPr>
        </p:nvSpPr>
        <p:spPr>
          <a:xfrm>
            <a:off x="6090834" y="0"/>
            <a:ext cx="6091306" cy="6858000"/>
          </a:xfrm>
          <a:solidFill>
            <a:srgbClr val="F1EDED"/>
          </a:solidFill>
          <a:ln>
            <a:noFill/>
          </a:ln>
        </p:spPr>
        <p:txBody>
          <a:bodyPr anchor="ctr">
            <a:normAutofit/>
          </a:bodyPr>
          <a:lstStyle>
            <a:lvl1pPr marL="0" indent="0" algn="ctr">
              <a:buNone/>
              <a:defRPr sz="2000">
                <a:ln>
                  <a:noFill/>
                </a:ln>
                <a:solidFill>
                  <a:srgbClr val="A6A6A6"/>
                </a:solidFill>
              </a:defRPr>
            </a:lvl1pPr>
          </a:lstStyle>
          <a:p>
            <a:r>
              <a:rPr lang="en-US" dirty="0"/>
              <a:t>Your image goes here</a:t>
            </a:r>
          </a:p>
        </p:txBody>
      </p:sp>
      <p:sp>
        <p:nvSpPr>
          <p:cNvPr id="9"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10"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rgbClr val="655A5B"/>
                </a:solidFill>
              </a:defRPr>
            </a:lvl1pPr>
          </a:lstStyle>
          <a:p>
            <a:fld id="{F787A06D-E6C3-F04D-BF4E-61D57E0E3A11}" type="datetime1">
              <a:rPr lang="en-US" smtClean="0"/>
              <a:t>3/14/17</a:t>
            </a:fld>
            <a:endParaRPr lang="en-US" dirty="0"/>
          </a:p>
        </p:txBody>
      </p:sp>
      <p:sp>
        <p:nvSpPr>
          <p:cNvPr id="7" name="Text Placeholder 15"/>
          <p:cNvSpPr>
            <a:spLocks noGrp="1"/>
          </p:cNvSpPr>
          <p:nvPr>
            <p:ph type="body" sz="quarter" idx="11" hasCustomPrompt="1"/>
          </p:nvPr>
        </p:nvSpPr>
        <p:spPr>
          <a:xfrm>
            <a:off x="270022" y="387902"/>
            <a:ext cx="5027020" cy="521222"/>
          </a:xfrm>
        </p:spPr>
        <p:txBody>
          <a:bodyPr>
            <a:noAutofit/>
          </a:bodyPr>
          <a:lstStyle>
            <a:lvl1pPr marL="0" indent="0" fontAlgn="t">
              <a:buFontTx/>
              <a:buNone/>
              <a:defRPr sz="3000" baseline="0">
                <a:solidFill>
                  <a:srgbClr val="5498E4"/>
                </a:solidFill>
                <a:latin typeface="Arial" charset="0"/>
              </a:defRPr>
            </a:lvl1pPr>
          </a:lstStyle>
          <a:p>
            <a:r>
              <a:rPr lang="en-US" dirty="0"/>
              <a:t>Header goes here</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5446853" cy="1325563"/>
          </a:xfrm>
          <a:prstGeom prst="rect">
            <a:avLst/>
          </a:prstGeom>
        </p:spPr>
        <p:txBody>
          <a:bodyPr vert="horz" lIns="91440" tIns="45720" rIns="91440" bIns="45720" rtlCol="0" anchor="ctr">
            <a:noAutofit/>
          </a:bodyPr>
          <a:lstStyle/>
          <a:p>
            <a:r>
              <a:rPr lang="en-US" dirty="0"/>
              <a:t>Click to edit Master title style</a:t>
            </a:r>
          </a:p>
        </p:txBody>
      </p:sp>
      <p:sp>
        <p:nvSpPr>
          <p:cNvPr id="7" name="Text Placeholder 6"/>
          <p:cNvSpPr>
            <a:spLocks noGrp="1"/>
          </p:cNvSpPr>
          <p:nvPr>
            <p:ph type="body" idx="1"/>
          </p:nvPr>
        </p:nvSpPr>
        <p:spPr>
          <a:xfrm>
            <a:off x="838200" y="1825625"/>
            <a:ext cx="5446853" cy="4351338"/>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Click to add text</a:t>
            </a:r>
          </a:p>
        </p:txBody>
      </p:sp>
      <p:sp>
        <p:nvSpPr>
          <p:cNvPr id="3" name="Footer Placeholder 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4" name="Slide Number Placeholder 3"/>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A8A213-8E92-D94A-82D7-8578C89CAF17}" type="slidenum">
              <a:rPr lang="en-US" smtClean="0"/>
              <a:t>‹#›</a:t>
            </a:fld>
            <a:endParaRPr lang="en-US" dirty="0"/>
          </a:p>
        </p:txBody>
      </p:sp>
      <p:sp>
        <p:nvSpPr>
          <p:cNvPr id="5" name="Date Placeholder 4"/>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F6559A-F565-9149-91CA-C091B5D1E9A5}" type="datetime1">
              <a:rPr lang="en-US" smtClean="0"/>
              <a:t>3/14/17</a:t>
            </a:fld>
            <a:endParaRPr lang="en-US" dirty="0"/>
          </a:p>
        </p:txBody>
      </p:sp>
    </p:spTree>
    <p:extLst>
      <p:ext uri="{BB962C8B-B14F-4D97-AF65-F5344CB8AC3E}">
        <p14:creationId xmlns:p14="http://schemas.microsoft.com/office/powerpoint/2010/main" val="2010752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66" r:id="rId4"/>
    <p:sldLayoutId id="2147483677" r:id="rId5"/>
    <p:sldLayoutId id="2147483676" r:id="rId6"/>
    <p:sldLayoutId id="2147483667" r:id="rId7"/>
    <p:sldLayoutId id="2147483668" r:id="rId8"/>
    <p:sldLayoutId id="2147483673" r:id="rId9"/>
    <p:sldLayoutId id="2147483671" r:id="rId10"/>
    <p:sldLayoutId id="2147483672" r:id="rId11"/>
    <p:sldLayoutId id="2147483675" r:id="rId12"/>
    <p:sldLayoutId id="2147483679" r:id="rId13"/>
  </p:sldLayoutIdLst>
  <p:hf hdr="0" ftr="0" dt="0"/>
  <p:txStyles>
    <p:titleStyle>
      <a:lvl1pPr algn="l" defTabSz="914400" rtl="0" eaLnBrk="1" latinLnBrk="0" hangingPunct="1">
        <a:lnSpc>
          <a:spcPct val="90000"/>
        </a:lnSpc>
        <a:spcBef>
          <a:spcPct val="0"/>
        </a:spcBef>
        <a:buNone/>
        <a:defRPr sz="3000" kern="1200" baseline="0">
          <a:solidFill>
            <a:srgbClr val="5498E4"/>
          </a:solidFill>
          <a:latin typeface="Arial" charset="0"/>
          <a:ea typeface="+mj-ea"/>
          <a:cs typeface="+mj-cs"/>
        </a:defRPr>
      </a:lvl1pPr>
    </p:titleStyle>
    <p:bodyStyle>
      <a:lvl1pPr marL="228600" indent="-228600" algn="l" defTabSz="914400" rtl="0" eaLnBrk="1" latinLnBrk="0" hangingPunct="1">
        <a:lnSpc>
          <a:spcPct val="90000"/>
        </a:lnSpc>
        <a:spcBef>
          <a:spcPts val="1000"/>
        </a:spcBef>
        <a:buFont typeface="Arial"/>
        <a:buChar char="•"/>
        <a:defRPr sz="2500" kern="1200" baseline="0">
          <a:solidFill>
            <a:srgbClr val="323232"/>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ibm.com/apiconnect" TargetMode="External"/><Relationship Id="rId4" Type="http://schemas.openxmlformats.org/officeDocument/2006/relationships/hyperlink" Target="http://grpc.io/" TargetMode="External"/><Relationship Id="rId5" Type="http://schemas.openxmlformats.org/officeDocument/2006/relationships/hyperlink" Target="https://www.docker.com/" TargetMode="External"/><Relationship Id="rId6" Type="http://schemas.openxmlformats.org/officeDocument/2006/relationships/hyperlink" Target="https://kubernetes.io/" TargetMode="External"/><Relationship Id="rId1" Type="http://schemas.openxmlformats.org/officeDocument/2006/relationships/slideLayout" Target="../slideLayouts/slideLayout13.xml"/><Relationship Id="rId2" Type="http://schemas.openxmlformats.org/officeDocument/2006/relationships/hyperlink" Target="http://loopback.io/"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w3-connections.ibm.com/wikis/home?lang=en-us#!/wiki/Wdf871912a129_4804_a2f6_32c8b82d3274/page/Product Disclosure- Revenue Recognition Guideline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www.grpc.io/" TargetMode="External"/><Relationship Id="rId4" Type="http://schemas.openxmlformats.org/officeDocument/2006/relationships/hyperlink" Target="http://www.grpc.io/about/" TargetMode="External"/><Relationship Id="rId5" Type="http://schemas.openxmlformats.org/officeDocument/2006/relationships/hyperlink" Target="http://www.grpc.io/blog/principles" TargetMode="External"/><Relationship Id="rId6" Type="http://schemas.openxmlformats.org/officeDocument/2006/relationships/hyperlink" Target="https://coreos.com/blog/gRPC-protobufs-swagger.html" TargetMode="External"/><Relationship Id="rId7" Type="http://schemas.openxmlformats.org/officeDocument/2006/relationships/hyperlink" Target="https://developer.ibm.com/swift/2016/09/30/protocol-buffers-with-kitura/" TargetMode="External"/><Relationship Id="rId8" Type="http://schemas.openxmlformats.org/officeDocument/2006/relationships/hyperlink" Target="https://www.nginx.com/blog/introduction-to-microservices/" TargetMode="External"/><Relationship Id="rId9" Type="http://schemas.openxmlformats.org/officeDocument/2006/relationships/hyperlink" Target="http://zipkin.io/" TargetMode="External"/><Relationship Id="rId10" Type="http://schemas.openxmlformats.org/officeDocument/2006/relationships/hyperlink" Target="http://opentracing.io/" TargetMode="External"/><Relationship Id="rId11" Type="http://schemas.openxmlformats.org/officeDocument/2006/relationships/hyperlink" Target="https://www.ibm.com/developerworks/websphere/library/techarticles/1601_clark-trs/1601_clark.html" TargetMode="External"/><Relationship Id="rId1" Type="http://schemas.openxmlformats.org/officeDocument/2006/relationships/slideLayout" Target="../slideLayouts/slideLayout13.xml"/><Relationship Id="rId2" Type="http://schemas.openxmlformats.org/officeDocument/2006/relationships/hyperlink" Target="https://github.com/strongloop/loopback-example-polyglo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ibm.com/legal/copytrade.s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mailto:rfeng@us.ibm.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www.ibm.com/devops/method/tracks/omnichannel_track" TargetMode="External"/><Relationship Id="rId4" Type="http://schemas.openxmlformats.org/officeDocument/2006/relationships/hyperlink" Target="https://eng.uber.com/tech-stack-part-one/" TargetMode="External"/><Relationship Id="rId5" Type="http://schemas.openxmlformats.org/officeDocument/2006/relationships/hyperlink" Target="https://eng.uber.com/soa/" TargetMode="External"/><Relationship Id="rId6" Type="http://schemas.openxmlformats.org/officeDocument/2006/relationships/hyperlink" Target="https://eng.uber.com/building-tincup/" TargetMode="External"/><Relationship Id="rId7" Type="http://schemas.openxmlformats.org/officeDocument/2006/relationships/image" Target="../media/image2.gif"/><Relationship Id="rId1" Type="http://schemas.openxmlformats.org/officeDocument/2006/relationships/slideLayout" Target="../slideLayouts/slideLayout13.xml"/><Relationship Id="rId2" Type="http://schemas.openxmlformats.org/officeDocument/2006/relationships/hyperlink" Target="http://techblog.netflix.com/2016/08/engineering-trade-offs-and-netflix-api.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HHA-1606</a:t>
            </a:r>
          </a:p>
          <a:p>
            <a:r>
              <a:rPr lang="en-US" dirty="0" smtClean="0"/>
              <a:t>Polyglot </a:t>
            </a:r>
            <a:r>
              <a:rPr lang="en-US" dirty="0"/>
              <a:t>Microservices and APIs with LoopBack, </a:t>
            </a:r>
            <a:r>
              <a:rPr lang="en-US" dirty="0" smtClean="0"/>
              <a:t>gRPC, Docker, and Kubernetes</a:t>
            </a:r>
            <a:endParaRPr lang="en-US" dirty="0"/>
          </a:p>
        </p:txBody>
      </p:sp>
      <p:sp>
        <p:nvSpPr>
          <p:cNvPr id="3" name="Text Placeholder 2"/>
          <p:cNvSpPr>
            <a:spLocks noGrp="1"/>
          </p:cNvSpPr>
          <p:nvPr>
            <p:ph type="body" sz="quarter" idx="12"/>
          </p:nvPr>
        </p:nvSpPr>
        <p:spPr/>
        <p:txBody>
          <a:bodyPr/>
          <a:lstStyle/>
          <a:p>
            <a:r>
              <a:rPr lang="en-US" sz="2800" i="1" dirty="0" smtClean="0">
                <a:solidFill>
                  <a:srgbClr val="0070C0"/>
                </a:solidFill>
              </a:rPr>
              <a:t>Raymond Feng</a:t>
            </a:r>
          </a:p>
          <a:p>
            <a:r>
              <a:rPr lang="en-US" sz="2800" i="1" dirty="0" smtClean="0">
                <a:solidFill>
                  <a:srgbClr val="0070C0"/>
                </a:solidFill>
              </a:rPr>
              <a:t>STSM, Architect API Connect</a:t>
            </a:r>
            <a:endParaRPr lang="en-US" sz="2800" i="1" dirty="0">
              <a:solidFill>
                <a:srgbClr val="0070C0"/>
              </a:solidFill>
            </a:endParaRPr>
          </a:p>
        </p:txBody>
      </p:sp>
      <p:sp>
        <p:nvSpPr>
          <p:cNvPr id="5" name="Slide Number Placeholder 4"/>
          <p:cNvSpPr>
            <a:spLocks noGrp="1"/>
          </p:cNvSpPr>
          <p:nvPr>
            <p:ph type="sldNum" sz="quarter" idx="4"/>
          </p:nvPr>
        </p:nvSpPr>
        <p:spPr/>
        <p:txBody>
          <a:bodyPr/>
          <a:lstStyle/>
          <a:p>
            <a:fld id="{64A8A213-8E92-D94A-82D7-8578C89CAF17}" type="slidenum">
              <a:rPr lang="en-US" smtClean="0"/>
              <a:pPr/>
              <a:t>1</a:t>
            </a:fld>
            <a:endParaRPr lang="en-US" dirty="0"/>
          </a:p>
        </p:txBody>
      </p:sp>
    </p:spTree>
    <p:extLst>
      <p:ext uri="{BB962C8B-B14F-4D97-AF65-F5344CB8AC3E}">
        <p14:creationId xmlns:p14="http://schemas.microsoft.com/office/powerpoint/2010/main" val="1164422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49089" cy="955675"/>
          </a:xfrm>
        </p:spPr>
        <p:txBody>
          <a:bodyPr/>
          <a:lstStyle/>
          <a:p>
            <a:r>
              <a:rPr lang="en-US" dirty="0"/>
              <a:t>P</a:t>
            </a:r>
            <a:r>
              <a:rPr lang="en-US" dirty="0" smtClean="0"/>
              <a:t>erspective #1: API first</a:t>
            </a:r>
            <a:endParaRPr lang="en-US" dirty="0"/>
          </a:p>
        </p:txBody>
      </p:sp>
      <p:sp>
        <p:nvSpPr>
          <p:cNvPr id="3" name="Content Placeholder 2"/>
          <p:cNvSpPr>
            <a:spLocks noGrp="1"/>
          </p:cNvSpPr>
          <p:nvPr>
            <p:ph idx="1"/>
          </p:nvPr>
        </p:nvSpPr>
        <p:spPr>
          <a:xfrm>
            <a:off x="838200" y="1535289"/>
            <a:ext cx="10349089" cy="4641674"/>
          </a:xfrm>
        </p:spPr>
        <p:txBody>
          <a:bodyPr/>
          <a:lstStyle/>
          <a:p>
            <a:r>
              <a:rPr lang="en-US" dirty="0" smtClean="0"/>
              <a:t>To provide an open API for mobile/web/</a:t>
            </a:r>
            <a:r>
              <a:rPr lang="en-US" dirty="0" err="1"/>
              <a:t>I</a:t>
            </a:r>
            <a:r>
              <a:rPr lang="en-US" dirty="0" err="1" smtClean="0"/>
              <a:t>oT</a:t>
            </a:r>
            <a:r>
              <a:rPr lang="en-US" dirty="0" smtClean="0"/>
              <a:t> applications</a:t>
            </a:r>
          </a:p>
          <a:p>
            <a:pPr lvl="1">
              <a:buFont typeface="Wingdings" charset="2"/>
              <a:buChar char="Ø"/>
            </a:pPr>
            <a:r>
              <a:rPr lang="en-US" i="1" dirty="0" smtClean="0">
                <a:solidFill>
                  <a:srgbClr val="C00000"/>
                </a:solidFill>
              </a:rPr>
              <a:t>Do we have an internal service API (SOAP/REST/Whisk/gRPC/Thrift/</a:t>
            </a:r>
            <a:r>
              <a:rPr lang="mr-IN" i="1" dirty="0" smtClean="0">
                <a:solidFill>
                  <a:srgbClr val="C00000"/>
                </a:solidFill>
              </a:rPr>
              <a:t>…</a:t>
            </a:r>
            <a:r>
              <a:rPr lang="en-US" i="1" dirty="0" smtClean="0">
                <a:solidFill>
                  <a:srgbClr val="C00000"/>
                </a:solidFill>
              </a:rPr>
              <a:t>) ready to be exposed as a REST endpoint with minimum mapping?</a:t>
            </a:r>
          </a:p>
          <a:p>
            <a:pPr lvl="2">
              <a:buFont typeface="Wingdings" charset="2"/>
              <a:buChar char="Ø"/>
            </a:pPr>
            <a:r>
              <a:rPr lang="en-US" dirty="0" smtClean="0"/>
              <a:t>Yes: </a:t>
            </a:r>
            <a:r>
              <a:rPr lang="en-US" dirty="0" smtClean="0">
                <a:solidFill>
                  <a:srgbClr val="0070C0"/>
                </a:solidFill>
              </a:rPr>
              <a:t>Import the internal service API into API Connect so that the gateway can map it to a REST endpoint via assembly</a:t>
            </a:r>
          </a:p>
          <a:p>
            <a:pPr lvl="2">
              <a:buFont typeface="Wingdings" charset="2"/>
              <a:buChar char="Ø"/>
            </a:pPr>
            <a:r>
              <a:rPr lang="en-US" dirty="0" smtClean="0"/>
              <a:t>No: </a:t>
            </a:r>
            <a:r>
              <a:rPr lang="en-US" i="1" dirty="0" smtClean="0">
                <a:solidFill>
                  <a:srgbClr val="C00000"/>
                </a:solidFill>
              </a:rPr>
              <a:t>Can we compose the open API from one or more existing internal services/databases with mediation and aggregation?</a:t>
            </a:r>
          </a:p>
          <a:p>
            <a:pPr lvl="3">
              <a:buFont typeface="Wingdings" charset="2"/>
              <a:buChar char="Ø"/>
            </a:pPr>
            <a:r>
              <a:rPr lang="en-US" dirty="0" smtClean="0"/>
              <a:t>Yes: </a:t>
            </a:r>
            <a:r>
              <a:rPr lang="en-US" dirty="0" smtClean="0">
                <a:solidFill>
                  <a:srgbClr val="0070C0"/>
                </a:solidFill>
              </a:rPr>
              <a:t>Use LoopBack to create the open API which connects to the existing internal services/databases. </a:t>
            </a:r>
            <a:r>
              <a:rPr lang="en-US" i="1" dirty="0" smtClean="0">
                <a:solidFill>
                  <a:srgbClr val="C00000"/>
                </a:solidFill>
              </a:rPr>
              <a:t>Does the API need to be used by other </a:t>
            </a:r>
            <a:r>
              <a:rPr lang="en-US" i="1">
                <a:solidFill>
                  <a:srgbClr val="C00000"/>
                </a:solidFill>
              </a:rPr>
              <a:t>m</a:t>
            </a:r>
            <a:r>
              <a:rPr lang="en-US" i="1" smtClean="0">
                <a:solidFill>
                  <a:srgbClr val="C00000"/>
                </a:solidFill>
              </a:rPr>
              <a:t>icroservices</a:t>
            </a:r>
            <a:r>
              <a:rPr lang="en-US" i="1" dirty="0" smtClean="0">
                <a:solidFill>
                  <a:srgbClr val="C00000"/>
                </a:solidFill>
              </a:rPr>
              <a:t>?</a:t>
            </a:r>
          </a:p>
          <a:p>
            <a:pPr lvl="4">
              <a:buFont typeface="Wingdings" charset="2"/>
              <a:buChar char="Ø"/>
            </a:pPr>
            <a:r>
              <a:rPr lang="en-US" dirty="0" smtClean="0"/>
              <a:t>Yes: </a:t>
            </a:r>
            <a:r>
              <a:rPr lang="en-US" dirty="0" smtClean="0">
                <a:solidFill>
                  <a:srgbClr val="0070C0"/>
                </a:solidFill>
              </a:rPr>
              <a:t>Bind it to the </a:t>
            </a:r>
            <a:r>
              <a:rPr lang="en-US" dirty="0">
                <a:solidFill>
                  <a:srgbClr val="0070C0"/>
                </a:solidFill>
              </a:rPr>
              <a:t>m</a:t>
            </a:r>
            <a:r>
              <a:rPr lang="en-US" dirty="0" smtClean="0">
                <a:solidFill>
                  <a:srgbClr val="0070C0"/>
                </a:solidFill>
              </a:rPr>
              <a:t>icroservice protocol (in addition to REST)</a:t>
            </a:r>
          </a:p>
          <a:p>
            <a:pPr lvl="4">
              <a:buFont typeface="Wingdings" charset="2"/>
              <a:buChar char="Ø"/>
            </a:pPr>
            <a:r>
              <a:rPr lang="en-US" dirty="0" smtClean="0"/>
              <a:t>No:</a:t>
            </a:r>
            <a:r>
              <a:rPr lang="en-US" dirty="0" smtClean="0">
                <a:solidFill>
                  <a:srgbClr val="C00000"/>
                </a:solidFill>
              </a:rPr>
              <a:t> </a:t>
            </a:r>
            <a:r>
              <a:rPr lang="en-US" dirty="0" smtClean="0">
                <a:solidFill>
                  <a:srgbClr val="0070C0"/>
                </a:solidFill>
              </a:rPr>
              <a:t>REST is good enough</a:t>
            </a:r>
          </a:p>
          <a:p>
            <a:pPr lvl="3">
              <a:buFont typeface="Wingdings" charset="2"/>
              <a:buChar char="Ø"/>
            </a:pPr>
            <a:r>
              <a:rPr lang="en-US" dirty="0" smtClean="0"/>
              <a:t>No: </a:t>
            </a:r>
            <a:r>
              <a:rPr lang="en-US" dirty="0" smtClean="0">
                <a:solidFill>
                  <a:srgbClr val="0070C0"/>
                </a:solidFill>
              </a:rPr>
              <a:t>Create one or more </a:t>
            </a:r>
            <a:r>
              <a:rPr lang="en-US">
                <a:solidFill>
                  <a:srgbClr val="0070C0"/>
                </a:solidFill>
              </a:rPr>
              <a:t>m</a:t>
            </a:r>
            <a:r>
              <a:rPr lang="en-US" smtClean="0">
                <a:solidFill>
                  <a:srgbClr val="0070C0"/>
                </a:solidFill>
              </a:rPr>
              <a:t>icroservices</a:t>
            </a:r>
            <a:r>
              <a:rPr lang="en-US" dirty="0" smtClean="0">
                <a:solidFill>
                  <a:srgbClr val="0070C0"/>
                </a:solidFill>
              </a:rPr>
              <a:t> in your favorite programming language and export it to the gateway</a:t>
            </a:r>
            <a:endParaRPr lang="en-US" dirty="0">
              <a:solidFill>
                <a:srgbClr val="0070C0"/>
              </a:solidFill>
            </a:endParaRPr>
          </a:p>
        </p:txBody>
      </p:sp>
      <p:sp>
        <p:nvSpPr>
          <p:cNvPr id="4" name="Slide Number Placeholder 3"/>
          <p:cNvSpPr>
            <a:spLocks noGrp="1"/>
          </p:cNvSpPr>
          <p:nvPr>
            <p:ph type="sldNum" sz="quarter" idx="12"/>
          </p:nvPr>
        </p:nvSpPr>
        <p:spPr/>
        <p:txBody>
          <a:bodyPr/>
          <a:lstStyle/>
          <a:p>
            <a:fld id="{BFD00CFF-1A80-DE47-88E5-56F3030712E4}" type="slidenum">
              <a:rPr lang="en-US" smtClean="0"/>
              <a:t>10</a:t>
            </a:fld>
            <a:endParaRPr lang="en-US"/>
          </a:p>
        </p:txBody>
      </p:sp>
    </p:spTree>
    <p:extLst>
      <p:ext uri="{BB962C8B-B14F-4D97-AF65-F5344CB8AC3E}">
        <p14:creationId xmlns:p14="http://schemas.microsoft.com/office/powerpoint/2010/main" val="123093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191044" cy="1000831"/>
          </a:xfrm>
        </p:spPr>
        <p:txBody>
          <a:bodyPr/>
          <a:lstStyle/>
          <a:p>
            <a:r>
              <a:rPr lang="en-US" dirty="0"/>
              <a:t>P</a:t>
            </a:r>
            <a:r>
              <a:rPr lang="en-US" dirty="0" smtClean="0"/>
              <a:t>erspective #2: Microservice first</a:t>
            </a:r>
            <a:endParaRPr lang="en-US" dirty="0"/>
          </a:p>
        </p:txBody>
      </p:sp>
      <p:sp>
        <p:nvSpPr>
          <p:cNvPr id="3" name="Content Placeholder 2"/>
          <p:cNvSpPr>
            <a:spLocks noGrp="1"/>
          </p:cNvSpPr>
          <p:nvPr>
            <p:ph idx="1"/>
          </p:nvPr>
        </p:nvSpPr>
        <p:spPr>
          <a:xfrm>
            <a:off x="838200" y="1478844"/>
            <a:ext cx="9762067" cy="4698119"/>
          </a:xfrm>
        </p:spPr>
        <p:txBody>
          <a:bodyPr/>
          <a:lstStyle/>
          <a:p>
            <a:r>
              <a:rPr lang="en-US" dirty="0" smtClean="0"/>
              <a:t>To break monolithic code base into </a:t>
            </a:r>
            <a:r>
              <a:rPr lang="en-US"/>
              <a:t>m</a:t>
            </a:r>
            <a:r>
              <a:rPr lang="en-US" smtClean="0"/>
              <a:t>icroservices</a:t>
            </a:r>
            <a:endParaRPr lang="en-US" dirty="0" smtClean="0"/>
          </a:p>
          <a:p>
            <a:pPr lvl="1">
              <a:buFont typeface="Wingdings" charset="2"/>
              <a:buChar char="Ø"/>
            </a:pPr>
            <a:r>
              <a:rPr lang="en-US" i="1" dirty="0" smtClean="0">
                <a:solidFill>
                  <a:srgbClr val="C00000"/>
                </a:solidFill>
              </a:rPr>
              <a:t>How to integrate with System of Records?</a:t>
            </a:r>
          </a:p>
          <a:p>
            <a:pPr lvl="1">
              <a:buFont typeface="Wingdings" charset="2"/>
              <a:buChar char="Ø"/>
            </a:pPr>
            <a:r>
              <a:rPr lang="en-US" i="1" dirty="0" smtClean="0">
                <a:solidFill>
                  <a:srgbClr val="C00000"/>
                </a:solidFill>
              </a:rPr>
              <a:t>What protocol/transport/encoding do we use to communicate between </a:t>
            </a:r>
            <a:r>
              <a:rPr lang="en-US" i="1" smtClean="0">
                <a:solidFill>
                  <a:srgbClr val="C00000"/>
                </a:solidFill>
              </a:rPr>
              <a:t>microservices</a:t>
            </a:r>
            <a:r>
              <a:rPr lang="en-US" i="1" dirty="0" smtClean="0">
                <a:solidFill>
                  <a:srgbClr val="C00000"/>
                </a:solidFill>
              </a:rPr>
              <a:t>? </a:t>
            </a:r>
          </a:p>
          <a:p>
            <a:pPr lvl="2">
              <a:buFont typeface="Wingdings" charset="2"/>
              <a:buChar char="Ø"/>
            </a:pPr>
            <a:r>
              <a:rPr lang="en-US" i="1" dirty="0" smtClean="0">
                <a:solidFill>
                  <a:srgbClr val="0070C0"/>
                </a:solidFill>
              </a:rPr>
              <a:t>REST/gRPC/Thrift/</a:t>
            </a:r>
            <a:r>
              <a:rPr lang="mr-IN" i="1" dirty="0" smtClean="0">
                <a:solidFill>
                  <a:srgbClr val="0070C0"/>
                </a:solidFill>
              </a:rPr>
              <a:t>…</a:t>
            </a:r>
            <a:endParaRPr lang="en-US" i="1" dirty="0">
              <a:solidFill>
                <a:srgbClr val="0070C0"/>
              </a:solidFill>
            </a:endParaRPr>
          </a:p>
          <a:p>
            <a:pPr lvl="1">
              <a:buFont typeface="Wingdings" charset="2"/>
              <a:buChar char="Ø"/>
            </a:pPr>
            <a:r>
              <a:rPr lang="en-US" i="1" dirty="0" smtClean="0">
                <a:solidFill>
                  <a:srgbClr val="C00000"/>
                </a:solidFill>
              </a:rPr>
              <a:t>Do we want to expose my microservice as an open API directly?</a:t>
            </a:r>
          </a:p>
          <a:p>
            <a:pPr lvl="2">
              <a:buFont typeface="Wingdings" charset="2"/>
              <a:buChar char="Ø"/>
            </a:pPr>
            <a:r>
              <a:rPr lang="en-US" i="1" dirty="0" smtClean="0"/>
              <a:t>Yes:  Export the microservice into API Connect to create a REST endpoint via gateway</a:t>
            </a:r>
          </a:p>
          <a:p>
            <a:pPr lvl="2">
              <a:buFont typeface="Wingdings" charset="2"/>
              <a:buChar char="Ø"/>
            </a:pPr>
            <a:r>
              <a:rPr lang="en-US" i="1" dirty="0" smtClean="0"/>
              <a:t>No: </a:t>
            </a:r>
            <a:r>
              <a:rPr lang="en-US" i="1" dirty="0" smtClean="0">
                <a:solidFill>
                  <a:srgbClr val="C00000"/>
                </a:solidFill>
              </a:rPr>
              <a:t>Do we need to create an open API from multiple </a:t>
            </a:r>
            <a:r>
              <a:rPr lang="en-US" i="1" smtClean="0">
                <a:solidFill>
                  <a:srgbClr val="C00000"/>
                </a:solidFill>
              </a:rPr>
              <a:t>microservices</a:t>
            </a:r>
            <a:r>
              <a:rPr lang="en-US" i="1" dirty="0" smtClean="0">
                <a:solidFill>
                  <a:srgbClr val="C00000"/>
                </a:solidFill>
              </a:rPr>
              <a:t>?</a:t>
            </a:r>
          </a:p>
          <a:p>
            <a:pPr lvl="3">
              <a:buFont typeface="Wingdings" charset="2"/>
              <a:buChar char="Ø"/>
            </a:pPr>
            <a:r>
              <a:rPr lang="en-US" dirty="0"/>
              <a:t>Yes: </a:t>
            </a:r>
            <a:r>
              <a:rPr lang="en-US" dirty="0">
                <a:solidFill>
                  <a:srgbClr val="0070C0"/>
                </a:solidFill>
              </a:rPr>
              <a:t>Use LoopBack to create the open API which connects to the existing internal services/databases.</a:t>
            </a:r>
            <a:endParaRPr lang="en-US" i="1" dirty="0" smtClean="0"/>
          </a:p>
          <a:p>
            <a:pPr lvl="2">
              <a:buFont typeface="Wingdings" charset="2"/>
              <a:buChar char="Ø"/>
            </a:pPr>
            <a:endParaRPr lang="en-US" i="1" dirty="0" smtClean="0"/>
          </a:p>
        </p:txBody>
      </p:sp>
      <p:sp>
        <p:nvSpPr>
          <p:cNvPr id="4" name="Slide Number Placeholder 3"/>
          <p:cNvSpPr>
            <a:spLocks noGrp="1"/>
          </p:cNvSpPr>
          <p:nvPr>
            <p:ph type="sldNum" sz="quarter" idx="12"/>
          </p:nvPr>
        </p:nvSpPr>
        <p:spPr/>
        <p:txBody>
          <a:bodyPr/>
          <a:lstStyle/>
          <a:p>
            <a:fld id="{BFD00CFF-1A80-DE47-88E5-56F3030712E4}" type="slidenum">
              <a:rPr lang="en-US" smtClean="0"/>
              <a:t>11</a:t>
            </a:fld>
            <a:endParaRPr lang="en-US"/>
          </a:p>
        </p:txBody>
      </p:sp>
    </p:spTree>
    <p:extLst>
      <p:ext uri="{BB962C8B-B14F-4D97-AF65-F5344CB8AC3E}">
        <p14:creationId xmlns:p14="http://schemas.microsoft.com/office/powerpoint/2010/main" val="806845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9229401" y="1818360"/>
            <a:ext cx="2308615" cy="139792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dirty="0" smtClean="0"/>
          </a:p>
          <a:p>
            <a:pPr algn="ctr"/>
            <a:endParaRPr lang="en-US" sz="1200" dirty="0"/>
          </a:p>
          <a:p>
            <a:pPr algn="ctr"/>
            <a:endParaRPr lang="en-US" sz="1200" dirty="0" smtClean="0"/>
          </a:p>
          <a:p>
            <a:pPr algn="ctr"/>
            <a:endParaRPr lang="en-US" sz="1200" dirty="0"/>
          </a:p>
          <a:p>
            <a:pPr algn="ctr"/>
            <a:r>
              <a:rPr lang="en-US" sz="1200" dirty="0" smtClean="0"/>
              <a:t>Swift</a:t>
            </a:r>
          </a:p>
        </p:txBody>
      </p:sp>
      <p:sp>
        <p:nvSpPr>
          <p:cNvPr id="37" name="Rectangle 36"/>
          <p:cNvSpPr/>
          <p:nvPr/>
        </p:nvSpPr>
        <p:spPr>
          <a:xfrm>
            <a:off x="9231682" y="3386407"/>
            <a:ext cx="2308615" cy="15989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r>
              <a:rPr lang="en-US" sz="1200" dirty="0" smtClean="0"/>
              <a:t>Java</a:t>
            </a:r>
          </a:p>
        </p:txBody>
      </p:sp>
      <p:sp>
        <p:nvSpPr>
          <p:cNvPr id="2" name="Title 1"/>
          <p:cNvSpPr>
            <a:spLocks noGrp="1"/>
          </p:cNvSpPr>
          <p:nvPr>
            <p:ph type="title"/>
          </p:nvPr>
        </p:nvSpPr>
        <p:spPr>
          <a:xfrm>
            <a:off x="838200" y="365126"/>
            <a:ext cx="10439400" cy="952042"/>
          </a:xfrm>
        </p:spPr>
        <p:txBody>
          <a:bodyPr/>
          <a:lstStyle/>
          <a:p>
            <a:r>
              <a:rPr lang="en-US" smtClean="0"/>
              <a:t>Demo application</a:t>
            </a:r>
            <a:endParaRPr lang="en-US" dirty="0"/>
          </a:p>
        </p:txBody>
      </p:sp>
      <p:sp>
        <p:nvSpPr>
          <p:cNvPr id="4" name="Rectangle 3"/>
          <p:cNvSpPr/>
          <p:nvPr/>
        </p:nvSpPr>
        <p:spPr>
          <a:xfrm>
            <a:off x="5170968" y="2652767"/>
            <a:ext cx="3292547" cy="211587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r>
              <a:rPr lang="en-US" sz="1200" dirty="0" smtClean="0"/>
              <a:t>LoopBack (Node.js)</a:t>
            </a:r>
          </a:p>
          <a:p>
            <a:pPr algn="ctr"/>
            <a:endParaRPr lang="en-US" sz="1200" dirty="0"/>
          </a:p>
        </p:txBody>
      </p:sp>
      <p:sp>
        <p:nvSpPr>
          <p:cNvPr id="7" name="Folded Corner 6"/>
          <p:cNvSpPr/>
          <p:nvPr/>
        </p:nvSpPr>
        <p:spPr>
          <a:xfrm>
            <a:off x="2328530" y="2224864"/>
            <a:ext cx="1350335" cy="808075"/>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smtClean="0"/>
              <a:t>OAS/Swagger</a:t>
            </a:r>
          </a:p>
          <a:p>
            <a:pPr algn="ctr"/>
            <a:r>
              <a:rPr lang="en-US" sz="1100" dirty="0" smtClean="0"/>
              <a:t>(API, Definition)</a:t>
            </a:r>
            <a:endParaRPr lang="en-US" sz="1100" dirty="0"/>
          </a:p>
        </p:txBody>
      </p:sp>
      <p:sp>
        <p:nvSpPr>
          <p:cNvPr id="9" name="Chevron 8"/>
          <p:cNvSpPr/>
          <p:nvPr/>
        </p:nvSpPr>
        <p:spPr>
          <a:xfrm>
            <a:off x="4529469" y="4008362"/>
            <a:ext cx="1146543" cy="542261"/>
          </a:xfrm>
          <a:prstGeom prst="chevron">
            <a:avLst>
              <a:gd name="adj" fmla="val 43939"/>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dirty="0" smtClean="0">
                <a:solidFill>
                  <a:schemeClr val="tx1"/>
                </a:solidFill>
              </a:rPr>
              <a:t>gRPC</a:t>
            </a:r>
          </a:p>
          <a:p>
            <a:pPr algn="ctr"/>
            <a:r>
              <a:rPr lang="en-US" sz="900" dirty="0" smtClean="0">
                <a:solidFill>
                  <a:schemeClr val="tx1"/>
                </a:solidFill>
              </a:rPr>
              <a:t>endpoint</a:t>
            </a:r>
            <a:endParaRPr lang="en-US" sz="900" dirty="0">
              <a:solidFill>
                <a:schemeClr val="tx1"/>
              </a:solidFill>
            </a:endParaRPr>
          </a:p>
        </p:txBody>
      </p:sp>
      <p:sp>
        <p:nvSpPr>
          <p:cNvPr id="10" name="Folded Corner 9"/>
          <p:cNvSpPr/>
          <p:nvPr/>
        </p:nvSpPr>
        <p:spPr>
          <a:xfrm>
            <a:off x="2328530" y="4486825"/>
            <a:ext cx="1350335" cy="808075"/>
          </a:xfrm>
          <a:prstGeom prst="foldedCorne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smtClean="0"/>
              <a:t>gRPC/Protobuf</a:t>
            </a:r>
          </a:p>
          <a:p>
            <a:pPr algn="ctr"/>
            <a:r>
              <a:rPr lang="en-US" sz="1100" dirty="0" smtClean="0"/>
              <a:t>(Service/Message)</a:t>
            </a:r>
            <a:endParaRPr lang="en-US" sz="1100" dirty="0"/>
          </a:p>
        </p:txBody>
      </p:sp>
      <p:cxnSp>
        <p:nvCxnSpPr>
          <p:cNvPr id="12" name="Elbow Connector 11"/>
          <p:cNvCxnSpPr/>
          <p:nvPr/>
        </p:nvCxnSpPr>
        <p:spPr>
          <a:xfrm>
            <a:off x="3678865" y="3009012"/>
            <a:ext cx="1088869" cy="1594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10" idx="3"/>
            <a:endCxn id="9" idx="1"/>
          </p:cNvCxnSpPr>
          <p:nvPr/>
        </p:nvCxnSpPr>
        <p:spPr>
          <a:xfrm flipV="1">
            <a:off x="3678865" y="4279493"/>
            <a:ext cx="1088868" cy="6113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2"/>
            <a:endCxn id="10" idx="0"/>
          </p:cNvCxnSpPr>
          <p:nvPr/>
        </p:nvCxnSpPr>
        <p:spPr>
          <a:xfrm>
            <a:off x="3003698" y="3032939"/>
            <a:ext cx="0" cy="145388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2530548" y="3540642"/>
            <a:ext cx="978195" cy="46772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smtClean="0"/>
              <a:t>Spec converter</a:t>
            </a:r>
            <a:endParaRPr lang="en-US" sz="1100" dirty="0"/>
          </a:p>
        </p:txBody>
      </p:sp>
      <p:sp>
        <p:nvSpPr>
          <p:cNvPr id="26" name="Rounded Rectangle 25"/>
          <p:cNvSpPr/>
          <p:nvPr/>
        </p:nvSpPr>
        <p:spPr>
          <a:xfrm>
            <a:off x="9822335" y="3513971"/>
            <a:ext cx="1158949" cy="813389"/>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smtClean="0"/>
              <a:t>Encryption</a:t>
            </a:r>
          </a:p>
          <a:p>
            <a:pPr algn="ctr"/>
            <a:r>
              <a:rPr lang="en-US" sz="1100" dirty="0" smtClean="0"/>
              <a:t>Service</a:t>
            </a:r>
          </a:p>
          <a:p>
            <a:pPr algn="ctr"/>
            <a:r>
              <a:rPr lang="en-US" sz="1100" dirty="0" smtClean="0"/>
              <a:t>(gRPC/Java)</a:t>
            </a:r>
            <a:endParaRPr lang="en-US" sz="1100" dirty="0"/>
          </a:p>
        </p:txBody>
      </p:sp>
      <p:cxnSp>
        <p:nvCxnSpPr>
          <p:cNvPr id="32" name="Elbow Connector 31"/>
          <p:cNvCxnSpPr>
            <a:stCxn id="23" idx="3"/>
            <a:endCxn id="26" idx="1"/>
          </p:cNvCxnSpPr>
          <p:nvPr/>
        </p:nvCxnSpPr>
        <p:spPr>
          <a:xfrm flipV="1">
            <a:off x="8750049" y="3920666"/>
            <a:ext cx="1072286" cy="123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575949" y="2865531"/>
            <a:ext cx="1031365" cy="526255"/>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100" dirty="0" smtClean="0"/>
              <a:t>Note</a:t>
            </a:r>
          </a:p>
          <a:p>
            <a:pPr algn="ctr"/>
            <a:r>
              <a:rPr lang="en-US" sz="1100" dirty="0" smtClean="0"/>
              <a:t>(REST/Node)</a:t>
            </a:r>
            <a:endParaRPr lang="en-US" sz="1100" dirty="0"/>
          </a:p>
        </p:txBody>
      </p:sp>
      <p:sp>
        <p:nvSpPr>
          <p:cNvPr id="30" name="Rounded Rectangle 29"/>
          <p:cNvSpPr/>
          <p:nvPr/>
        </p:nvSpPr>
        <p:spPr>
          <a:xfrm>
            <a:off x="6672225" y="3665542"/>
            <a:ext cx="1309657" cy="526255"/>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100" smtClean="0"/>
              <a:t>EncryptionClient</a:t>
            </a:r>
            <a:endParaRPr lang="en-US" sz="1100" dirty="0"/>
          </a:p>
        </p:txBody>
      </p:sp>
      <p:sp>
        <p:nvSpPr>
          <p:cNvPr id="5" name="Can 4"/>
          <p:cNvSpPr/>
          <p:nvPr/>
        </p:nvSpPr>
        <p:spPr>
          <a:xfrm>
            <a:off x="7309720" y="1666792"/>
            <a:ext cx="617491" cy="574046"/>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smtClean="0"/>
              <a:t>DB</a:t>
            </a:r>
            <a:endParaRPr lang="en-US" sz="1100" dirty="0"/>
          </a:p>
        </p:txBody>
      </p:sp>
      <p:cxnSp>
        <p:nvCxnSpPr>
          <p:cNvPr id="11" name="Elbow Connector 10"/>
          <p:cNvCxnSpPr>
            <a:stCxn id="5" idx="2"/>
            <a:endCxn id="21" idx="0"/>
          </p:cNvCxnSpPr>
          <p:nvPr/>
        </p:nvCxnSpPr>
        <p:spPr>
          <a:xfrm rot="10800000" flipV="1">
            <a:off x="6091632" y="1953815"/>
            <a:ext cx="1218088" cy="91171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3" name="Chevron 22"/>
          <p:cNvSpPr/>
          <p:nvPr/>
        </p:nvSpPr>
        <p:spPr>
          <a:xfrm>
            <a:off x="7801965" y="3762887"/>
            <a:ext cx="948084" cy="340240"/>
          </a:xfrm>
          <a:prstGeom prst="chevron">
            <a:avLst>
              <a:gd name="adj" fmla="val 43939"/>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 dirty="0" smtClean="0">
                <a:solidFill>
                  <a:schemeClr val="tx1"/>
                </a:solidFill>
              </a:rPr>
              <a:t>gRPC connector</a:t>
            </a:r>
            <a:endParaRPr lang="en-US" sz="600" dirty="0">
              <a:solidFill>
                <a:schemeClr val="tx1"/>
              </a:solidFill>
            </a:endParaRPr>
          </a:p>
        </p:txBody>
      </p:sp>
      <p:cxnSp>
        <p:nvCxnSpPr>
          <p:cNvPr id="33" name="Elbow Connector 32"/>
          <p:cNvCxnSpPr>
            <a:stCxn id="21" idx="3"/>
            <a:endCxn id="30" idx="0"/>
          </p:cNvCxnSpPr>
          <p:nvPr/>
        </p:nvCxnSpPr>
        <p:spPr>
          <a:xfrm>
            <a:off x="6607314" y="3128659"/>
            <a:ext cx="719740" cy="5368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hevron 7"/>
          <p:cNvSpPr/>
          <p:nvPr/>
        </p:nvSpPr>
        <p:spPr>
          <a:xfrm>
            <a:off x="4529470" y="2860158"/>
            <a:ext cx="1146542" cy="542261"/>
          </a:xfrm>
          <a:prstGeom prst="chevron">
            <a:avLst>
              <a:gd name="adj" fmla="val 43939"/>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dirty="0" smtClean="0">
                <a:solidFill>
                  <a:schemeClr val="tx1"/>
                </a:solidFill>
              </a:rPr>
              <a:t>REST</a:t>
            </a:r>
          </a:p>
          <a:p>
            <a:pPr algn="ctr"/>
            <a:r>
              <a:rPr lang="en-US" sz="900" dirty="0" smtClean="0">
                <a:solidFill>
                  <a:schemeClr val="tx1"/>
                </a:solidFill>
              </a:rPr>
              <a:t>endpoint</a:t>
            </a:r>
            <a:endParaRPr lang="en-US" sz="900" dirty="0">
              <a:solidFill>
                <a:schemeClr val="tx1"/>
              </a:solidFill>
            </a:endParaRPr>
          </a:p>
        </p:txBody>
      </p:sp>
      <p:sp>
        <p:nvSpPr>
          <p:cNvPr id="39" name="Rounded Rectangle 38"/>
          <p:cNvSpPr/>
          <p:nvPr/>
        </p:nvSpPr>
        <p:spPr>
          <a:xfrm>
            <a:off x="437717" y="3343830"/>
            <a:ext cx="1265275" cy="83997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dirty="0" smtClean="0"/>
              <a:t>API Clients</a:t>
            </a:r>
          </a:p>
          <a:p>
            <a:pPr algn="ctr"/>
            <a:r>
              <a:rPr lang="en-US" sz="1100" dirty="0" smtClean="0"/>
              <a:t>(curl, API Explorer)</a:t>
            </a:r>
            <a:endParaRPr lang="en-US" sz="1100" dirty="0"/>
          </a:p>
        </p:txBody>
      </p:sp>
      <p:cxnSp>
        <p:nvCxnSpPr>
          <p:cNvPr id="41" name="Elbow Connector 40"/>
          <p:cNvCxnSpPr>
            <a:stCxn id="39" idx="0"/>
            <a:endCxn id="7" idx="1"/>
          </p:cNvCxnSpPr>
          <p:nvPr/>
        </p:nvCxnSpPr>
        <p:spPr>
          <a:xfrm rot="5400000" flipH="1" flipV="1">
            <a:off x="1341978" y="2357279"/>
            <a:ext cx="714928" cy="12581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41"/>
          <p:cNvSpPr/>
          <p:nvPr/>
        </p:nvSpPr>
        <p:spPr>
          <a:xfrm>
            <a:off x="9353293" y="5175193"/>
            <a:ext cx="1158949" cy="81338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smtClean="0"/>
              <a:t>Java Client</a:t>
            </a:r>
          </a:p>
          <a:p>
            <a:pPr algn="ctr"/>
            <a:r>
              <a:rPr lang="en-US" sz="1100" dirty="0" smtClean="0"/>
              <a:t>(gRPC/Java)</a:t>
            </a:r>
            <a:endParaRPr lang="en-US" sz="1100" dirty="0"/>
          </a:p>
        </p:txBody>
      </p:sp>
      <p:cxnSp>
        <p:nvCxnSpPr>
          <p:cNvPr id="44" name="Elbow Connector 43"/>
          <p:cNvCxnSpPr>
            <a:stCxn id="42" idx="0"/>
            <a:endCxn id="26" idx="2"/>
          </p:cNvCxnSpPr>
          <p:nvPr/>
        </p:nvCxnSpPr>
        <p:spPr>
          <a:xfrm rot="5400000" flipH="1" flipV="1">
            <a:off x="9743373" y="4516756"/>
            <a:ext cx="847833" cy="4690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42" idx="1"/>
            <a:endCxn id="10" idx="2"/>
          </p:cNvCxnSpPr>
          <p:nvPr/>
        </p:nvCxnSpPr>
        <p:spPr>
          <a:xfrm rot="10800000">
            <a:off x="3003699" y="5294900"/>
            <a:ext cx="6349595" cy="2869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6183103" y="5985926"/>
            <a:ext cx="1704201" cy="499730"/>
          </a:xfrm>
          <a:prstGeom prst="rect">
            <a:avLst/>
          </a:prstGeom>
          <a:ln>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open zipkin</a:t>
            </a:r>
          </a:p>
          <a:p>
            <a:pPr algn="ctr"/>
            <a:r>
              <a:rPr lang="en-US" sz="1200" dirty="0" smtClean="0"/>
              <a:t>(distributed tracing)</a:t>
            </a:r>
            <a:endParaRPr lang="en-US" sz="1200" dirty="0"/>
          </a:p>
        </p:txBody>
      </p:sp>
      <p:sp>
        <p:nvSpPr>
          <p:cNvPr id="28" name="Rectangle 27"/>
          <p:cNvSpPr/>
          <p:nvPr/>
        </p:nvSpPr>
        <p:spPr>
          <a:xfrm>
            <a:off x="4529469" y="6001855"/>
            <a:ext cx="1398031" cy="499730"/>
          </a:xfrm>
          <a:prstGeom prst="rect">
            <a:avLst/>
          </a:prstGeom>
          <a:ln>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service registry</a:t>
            </a:r>
            <a:endParaRPr lang="en-US" sz="1200" dirty="0"/>
          </a:p>
        </p:txBody>
      </p:sp>
      <p:sp>
        <p:nvSpPr>
          <p:cNvPr id="29" name="Rectangle 28"/>
          <p:cNvSpPr/>
          <p:nvPr/>
        </p:nvSpPr>
        <p:spPr>
          <a:xfrm>
            <a:off x="2875835" y="6001855"/>
            <a:ext cx="1398031" cy="499730"/>
          </a:xfrm>
          <a:prstGeom prst="rect">
            <a:avLst/>
          </a:prstGeom>
          <a:ln>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auth</a:t>
            </a:r>
            <a:endParaRPr lang="en-US" sz="1200" dirty="0"/>
          </a:p>
        </p:txBody>
      </p:sp>
      <p:sp>
        <p:nvSpPr>
          <p:cNvPr id="31" name="Rounded Rectangle 30"/>
          <p:cNvSpPr/>
          <p:nvPr/>
        </p:nvSpPr>
        <p:spPr>
          <a:xfrm>
            <a:off x="9822335" y="1941832"/>
            <a:ext cx="1158949" cy="813389"/>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t>Translation</a:t>
            </a:r>
          </a:p>
          <a:p>
            <a:pPr algn="ctr"/>
            <a:r>
              <a:rPr lang="en-US" sz="1100" dirty="0" smtClean="0"/>
              <a:t>Service</a:t>
            </a:r>
          </a:p>
          <a:p>
            <a:pPr algn="ctr"/>
            <a:r>
              <a:rPr lang="en-US" sz="1100" dirty="0" smtClean="0"/>
              <a:t>(gRPC/Swift)</a:t>
            </a:r>
            <a:endParaRPr lang="en-US" sz="1100" dirty="0"/>
          </a:p>
        </p:txBody>
      </p:sp>
      <p:sp>
        <p:nvSpPr>
          <p:cNvPr id="35" name="Rounded Rectangle 34"/>
          <p:cNvSpPr/>
          <p:nvPr/>
        </p:nvSpPr>
        <p:spPr>
          <a:xfrm>
            <a:off x="437717" y="5100780"/>
            <a:ext cx="1158949" cy="81338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smtClean="0"/>
              <a:t>Node Client</a:t>
            </a:r>
          </a:p>
          <a:p>
            <a:pPr algn="ctr"/>
            <a:r>
              <a:rPr lang="en-US" sz="1100" dirty="0" smtClean="0"/>
              <a:t>(gRPC/Node)</a:t>
            </a:r>
            <a:endParaRPr lang="en-US" sz="1100" dirty="0"/>
          </a:p>
        </p:txBody>
      </p:sp>
      <p:cxnSp>
        <p:nvCxnSpPr>
          <p:cNvPr id="36" name="Elbow Connector 35"/>
          <p:cNvCxnSpPr>
            <a:stCxn id="35" idx="0"/>
            <a:endCxn id="10" idx="1"/>
          </p:cNvCxnSpPr>
          <p:nvPr/>
        </p:nvCxnSpPr>
        <p:spPr>
          <a:xfrm rot="5400000" flipH="1" flipV="1">
            <a:off x="1567903" y="4340153"/>
            <a:ext cx="209917" cy="13113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9231682" y="3737234"/>
            <a:ext cx="425116" cy="246221"/>
          </a:xfrm>
          <a:prstGeom prst="rect">
            <a:avLst/>
          </a:prstGeom>
          <a:noFill/>
        </p:spPr>
        <p:txBody>
          <a:bodyPr wrap="none" rtlCol="0">
            <a:spAutoFit/>
          </a:bodyPr>
          <a:lstStyle/>
          <a:p>
            <a:r>
              <a:rPr lang="en-US" sz="1000" smtClean="0"/>
              <a:t>SSL</a:t>
            </a:r>
            <a:endParaRPr lang="en-US" sz="1000"/>
          </a:p>
        </p:txBody>
      </p:sp>
      <p:sp>
        <p:nvSpPr>
          <p:cNvPr id="40" name="Rounded Rectangle 39"/>
          <p:cNvSpPr/>
          <p:nvPr/>
        </p:nvSpPr>
        <p:spPr>
          <a:xfrm>
            <a:off x="6837889" y="2860153"/>
            <a:ext cx="1309657" cy="526255"/>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100" dirty="0" smtClean="0"/>
              <a:t>TranslationClient</a:t>
            </a:r>
            <a:endParaRPr lang="en-US" sz="1100" dirty="0"/>
          </a:p>
        </p:txBody>
      </p:sp>
      <p:sp>
        <p:nvSpPr>
          <p:cNvPr id="43" name="Chevron 42"/>
          <p:cNvSpPr/>
          <p:nvPr/>
        </p:nvSpPr>
        <p:spPr>
          <a:xfrm>
            <a:off x="7956649" y="2929927"/>
            <a:ext cx="1013732" cy="349838"/>
          </a:xfrm>
          <a:prstGeom prst="chevron">
            <a:avLst>
              <a:gd name="adj" fmla="val 43939"/>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 dirty="0" smtClean="0">
                <a:solidFill>
                  <a:schemeClr val="tx1"/>
                </a:solidFill>
              </a:rPr>
              <a:t>gRPC connector</a:t>
            </a:r>
            <a:endParaRPr lang="en-US" sz="600" dirty="0">
              <a:solidFill>
                <a:schemeClr val="tx1"/>
              </a:solidFill>
            </a:endParaRPr>
          </a:p>
        </p:txBody>
      </p:sp>
      <p:cxnSp>
        <p:nvCxnSpPr>
          <p:cNvPr id="15" name="Elbow Connector 14"/>
          <p:cNvCxnSpPr>
            <a:stCxn id="43" idx="3"/>
            <a:endCxn id="31" idx="1"/>
          </p:cNvCxnSpPr>
          <p:nvPr/>
        </p:nvCxnSpPr>
        <p:spPr>
          <a:xfrm flipV="1">
            <a:off x="8970381" y="2348527"/>
            <a:ext cx="851954" cy="7563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9" idx="3"/>
            <a:endCxn id="21" idx="2"/>
          </p:cNvCxnSpPr>
          <p:nvPr/>
        </p:nvCxnSpPr>
        <p:spPr>
          <a:xfrm flipV="1">
            <a:off x="5676012" y="3391786"/>
            <a:ext cx="415620" cy="8877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Chevron 47"/>
          <p:cNvSpPr/>
          <p:nvPr/>
        </p:nvSpPr>
        <p:spPr>
          <a:xfrm rot="16200000">
            <a:off x="5616578" y="2335122"/>
            <a:ext cx="950105" cy="349838"/>
          </a:xfrm>
          <a:prstGeom prst="chevron">
            <a:avLst>
              <a:gd name="adj" fmla="val 43939"/>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 dirty="0">
                <a:solidFill>
                  <a:schemeClr val="tx1"/>
                </a:solidFill>
              </a:rPr>
              <a:t>d</a:t>
            </a:r>
            <a:r>
              <a:rPr lang="en-US" sz="600" dirty="0" smtClean="0">
                <a:solidFill>
                  <a:schemeClr val="tx1"/>
                </a:solidFill>
              </a:rPr>
              <a:t>atabase connector</a:t>
            </a:r>
            <a:endParaRPr lang="en-US" sz="600" dirty="0">
              <a:solidFill>
                <a:schemeClr val="tx1"/>
              </a:solidFill>
            </a:endParaRPr>
          </a:p>
        </p:txBody>
      </p:sp>
      <p:sp>
        <p:nvSpPr>
          <p:cNvPr id="14" name="Slide Number Placeholder 13"/>
          <p:cNvSpPr>
            <a:spLocks noGrp="1"/>
          </p:cNvSpPr>
          <p:nvPr>
            <p:ph type="sldNum" sz="quarter" idx="12"/>
          </p:nvPr>
        </p:nvSpPr>
        <p:spPr/>
        <p:txBody>
          <a:bodyPr/>
          <a:lstStyle/>
          <a:p>
            <a:fld id="{BFD00CFF-1A80-DE47-88E5-56F3030712E4}" type="slidenum">
              <a:rPr lang="en-US" smtClean="0"/>
              <a:t>12</a:t>
            </a:fld>
            <a:endParaRPr lang="en-US"/>
          </a:p>
        </p:txBody>
      </p:sp>
    </p:spTree>
    <p:extLst>
      <p:ext uri="{BB962C8B-B14F-4D97-AF65-F5344CB8AC3E}">
        <p14:creationId xmlns:p14="http://schemas.microsoft.com/office/powerpoint/2010/main" val="372415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4742"/>
          </a:xfrm>
        </p:spPr>
        <p:txBody>
          <a:bodyPr/>
          <a:lstStyle/>
          <a:p>
            <a:r>
              <a:rPr lang="en-US" dirty="0" smtClean="0"/>
              <a:t>The reference stack for polyglot </a:t>
            </a:r>
            <a:r>
              <a:rPr lang="en-US" smtClean="0"/>
              <a:t>microservices</a:t>
            </a:r>
            <a:r>
              <a:rPr lang="en-US" dirty="0" smtClean="0"/>
              <a:t> and </a:t>
            </a:r>
            <a:r>
              <a:rPr lang="en-US" dirty="0" err="1" smtClean="0"/>
              <a:t>apis</a:t>
            </a:r>
            <a:endParaRPr lang="en-US" dirty="0"/>
          </a:p>
        </p:txBody>
      </p:sp>
      <p:sp>
        <p:nvSpPr>
          <p:cNvPr id="3" name="Content Placeholder 2"/>
          <p:cNvSpPr>
            <a:spLocks noGrp="1"/>
          </p:cNvSpPr>
          <p:nvPr>
            <p:ph idx="1"/>
          </p:nvPr>
        </p:nvSpPr>
        <p:spPr>
          <a:xfrm>
            <a:off x="838200" y="1049868"/>
            <a:ext cx="9141178" cy="5127095"/>
          </a:xfrm>
        </p:spPr>
        <p:txBody>
          <a:bodyPr/>
          <a:lstStyle/>
          <a:p>
            <a:r>
              <a:rPr lang="en-US" dirty="0" smtClean="0"/>
              <a:t>LoopBack </a:t>
            </a:r>
            <a:r>
              <a:rPr lang="mr-IN" dirty="0" smtClean="0"/>
              <a:t>–</a:t>
            </a:r>
            <a:r>
              <a:rPr lang="en-US" dirty="0" smtClean="0"/>
              <a:t> </a:t>
            </a:r>
            <a:r>
              <a:rPr lang="en-US" dirty="0" smtClean="0">
                <a:hlinkClick r:id="rId2"/>
              </a:rPr>
              <a:t>http://loopback.io</a:t>
            </a:r>
            <a:endParaRPr lang="en-US" dirty="0"/>
          </a:p>
          <a:p>
            <a:pPr lvl="1"/>
            <a:r>
              <a:rPr lang="en-US" dirty="0" smtClean="0"/>
              <a:t>Create APIs in Node.js from existing data sources/services </a:t>
            </a:r>
          </a:p>
          <a:p>
            <a:r>
              <a:rPr lang="en-US" dirty="0"/>
              <a:t>API Connect - </a:t>
            </a:r>
            <a:r>
              <a:rPr lang="en-US" dirty="0">
                <a:hlinkClick r:id="rId3"/>
              </a:rPr>
              <a:t>https://</a:t>
            </a:r>
            <a:r>
              <a:rPr lang="en-US" dirty="0" smtClean="0">
                <a:hlinkClick r:id="rId3"/>
              </a:rPr>
              <a:t>developer.ibm.com/apiconnect</a:t>
            </a:r>
            <a:r>
              <a:rPr lang="en-US" dirty="0" smtClean="0"/>
              <a:t> </a:t>
            </a:r>
          </a:p>
          <a:p>
            <a:pPr lvl="1"/>
            <a:r>
              <a:rPr lang="en-US" dirty="0" smtClean="0"/>
              <a:t>Create/run/manage/secure APIs</a:t>
            </a:r>
          </a:p>
          <a:p>
            <a:r>
              <a:rPr lang="en-US" dirty="0" smtClean="0"/>
              <a:t>gRPC </a:t>
            </a:r>
            <a:r>
              <a:rPr lang="mr-IN" dirty="0" smtClean="0"/>
              <a:t>–</a:t>
            </a:r>
            <a:r>
              <a:rPr lang="en-US" dirty="0" smtClean="0"/>
              <a:t> </a:t>
            </a:r>
            <a:r>
              <a:rPr lang="en-US" dirty="0" smtClean="0">
                <a:hlinkClick r:id="rId4"/>
              </a:rPr>
              <a:t>http://grpc.io</a:t>
            </a:r>
            <a:r>
              <a:rPr lang="en-US" dirty="0" smtClean="0"/>
              <a:t> </a:t>
            </a:r>
          </a:p>
          <a:p>
            <a:pPr lvl="1"/>
            <a:r>
              <a:rPr lang="en-US" dirty="0" smtClean="0"/>
              <a:t>Enable high performance communication between polyglot </a:t>
            </a:r>
            <a:r>
              <a:rPr lang="en-US" smtClean="0"/>
              <a:t>microservices</a:t>
            </a:r>
            <a:r>
              <a:rPr lang="en-US" dirty="0" smtClean="0"/>
              <a:t> using HTTP/2 and Protobuf</a:t>
            </a:r>
          </a:p>
          <a:p>
            <a:r>
              <a:rPr lang="en-US" dirty="0" smtClean="0"/>
              <a:t>Docker </a:t>
            </a:r>
            <a:r>
              <a:rPr lang="mr-IN" dirty="0" smtClean="0"/>
              <a:t>–</a:t>
            </a:r>
            <a:r>
              <a:rPr lang="en-US" dirty="0"/>
              <a:t> </a:t>
            </a:r>
            <a:r>
              <a:rPr lang="en-US" dirty="0">
                <a:hlinkClick r:id="rId5"/>
              </a:rPr>
              <a:t>https://</a:t>
            </a:r>
            <a:r>
              <a:rPr lang="en-US" dirty="0" smtClean="0">
                <a:hlinkClick r:id="rId5"/>
              </a:rPr>
              <a:t>www.docker.com</a:t>
            </a:r>
            <a:r>
              <a:rPr lang="en-US" dirty="0" smtClean="0"/>
              <a:t> </a:t>
            </a:r>
          </a:p>
          <a:p>
            <a:pPr lvl="1"/>
            <a:r>
              <a:rPr lang="en-US" dirty="0" smtClean="0"/>
              <a:t>Package your application into a standardized unit (container) for deployment</a:t>
            </a:r>
          </a:p>
          <a:p>
            <a:r>
              <a:rPr lang="en-US" dirty="0"/>
              <a:t>Kubernetes - </a:t>
            </a:r>
            <a:r>
              <a:rPr lang="en-US" dirty="0">
                <a:hlinkClick r:id="rId6"/>
              </a:rPr>
              <a:t>https://</a:t>
            </a:r>
            <a:r>
              <a:rPr lang="en-US" dirty="0" smtClean="0">
                <a:hlinkClick r:id="rId6"/>
              </a:rPr>
              <a:t>kubernetes.io</a:t>
            </a:r>
            <a:r>
              <a:rPr lang="en-US" dirty="0" smtClean="0"/>
              <a:t> </a:t>
            </a:r>
          </a:p>
          <a:p>
            <a:pPr lvl="1"/>
            <a:r>
              <a:rPr lang="en-US" dirty="0" smtClean="0"/>
              <a:t>Automate </a:t>
            </a:r>
            <a:r>
              <a:rPr lang="en-US" dirty="0"/>
              <a:t>container deployment, scaling, and management</a:t>
            </a:r>
          </a:p>
          <a:p>
            <a:endParaRPr lang="en-US" dirty="0"/>
          </a:p>
        </p:txBody>
      </p:sp>
      <p:sp>
        <p:nvSpPr>
          <p:cNvPr id="7" name="Slide Number Placeholder 6"/>
          <p:cNvSpPr>
            <a:spLocks noGrp="1"/>
          </p:cNvSpPr>
          <p:nvPr>
            <p:ph type="sldNum" sz="quarter" idx="12"/>
          </p:nvPr>
        </p:nvSpPr>
        <p:spPr/>
        <p:txBody>
          <a:bodyPr/>
          <a:lstStyle/>
          <a:p>
            <a:fld id="{BFD00CFF-1A80-DE47-88E5-56F3030712E4}" type="slidenum">
              <a:rPr lang="en-US" smtClean="0"/>
              <a:t>13</a:t>
            </a:fld>
            <a:endParaRPr lang="en-US"/>
          </a:p>
        </p:txBody>
      </p:sp>
    </p:spTree>
    <p:extLst>
      <p:ext uri="{BB962C8B-B14F-4D97-AF65-F5344CB8AC3E}">
        <p14:creationId xmlns:p14="http://schemas.microsoft.com/office/powerpoint/2010/main" val="335621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179756" cy="1325563"/>
          </a:xfrm>
        </p:spPr>
        <p:txBody>
          <a:bodyPr/>
          <a:lstStyle/>
          <a:p>
            <a:r>
              <a:rPr lang="en-US" dirty="0" smtClean="0"/>
              <a:t>Key requirements for RPC between </a:t>
            </a:r>
            <a:r>
              <a:rPr lang="en-US"/>
              <a:t>M</a:t>
            </a:r>
            <a:r>
              <a:rPr lang="en-US" smtClean="0"/>
              <a:t>icroservices</a:t>
            </a:r>
            <a:endParaRPr lang="en-US" dirty="0"/>
          </a:p>
        </p:txBody>
      </p:sp>
      <p:sp>
        <p:nvSpPr>
          <p:cNvPr id="3" name="Content Placeholder 2"/>
          <p:cNvSpPr>
            <a:spLocks noGrp="1"/>
          </p:cNvSpPr>
          <p:nvPr>
            <p:ph idx="1"/>
          </p:nvPr>
        </p:nvSpPr>
        <p:spPr>
          <a:xfrm>
            <a:off x="838200" y="1825625"/>
            <a:ext cx="9897533" cy="4351338"/>
          </a:xfrm>
        </p:spPr>
        <p:txBody>
          <a:bodyPr>
            <a:normAutofit/>
          </a:bodyPr>
          <a:lstStyle/>
          <a:p>
            <a:r>
              <a:rPr lang="en-US" dirty="0" smtClean="0"/>
              <a:t>Works across languages and platforms (</a:t>
            </a:r>
            <a:r>
              <a:rPr lang="en-US" dirty="0" err="1" smtClean="0"/>
              <a:t>on-premise</a:t>
            </a:r>
            <a:r>
              <a:rPr lang="en-US" dirty="0" smtClean="0"/>
              <a:t> &amp; cloud)</a:t>
            </a:r>
          </a:p>
          <a:p>
            <a:r>
              <a:rPr lang="en-US" dirty="0" smtClean="0"/>
              <a:t>Simple </a:t>
            </a:r>
            <a:r>
              <a:rPr lang="en-US" dirty="0"/>
              <a:t>s</a:t>
            </a:r>
            <a:r>
              <a:rPr lang="en-US" dirty="0" smtClean="0"/>
              <a:t>ervice/message definition (IDL </a:t>
            </a:r>
            <a:r>
              <a:rPr lang="mr-IN" dirty="0" smtClean="0"/>
              <a:t>–</a:t>
            </a:r>
            <a:r>
              <a:rPr lang="en-US" dirty="0" smtClean="0"/>
              <a:t> language agnostic)</a:t>
            </a:r>
          </a:p>
          <a:p>
            <a:r>
              <a:rPr lang="en-US" dirty="0" smtClean="0"/>
              <a:t>Start </a:t>
            </a:r>
            <a:r>
              <a:rPr lang="en-US" dirty="0"/>
              <a:t>quickly and scale</a:t>
            </a:r>
          </a:p>
          <a:p>
            <a:r>
              <a:rPr lang="en-US" dirty="0" smtClean="0"/>
              <a:t>High performance/streaming</a:t>
            </a:r>
          </a:p>
          <a:p>
            <a:r>
              <a:rPr lang="en-US" dirty="0"/>
              <a:t>I</a:t>
            </a:r>
            <a:r>
              <a:rPr lang="en-US" dirty="0" smtClean="0"/>
              <a:t>ntegrated auth</a:t>
            </a:r>
          </a:p>
          <a:p>
            <a:r>
              <a:rPr lang="en-US" dirty="0" smtClean="0"/>
              <a:t>Service registry/discovery</a:t>
            </a:r>
          </a:p>
          <a:p>
            <a:r>
              <a:rPr lang="en-US" dirty="0" smtClean="0"/>
              <a:t>Load balancing</a:t>
            </a:r>
          </a:p>
          <a:p>
            <a:r>
              <a:rPr lang="en-US" dirty="0" smtClean="0"/>
              <a:t>Timeout/Retries/Rate Limiting/Circuit </a:t>
            </a:r>
            <a:r>
              <a:rPr lang="en-US" dirty="0"/>
              <a:t>Breaking</a:t>
            </a:r>
            <a:endParaRPr lang="en-US" dirty="0" smtClean="0"/>
          </a:p>
          <a:p>
            <a:r>
              <a:rPr lang="en-US" dirty="0" smtClean="0"/>
              <a:t>Distributed Tracing/Monitoring</a:t>
            </a:r>
            <a:endParaRPr lang="en-US" dirty="0"/>
          </a:p>
        </p:txBody>
      </p:sp>
      <p:sp>
        <p:nvSpPr>
          <p:cNvPr id="4" name="Slide Number Placeholder 3"/>
          <p:cNvSpPr>
            <a:spLocks noGrp="1"/>
          </p:cNvSpPr>
          <p:nvPr>
            <p:ph type="sldNum" sz="quarter" idx="12"/>
          </p:nvPr>
        </p:nvSpPr>
        <p:spPr/>
        <p:txBody>
          <a:bodyPr/>
          <a:lstStyle/>
          <a:p>
            <a:fld id="{BFD00CFF-1A80-DE47-88E5-56F3030712E4}" type="slidenum">
              <a:rPr lang="en-US" smtClean="0"/>
              <a:t>14</a:t>
            </a:fld>
            <a:endParaRPr lang="en-US"/>
          </a:p>
        </p:txBody>
      </p:sp>
    </p:spTree>
    <p:extLst>
      <p:ext uri="{BB962C8B-B14F-4D97-AF65-F5344CB8AC3E}">
        <p14:creationId xmlns:p14="http://schemas.microsoft.com/office/powerpoint/2010/main" val="1437462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experience</a:t>
            </a:r>
            <a:endParaRPr lang="en-US" dirty="0"/>
          </a:p>
        </p:txBody>
      </p:sp>
      <p:sp>
        <p:nvSpPr>
          <p:cNvPr id="3" name="Content Placeholder 2"/>
          <p:cNvSpPr>
            <a:spLocks noGrp="1"/>
          </p:cNvSpPr>
          <p:nvPr>
            <p:ph idx="1"/>
          </p:nvPr>
        </p:nvSpPr>
        <p:spPr>
          <a:xfrm>
            <a:off x="838200" y="1825625"/>
            <a:ext cx="9581444" cy="4351338"/>
          </a:xfrm>
        </p:spPr>
        <p:txBody>
          <a:bodyPr/>
          <a:lstStyle/>
          <a:p>
            <a:r>
              <a:rPr lang="en-US" dirty="0" smtClean="0"/>
              <a:t>Let’s assume </a:t>
            </a:r>
            <a:r>
              <a:rPr lang="en-US" smtClean="0"/>
              <a:t>microservices</a:t>
            </a:r>
            <a:r>
              <a:rPr lang="en-US" dirty="0" smtClean="0"/>
              <a:t> speak </a:t>
            </a:r>
            <a:r>
              <a:rPr lang="en-US" dirty="0"/>
              <a:t>g</a:t>
            </a:r>
            <a:r>
              <a:rPr lang="en-US" dirty="0" smtClean="0"/>
              <a:t>RPC and APIs use REST.</a:t>
            </a:r>
          </a:p>
          <a:p>
            <a:r>
              <a:rPr lang="en-US" dirty="0" smtClean="0"/>
              <a:t>As a LoopBack developer</a:t>
            </a:r>
            <a:endParaRPr lang="en-US" dirty="0"/>
          </a:p>
          <a:p>
            <a:pPr lvl="1"/>
            <a:r>
              <a:rPr lang="en-US" dirty="0" smtClean="0"/>
              <a:t>I should be able to connect to other </a:t>
            </a:r>
            <a:r>
              <a:rPr lang="en-US" smtClean="0"/>
              <a:t>microservices</a:t>
            </a:r>
            <a:r>
              <a:rPr lang="en-US" dirty="0" smtClean="0"/>
              <a:t>, regardless of the programming language</a:t>
            </a:r>
          </a:p>
          <a:p>
            <a:pPr lvl="1"/>
            <a:r>
              <a:rPr lang="en-US" dirty="0" smtClean="0"/>
              <a:t>I should be able to expose LoopBack models as a microservice so that other </a:t>
            </a:r>
            <a:r>
              <a:rPr lang="en-US" smtClean="0"/>
              <a:t>microservices</a:t>
            </a:r>
            <a:r>
              <a:rPr lang="en-US" dirty="0" smtClean="0"/>
              <a:t> can interact with LoopBack apps</a:t>
            </a:r>
          </a:p>
          <a:p>
            <a:r>
              <a:rPr lang="en-US" dirty="0" smtClean="0"/>
              <a:t>As an API Gateway developer</a:t>
            </a:r>
          </a:p>
          <a:p>
            <a:pPr lvl="1"/>
            <a:r>
              <a:rPr lang="en-US" dirty="0" smtClean="0"/>
              <a:t>I should be able to invoke a microservice to enforce a policy</a:t>
            </a:r>
          </a:p>
          <a:p>
            <a:pPr lvl="1"/>
            <a:r>
              <a:rPr lang="en-US" dirty="0" smtClean="0"/>
              <a:t>I should be able to import a microservice as a public REST API</a:t>
            </a:r>
          </a:p>
          <a:p>
            <a:pPr lvl="1"/>
            <a:endParaRPr lang="en-US" dirty="0"/>
          </a:p>
        </p:txBody>
      </p:sp>
      <p:sp>
        <p:nvSpPr>
          <p:cNvPr id="4" name="Slide Number Placeholder 3"/>
          <p:cNvSpPr>
            <a:spLocks noGrp="1"/>
          </p:cNvSpPr>
          <p:nvPr>
            <p:ph type="sldNum" sz="quarter" idx="12"/>
          </p:nvPr>
        </p:nvSpPr>
        <p:spPr/>
        <p:txBody>
          <a:bodyPr/>
          <a:lstStyle/>
          <a:p>
            <a:fld id="{BFD00CFF-1A80-DE47-88E5-56F3030712E4}" type="slidenum">
              <a:rPr lang="en-US" smtClean="0"/>
              <a:t>15</a:t>
            </a:fld>
            <a:endParaRPr lang="en-US"/>
          </a:p>
        </p:txBody>
      </p:sp>
    </p:spTree>
    <p:extLst>
      <p:ext uri="{BB962C8B-B14F-4D97-AF65-F5344CB8AC3E}">
        <p14:creationId xmlns:p14="http://schemas.microsoft.com/office/powerpoint/2010/main" val="434066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paths</a:t>
            </a:r>
            <a:endParaRPr lang="en-US" dirty="0"/>
          </a:p>
        </p:txBody>
      </p:sp>
      <p:sp>
        <p:nvSpPr>
          <p:cNvPr id="3" name="Content Placeholder 2"/>
          <p:cNvSpPr>
            <a:spLocks noGrp="1"/>
          </p:cNvSpPr>
          <p:nvPr>
            <p:ph idx="1"/>
          </p:nvPr>
        </p:nvSpPr>
        <p:spPr>
          <a:xfrm>
            <a:off x="838200" y="1825625"/>
            <a:ext cx="9491133" cy="4351338"/>
          </a:xfrm>
        </p:spPr>
        <p:txBody>
          <a:bodyPr/>
          <a:lstStyle/>
          <a:p>
            <a:r>
              <a:rPr lang="en-US" dirty="0" smtClean="0"/>
              <a:t>Start with API designer to create API spec Swagger</a:t>
            </a:r>
          </a:p>
          <a:p>
            <a:r>
              <a:rPr lang="en-US" dirty="0" smtClean="0"/>
              <a:t>Implement the API as a gRPC microservice</a:t>
            </a:r>
          </a:p>
          <a:p>
            <a:pPr lvl="1"/>
            <a:r>
              <a:rPr lang="en-US" dirty="0" smtClean="0"/>
              <a:t>Generate </a:t>
            </a:r>
            <a:r>
              <a:rPr lang="en-US" dirty="0" err="1" smtClean="0"/>
              <a:t>gPRC</a:t>
            </a:r>
            <a:r>
              <a:rPr lang="en-US" dirty="0" smtClean="0"/>
              <a:t> service/message definition from Swagger</a:t>
            </a:r>
          </a:p>
          <a:p>
            <a:pPr lvl="1"/>
            <a:r>
              <a:rPr lang="en-US" dirty="0" smtClean="0"/>
              <a:t>Generate stubs for Java/Swift/</a:t>
            </a:r>
            <a:r>
              <a:rPr lang="is-IS" dirty="0" smtClean="0"/>
              <a:t>…</a:t>
            </a:r>
          </a:p>
          <a:p>
            <a:pPr lvl="1"/>
            <a:r>
              <a:rPr lang="is-IS" dirty="0" smtClean="0"/>
              <a:t>Implement API logic in Java/Swift</a:t>
            </a:r>
          </a:p>
          <a:p>
            <a:r>
              <a:rPr lang="is-IS" dirty="0" smtClean="0"/>
              <a:t>Expose a gRPC microservice over REST</a:t>
            </a:r>
          </a:p>
          <a:p>
            <a:endParaRPr lang="is-IS" dirty="0"/>
          </a:p>
          <a:p>
            <a:r>
              <a:rPr lang="is-IS" dirty="0" smtClean="0"/>
              <a:t>Consume microservices using gRPC (loopback-connector-grpc)</a:t>
            </a:r>
          </a:p>
          <a:p>
            <a:r>
              <a:rPr lang="is-IS" dirty="0" smtClean="0"/>
              <a:t>Expose LoopBack remote methods over gRPC (strong-remoting-grpc)</a:t>
            </a:r>
            <a:endParaRPr lang="en-US" dirty="0" smtClean="0"/>
          </a:p>
          <a:p>
            <a:endParaRPr lang="en-US" dirty="0"/>
          </a:p>
        </p:txBody>
      </p:sp>
      <p:sp>
        <p:nvSpPr>
          <p:cNvPr id="4" name="Slide Number Placeholder 3"/>
          <p:cNvSpPr>
            <a:spLocks noGrp="1"/>
          </p:cNvSpPr>
          <p:nvPr>
            <p:ph type="sldNum" sz="quarter" idx="12"/>
          </p:nvPr>
        </p:nvSpPr>
        <p:spPr/>
        <p:txBody>
          <a:bodyPr/>
          <a:lstStyle/>
          <a:p>
            <a:fld id="{BFD00CFF-1A80-DE47-88E5-56F3030712E4}" type="slidenum">
              <a:rPr lang="en-US" smtClean="0"/>
              <a:t>16</a:t>
            </a:fld>
            <a:endParaRPr lang="en-US"/>
          </a:p>
        </p:txBody>
      </p:sp>
    </p:spTree>
    <p:extLst>
      <p:ext uri="{BB962C8B-B14F-4D97-AF65-F5344CB8AC3E}">
        <p14:creationId xmlns:p14="http://schemas.microsoft.com/office/powerpoint/2010/main" val="357699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886244" cy="1325563"/>
          </a:xfrm>
        </p:spPr>
        <p:txBody>
          <a:bodyPr/>
          <a:lstStyle/>
          <a:p>
            <a:r>
              <a:rPr lang="en-US" dirty="0" smtClean="0"/>
              <a:t>Node.js as the primary glue for API solution</a:t>
            </a:r>
            <a:endParaRPr lang="en-US" dirty="0"/>
          </a:p>
        </p:txBody>
      </p:sp>
      <p:sp>
        <p:nvSpPr>
          <p:cNvPr id="3" name="Content Placeholder 2"/>
          <p:cNvSpPr>
            <a:spLocks noGrp="1"/>
          </p:cNvSpPr>
          <p:nvPr>
            <p:ph idx="1"/>
          </p:nvPr>
        </p:nvSpPr>
        <p:spPr>
          <a:xfrm>
            <a:off x="838200" y="1825625"/>
            <a:ext cx="10292644" cy="4351338"/>
          </a:xfrm>
        </p:spPr>
        <p:txBody>
          <a:bodyPr/>
          <a:lstStyle/>
          <a:p>
            <a:r>
              <a:rPr lang="en-US" dirty="0" smtClean="0"/>
              <a:t>Extensibility and pluggability is key for LoopBack to allow polyglot solutions</a:t>
            </a:r>
          </a:p>
          <a:p>
            <a:pPr lvl="1"/>
            <a:r>
              <a:rPr lang="en-US" dirty="0" smtClean="0"/>
              <a:t>Define extension points </a:t>
            </a:r>
          </a:p>
          <a:p>
            <a:pPr lvl="1"/>
            <a:r>
              <a:rPr lang="en-US" dirty="0" smtClean="0"/>
              <a:t>Allow extensions to be implemented using other languages/platforms</a:t>
            </a:r>
          </a:p>
          <a:p>
            <a:pPr lvl="1"/>
            <a:r>
              <a:rPr lang="en-US" dirty="0" smtClean="0"/>
              <a:t>Use modern RPC to communicate between Node and other runtimes</a:t>
            </a:r>
          </a:p>
          <a:p>
            <a:pPr lvl="1"/>
            <a:r>
              <a:rPr lang="en-US" dirty="0" smtClean="0"/>
              <a:t>Possible extensions:</a:t>
            </a:r>
          </a:p>
          <a:p>
            <a:pPr lvl="2"/>
            <a:r>
              <a:rPr lang="en-US" dirty="0" smtClean="0"/>
              <a:t>Policies to enforce </a:t>
            </a:r>
            <a:r>
              <a:rPr lang="en-US" dirty="0" err="1" smtClean="0"/>
              <a:t>QoS</a:t>
            </a:r>
            <a:endParaRPr lang="en-US" dirty="0" smtClean="0"/>
          </a:p>
          <a:p>
            <a:pPr lvl="2"/>
            <a:r>
              <a:rPr lang="en-US" dirty="0" smtClean="0"/>
              <a:t>API implementations</a:t>
            </a:r>
          </a:p>
          <a:p>
            <a:pPr lvl="2"/>
            <a:r>
              <a:rPr lang="en-US" dirty="0" smtClean="0"/>
              <a:t>Connectivity to backend systems </a:t>
            </a:r>
            <a:endParaRPr lang="en-US" dirty="0"/>
          </a:p>
        </p:txBody>
      </p:sp>
      <p:sp>
        <p:nvSpPr>
          <p:cNvPr id="4" name="Slide Number Placeholder 3"/>
          <p:cNvSpPr>
            <a:spLocks noGrp="1"/>
          </p:cNvSpPr>
          <p:nvPr>
            <p:ph type="sldNum" sz="quarter" idx="12"/>
          </p:nvPr>
        </p:nvSpPr>
        <p:spPr/>
        <p:txBody>
          <a:bodyPr/>
          <a:lstStyle/>
          <a:p>
            <a:fld id="{BFD00CFF-1A80-DE47-88E5-56F3030712E4}" type="slidenum">
              <a:rPr lang="en-US" smtClean="0"/>
              <a:t>17</a:t>
            </a:fld>
            <a:endParaRPr lang="en-US"/>
          </a:p>
        </p:txBody>
      </p:sp>
    </p:spTree>
    <p:extLst>
      <p:ext uri="{BB962C8B-B14F-4D97-AF65-F5344CB8AC3E}">
        <p14:creationId xmlns:p14="http://schemas.microsoft.com/office/powerpoint/2010/main" val="1428144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305800" cy="1325563"/>
          </a:xfrm>
        </p:spPr>
        <p:txBody>
          <a:bodyPr/>
          <a:lstStyle/>
          <a:p>
            <a:r>
              <a:rPr lang="en-US" dirty="0" smtClean="0"/>
              <a:t>REST + gRPC (dual faces of a microservice)</a:t>
            </a:r>
            <a:endParaRPr lang="en-US" dirty="0"/>
          </a:p>
        </p:txBody>
      </p:sp>
      <p:sp>
        <p:nvSpPr>
          <p:cNvPr id="4" name="Rectangle 3"/>
          <p:cNvSpPr/>
          <p:nvPr/>
        </p:nvSpPr>
        <p:spPr>
          <a:xfrm>
            <a:off x="5170969" y="3137618"/>
            <a:ext cx="1616148" cy="2115879"/>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dirty="0" smtClean="0"/>
              <a:t>LoopBack Models + Remote Methods</a:t>
            </a:r>
            <a:endParaRPr lang="en-US" sz="1400" dirty="0"/>
          </a:p>
        </p:txBody>
      </p:sp>
      <p:sp>
        <p:nvSpPr>
          <p:cNvPr id="7" name="Folded Corner 6"/>
          <p:cNvSpPr/>
          <p:nvPr/>
        </p:nvSpPr>
        <p:spPr>
          <a:xfrm>
            <a:off x="2212622" y="2725608"/>
            <a:ext cx="1466243" cy="808075"/>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smtClean="0"/>
              <a:t>OAS/Swagger</a:t>
            </a:r>
          </a:p>
          <a:p>
            <a:pPr algn="ctr"/>
            <a:r>
              <a:rPr lang="en-US" sz="1200" dirty="0" smtClean="0"/>
              <a:t>(API, Definition)</a:t>
            </a:r>
            <a:endParaRPr lang="en-US" sz="1200" dirty="0"/>
          </a:p>
        </p:txBody>
      </p:sp>
      <p:sp>
        <p:nvSpPr>
          <p:cNvPr id="8" name="Chevron 7"/>
          <p:cNvSpPr/>
          <p:nvPr/>
        </p:nvSpPr>
        <p:spPr>
          <a:xfrm>
            <a:off x="4529469" y="3360902"/>
            <a:ext cx="1146543" cy="542261"/>
          </a:xfrm>
          <a:prstGeom prst="chevron">
            <a:avLst>
              <a:gd name="adj" fmla="val 43939"/>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smtClean="0">
                <a:solidFill>
                  <a:schemeClr val="tx1"/>
                </a:solidFill>
              </a:rPr>
              <a:t>REST</a:t>
            </a:r>
          </a:p>
          <a:p>
            <a:pPr algn="ctr"/>
            <a:r>
              <a:rPr lang="en-US" sz="1000" dirty="0" smtClean="0">
                <a:solidFill>
                  <a:schemeClr val="tx1"/>
                </a:solidFill>
              </a:rPr>
              <a:t>endpoint</a:t>
            </a:r>
            <a:endParaRPr lang="en-US" sz="1000" dirty="0">
              <a:solidFill>
                <a:schemeClr val="tx1"/>
              </a:solidFill>
            </a:endParaRPr>
          </a:p>
        </p:txBody>
      </p:sp>
      <p:sp>
        <p:nvSpPr>
          <p:cNvPr id="9" name="Chevron 8"/>
          <p:cNvSpPr/>
          <p:nvPr/>
        </p:nvSpPr>
        <p:spPr>
          <a:xfrm>
            <a:off x="4529469" y="4509106"/>
            <a:ext cx="1146544" cy="542261"/>
          </a:xfrm>
          <a:prstGeom prst="chevron">
            <a:avLst>
              <a:gd name="adj" fmla="val 43939"/>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smtClean="0">
                <a:solidFill>
                  <a:schemeClr val="tx1"/>
                </a:solidFill>
              </a:rPr>
              <a:t>gRPC</a:t>
            </a:r>
          </a:p>
          <a:p>
            <a:pPr algn="ctr"/>
            <a:r>
              <a:rPr lang="en-US" sz="1000" dirty="0" smtClean="0">
                <a:solidFill>
                  <a:schemeClr val="tx1"/>
                </a:solidFill>
              </a:rPr>
              <a:t>endpoint</a:t>
            </a:r>
            <a:endParaRPr lang="en-US" sz="1000" dirty="0">
              <a:solidFill>
                <a:schemeClr val="tx1"/>
              </a:solidFill>
            </a:endParaRPr>
          </a:p>
        </p:txBody>
      </p:sp>
      <p:sp>
        <p:nvSpPr>
          <p:cNvPr id="10" name="Folded Corner 9"/>
          <p:cNvSpPr/>
          <p:nvPr/>
        </p:nvSpPr>
        <p:spPr>
          <a:xfrm>
            <a:off x="2212622" y="4987569"/>
            <a:ext cx="1466243" cy="808075"/>
          </a:xfrm>
          <a:prstGeom prst="foldedCorne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gRPC/Protobuf</a:t>
            </a:r>
          </a:p>
          <a:p>
            <a:pPr algn="ctr"/>
            <a:r>
              <a:rPr lang="en-US" sz="1200" dirty="0" smtClean="0"/>
              <a:t>(Service/Message)</a:t>
            </a:r>
            <a:endParaRPr lang="en-US" sz="1200" dirty="0"/>
          </a:p>
        </p:txBody>
      </p:sp>
      <p:cxnSp>
        <p:nvCxnSpPr>
          <p:cNvPr id="12" name="Elbow Connector 11"/>
          <p:cNvCxnSpPr/>
          <p:nvPr/>
        </p:nvCxnSpPr>
        <p:spPr>
          <a:xfrm>
            <a:off x="3678865" y="3509756"/>
            <a:ext cx="1088869" cy="1594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10" idx="3"/>
            <a:endCxn id="9" idx="1"/>
          </p:cNvCxnSpPr>
          <p:nvPr/>
        </p:nvCxnSpPr>
        <p:spPr>
          <a:xfrm flipV="1">
            <a:off x="3678865" y="4780237"/>
            <a:ext cx="1088868" cy="6113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2"/>
            <a:endCxn id="10" idx="0"/>
          </p:cNvCxnSpPr>
          <p:nvPr/>
        </p:nvCxnSpPr>
        <p:spPr>
          <a:xfrm>
            <a:off x="2945744" y="3533683"/>
            <a:ext cx="0" cy="145388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2446584" y="4041386"/>
            <a:ext cx="1062160" cy="46772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Spec converter</a:t>
            </a:r>
            <a:endParaRPr lang="en-US" sz="1200" dirty="0"/>
          </a:p>
        </p:txBody>
      </p:sp>
      <p:sp>
        <p:nvSpPr>
          <p:cNvPr id="23" name="Chevron 22"/>
          <p:cNvSpPr/>
          <p:nvPr/>
        </p:nvSpPr>
        <p:spPr>
          <a:xfrm>
            <a:off x="6464592" y="4524943"/>
            <a:ext cx="1277672" cy="542261"/>
          </a:xfrm>
          <a:prstGeom prst="chevron">
            <a:avLst>
              <a:gd name="adj" fmla="val 43939"/>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smtClean="0">
                <a:solidFill>
                  <a:schemeClr val="tx1"/>
                </a:solidFill>
              </a:rPr>
              <a:t>gRPC connector</a:t>
            </a:r>
            <a:endParaRPr lang="en-US" sz="1000" dirty="0">
              <a:solidFill>
                <a:schemeClr val="tx1"/>
              </a:solidFill>
            </a:endParaRPr>
          </a:p>
        </p:txBody>
      </p:sp>
      <p:sp>
        <p:nvSpPr>
          <p:cNvPr id="24" name="Chevron 23"/>
          <p:cNvSpPr/>
          <p:nvPr/>
        </p:nvSpPr>
        <p:spPr>
          <a:xfrm>
            <a:off x="6429959" y="3360901"/>
            <a:ext cx="1312305" cy="542261"/>
          </a:xfrm>
          <a:prstGeom prst="chevron">
            <a:avLst>
              <a:gd name="adj" fmla="val 43939"/>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smtClean="0">
                <a:solidFill>
                  <a:schemeClr val="tx1"/>
                </a:solidFill>
              </a:rPr>
              <a:t>REST</a:t>
            </a:r>
          </a:p>
          <a:p>
            <a:pPr algn="ctr"/>
            <a:r>
              <a:rPr lang="en-US" sz="1000" dirty="0" smtClean="0">
                <a:solidFill>
                  <a:schemeClr val="tx1"/>
                </a:solidFill>
              </a:rPr>
              <a:t>connector</a:t>
            </a:r>
            <a:endParaRPr lang="en-US" sz="1000" dirty="0">
              <a:solidFill>
                <a:schemeClr val="tx1"/>
              </a:solidFill>
            </a:endParaRPr>
          </a:p>
        </p:txBody>
      </p:sp>
      <p:sp>
        <p:nvSpPr>
          <p:cNvPr id="25" name="Rounded Rectangle 24"/>
          <p:cNvSpPr/>
          <p:nvPr/>
        </p:nvSpPr>
        <p:spPr>
          <a:xfrm>
            <a:off x="8686800" y="2818642"/>
            <a:ext cx="1158949" cy="813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REST APIs</a:t>
            </a:r>
            <a:endParaRPr lang="en-US" sz="1100"/>
          </a:p>
        </p:txBody>
      </p:sp>
      <p:sp>
        <p:nvSpPr>
          <p:cNvPr id="26" name="Rounded Rectangle 25"/>
          <p:cNvSpPr/>
          <p:nvPr/>
        </p:nvSpPr>
        <p:spPr>
          <a:xfrm>
            <a:off x="8683247" y="4259241"/>
            <a:ext cx="1158949" cy="813389"/>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100"/>
          </a:p>
        </p:txBody>
      </p:sp>
      <p:sp>
        <p:nvSpPr>
          <p:cNvPr id="27" name="Rounded Rectangle 26"/>
          <p:cNvSpPr/>
          <p:nvPr/>
        </p:nvSpPr>
        <p:spPr>
          <a:xfrm>
            <a:off x="8835647" y="4411641"/>
            <a:ext cx="1158949" cy="813389"/>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100"/>
          </a:p>
        </p:txBody>
      </p:sp>
      <p:sp>
        <p:nvSpPr>
          <p:cNvPr id="28" name="Rounded Rectangle 27"/>
          <p:cNvSpPr/>
          <p:nvPr/>
        </p:nvSpPr>
        <p:spPr>
          <a:xfrm>
            <a:off x="8988047" y="4564041"/>
            <a:ext cx="1158949" cy="813389"/>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100" dirty="0" smtClean="0"/>
              <a:t>gRPC </a:t>
            </a:r>
            <a:r>
              <a:rPr lang="en-US" sz="1100" smtClean="0"/>
              <a:t>microservices</a:t>
            </a:r>
            <a:endParaRPr lang="en-US" sz="1100" dirty="0"/>
          </a:p>
        </p:txBody>
      </p:sp>
      <p:sp>
        <p:nvSpPr>
          <p:cNvPr id="29" name="Rounded Rectangle 28"/>
          <p:cNvSpPr/>
          <p:nvPr/>
        </p:nvSpPr>
        <p:spPr>
          <a:xfrm>
            <a:off x="8839200" y="2971042"/>
            <a:ext cx="1158949" cy="813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REST APIs</a:t>
            </a:r>
            <a:endParaRPr lang="en-US" sz="1100"/>
          </a:p>
        </p:txBody>
      </p:sp>
      <p:cxnSp>
        <p:nvCxnSpPr>
          <p:cNvPr id="31" name="Elbow Connector 30"/>
          <p:cNvCxnSpPr>
            <a:stCxn id="24" idx="3"/>
            <a:endCxn id="25" idx="1"/>
          </p:cNvCxnSpPr>
          <p:nvPr/>
        </p:nvCxnSpPr>
        <p:spPr>
          <a:xfrm flipV="1">
            <a:off x="7742264" y="3225337"/>
            <a:ext cx="944536" cy="4066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3" idx="3"/>
            <a:endCxn id="26" idx="1"/>
          </p:cNvCxnSpPr>
          <p:nvPr/>
        </p:nvCxnSpPr>
        <p:spPr>
          <a:xfrm flipV="1">
            <a:off x="7742264" y="4665936"/>
            <a:ext cx="940983" cy="1301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4930994" y="1722269"/>
            <a:ext cx="2155117" cy="938325"/>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solidFill>
                  <a:schemeClr val="accent4">
                    <a:lumMod val="20000"/>
                    <a:lumOff val="80000"/>
                  </a:schemeClr>
                </a:solidFill>
              </a:rPr>
              <a:t>in-process sidecar</a:t>
            </a:r>
          </a:p>
          <a:p>
            <a:pPr algn="ctr"/>
            <a:r>
              <a:rPr lang="en-US" sz="1200" dirty="0" smtClean="0">
                <a:solidFill>
                  <a:schemeClr val="accent4">
                    <a:lumMod val="20000"/>
                    <a:lumOff val="80000"/>
                  </a:schemeClr>
                </a:solidFill>
              </a:rPr>
              <a:t>for service registry, load balancing, circuit break, A/B testing, distributed tracing/monitoring</a:t>
            </a:r>
            <a:endParaRPr lang="en-US" sz="1200" dirty="0">
              <a:solidFill>
                <a:schemeClr val="accent4">
                  <a:lumMod val="20000"/>
                  <a:lumOff val="80000"/>
                </a:schemeClr>
              </a:solidFill>
            </a:endParaRPr>
          </a:p>
        </p:txBody>
      </p:sp>
      <p:cxnSp>
        <p:nvCxnSpPr>
          <p:cNvPr id="6" name="Elbow Connector 5"/>
          <p:cNvCxnSpPr>
            <a:stCxn id="3" idx="3"/>
            <a:endCxn id="23" idx="0"/>
          </p:cNvCxnSpPr>
          <p:nvPr/>
        </p:nvCxnSpPr>
        <p:spPr>
          <a:xfrm flipH="1">
            <a:off x="6984296" y="2191432"/>
            <a:ext cx="101815" cy="2333511"/>
          </a:xfrm>
          <a:prstGeom prst="bentConnector4">
            <a:avLst>
              <a:gd name="adj1" fmla="val -224525"/>
              <a:gd name="adj2" fmla="val 60053"/>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3" idx="1"/>
            <a:endCxn id="9" idx="0"/>
          </p:cNvCxnSpPr>
          <p:nvPr/>
        </p:nvCxnSpPr>
        <p:spPr>
          <a:xfrm rot="10800000" flipH="1" flipV="1">
            <a:off x="4930993" y="2191432"/>
            <a:ext cx="52615" cy="2317674"/>
          </a:xfrm>
          <a:prstGeom prst="bentConnector4">
            <a:avLst>
              <a:gd name="adj1" fmla="val -434477"/>
              <a:gd name="adj2" fmla="val 6012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4223299" y="5604743"/>
            <a:ext cx="3852672" cy="73926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Analogy</a:t>
            </a:r>
          </a:p>
          <a:p>
            <a:pPr marL="285750" indent="-285750">
              <a:buFont typeface="Arial" charset="0"/>
              <a:buChar char="•"/>
            </a:pPr>
            <a:r>
              <a:rPr lang="en-US" sz="1600" dirty="0" smtClean="0"/>
              <a:t>gRPC endpoint </a:t>
            </a:r>
            <a:r>
              <a:rPr lang="en-US" sz="1600" dirty="0" smtClean="0">
                <a:sym typeface="Wingdings"/>
              </a:rPr>
              <a:t> internal interface</a:t>
            </a:r>
            <a:endParaRPr lang="en-US" sz="1600" dirty="0" smtClean="0"/>
          </a:p>
          <a:p>
            <a:pPr marL="285750" indent="-285750">
              <a:buFont typeface="Arial" charset="0"/>
              <a:buChar char="•"/>
            </a:pPr>
            <a:r>
              <a:rPr lang="en-US" sz="1600" dirty="0" smtClean="0"/>
              <a:t>REST endpoint </a:t>
            </a:r>
            <a:r>
              <a:rPr lang="en-US" sz="1600" dirty="0" smtClean="0">
                <a:sym typeface="Wingdings"/>
              </a:rPr>
              <a:t> public interface</a:t>
            </a:r>
            <a:endParaRPr lang="en-US" sz="1600" dirty="0"/>
          </a:p>
        </p:txBody>
      </p:sp>
      <p:sp>
        <p:nvSpPr>
          <p:cNvPr id="11" name="Slide Number Placeholder 10"/>
          <p:cNvSpPr>
            <a:spLocks noGrp="1"/>
          </p:cNvSpPr>
          <p:nvPr>
            <p:ph type="sldNum" sz="quarter" idx="12"/>
          </p:nvPr>
        </p:nvSpPr>
        <p:spPr/>
        <p:txBody>
          <a:bodyPr/>
          <a:lstStyle/>
          <a:p>
            <a:fld id="{BFD00CFF-1A80-DE47-88E5-56F3030712E4}" type="slidenum">
              <a:rPr lang="en-US" smtClean="0"/>
              <a:t>18</a:t>
            </a:fld>
            <a:endParaRPr lang="en-US"/>
          </a:p>
        </p:txBody>
      </p:sp>
    </p:spTree>
    <p:extLst>
      <p:ext uri="{BB962C8B-B14F-4D97-AF65-F5344CB8AC3E}">
        <p14:creationId xmlns:p14="http://schemas.microsoft.com/office/powerpoint/2010/main" val="1055491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778" y="195792"/>
            <a:ext cx="10281356" cy="741186"/>
          </a:xfrm>
        </p:spPr>
        <p:txBody>
          <a:bodyPr/>
          <a:lstStyle/>
          <a:p>
            <a:r>
              <a:rPr lang="en-US" dirty="0" smtClean="0"/>
              <a:t>gRPC service definitions</a:t>
            </a:r>
            <a:endParaRPr lang="en-US" dirty="0"/>
          </a:p>
        </p:txBody>
      </p:sp>
      <p:sp>
        <p:nvSpPr>
          <p:cNvPr id="4" name="Rectangle 3"/>
          <p:cNvSpPr/>
          <p:nvPr/>
        </p:nvSpPr>
        <p:spPr>
          <a:xfrm>
            <a:off x="8689622" y="1231543"/>
            <a:ext cx="3502378" cy="2031325"/>
          </a:xfrm>
          <a:prstGeom prst="rect">
            <a:avLst/>
          </a:prstGeom>
        </p:spPr>
        <p:txBody>
          <a:bodyPr wrap="square">
            <a:spAutoFit/>
          </a:bodyPr>
          <a:lstStyle/>
          <a:p>
            <a:r>
              <a:rPr lang="en-US" sz="1400" dirty="0"/>
              <a:t>syntax = </a:t>
            </a:r>
            <a:r>
              <a:rPr lang="en-US" sz="1400" b="1" dirty="0">
                <a:solidFill>
                  <a:srgbClr val="008000"/>
                </a:solidFill>
              </a:rPr>
              <a:t>"proto3"</a:t>
            </a:r>
            <a:r>
              <a:rPr lang="en-US" sz="1400" dirty="0"/>
              <a:t>;</a:t>
            </a:r>
            <a:br>
              <a:rPr lang="en-US" sz="1400" dirty="0"/>
            </a:br>
            <a:r>
              <a:rPr lang="en-US" sz="1400" dirty="0"/>
              <a:t/>
            </a:r>
            <a:br>
              <a:rPr lang="en-US" sz="1400" dirty="0"/>
            </a:br>
            <a:r>
              <a:rPr lang="en-US" sz="1400" dirty="0"/>
              <a:t>package note;</a:t>
            </a:r>
            <a:br>
              <a:rPr lang="en-US" sz="1400" dirty="0"/>
            </a:br>
            <a:r>
              <a:rPr lang="en-US" sz="1400" dirty="0"/>
              <a:t/>
            </a:r>
            <a:br>
              <a:rPr lang="en-US" sz="1400" dirty="0"/>
            </a:br>
            <a:r>
              <a:rPr lang="en-US" sz="1400" dirty="0"/>
              <a:t>import </a:t>
            </a:r>
            <a:r>
              <a:rPr lang="en-US" sz="1400" b="1" dirty="0">
                <a:solidFill>
                  <a:srgbClr val="008000"/>
                </a:solidFill>
              </a:rPr>
              <a:t>"note-</a:t>
            </a:r>
            <a:r>
              <a:rPr lang="en-US" sz="1400" b="1" dirty="0" err="1">
                <a:solidFill>
                  <a:srgbClr val="008000"/>
                </a:solidFill>
              </a:rPr>
              <a:t>model.proto</a:t>
            </a:r>
            <a:r>
              <a:rPr lang="en-US" sz="1400" b="1" dirty="0">
                <a:solidFill>
                  <a:srgbClr val="008000"/>
                </a:solidFill>
              </a:rPr>
              <a:t>"</a:t>
            </a:r>
            <a:r>
              <a:rPr lang="en-US" sz="1400" dirty="0"/>
              <a:t>;</a:t>
            </a:r>
            <a:br>
              <a:rPr lang="en-US" sz="1400" dirty="0"/>
            </a:br>
            <a:r>
              <a:rPr lang="en-US" sz="1400" dirty="0"/>
              <a:t/>
            </a:r>
            <a:br>
              <a:rPr lang="en-US" sz="1400" dirty="0"/>
            </a:br>
            <a:r>
              <a:rPr lang="en-US" sz="1400" dirty="0"/>
              <a:t>service </a:t>
            </a:r>
            <a:r>
              <a:rPr lang="en-US" sz="1400" dirty="0" err="1"/>
              <a:t>TranslationService</a:t>
            </a:r>
            <a:r>
              <a:rPr lang="en-US" sz="1400" dirty="0"/>
              <a:t> {</a:t>
            </a:r>
            <a:br>
              <a:rPr lang="en-US" sz="1400" dirty="0"/>
            </a:br>
            <a:r>
              <a:rPr lang="en-US" sz="1400" dirty="0"/>
              <a:t>  </a:t>
            </a:r>
            <a:r>
              <a:rPr lang="en-US" sz="1400" dirty="0" err="1"/>
              <a:t>rpc</a:t>
            </a:r>
            <a:r>
              <a:rPr lang="en-US" sz="1400" dirty="0"/>
              <a:t> translate (Note) returns (Note);</a:t>
            </a:r>
            <a:br>
              <a:rPr lang="en-US" sz="1400" dirty="0"/>
            </a:br>
            <a:r>
              <a:rPr lang="en-US" sz="1400" dirty="0"/>
              <a:t>};</a:t>
            </a:r>
          </a:p>
        </p:txBody>
      </p:sp>
      <p:sp>
        <p:nvSpPr>
          <p:cNvPr id="6" name="Rectangle 5"/>
          <p:cNvSpPr/>
          <p:nvPr/>
        </p:nvSpPr>
        <p:spPr>
          <a:xfrm>
            <a:off x="5057430" y="1231543"/>
            <a:ext cx="3352704" cy="2677656"/>
          </a:xfrm>
          <a:prstGeom prst="rect">
            <a:avLst/>
          </a:prstGeom>
        </p:spPr>
        <p:txBody>
          <a:bodyPr wrap="square">
            <a:spAutoFit/>
          </a:bodyPr>
          <a:lstStyle/>
          <a:p>
            <a:r>
              <a:rPr lang="en-US" sz="1400" dirty="0"/>
              <a:t>syntax = </a:t>
            </a:r>
            <a:r>
              <a:rPr lang="en-US" sz="1400" b="1" dirty="0">
                <a:solidFill>
                  <a:srgbClr val="008000"/>
                </a:solidFill>
              </a:rPr>
              <a:t>"proto3"</a:t>
            </a:r>
            <a:r>
              <a:rPr lang="en-US" sz="1400" dirty="0"/>
              <a:t>;</a:t>
            </a:r>
            <a:br>
              <a:rPr lang="en-US" sz="1400" dirty="0"/>
            </a:br>
            <a:r>
              <a:rPr lang="en-US" sz="1400" dirty="0"/>
              <a:t/>
            </a:r>
            <a:br>
              <a:rPr lang="en-US" sz="1400" dirty="0"/>
            </a:br>
            <a:r>
              <a:rPr lang="en-US" sz="1400" dirty="0"/>
              <a:t>package note;</a:t>
            </a:r>
            <a:br>
              <a:rPr lang="en-US" sz="1400" dirty="0"/>
            </a:br>
            <a:r>
              <a:rPr lang="en-US" sz="1400" dirty="0"/>
              <a:t/>
            </a:r>
            <a:br>
              <a:rPr lang="en-US" sz="1400" dirty="0"/>
            </a:br>
            <a:r>
              <a:rPr lang="en-US" sz="1400" dirty="0"/>
              <a:t>import </a:t>
            </a:r>
            <a:r>
              <a:rPr lang="en-US" sz="1400" b="1" dirty="0">
                <a:solidFill>
                  <a:srgbClr val="008000"/>
                </a:solidFill>
              </a:rPr>
              <a:t>"note-</a:t>
            </a:r>
            <a:r>
              <a:rPr lang="en-US" sz="1400" b="1" dirty="0" err="1">
                <a:solidFill>
                  <a:srgbClr val="008000"/>
                </a:solidFill>
              </a:rPr>
              <a:t>model.proto</a:t>
            </a:r>
            <a:r>
              <a:rPr lang="en-US" sz="1400" b="1" dirty="0">
                <a:solidFill>
                  <a:srgbClr val="008000"/>
                </a:solidFill>
              </a:rPr>
              <a:t>"</a:t>
            </a:r>
            <a:r>
              <a:rPr lang="en-US" sz="1400" dirty="0"/>
              <a:t>;</a:t>
            </a:r>
            <a:br>
              <a:rPr lang="en-US" sz="1400" dirty="0"/>
            </a:br>
            <a:r>
              <a:rPr lang="en-US" sz="1400" dirty="0"/>
              <a:t/>
            </a:r>
            <a:br>
              <a:rPr lang="en-US" sz="1400" dirty="0"/>
            </a:br>
            <a:r>
              <a:rPr lang="en-US" sz="1400" dirty="0"/>
              <a:t>service </a:t>
            </a:r>
            <a:r>
              <a:rPr lang="en-US" sz="1400" dirty="0" err="1"/>
              <a:t>EncryptionService</a:t>
            </a:r>
            <a:r>
              <a:rPr lang="en-US" sz="1400" dirty="0"/>
              <a:t> {</a:t>
            </a:r>
            <a:br>
              <a:rPr lang="en-US" sz="1400" dirty="0"/>
            </a:br>
            <a:r>
              <a:rPr lang="en-US" sz="1400" dirty="0"/>
              <a:t>  </a:t>
            </a:r>
            <a:r>
              <a:rPr lang="en-US" sz="1400" dirty="0" err="1"/>
              <a:t>rpc</a:t>
            </a:r>
            <a:r>
              <a:rPr lang="en-US" sz="1400" dirty="0"/>
              <a:t> encrypt (Note) returns (Note);</a:t>
            </a:r>
            <a:br>
              <a:rPr lang="en-US" sz="1400" dirty="0"/>
            </a:br>
            <a:r>
              <a:rPr lang="en-US" sz="1400" dirty="0"/>
              <a:t>  </a:t>
            </a:r>
            <a:r>
              <a:rPr lang="en-US" sz="1400" dirty="0" err="1"/>
              <a:t>rpc</a:t>
            </a:r>
            <a:r>
              <a:rPr lang="en-US" sz="1400" dirty="0"/>
              <a:t> decrypt (Note) returns (Note);</a:t>
            </a:r>
            <a:br>
              <a:rPr lang="en-US" sz="1400" dirty="0"/>
            </a:br>
            <a:r>
              <a:rPr lang="en-US" sz="1400" dirty="0"/>
              <a:t>};</a:t>
            </a:r>
            <a:br>
              <a:rPr lang="en-US" sz="1400" dirty="0"/>
            </a:br>
            <a:r>
              <a:rPr lang="en-US" sz="1400" dirty="0"/>
              <a:t/>
            </a:r>
            <a:br>
              <a:rPr lang="en-US" sz="1400" dirty="0"/>
            </a:br>
            <a:endParaRPr lang="en-US" sz="1400" dirty="0"/>
          </a:p>
        </p:txBody>
      </p:sp>
      <p:sp>
        <p:nvSpPr>
          <p:cNvPr id="7" name="Rectangle 6"/>
          <p:cNvSpPr/>
          <p:nvPr/>
        </p:nvSpPr>
        <p:spPr>
          <a:xfrm>
            <a:off x="389471" y="1231543"/>
            <a:ext cx="4667959" cy="5693866"/>
          </a:xfrm>
          <a:prstGeom prst="rect">
            <a:avLst/>
          </a:prstGeom>
        </p:spPr>
        <p:txBody>
          <a:bodyPr wrap="square">
            <a:spAutoFit/>
          </a:bodyPr>
          <a:lstStyle/>
          <a:p>
            <a:r>
              <a:rPr lang="en-US" sz="1400" dirty="0"/>
              <a:t>syntax = </a:t>
            </a:r>
            <a:r>
              <a:rPr lang="en-US" sz="1400" b="1" dirty="0">
                <a:solidFill>
                  <a:srgbClr val="008000"/>
                </a:solidFill>
              </a:rPr>
              <a:t>"proto3</a:t>
            </a:r>
            <a:r>
              <a:rPr lang="en-US" sz="1400" b="1" dirty="0" smtClean="0">
                <a:solidFill>
                  <a:srgbClr val="008000"/>
                </a:solidFill>
              </a:rPr>
              <a:t>"</a:t>
            </a:r>
            <a:r>
              <a:rPr lang="en-US" sz="1400" dirty="0" smtClean="0"/>
              <a:t>;</a:t>
            </a:r>
            <a:r>
              <a:rPr lang="en-US" sz="1400" dirty="0"/>
              <a:t/>
            </a:r>
            <a:br>
              <a:rPr lang="en-US" sz="1400" dirty="0"/>
            </a:br>
            <a:r>
              <a:rPr lang="en-US" sz="1400" dirty="0"/>
              <a:t>package note</a:t>
            </a:r>
            <a:r>
              <a:rPr lang="en-US" sz="1400" dirty="0" smtClean="0"/>
              <a:t>;</a:t>
            </a:r>
            <a:r>
              <a:rPr lang="en-US" sz="1400" dirty="0"/>
              <a:t/>
            </a:r>
            <a:br>
              <a:rPr lang="en-US" sz="1400" dirty="0"/>
            </a:br>
            <a:r>
              <a:rPr lang="en-US" sz="1400" dirty="0"/>
              <a:t>option </a:t>
            </a:r>
            <a:r>
              <a:rPr lang="en-US" sz="1400" dirty="0" err="1"/>
              <a:t>java_multiple_files</a:t>
            </a:r>
            <a:r>
              <a:rPr lang="en-US" sz="1400" dirty="0"/>
              <a:t> = true;</a:t>
            </a:r>
            <a:br>
              <a:rPr lang="en-US" sz="1400" dirty="0"/>
            </a:br>
            <a:r>
              <a:rPr lang="en-US" sz="1400" dirty="0"/>
              <a:t>option </a:t>
            </a:r>
            <a:r>
              <a:rPr lang="en-US" sz="1400" dirty="0" err="1"/>
              <a:t>java_package</a:t>
            </a:r>
            <a:r>
              <a:rPr lang="en-US" sz="1400" dirty="0"/>
              <a:t> = </a:t>
            </a:r>
            <a:r>
              <a:rPr lang="en-US" sz="1400" b="1" dirty="0">
                <a:solidFill>
                  <a:srgbClr val="008000"/>
                </a:solidFill>
              </a:rPr>
              <a:t>"</a:t>
            </a:r>
            <a:r>
              <a:rPr lang="en-US" sz="1400" b="1" dirty="0" err="1">
                <a:solidFill>
                  <a:srgbClr val="008000"/>
                </a:solidFill>
              </a:rPr>
              <a:t>com.ibm.apiconnect.demo.polyglot</a:t>
            </a:r>
            <a:r>
              <a:rPr lang="en-US" sz="1400" b="1" dirty="0">
                <a:solidFill>
                  <a:srgbClr val="008000"/>
                </a:solidFill>
              </a:rPr>
              <a:t>"</a:t>
            </a:r>
            <a:r>
              <a:rPr lang="en-US" sz="1400" dirty="0"/>
              <a:t>;</a:t>
            </a:r>
            <a:br>
              <a:rPr lang="en-US" sz="1400" dirty="0"/>
            </a:br>
            <a:r>
              <a:rPr lang="en-US" sz="1400" dirty="0"/>
              <a:t>option </a:t>
            </a:r>
            <a:r>
              <a:rPr lang="en-US" sz="1400" dirty="0" err="1"/>
              <a:t>java_outer_classname</a:t>
            </a:r>
            <a:r>
              <a:rPr lang="en-US" sz="1400" dirty="0"/>
              <a:t> = </a:t>
            </a:r>
            <a:r>
              <a:rPr lang="en-US" sz="1400" b="1" dirty="0">
                <a:solidFill>
                  <a:srgbClr val="008000"/>
                </a:solidFill>
              </a:rPr>
              <a:t>"</a:t>
            </a:r>
            <a:r>
              <a:rPr lang="en-US" sz="1400" b="1" dirty="0" err="1">
                <a:solidFill>
                  <a:srgbClr val="008000"/>
                </a:solidFill>
              </a:rPr>
              <a:t>NoteMessage</a:t>
            </a:r>
            <a:r>
              <a:rPr lang="en-US" sz="1400" b="1" dirty="0">
                <a:solidFill>
                  <a:srgbClr val="008000"/>
                </a:solidFill>
              </a:rPr>
              <a:t>"</a:t>
            </a:r>
            <a:r>
              <a:rPr lang="en-US" sz="1400" dirty="0"/>
              <a:t>;</a:t>
            </a:r>
            <a:br>
              <a:rPr lang="en-US" sz="1400" dirty="0"/>
            </a:br>
            <a:r>
              <a:rPr lang="en-US" sz="1400" dirty="0"/>
              <a:t/>
            </a:r>
            <a:br>
              <a:rPr lang="en-US" sz="1400" dirty="0"/>
            </a:br>
            <a:r>
              <a:rPr lang="en-US" sz="1400" dirty="0"/>
              <a:t>message Note {</a:t>
            </a:r>
            <a:br>
              <a:rPr lang="en-US" sz="1400" dirty="0"/>
            </a:br>
            <a:r>
              <a:rPr lang="en-US" sz="1400" dirty="0" smtClean="0"/>
              <a:t>  </a:t>
            </a:r>
            <a:r>
              <a:rPr lang="en-US" sz="1400" dirty="0"/>
              <a:t>int32 id = </a:t>
            </a:r>
            <a:r>
              <a:rPr lang="en-US" sz="1400" dirty="0">
                <a:solidFill>
                  <a:srgbClr val="0000FF"/>
                </a:solidFill>
              </a:rPr>
              <a:t>1</a:t>
            </a:r>
            <a:r>
              <a:rPr lang="en-US" sz="1400" dirty="0"/>
              <a:t>;</a:t>
            </a:r>
            <a:br>
              <a:rPr lang="en-US" sz="1400" dirty="0"/>
            </a:br>
            <a:r>
              <a:rPr lang="en-US" sz="1400" dirty="0"/>
              <a:t>  string title = </a:t>
            </a:r>
            <a:r>
              <a:rPr lang="en-US" sz="1400" dirty="0">
                <a:solidFill>
                  <a:srgbClr val="0000FF"/>
                </a:solidFill>
              </a:rPr>
              <a:t>2</a:t>
            </a:r>
            <a:r>
              <a:rPr lang="en-US" sz="1400" dirty="0"/>
              <a:t>;</a:t>
            </a:r>
            <a:br>
              <a:rPr lang="en-US" sz="1400" dirty="0"/>
            </a:br>
            <a:r>
              <a:rPr lang="en-US" sz="1400" dirty="0"/>
              <a:t>  string content = </a:t>
            </a:r>
            <a:r>
              <a:rPr lang="en-US" sz="1400" dirty="0">
                <a:solidFill>
                  <a:srgbClr val="0000FF"/>
                </a:solidFill>
              </a:rPr>
              <a:t>3</a:t>
            </a:r>
            <a:r>
              <a:rPr lang="en-US" sz="1400" dirty="0"/>
              <a:t>;</a:t>
            </a:r>
            <a:br>
              <a:rPr lang="en-US" sz="1400" dirty="0"/>
            </a:br>
            <a:r>
              <a:rPr lang="en-US" sz="1400" dirty="0" smtClean="0"/>
              <a:t>};</a:t>
            </a:r>
          </a:p>
          <a:p>
            <a:r>
              <a:rPr lang="mr-IN" sz="1400" dirty="0" smtClean="0"/>
              <a:t>…</a:t>
            </a:r>
            <a:endParaRPr lang="en-US" sz="1400" dirty="0" smtClean="0"/>
          </a:p>
          <a:p>
            <a:r>
              <a:rPr lang="en-US" sz="1400" dirty="0"/>
              <a:t>service </a:t>
            </a:r>
            <a:r>
              <a:rPr lang="en-US" sz="1400" dirty="0" err="1"/>
              <a:t>NoteService</a:t>
            </a:r>
            <a:r>
              <a:rPr lang="en-US" sz="1400" dirty="0"/>
              <a:t> {</a:t>
            </a:r>
            <a:br>
              <a:rPr lang="en-US" sz="1400" dirty="0"/>
            </a:br>
            <a:r>
              <a:rPr lang="en-US" sz="1400" dirty="0"/>
              <a:t>  </a:t>
            </a:r>
            <a:r>
              <a:rPr lang="en-US" sz="1400" dirty="0" err="1"/>
              <a:t>rpc</a:t>
            </a:r>
            <a:r>
              <a:rPr lang="en-US" sz="1400" dirty="0"/>
              <a:t> create (Note) returns (Note) {</a:t>
            </a:r>
            <a:br>
              <a:rPr lang="en-US" sz="1400" dirty="0"/>
            </a:br>
            <a:r>
              <a:rPr lang="en-US" sz="1400" dirty="0"/>
              <a:t>    option </a:t>
            </a:r>
            <a:r>
              <a:rPr lang="en-US" sz="1400" dirty="0" smtClean="0"/>
              <a:t>(</a:t>
            </a:r>
            <a:r>
              <a:rPr lang="en-US" sz="1400" dirty="0" err="1" smtClean="0"/>
              <a:t>google.api.http</a:t>
            </a:r>
            <a:r>
              <a:rPr lang="en-US" sz="1400" dirty="0"/>
              <a:t>) = {</a:t>
            </a:r>
            <a:br>
              <a:rPr lang="en-US" sz="1400" dirty="0"/>
            </a:br>
            <a:r>
              <a:rPr lang="en-US" sz="1400" dirty="0"/>
              <a:t>      post: </a:t>
            </a:r>
            <a:r>
              <a:rPr lang="en-US" sz="1400" b="1" dirty="0">
                <a:solidFill>
                  <a:srgbClr val="008000"/>
                </a:solidFill>
              </a:rPr>
              <a:t>"/notes"</a:t>
            </a:r>
            <a:br>
              <a:rPr lang="en-US" sz="1400" b="1" dirty="0">
                <a:solidFill>
                  <a:srgbClr val="008000"/>
                </a:solidFill>
              </a:rPr>
            </a:br>
            <a:r>
              <a:rPr lang="en-US" sz="1400" b="1" dirty="0">
                <a:solidFill>
                  <a:srgbClr val="008000"/>
                </a:solidFill>
              </a:rPr>
              <a:t>      </a:t>
            </a:r>
            <a:r>
              <a:rPr lang="en-US" sz="1400" dirty="0"/>
              <a:t>body: </a:t>
            </a:r>
            <a:r>
              <a:rPr lang="en-US" sz="1400" b="1" dirty="0">
                <a:solidFill>
                  <a:srgbClr val="008000"/>
                </a:solidFill>
              </a:rPr>
              <a:t>"*"</a:t>
            </a:r>
            <a:br>
              <a:rPr lang="en-US" sz="1400" b="1" dirty="0">
                <a:solidFill>
                  <a:srgbClr val="008000"/>
                </a:solidFill>
              </a:rPr>
            </a:br>
            <a:r>
              <a:rPr lang="en-US" sz="1400" b="1" dirty="0">
                <a:solidFill>
                  <a:srgbClr val="008000"/>
                </a:solidFill>
              </a:rPr>
              <a:t>    </a:t>
            </a:r>
            <a:r>
              <a:rPr lang="en-US" sz="1400" dirty="0"/>
              <a:t>};</a:t>
            </a:r>
            <a:br>
              <a:rPr lang="en-US" sz="1400" dirty="0"/>
            </a:br>
            <a:r>
              <a:rPr lang="en-US" sz="1400" dirty="0"/>
              <a:t>  };</a:t>
            </a:r>
            <a:br>
              <a:rPr lang="en-US" sz="1400" dirty="0"/>
            </a:br>
            <a:r>
              <a:rPr lang="en-US" sz="1400" dirty="0"/>
              <a:t>  </a:t>
            </a:r>
            <a:r>
              <a:rPr lang="en-US" sz="1400" dirty="0" err="1"/>
              <a:t>rpc</a:t>
            </a:r>
            <a:r>
              <a:rPr lang="en-US" sz="1400" dirty="0"/>
              <a:t> </a:t>
            </a:r>
            <a:r>
              <a:rPr lang="en-US" sz="1400" dirty="0" err="1"/>
              <a:t>findById</a:t>
            </a:r>
            <a:r>
              <a:rPr lang="en-US" sz="1400" dirty="0"/>
              <a:t> (</a:t>
            </a:r>
            <a:r>
              <a:rPr lang="en-US" sz="1400" dirty="0" err="1"/>
              <a:t>FindByIdRequest</a:t>
            </a:r>
            <a:r>
              <a:rPr lang="en-US" sz="1400" dirty="0"/>
              <a:t>) returns (Note) {</a:t>
            </a:r>
            <a:br>
              <a:rPr lang="en-US" sz="1400" dirty="0"/>
            </a:br>
            <a:r>
              <a:rPr lang="en-US" sz="1400" dirty="0"/>
              <a:t>    option </a:t>
            </a:r>
            <a:r>
              <a:rPr lang="en-US" sz="1400" dirty="0" smtClean="0"/>
              <a:t>(</a:t>
            </a:r>
            <a:r>
              <a:rPr lang="en-US" sz="1400" dirty="0" err="1" smtClean="0"/>
              <a:t>google.api.http</a:t>
            </a:r>
            <a:r>
              <a:rPr lang="en-US" sz="1400" dirty="0"/>
              <a:t>) = {</a:t>
            </a:r>
            <a:br>
              <a:rPr lang="en-US" sz="1400" dirty="0"/>
            </a:br>
            <a:r>
              <a:rPr lang="en-US" sz="1400" dirty="0"/>
              <a:t>      get: </a:t>
            </a:r>
            <a:r>
              <a:rPr lang="en-US" sz="1400" b="1" dirty="0">
                <a:solidFill>
                  <a:srgbClr val="008000"/>
                </a:solidFill>
              </a:rPr>
              <a:t>"/notes/{id}"</a:t>
            </a:r>
            <a:br>
              <a:rPr lang="en-US" sz="1400" b="1" dirty="0">
                <a:solidFill>
                  <a:srgbClr val="008000"/>
                </a:solidFill>
              </a:rPr>
            </a:br>
            <a:r>
              <a:rPr lang="en-US" sz="1400" b="1" dirty="0">
                <a:solidFill>
                  <a:srgbClr val="008000"/>
                </a:solidFill>
              </a:rPr>
              <a:t>    </a:t>
            </a:r>
            <a:r>
              <a:rPr lang="en-US" sz="1400" dirty="0"/>
              <a:t>};</a:t>
            </a:r>
            <a:br>
              <a:rPr lang="en-US" sz="1400" dirty="0"/>
            </a:br>
            <a:r>
              <a:rPr lang="en-US" sz="1400" dirty="0"/>
              <a:t>  </a:t>
            </a:r>
            <a:r>
              <a:rPr lang="en-US" sz="1400" dirty="0" smtClean="0"/>
              <a:t>};</a:t>
            </a:r>
          </a:p>
          <a:p>
            <a:r>
              <a:rPr lang="en-US" sz="1400" dirty="0" smtClean="0"/>
              <a:t>};</a:t>
            </a:r>
            <a:endParaRPr lang="en-US" sz="1400" dirty="0"/>
          </a:p>
        </p:txBody>
      </p:sp>
      <p:sp>
        <p:nvSpPr>
          <p:cNvPr id="3" name="Slide Number Placeholder 2"/>
          <p:cNvSpPr>
            <a:spLocks noGrp="1"/>
          </p:cNvSpPr>
          <p:nvPr>
            <p:ph type="sldNum" sz="quarter" idx="12"/>
          </p:nvPr>
        </p:nvSpPr>
        <p:spPr/>
        <p:txBody>
          <a:bodyPr/>
          <a:lstStyle/>
          <a:p>
            <a:fld id="{BFD00CFF-1A80-DE47-88E5-56F3030712E4}" type="slidenum">
              <a:rPr lang="en-US" smtClean="0"/>
              <a:t>19</a:t>
            </a:fld>
            <a:endParaRPr lang="en-US"/>
          </a:p>
        </p:txBody>
      </p:sp>
    </p:spTree>
    <p:extLst>
      <p:ext uri="{BB962C8B-B14F-4D97-AF65-F5344CB8AC3E}">
        <p14:creationId xmlns:p14="http://schemas.microsoft.com/office/powerpoint/2010/main" val="1171686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2</a:t>
            </a:fld>
            <a:endParaRPr lang="en-US" dirty="0"/>
          </a:p>
        </p:txBody>
      </p:sp>
      <p:sp>
        <p:nvSpPr>
          <p:cNvPr id="4" name="Text Placeholder 3"/>
          <p:cNvSpPr>
            <a:spLocks noGrp="1"/>
          </p:cNvSpPr>
          <p:nvPr>
            <p:ph type="body" sz="quarter" idx="11"/>
          </p:nvPr>
        </p:nvSpPr>
        <p:spPr/>
        <p:txBody>
          <a:bodyPr/>
          <a:lstStyle/>
          <a:p>
            <a:r>
              <a:rPr lang="en-US" dirty="0"/>
              <a:t>Important speaker instructions</a:t>
            </a:r>
          </a:p>
        </p:txBody>
      </p:sp>
      <p:sp>
        <p:nvSpPr>
          <p:cNvPr id="5" name="Text Placeholder 4"/>
          <p:cNvSpPr>
            <a:spLocks noGrp="1"/>
          </p:cNvSpPr>
          <p:nvPr>
            <p:ph type="body" sz="quarter" idx="13"/>
          </p:nvPr>
        </p:nvSpPr>
        <p:spPr/>
        <p:txBody>
          <a:bodyPr/>
          <a:lstStyle/>
          <a:p>
            <a:r>
              <a:rPr lang="en-US" sz="1400" b="1" dirty="0"/>
              <a:t>Mandatory Disclaimers –</a:t>
            </a:r>
            <a:r>
              <a:rPr lang="en-US" sz="1400" dirty="0"/>
              <a:t> Disclaimers must be added to your presentation. Also, be sure your presentation complies with</a:t>
            </a:r>
            <a:br>
              <a:rPr lang="en-US" sz="1400" dirty="0"/>
            </a:br>
            <a:r>
              <a:rPr lang="en-US" sz="1400" dirty="0"/>
              <a:t>the marketing guidelines.  </a:t>
            </a:r>
          </a:p>
          <a:p>
            <a:r>
              <a:rPr lang="en-US" sz="1400" b="1" dirty="0"/>
              <a:t>Forward Content –</a:t>
            </a:r>
            <a:r>
              <a:rPr lang="en-US" sz="1400" dirty="0"/>
              <a:t> If your presentation has forward looking content, it is mandatory that you place the “</a:t>
            </a:r>
            <a:r>
              <a:rPr lang="en-US" sz="1400" i="1" dirty="0"/>
              <a:t>Please Note</a:t>
            </a:r>
            <a:r>
              <a:rPr lang="en-US" sz="1400" dirty="0"/>
              <a:t>” slide as slide 2 in your presentation. Currently, the “</a:t>
            </a:r>
            <a:r>
              <a:rPr lang="en-US" sz="1400" i="1" dirty="0"/>
              <a:t>Please Note</a:t>
            </a:r>
            <a:r>
              <a:rPr lang="en-US" sz="1400" dirty="0"/>
              <a:t>” is slide 3. Prior to submitting your presentation, </a:t>
            </a:r>
            <a:r>
              <a:rPr lang="en-US" sz="1400" b="1" dirty="0"/>
              <a:t>remove</a:t>
            </a:r>
            <a:r>
              <a:rPr lang="en-US" sz="1400" dirty="0"/>
              <a:t> the “</a:t>
            </a:r>
            <a:r>
              <a:rPr lang="en-US" sz="1400" i="1" dirty="0"/>
              <a:t>Important Speaker Instructions” </a:t>
            </a:r>
            <a:r>
              <a:rPr lang="en-US" sz="1400" dirty="0"/>
              <a:t>slide, so that the “</a:t>
            </a:r>
            <a:r>
              <a:rPr lang="en-US" sz="1400" i="1" dirty="0"/>
              <a:t>Please Note</a:t>
            </a:r>
            <a:r>
              <a:rPr lang="en-US" sz="1400" dirty="0"/>
              <a:t>” is slide 2, directly after the title slide.</a:t>
            </a:r>
          </a:p>
          <a:p>
            <a:r>
              <a:rPr lang="en-US" sz="1400" b="1" dirty="0"/>
              <a:t>All Others – </a:t>
            </a:r>
            <a:r>
              <a:rPr lang="en-US" sz="1400" dirty="0"/>
              <a:t>All presentations, whether they have future content or not, must include the mandatory “</a:t>
            </a:r>
            <a:r>
              <a:rPr lang="en-US" sz="1400" i="1" dirty="0"/>
              <a:t>Notices and Disclaimers</a:t>
            </a:r>
            <a:r>
              <a:rPr lang="en-US" sz="1400" dirty="0"/>
              <a:t>” – slides 12 &amp; 13 in this template. Insert these slides just before the “Thank You” slide in your deck.</a:t>
            </a:r>
          </a:p>
          <a:p>
            <a:r>
              <a:rPr lang="en-US" sz="1400" dirty="0"/>
              <a:t>Please be mindful of the legal guidance and approvals needed for use of photos, logos, customer references and analyst information. It is recommended to have your material reviewed by Legal if you have any concerns regarding your content.</a:t>
            </a:r>
          </a:p>
          <a:p>
            <a:r>
              <a:rPr lang="en-US" sz="1400" dirty="0"/>
              <a:t>Please submit your final presentation in the online Speaker Kit by </a:t>
            </a:r>
            <a:r>
              <a:rPr lang="en-US" sz="1400" b="1" dirty="0">
                <a:solidFill>
                  <a:schemeClr val="tx1"/>
                </a:solidFill>
              </a:rPr>
              <a:t>February 20, 2017</a:t>
            </a:r>
            <a:r>
              <a:rPr lang="en-US" sz="1400" dirty="0">
                <a:solidFill>
                  <a:schemeClr val="tx1"/>
                </a:solidFill>
              </a:rPr>
              <a:t>.   </a:t>
            </a:r>
          </a:p>
          <a:p>
            <a:r>
              <a:rPr lang="en-US" sz="1400" dirty="0"/>
              <a:t>Post your final file in PDF format using the following naming convention: session code.pptx (For example, 1576.pptx should be saved as 1576.pdf).</a:t>
            </a:r>
          </a:p>
          <a:p>
            <a:r>
              <a:rPr lang="en-US" sz="1400" dirty="0"/>
              <a:t>Revenue Recognition guidance of what you can and can not say is embedded in the tool and also available through this link: </a:t>
            </a:r>
            <a:r>
              <a:rPr lang="en-US" sz="1400" dirty="0">
                <a:hlinkClick r:id="rId2"/>
              </a:rPr>
              <a:t>https://w3-connections.ibm.com/wikis/home?lang=en-us - !/wiki/Wdf871912a129_4804_a2f6_32c8b82d3274/page/Product Disclosure- Revenue Recognition Guidelines</a:t>
            </a:r>
            <a:endParaRPr lang="en-US" sz="1400" i="1" dirty="0">
              <a:solidFill>
                <a:srgbClr val="008571"/>
              </a:solidFill>
            </a:endParaRPr>
          </a:p>
          <a:p>
            <a:r>
              <a:rPr lang="en-US" sz="1400" b="1" dirty="0">
                <a:solidFill>
                  <a:schemeClr val="accent6"/>
                </a:solidFill>
              </a:rPr>
              <a:t>Note: Remove this slide prior to submitting your final presentation.</a:t>
            </a:r>
          </a:p>
          <a:p>
            <a:endParaRPr lang="en-US" sz="1400" dirty="0"/>
          </a:p>
          <a:p>
            <a:endParaRPr lang="en-US" sz="1400" dirty="0"/>
          </a:p>
          <a:p>
            <a:endParaRPr lang="en-US" sz="1400" dirty="0"/>
          </a:p>
        </p:txBody>
      </p:sp>
    </p:spTree>
    <p:extLst>
      <p:ext uri="{BB962C8B-B14F-4D97-AF65-F5344CB8AC3E}">
        <p14:creationId xmlns:p14="http://schemas.microsoft.com/office/powerpoint/2010/main" val="1368133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179756" cy="1325563"/>
          </a:xfrm>
        </p:spPr>
        <p:txBody>
          <a:bodyPr/>
          <a:lstStyle/>
          <a:p>
            <a:r>
              <a:rPr lang="en-US" dirty="0" smtClean="0"/>
              <a:t>Docker containers and composition</a:t>
            </a:r>
            <a:endParaRPr lang="en-US" dirty="0"/>
          </a:p>
        </p:txBody>
      </p:sp>
      <p:grpSp>
        <p:nvGrpSpPr>
          <p:cNvPr id="5" name="Group 4"/>
          <p:cNvGrpSpPr/>
          <p:nvPr/>
        </p:nvGrpSpPr>
        <p:grpSpPr>
          <a:xfrm>
            <a:off x="1425389" y="1611086"/>
            <a:ext cx="7326726" cy="4502843"/>
            <a:chOff x="1425389" y="1611086"/>
            <a:chExt cx="7326726" cy="4502843"/>
          </a:xfrm>
        </p:grpSpPr>
        <p:sp>
          <p:nvSpPr>
            <p:cNvPr id="51" name="Rounded Rectangle 50"/>
            <p:cNvSpPr/>
            <p:nvPr/>
          </p:nvSpPr>
          <p:spPr>
            <a:xfrm>
              <a:off x="1425389" y="1611086"/>
              <a:ext cx="7326726" cy="450284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smtClean="0"/>
                <a:t>Docker compose for local testing</a:t>
              </a:r>
              <a:endParaRPr lang="en-US" dirty="0"/>
            </a:p>
          </p:txBody>
        </p:sp>
        <p:cxnSp>
          <p:nvCxnSpPr>
            <p:cNvPr id="37" name="Elbow Connector 36"/>
            <p:cNvCxnSpPr>
              <a:stCxn id="6" idx="2"/>
              <a:endCxn id="48" idx="1"/>
            </p:cNvCxnSpPr>
            <p:nvPr/>
          </p:nvCxnSpPr>
          <p:spPr>
            <a:xfrm rot="16200000" flipH="1">
              <a:off x="4501442" y="2982245"/>
              <a:ext cx="863975" cy="2624498"/>
            </a:xfrm>
            <a:prstGeom prst="bentConnector2">
              <a:avLst/>
            </a:prstGeom>
            <a:ln>
              <a:tailEnd type="triangle"/>
            </a:ln>
          </p:spPr>
          <p:style>
            <a:lnRef idx="1">
              <a:schemeClr val="accent4"/>
            </a:lnRef>
            <a:fillRef idx="2">
              <a:schemeClr val="accent4"/>
            </a:fillRef>
            <a:effectRef idx="1">
              <a:schemeClr val="accent4"/>
            </a:effectRef>
            <a:fontRef idx="minor">
              <a:schemeClr val="dk1"/>
            </a:fontRef>
          </p:style>
        </p:cxnSp>
        <p:cxnSp>
          <p:nvCxnSpPr>
            <p:cNvPr id="38" name="Elbow Connector 37"/>
            <p:cNvCxnSpPr>
              <a:stCxn id="35" idx="3"/>
              <a:endCxn id="48" idx="1"/>
            </p:cNvCxnSpPr>
            <p:nvPr/>
          </p:nvCxnSpPr>
          <p:spPr>
            <a:xfrm flipH="1">
              <a:off x="6245678" y="3459876"/>
              <a:ext cx="1205593" cy="1266606"/>
            </a:xfrm>
            <a:prstGeom prst="bentConnector5">
              <a:avLst>
                <a:gd name="adj1" fmla="val -18962"/>
                <a:gd name="adj2" fmla="val 65979"/>
                <a:gd name="adj3" fmla="val 118962"/>
              </a:avLst>
            </a:prstGeom>
            <a:ln>
              <a:tailEnd type="triangle"/>
            </a:ln>
          </p:spPr>
          <p:style>
            <a:lnRef idx="1">
              <a:schemeClr val="accent4"/>
            </a:lnRef>
            <a:fillRef idx="2">
              <a:schemeClr val="accent4"/>
            </a:fillRef>
            <a:effectRef idx="1">
              <a:schemeClr val="accent4"/>
            </a:effectRef>
            <a:fontRef idx="minor">
              <a:schemeClr val="dk1"/>
            </a:fontRef>
          </p:style>
        </p:cxnSp>
        <p:grpSp>
          <p:nvGrpSpPr>
            <p:cNvPr id="13" name="Group 12"/>
            <p:cNvGrpSpPr/>
            <p:nvPr/>
          </p:nvGrpSpPr>
          <p:grpSpPr>
            <a:xfrm>
              <a:off x="2125755" y="2889197"/>
              <a:ext cx="3488552" cy="973310"/>
              <a:chOff x="2781300" y="2601685"/>
              <a:chExt cx="3488552" cy="1186543"/>
            </a:xfrm>
          </p:grpSpPr>
          <p:sp>
            <p:nvSpPr>
              <p:cNvPr id="6" name="Rectangle 5"/>
              <p:cNvSpPr/>
              <p:nvPr/>
            </p:nvSpPr>
            <p:spPr>
              <a:xfrm>
                <a:off x="3505199" y="2601685"/>
                <a:ext cx="1543051" cy="118654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note-loopback</a:t>
                </a:r>
                <a:endParaRPr lang="en-US" dirty="0"/>
              </a:p>
            </p:txBody>
          </p:sp>
          <p:cxnSp>
            <p:nvCxnSpPr>
              <p:cNvPr id="15" name="Elbow Connector 14"/>
              <p:cNvCxnSpPr>
                <a:stCxn id="6" idx="3"/>
                <a:endCxn id="47" idx="1"/>
              </p:cNvCxnSpPr>
              <p:nvPr/>
            </p:nvCxnSpPr>
            <p:spPr>
              <a:xfrm flipV="1">
                <a:off x="5048250" y="3005588"/>
                <a:ext cx="1221602" cy="189368"/>
              </a:xfrm>
              <a:prstGeom prst="bentConnector3">
                <a:avLst/>
              </a:prstGeom>
              <a:ln>
                <a:tailEnd type="triangle"/>
              </a:ln>
            </p:spPr>
            <p:style>
              <a:lnRef idx="1">
                <a:schemeClr val="accent4"/>
              </a:lnRef>
              <a:fillRef idx="2">
                <a:schemeClr val="accent4"/>
              </a:fillRef>
              <a:effectRef idx="1">
                <a:schemeClr val="accent4"/>
              </a:effectRef>
              <a:fontRef idx="minor">
                <a:schemeClr val="dk1"/>
              </a:fontRef>
            </p:style>
          </p:cxnSp>
          <p:sp>
            <p:nvSpPr>
              <p:cNvPr id="27" name="Rectangle 26"/>
              <p:cNvSpPr/>
              <p:nvPr/>
            </p:nvSpPr>
            <p:spPr>
              <a:xfrm>
                <a:off x="2781300" y="2713983"/>
                <a:ext cx="963386" cy="303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http:3000</a:t>
                </a:r>
                <a:endParaRPr lang="en-US" sz="1100"/>
              </a:p>
            </p:txBody>
          </p:sp>
          <p:sp>
            <p:nvSpPr>
              <p:cNvPr id="45" name="Rectangle 44"/>
              <p:cNvSpPr/>
              <p:nvPr/>
            </p:nvSpPr>
            <p:spPr>
              <a:xfrm>
                <a:off x="2781300" y="3365861"/>
                <a:ext cx="963386" cy="303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http2:50051</a:t>
                </a:r>
                <a:endParaRPr lang="en-US" sz="1100" dirty="0"/>
              </a:p>
            </p:txBody>
          </p:sp>
        </p:grpSp>
        <p:grpSp>
          <p:nvGrpSpPr>
            <p:cNvPr id="4" name="Group 3"/>
            <p:cNvGrpSpPr/>
            <p:nvPr/>
          </p:nvGrpSpPr>
          <p:grpSpPr>
            <a:xfrm>
              <a:off x="5614307" y="2934622"/>
              <a:ext cx="1836964" cy="1050507"/>
              <a:chOff x="5614307" y="1993786"/>
              <a:chExt cx="1836964" cy="1186543"/>
            </a:xfrm>
          </p:grpSpPr>
          <p:sp>
            <p:nvSpPr>
              <p:cNvPr id="35" name="Rectangle 34"/>
              <p:cNvSpPr/>
              <p:nvPr/>
            </p:nvSpPr>
            <p:spPr>
              <a:xfrm>
                <a:off x="6003471" y="1993786"/>
                <a:ext cx="1447800" cy="1186543"/>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note-java</a:t>
                </a:r>
                <a:endParaRPr lang="en-US" dirty="0"/>
              </a:p>
            </p:txBody>
          </p:sp>
          <p:sp>
            <p:nvSpPr>
              <p:cNvPr id="47" name="Rectangle 46"/>
              <p:cNvSpPr/>
              <p:nvPr/>
            </p:nvSpPr>
            <p:spPr>
              <a:xfrm>
                <a:off x="5614307" y="2164726"/>
                <a:ext cx="963386" cy="303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http2:50052</a:t>
                </a:r>
                <a:endParaRPr lang="en-US" sz="1100" dirty="0"/>
              </a:p>
            </p:txBody>
          </p:sp>
        </p:grpSp>
        <p:grpSp>
          <p:nvGrpSpPr>
            <p:cNvPr id="10" name="Group 9"/>
            <p:cNvGrpSpPr/>
            <p:nvPr/>
          </p:nvGrpSpPr>
          <p:grpSpPr>
            <a:xfrm>
              <a:off x="6245678" y="4491319"/>
              <a:ext cx="1929493" cy="940656"/>
              <a:chOff x="6245678" y="4209572"/>
              <a:chExt cx="1929493" cy="1186543"/>
            </a:xfrm>
          </p:grpSpPr>
          <p:sp>
            <p:nvSpPr>
              <p:cNvPr id="36" name="Rectangle 35"/>
              <p:cNvSpPr/>
              <p:nvPr/>
            </p:nvSpPr>
            <p:spPr>
              <a:xfrm>
                <a:off x="6727371" y="4209572"/>
                <a:ext cx="1447800" cy="1186543"/>
              </a:xfrm>
              <a:prstGeom prst="rect">
                <a:avLst/>
              </a:prstGeom>
              <a:solidFill>
                <a:schemeClr val="accent4">
                  <a:lumMod val="75000"/>
                  <a:lumOff val="2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zipkin</a:t>
                </a:r>
                <a:endParaRPr lang="en-US" dirty="0"/>
              </a:p>
            </p:txBody>
          </p:sp>
          <p:sp>
            <p:nvSpPr>
              <p:cNvPr id="48" name="Rectangle 47"/>
              <p:cNvSpPr/>
              <p:nvPr/>
            </p:nvSpPr>
            <p:spPr>
              <a:xfrm>
                <a:off x="6245678" y="4354232"/>
                <a:ext cx="963386" cy="303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http:9411</a:t>
                </a:r>
                <a:endParaRPr lang="en-US" sz="1100" dirty="0"/>
              </a:p>
            </p:txBody>
          </p:sp>
        </p:grpSp>
        <p:grpSp>
          <p:nvGrpSpPr>
            <p:cNvPr id="3" name="Group 2"/>
            <p:cNvGrpSpPr/>
            <p:nvPr/>
          </p:nvGrpSpPr>
          <p:grpSpPr>
            <a:xfrm>
              <a:off x="5611428" y="1835348"/>
              <a:ext cx="1839843" cy="879795"/>
              <a:chOff x="9410542" y="2573359"/>
              <a:chExt cx="1839843" cy="1186543"/>
            </a:xfrm>
          </p:grpSpPr>
          <p:sp>
            <p:nvSpPr>
              <p:cNvPr id="14" name="Rectangle 13"/>
              <p:cNvSpPr/>
              <p:nvPr/>
            </p:nvSpPr>
            <p:spPr>
              <a:xfrm>
                <a:off x="9802585" y="2573359"/>
                <a:ext cx="1447800" cy="118654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note-swift</a:t>
                </a:r>
                <a:endParaRPr lang="en-US" dirty="0"/>
              </a:p>
            </p:txBody>
          </p:sp>
          <p:sp>
            <p:nvSpPr>
              <p:cNvPr id="16" name="Rectangle 15"/>
              <p:cNvSpPr/>
              <p:nvPr/>
            </p:nvSpPr>
            <p:spPr>
              <a:xfrm>
                <a:off x="9410542" y="2739032"/>
                <a:ext cx="963386" cy="303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http2:50053</a:t>
                </a:r>
                <a:endParaRPr lang="en-US" sz="1100" dirty="0"/>
              </a:p>
            </p:txBody>
          </p:sp>
        </p:grpSp>
        <p:cxnSp>
          <p:nvCxnSpPr>
            <p:cNvPr id="18" name="Elbow Connector 17"/>
            <p:cNvCxnSpPr>
              <a:stCxn id="6" idx="0"/>
              <a:endCxn id="16" idx="1"/>
            </p:cNvCxnSpPr>
            <p:nvPr/>
          </p:nvCxnSpPr>
          <p:spPr>
            <a:xfrm rot="5400000" flipH="1" flipV="1">
              <a:off x="4207144" y="1484913"/>
              <a:ext cx="818320" cy="1990248"/>
            </a:xfrm>
            <a:prstGeom prst="bentConnector2">
              <a:avLst/>
            </a:prstGeom>
            <a:ln>
              <a:tailEnd type="triangle"/>
            </a:ln>
          </p:spPr>
          <p:style>
            <a:lnRef idx="1">
              <a:schemeClr val="accent4"/>
            </a:lnRef>
            <a:fillRef idx="2">
              <a:schemeClr val="accent4"/>
            </a:fillRef>
            <a:effectRef idx="1">
              <a:schemeClr val="accent4"/>
            </a:effectRef>
            <a:fontRef idx="minor">
              <a:schemeClr val="dk1"/>
            </a:fontRef>
          </p:style>
        </p:cxnSp>
        <p:grpSp>
          <p:nvGrpSpPr>
            <p:cNvPr id="21" name="Group 20"/>
            <p:cNvGrpSpPr/>
            <p:nvPr/>
          </p:nvGrpSpPr>
          <p:grpSpPr>
            <a:xfrm>
              <a:off x="1570583" y="4606001"/>
              <a:ext cx="1929493" cy="940656"/>
              <a:chOff x="6245678" y="4209572"/>
              <a:chExt cx="1929493" cy="1186543"/>
            </a:xfrm>
          </p:grpSpPr>
          <p:sp>
            <p:nvSpPr>
              <p:cNvPr id="22" name="Rectangle 21"/>
              <p:cNvSpPr/>
              <p:nvPr/>
            </p:nvSpPr>
            <p:spPr>
              <a:xfrm>
                <a:off x="6727371" y="4209572"/>
                <a:ext cx="1447800" cy="1186543"/>
              </a:xfrm>
              <a:prstGeom prst="rect">
                <a:avLst/>
              </a:prstGeom>
              <a:solidFill>
                <a:schemeClr val="accent6">
                  <a:lumMod val="7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mtClean="0"/>
                  <a:t>mongo</a:t>
                </a:r>
                <a:endParaRPr lang="en-US" dirty="0"/>
              </a:p>
            </p:txBody>
          </p:sp>
          <p:sp>
            <p:nvSpPr>
              <p:cNvPr id="23" name="Rectangle 22"/>
              <p:cNvSpPr/>
              <p:nvPr/>
            </p:nvSpPr>
            <p:spPr>
              <a:xfrm>
                <a:off x="6245678" y="4354232"/>
                <a:ext cx="963386" cy="303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tcp:27017</a:t>
                </a:r>
                <a:endParaRPr lang="en-US" sz="1100" dirty="0"/>
              </a:p>
            </p:txBody>
          </p:sp>
        </p:grpSp>
        <p:cxnSp>
          <p:nvCxnSpPr>
            <p:cNvPr id="24" name="Elbow Connector 23"/>
            <p:cNvCxnSpPr>
              <a:stCxn id="6" idx="2"/>
              <a:endCxn id="22" idx="0"/>
            </p:cNvCxnSpPr>
            <p:nvPr/>
          </p:nvCxnSpPr>
          <p:spPr>
            <a:xfrm rot="5400000">
              <a:off x="2826931" y="3811752"/>
              <a:ext cx="743494" cy="845004"/>
            </a:xfrm>
            <a:prstGeom prst="bentConnector3">
              <a:avLst>
                <a:gd name="adj1" fmla="val 50000"/>
              </a:avLst>
            </a:prstGeom>
            <a:ln>
              <a:tailEnd type="triangle"/>
            </a:ln>
          </p:spPr>
          <p:style>
            <a:lnRef idx="1">
              <a:schemeClr val="accent4"/>
            </a:lnRef>
            <a:fillRef idx="2">
              <a:schemeClr val="accent4"/>
            </a:fillRef>
            <a:effectRef idx="1">
              <a:schemeClr val="accent4"/>
            </a:effectRef>
            <a:fontRef idx="minor">
              <a:schemeClr val="dk1"/>
            </a:fontRef>
          </p:style>
        </p:cxnSp>
      </p:grpSp>
      <p:sp>
        <p:nvSpPr>
          <p:cNvPr id="26" name="Slide Number Placeholder 5"/>
          <p:cNvSpPr>
            <a:spLocks noGrp="1"/>
          </p:cNvSpPr>
          <p:nvPr>
            <p:ph type="sldNum" sz="quarter" idx="12"/>
          </p:nvPr>
        </p:nvSpPr>
        <p:spPr>
          <a:xfrm>
            <a:off x="8610600" y="6356350"/>
            <a:ext cx="2743200" cy="365125"/>
          </a:xfrm>
        </p:spPr>
        <p:txBody>
          <a:bodyPr/>
          <a:lstStyle/>
          <a:p>
            <a:r>
              <a:rPr lang="en-US" dirty="0" smtClean="0"/>
              <a:t>21</a:t>
            </a:r>
            <a:endParaRPr lang="en-US" dirty="0"/>
          </a:p>
        </p:txBody>
      </p:sp>
    </p:spTree>
    <p:extLst>
      <p:ext uri="{BB962C8B-B14F-4D97-AF65-F5344CB8AC3E}">
        <p14:creationId xmlns:p14="http://schemas.microsoft.com/office/powerpoint/2010/main" val="115189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7081"/>
            <a:ext cx="10766778" cy="617008"/>
          </a:xfrm>
        </p:spPr>
        <p:txBody>
          <a:bodyPr/>
          <a:lstStyle/>
          <a:p>
            <a:r>
              <a:rPr lang="en-US" dirty="0" err="1" smtClean="0"/>
              <a:t>docker-compose.yml</a:t>
            </a:r>
            <a:endParaRPr lang="en-US" dirty="0"/>
          </a:p>
        </p:txBody>
      </p:sp>
      <p:sp>
        <p:nvSpPr>
          <p:cNvPr id="3" name="Content Placeholder 2"/>
          <p:cNvSpPr>
            <a:spLocks noGrp="1"/>
          </p:cNvSpPr>
          <p:nvPr>
            <p:ph idx="1"/>
          </p:nvPr>
        </p:nvSpPr>
        <p:spPr>
          <a:xfrm>
            <a:off x="838200" y="824090"/>
            <a:ext cx="3200399" cy="5532260"/>
          </a:xfrm>
        </p:spPr>
        <p:txBody>
          <a:bodyPr/>
          <a:lstStyle/>
          <a:p>
            <a:pPr marL="0" indent="0">
              <a:buNone/>
            </a:pPr>
            <a:r>
              <a:rPr lang="mr-IN" sz="1200" b="1" dirty="0" err="1"/>
              <a:t>version</a:t>
            </a:r>
            <a:r>
              <a:rPr lang="mr-IN" sz="1200" b="1" dirty="0"/>
              <a:t>: '3'</a:t>
            </a:r>
            <a:br>
              <a:rPr lang="mr-IN" sz="1200" b="1" dirty="0"/>
            </a:br>
            <a:r>
              <a:rPr lang="mr-IN" sz="1200" b="1" dirty="0" err="1"/>
              <a:t>services</a:t>
            </a:r>
            <a:r>
              <a:rPr lang="mr-IN" sz="1200" b="1" dirty="0"/>
              <a:t>:</a:t>
            </a:r>
            <a:br>
              <a:rPr lang="mr-IN" sz="1200" b="1" dirty="0"/>
            </a:br>
            <a:r>
              <a:rPr lang="mr-IN" sz="1200" b="1" dirty="0"/>
              <a:t>  </a:t>
            </a:r>
            <a:r>
              <a:rPr lang="mr-IN" sz="1200" b="1" dirty="0" err="1"/>
              <a:t>note-loopback</a:t>
            </a:r>
            <a:r>
              <a:rPr lang="mr-IN" sz="1200" b="1" dirty="0"/>
              <a:t>:</a:t>
            </a:r>
            <a:br>
              <a:rPr lang="mr-IN" sz="1200" b="1" dirty="0"/>
            </a:br>
            <a:r>
              <a:rPr lang="mr-IN" sz="1200" b="1" dirty="0"/>
              <a:t>    </a:t>
            </a:r>
            <a:r>
              <a:rPr lang="mr-IN" sz="1200" b="1" dirty="0" err="1"/>
              <a:t>build</a:t>
            </a:r>
            <a:r>
              <a:rPr lang="mr-IN" sz="1200" b="1" dirty="0"/>
              <a:t>: </a:t>
            </a:r>
            <a:r>
              <a:rPr lang="mr-IN" sz="1200" dirty="0"/>
              <a:t>./</a:t>
            </a:r>
            <a:r>
              <a:rPr lang="mr-IN" sz="1200" dirty="0" err="1"/>
              <a:t>note-loopback</a:t>
            </a:r>
            <a:r>
              <a:rPr lang="mr-IN" sz="1200" dirty="0"/>
              <a:t/>
            </a:r>
            <a:br>
              <a:rPr lang="mr-IN" sz="1200" dirty="0"/>
            </a:br>
            <a:r>
              <a:rPr lang="mr-IN" sz="1200" dirty="0"/>
              <a:t>    </a:t>
            </a:r>
            <a:r>
              <a:rPr lang="mr-IN" sz="1200" b="1" dirty="0" err="1"/>
              <a:t>image</a:t>
            </a:r>
            <a:r>
              <a:rPr lang="mr-IN" sz="1200" b="1" dirty="0"/>
              <a:t>: </a:t>
            </a:r>
            <a:r>
              <a:rPr lang="mr-IN" sz="1200" dirty="0" err="1"/>
              <a:t>raymondfeng</a:t>
            </a:r>
            <a:r>
              <a:rPr lang="mr-IN" sz="1200" dirty="0"/>
              <a:t>/</a:t>
            </a:r>
            <a:r>
              <a:rPr lang="mr-IN" sz="1200" dirty="0" err="1"/>
              <a:t>note-loopback</a:t>
            </a:r>
            <a:r>
              <a:rPr lang="mr-IN" sz="1200" dirty="0"/>
              <a:t/>
            </a:r>
            <a:br>
              <a:rPr lang="mr-IN" sz="1200" dirty="0"/>
            </a:br>
            <a:r>
              <a:rPr lang="mr-IN" sz="1200" dirty="0"/>
              <a:t>    </a:t>
            </a:r>
            <a:r>
              <a:rPr lang="mr-IN" sz="1200" b="1" dirty="0" err="1"/>
              <a:t>ports</a:t>
            </a:r>
            <a:r>
              <a:rPr lang="mr-IN" sz="1200" b="1" dirty="0"/>
              <a:t>:</a:t>
            </a:r>
            <a:br>
              <a:rPr lang="mr-IN" sz="1200" b="1" dirty="0"/>
            </a:br>
            <a:r>
              <a:rPr lang="mr-IN" sz="1200" b="1" dirty="0"/>
              <a:t>      </a:t>
            </a:r>
            <a:r>
              <a:rPr lang="mr-IN" sz="1200" dirty="0"/>
              <a:t>- </a:t>
            </a:r>
            <a:r>
              <a:rPr lang="mr-IN" sz="1200" b="1" dirty="0"/>
              <a:t>"50051:50051"</a:t>
            </a:r>
            <a:br>
              <a:rPr lang="mr-IN" sz="1200" b="1" dirty="0"/>
            </a:br>
            <a:r>
              <a:rPr lang="mr-IN" sz="1200" b="1" dirty="0"/>
              <a:t>      </a:t>
            </a:r>
            <a:r>
              <a:rPr lang="mr-IN" sz="1200" dirty="0"/>
              <a:t>- </a:t>
            </a:r>
            <a:r>
              <a:rPr lang="mr-IN" sz="1200" b="1" dirty="0"/>
              <a:t>"3000:3000"</a:t>
            </a:r>
            <a:br>
              <a:rPr lang="mr-IN" sz="1200" b="1" dirty="0"/>
            </a:br>
            <a:r>
              <a:rPr lang="mr-IN" sz="1200" b="1" dirty="0"/>
              <a:t>    </a:t>
            </a:r>
            <a:r>
              <a:rPr lang="mr-IN" sz="1200" b="1" dirty="0" err="1"/>
              <a:t>links</a:t>
            </a:r>
            <a:r>
              <a:rPr lang="mr-IN" sz="1200" b="1" dirty="0"/>
              <a:t>:</a:t>
            </a:r>
            <a:br>
              <a:rPr lang="mr-IN" sz="1200" b="1" dirty="0"/>
            </a:br>
            <a:r>
              <a:rPr lang="mr-IN" sz="1200" b="1" dirty="0"/>
              <a:t>      </a:t>
            </a:r>
            <a:r>
              <a:rPr lang="mr-IN" sz="1200" dirty="0"/>
              <a:t>- </a:t>
            </a:r>
            <a:r>
              <a:rPr lang="mr-IN" sz="1200" dirty="0" err="1"/>
              <a:t>note-java</a:t>
            </a:r>
            <a:r>
              <a:rPr lang="mr-IN" sz="1200" dirty="0"/>
              <a:t/>
            </a:r>
            <a:br>
              <a:rPr lang="mr-IN" sz="1200" dirty="0"/>
            </a:br>
            <a:r>
              <a:rPr lang="mr-IN" sz="1200" dirty="0"/>
              <a:t>      - </a:t>
            </a:r>
            <a:r>
              <a:rPr lang="mr-IN" sz="1200" dirty="0" err="1"/>
              <a:t>note-mongo</a:t>
            </a:r>
            <a:r>
              <a:rPr lang="mr-IN" sz="1200" dirty="0"/>
              <a:t/>
            </a:r>
            <a:br>
              <a:rPr lang="mr-IN" sz="1200" dirty="0"/>
            </a:br>
            <a:r>
              <a:rPr lang="mr-IN" sz="1200" dirty="0"/>
              <a:t>      - </a:t>
            </a:r>
            <a:r>
              <a:rPr lang="mr-IN" sz="1200" dirty="0" err="1"/>
              <a:t>zipkin</a:t>
            </a:r>
            <a:r>
              <a:rPr lang="mr-IN" sz="1200" dirty="0"/>
              <a:t/>
            </a:r>
            <a:br>
              <a:rPr lang="mr-IN" sz="1200" dirty="0"/>
            </a:br>
            <a:r>
              <a:rPr lang="mr-IN" sz="1200" dirty="0"/>
              <a:t>    </a:t>
            </a:r>
            <a:r>
              <a:rPr lang="mr-IN" sz="1200" b="1" dirty="0" err="1"/>
              <a:t>networks</a:t>
            </a:r>
            <a:r>
              <a:rPr lang="mr-IN" sz="1200" b="1" dirty="0"/>
              <a:t>:</a:t>
            </a:r>
            <a:br>
              <a:rPr lang="mr-IN" sz="1200" b="1" dirty="0"/>
            </a:br>
            <a:r>
              <a:rPr lang="mr-IN" sz="1200" b="1" dirty="0"/>
              <a:t>      </a:t>
            </a:r>
            <a:r>
              <a:rPr lang="mr-IN" sz="1200" b="1" dirty="0" err="1"/>
              <a:t>app-net</a:t>
            </a:r>
            <a:r>
              <a:rPr lang="mr-IN" sz="1200" b="1" dirty="0"/>
              <a:t>:</a:t>
            </a:r>
            <a:br>
              <a:rPr lang="mr-IN" sz="1200" b="1" dirty="0"/>
            </a:br>
            <a:r>
              <a:rPr lang="mr-IN" sz="1200" b="1" dirty="0"/>
              <a:t>        </a:t>
            </a:r>
            <a:r>
              <a:rPr lang="mr-IN" sz="1200" b="1" dirty="0" err="1"/>
              <a:t>aliases</a:t>
            </a:r>
            <a:r>
              <a:rPr lang="mr-IN" sz="1200" b="1" dirty="0"/>
              <a:t>:</a:t>
            </a:r>
            <a:br>
              <a:rPr lang="mr-IN" sz="1200" b="1" dirty="0"/>
            </a:br>
            <a:r>
              <a:rPr lang="mr-IN" sz="1200" b="1" dirty="0"/>
              <a:t>          </a:t>
            </a:r>
            <a:r>
              <a:rPr lang="mr-IN" sz="1200" dirty="0"/>
              <a:t>- </a:t>
            </a:r>
            <a:r>
              <a:rPr lang="mr-IN" sz="1200" dirty="0" err="1"/>
              <a:t>note-loopback</a:t>
            </a:r>
            <a:r>
              <a:rPr lang="mr-IN" sz="1200" dirty="0"/>
              <a:t/>
            </a:r>
            <a:br>
              <a:rPr lang="mr-IN" sz="1200" dirty="0"/>
            </a:br>
            <a:r>
              <a:rPr lang="mr-IN" sz="1200" dirty="0"/>
              <a:t>  </a:t>
            </a:r>
            <a:r>
              <a:rPr lang="mr-IN" sz="1200" b="1" dirty="0" err="1"/>
              <a:t>note-java</a:t>
            </a:r>
            <a:r>
              <a:rPr lang="mr-IN" sz="1200" b="1" dirty="0"/>
              <a:t>:</a:t>
            </a:r>
            <a:br>
              <a:rPr lang="mr-IN" sz="1200" b="1" dirty="0"/>
            </a:br>
            <a:r>
              <a:rPr lang="mr-IN" sz="1200" b="1" dirty="0"/>
              <a:t>    </a:t>
            </a:r>
            <a:r>
              <a:rPr lang="mr-IN" sz="1200" b="1" dirty="0" err="1"/>
              <a:t>build</a:t>
            </a:r>
            <a:r>
              <a:rPr lang="mr-IN" sz="1200" b="1" dirty="0"/>
              <a:t>: </a:t>
            </a:r>
            <a:r>
              <a:rPr lang="mr-IN" sz="1200" dirty="0"/>
              <a:t>./</a:t>
            </a:r>
            <a:r>
              <a:rPr lang="mr-IN" sz="1200" dirty="0" err="1"/>
              <a:t>note-java</a:t>
            </a:r>
            <a:r>
              <a:rPr lang="mr-IN" sz="1200" dirty="0"/>
              <a:t/>
            </a:r>
            <a:br>
              <a:rPr lang="mr-IN" sz="1200" dirty="0"/>
            </a:br>
            <a:r>
              <a:rPr lang="mr-IN" sz="1200" dirty="0"/>
              <a:t>    </a:t>
            </a:r>
            <a:r>
              <a:rPr lang="mr-IN" sz="1200" b="1" dirty="0" err="1"/>
              <a:t>image</a:t>
            </a:r>
            <a:r>
              <a:rPr lang="mr-IN" sz="1200" b="1" dirty="0"/>
              <a:t>: </a:t>
            </a:r>
            <a:r>
              <a:rPr lang="mr-IN" sz="1200" dirty="0" err="1"/>
              <a:t>raymondfeng</a:t>
            </a:r>
            <a:r>
              <a:rPr lang="mr-IN" sz="1200" dirty="0"/>
              <a:t>/</a:t>
            </a:r>
            <a:r>
              <a:rPr lang="mr-IN" sz="1200" dirty="0" err="1"/>
              <a:t>note-java</a:t>
            </a:r>
            <a:r>
              <a:rPr lang="mr-IN" sz="1200" dirty="0"/>
              <a:t/>
            </a:r>
            <a:br>
              <a:rPr lang="mr-IN" sz="1200" dirty="0"/>
            </a:br>
            <a:r>
              <a:rPr lang="mr-IN" sz="1200" dirty="0"/>
              <a:t>    </a:t>
            </a:r>
            <a:r>
              <a:rPr lang="mr-IN" sz="1200" b="1" dirty="0" err="1"/>
              <a:t>ports</a:t>
            </a:r>
            <a:r>
              <a:rPr lang="mr-IN" sz="1200" b="1" dirty="0"/>
              <a:t>:</a:t>
            </a:r>
            <a:br>
              <a:rPr lang="mr-IN" sz="1200" b="1" dirty="0"/>
            </a:br>
            <a:r>
              <a:rPr lang="mr-IN" sz="1200" b="1" dirty="0"/>
              <a:t>      </a:t>
            </a:r>
            <a:r>
              <a:rPr lang="mr-IN" sz="1200" dirty="0"/>
              <a:t>- </a:t>
            </a:r>
            <a:r>
              <a:rPr lang="mr-IN" sz="1200" b="1" dirty="0"/>
              <a:t>"50052:50052"</a:t>
            </a:r>
            <a:br>
              <a:rPr lang="mr-IN" sz="1200" b="1" dirty="0"/>
            </a:br>
            <a:r>
              <a:rPr lang="mr-IN" sz="1200" b="1" dirty="0"/>
              <a:t>    </a:t>
            </a:r>
            <a:r>
              <a:rPr lang="mr-IN" sz="1200" b="1" dirty="0" err="1"/>
              <a:t>links</a:t>
            </a:r>
            <a:r>
              <a:rPr lang="mr-IN" sz="1200" b="1" dirty="0"/>
              <a:t>:</a:t>
            </a:r>
            <a:br>
              <a:rPr lang="mr-IN" sz="1200" b="1" dirty="0"/>
            </a:br>
            <a:r>
              <a:rPr lang="mr-IN" sz="1200" b="1" dirty="0"/>
              <a:t>      </a:t>
            </a:r>
            <a:r>
              <a:rPr lang="mr-IN" sz="1200" dirty="0"/>
              <a:t>- </a:t>
            </a:r>
            <a:r>
              <a:rPr lang="mr-IN" sz="1200" dirty="0" err="1"/>
              <a:t>zipkin</a:t>
            </a:r>
            <a:r>
              <a:rPr lang="mr-IN" sz="1200" dirty="0"/>
              <a:t/>
            </a:r>
            <a:br>
              <a:rPr lang="mr-IN" sz="1200" dirty="0"/>
            </a:br>
            <a:r>
              <a:rPr lang="mr-IN" sz="1200" dirty="0"/>
              <a:t>    </a:t>
            </a:r>
            <a:r>
              <a:rPr lang="mr-IN" sz="1200" b="1" dirty="0" err="1"/>
              <a:t>networks</a:t>
            </a:r>
            <a:r>
              <a:rPr lang="mr-IN" sz="1200" b="1" dirty="0"/>
              <a:t>:</a:t>
            </a:r>
            <a:br>
              <a:rPr lang="mr-IN" sz="1200" b="1" dirty="0"/>
            </a:br>
            <a:r>
              <a:rPr lang="mr-IN" sz="1200" b="1" dirty="0"/>
              <a:t>      </a:t>
            </a:r>
            <a:r>
              <a:rPr lang="mr-IN" sz="1200" b="1" dirty="0" err="1"/>
              <a:t>app-net</a:t>
            </a:r>
            <a:r>
              <a:rPr lang="mr-IN" sz="1200" b="1" dirty="0"/>
              <a:t>:</a:t>
            </a:r>
            <a:br>
              <a:rPr lang="mr-IN" sz="1200" b="1" dirty="0"/>
            </a:br>
            <a:r>
              <a:rPr lang="mr-IN" sz="1200" b="1" dirty="0"/>
              <a:t>        </a:t>
            </a:r>
            <a:r>
              <a:rPr lang="mr-IN" sz="1200" b="1" dirty="0" err="1"/>
              <a:t>aliases</a:t>
            </a:r>
            <a:r>
              <a:rPr lang="mr-IN" sz="1200" b="1" dirty="0"/>
              <a:t>:</a:t>
            </a:r>
            <a:br>
              <a:rPr lang="mr-IN" sz="1200" b="1" dirty="0"/>
            </a:br>
            <a:r>
              <a:rPr lang="mr-IN" sz="1200" b="1" dirty="0"/>
              <a:t>          </a:t>
            </a:r>
            <a:r>
              <a:rPr lang="mr-IN" sz="1200" dirty="0"/>
              <a:t>- </a:t>
            </a:r>
            <a:r>
              <a:rPr lang="mr-IN" sz="1200" dirty="0" err="1"/>
              <a:t>note-java</a:t>
            </a:r>
            <a:r>
              <a:rPr lang="mr-IN" sz="1200" dirty="0"/>
              <a:t/>
            </a:r>
            <a:br>
              <a:rPr lang="mr-IN" sz="1200" dirty="0"/>
            </a:br>
            <a:endParaRPr lang="en-US" sz="1200" dirty="0"/>
          </a:p>
        </p:txBody>
      </p:sp>
      <p:sp>
        <p:nvSpPr>
          <p:cNvPr id="6" name="Slide Number Placeholder 5"/>
          <p:cNvSpPr>
            <a:spLocks noGrp="1"/>
          </p:cNvSpPr>
          <p:nvPr>
            <p:ph type="sldNum" sz="quarter" idx="12"/>
          </p:nvPr>
        </p:nvSpPr>
        <p:spPr/>
        <p:txBody>
          <a:bodyPr/>
          <a:lstStyle/>
          <a:p>
            <a:fld id="{BFD00CFF-1A80-DE47-88E5-56F3030712E4}" type="slidenum">
              <a:rPr lang="en-US" smtClean="0"/>
              <a:t>21</a:t>
            </a:fld>
            <a:endParaRPr lang="en-US"/>
          </a:p>
        </p:txBody>
      </p:sp>
      <p:sp>
        <p:nvSpPr>
          <p:cNvPr id="7" name="Content Placeholder 2"/>
          <p:cNvSpPr txBox="1">
            <a:spLocks/>
          </p:cNvSpPr>
          <p:nvPr/>
        </p:nvSpPr>
        <p:spPr>
          <a:xfrm>
            <a:off x="3894668" y="824089"/>
            <a:ext cx="3544710" cy="53528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500" kern="1200" baseline="0">
                <a:solidFill>
                  <a:srgbClr val="323232"/>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mr-IN" sz="1200" b="1" dirty="0" err="1"/>
              <a:t>note-swift</a:t>
            </a:r>
            <a:r>
              <a:rPr lang="mr-IN" sz="1200" b="1" dirty="0"/>
              <a:t>:</a:t>
            </a:r>
            <a:br>
              <a:rPr lang="mr-IN" sz="1200" b="1" dirty="0"/>
            </a:br>
            <a:r>
              <a:rPr lang="mr-IN" sz="1200" b="1" dirty="0"/>
              <a:t>      </a:t>
            </a:r>
            <a:r>
              <a:rPr lang="mr-IN" sz="1200" b="1" dirty="0" err="1"/>
              <a:t>build</a:t>
            </a:r>
            <a:r>
              <a:rPr lang="mr-IN" sz="1200" b="1" dirty="0"/>
              <a:t>: </a:t>
            </a:r>
            <a:r>
              <a:rPr lang="mr-IN" sz="1200" dirty="0"/>
              <a:t>./</a:t>
            </a:r>
            <a:r>
              <a:rPr lang="mr-IN" sz="1200" dirty="0" err="1"/>
              <a:t>note-swift</a:t>
            </a:r>
            <a:r>
              <a:rPr lang="mr-IN" sz="1200" dirty="0"/>
              <a:t/>
            </a:r>
            <a:br>
              <a:rPr lang="mr-IN" sz="1200" dirty="0"/>
            </a:br>
            <a:r>
              <a:rPr lang="mr-IN" sz="1200" dirty="0"/>
              <a:t>      </a:t>
            </a:r>
            <a:r>
              <a:rPr lang="mr-IN" sz="1200" b="1" dirty="0" err="1"/>
              <a:t>image</a:t>
            </a:r>
            <a:r>
              <a:rPr lang="mr-IN" sz="1200" b="1" dirty="0"/>
              <a:t>: </a:t>
            </a:r>
            <a:r>
              <a:rPr lang="mr-IN" sz="1200" dirty="0" err="1"/>
              <a:t>raymondfeng</a:t>
            </a:r>
            <a:r>
              <a:rPr lang="mr-IN" sz="1200" dirty="0"/>
              <a:t>/</a:t>
            </a:r>
            <a:r>
              <a:rPr lang="mr-IN" sz="1200" dirty="0" err="1"/>
              <a:t>note-swift</a:t>
            </a:r>
            <a:r>
              <a:rPr lang="mr-IN" sz="1200" dirty="0"/>
              <a:t/>
            </a:r>
            <a:br>
              <a:rPr lang="mr-IN" sz="1200" dirty="0"/>
            </a:br>
            <a:r>
              <a:rPr lang="mr-IN" sz="1200" dirty="0"/>
              <a:t>      </a:t>
            </a:r>
            <a:r>
              <a:rPr lang="mr-IN" sz="1200" b="1" dirty="0" err="1"/>
              <a:t>ports</a:t>
            </a:r>
            <a:r>
              <a:rPr lang="mr-IN" sz="1200" b="1" dirty="0"/>
              <a:t>:</a:t>
            </a:r>
            <a:br>
              <a:rPr lang="mr-IN" sz="1200" b="1" dirty="0"/>
            </a:br>
            <a:r>
              <a:rPr lang="mr-IN" sz="1200" b="1" dirty="0"/>
              <a:t>        </a:t>
            </a:r>
            <a:r>
              <a:rPr lang="mr-IN" sz="1200" dirty="0"/>
              <a:t>- </a:t>
            </a:r>
            <a:r>
              <a:rPr lang="mr-IN" sz="1200" b="1" dirty="0"/>
              <a:t>"50053:50053"</a:t>
            </a:r>
            <a:br>
              <a:rPr lang="mr-IN" sz="1200" b="1" dirty="0"/>
            </a:br>
            <a:r>
              <a:rPr lang="mr-IN" sz="1200" b="1" dirty="0"/>
              <a:t>      </a:t>
            </a:r>
            <a:r>
              <a:rPr lang="mr-IN" sz="1200" b="1" dirty="0" err="1"/>
              <a:t>links</a:t>
            </a:r>
            <a:r>
              <a:rPr lang="mr-IN" sz="1200" b="1" dirty="0"/>
              <a:t>:</a:t>
            </a:r>
            <a:br>
              <a:rPr lang="mr-IN" sz="1200" b="1" dirty="0"/>
            </a:br>
            <a:r>
              <a:rPr lang="mr-IN" sz="1200" b="1" dirty="0"/>
              <a:t>        </a:t>
            </a:r>
            <a:r>
              <a:rPr lang="mr-IN" sz="1200" dirty="0"/>
              <a:t>- </a:t>
            </a:r>
            <a:r>
              <a:rPr lang="mr-IN" sz="1200" dirty="0" err="1"/>
              <a:t>zipkin</a:t>
            </a:r>
            <a:r>
              <a:rPr lang="mr-IN" sz="1200" dirty="0"/>
              <a:t/>
            </a:r>
            <a:br>
              <a:rPr lang="mr-IN" sz="1200" dirty="0"/>
            </a:br>
            <a:r>
              <a:rPr lang="mr-IN" sz="1200" dirty="0"/>
              <a:t>      </a:t>
            </a:r>
            <a:r>
              <a:rPr lang="mr-IN" sz="1200" b="1" dirty="0" err="1"/>
              <a:t>networks</a:t>
            </a:r>
            <a:r>
              <a:rPr lang="mr-IN" sz="1200" b="1" dirty="0"/>
              <a:t>:</a:t>
            </a:r>
            <a:br>
              <a:rPr lang="mr-IN" sz="1200" b="1" dirty="0"/>
            </a:br>
            <a:r>
              <a:rPr lang="mr-IN" sz="1200" b="1" dirty="0"/>
              <a:t>        </a:t>
            </a:r>
            <a:r>
              <a:rPr lang="mr-IN" sz="1200" b="1" dirty="0" err="1"/>
              <a:t>app-net</a:t>
            </a:r>
            <a:r>
              <a:rPr lang="mr-IN" sz="1200" b="1" dirty="0"/>
              <a:t>:</a:t>
            </a:r>
            <a:br>
              <a:rPr lang="mr-IN" sz="1200" b="1" dirty="0"/>
            </a:br>
            <a:r>
              <a:rPr lang="mr-IN" sz="1200" b="1" dirty="0"/>
              <a:t>          </a:t>
            </a:r>
            <a:r>
              <a:rPr lang="mr-IN" sz="1200" b="1" dirty="0" err="1"/>
              <a:t>aliases</a:t>
            </a:r>
            <a:r>
              <a:rPr lang="mr-IN" sz="1200" b="1" dirty="0"/>
              <a:t>:</a:t>
            </a:r>
            <a:br>
              <a:rPr lang="mr-IN" sz="1200" b="1" dirty="0"/>
            </a:br>
            <a:r>
              <a:rPr lang="mr-IN" sz="1200" b="1" dirty="0"/>
              <a:t>            </a:t>
            </a:r>
            <a:r>
              <a:rPr lang="mr-IN" sz="1200" dirty="0"/>
              <a:t>- </a:t>
            </a:r>
            <a:r>
              <a:rPr lang="mr-IN" sz="1200" dirty="0" err="1" smtClean="0"/>
              <a:t>note-swift</a:t>
            </a:r>
            <a:endParaRPr lang="en-US" sz="1200" b="1" dirty="0" smtClean="0"/>
          </a:p>
          <a:p>
            <a:pPr marL="0" indent="0">
              <a:buNone/>
            </a:pPr>
            <a:r>
              <a:rPr lang="mr-IN" sz="1200" b="1" dirty="0" err="1" smtClean="0"/>
              <a:t>zipkin</a:t>
            </a:r>
            <a:r>
              <a:rPr lang="mr-IN" sz="1200" b="1" dirty="0" smtClean="0"/>
              <a:t>:</a:t>
            </a:r>
            <a:br>
              <a:rPr lang="mr-IN" sz="1200" b="1" dirty="0" smtClean="0"/>
            </a:br>
            <a:r>
              <a:rPr lang="mr-IN" sz="1200" b="1" dirty="0" smtClean="0"/>
              <a:t>    </a:t>
            </a:r>
            <a:r>
              <a:rPr lang="mr-IN" sz="1200" b="1" dirty="0" err="1" smtClean="0"/>
              <a:t>image</a:t>
            </a:r>
            <a:r>
              <a:rPr lang="mr-IN" sz="1200" b="1" dirty="0" smtClean="0"/>
              <a:t>: </a:t>
            </a:r>
            <a:r>
              <a:rPr lang="mr-IN" sz="1200" dirty="0" err="1" smtClean="0"/>
              <a:t>openzipkin</a:t>
            </a:r>
            <a:r>
              <a:rPr lang="mr-IN" sz="1200" dirty="0" smtClean="0"/>
              <a:t>/</a:t>
            </a:r>
            <a:r>
              <a:rPr lang="mr-IN" sz="1200" dirty="0" err="1" smtClean="0"/>
              <a:t>zipkin</a:t>
            </a:r>
            <a:r>
              <a:rPr lang="mr-IN" sz="1200" dirty="0" smtClean="0"/>
              <a:t/>
            </a:r>
            <a:br>
              <a:rPr lang="mr-IN" sz="1200" dirty="0" smtClean="0"/>
            </a:br>
            <a:r>
              <a:rPr lang="mr-IN" sz="1200" dirty="0" smtClean="0"/>
              <a:t>    </a:t>
            </a:r>
            <a:r>
              <a:rPr lang="mr-IN" sz="1200" b="1" dirty="0" err="1" smtClean="0"/>
              <a:t>ports</a:t>
            </a:r>
            <a:r>
              <a:rPr lang="mr-IN" sz="1200" b="1" dirty="0" smtClean="0"/>
              <a:t>:</a:t>
            </a:r>
            <a:br>
              <a:rPr lang="mr-IN" sz="1200" b="1" dirty="0" smtClean="0"/>
            </a:br>
            <a:r>
              <a:rPr lang="mr-IN" sz="1200" b="1" dirty="0" smtClean="0"/>
              <a:t>      </a:t>
            </a:r>
            <a:r>
              <a:rPr lang="mr-IN" sz="1200" dirty="0" smtClean="0"/>
              <a:t>- </a:t>
            </a:r>
            <a:r>
              <a:rPr lang="mr-IN" sz="1200" b="1" dirty="0" smtClean="0"/>
              <a:t>"9411:9411"</a:t>
            </a:r>
            <a:br>
              <a:rPr lang="mr-IN" sz="1200" b="1" dirty="0" smtClean="0"/>
            </a:br>
            <a:r>
              <a:rPr lang="mr-IN" sz="1200" b="1" dirty="0" smtClean="0"/>
              <a:t>    </a:t>
            </a:r>
            <a:r>
              <a:rPr lang="mr-IN" sz="1200" b="1" dirty="0" err="1" smtClean="0"/>
              <a:t>networks</a:t>
            </a:r>
            <a:r>
              <a:rPr lang="mr-IN" sz="1200" b="1" dirty="0" smtClean="0"/>
              <a:t>:</a:t>
            </a:r>
            <a:br>
              <a:rPr lang="mr-IN" sz="1200" b="1" dirty="0" smtClean="0"/>
            </a:br>
            <a:r>
              <a:rPr lang="mr-IN" sz="1200" b="1" dirty="0" smtClean="0"/>
              <a:t>      </a:t>
            </a:r>
            <a:r>
              <a:rPr lang="mr-IN" sz="1200" b="1" dirty="0" err="1" smtClean="0"/>
              <a:t>app-net</a:t>
            </a:r>
            <a:r>
              <a:rPr lang="mr-IN" sz="1200" b="1" dirty="0" smtClean="0"/>
              <a:t>:</a:t>
            </a:r>
            <a:br>
              <a:rPr lang="mr-IN" sz="1200" b="1" dirty="0" smtClean="0"/>
            </a:br>
            <a:r>
              <a:rPr lang="mr-IN" sz="1200" b="1" dirty="0" smtClean="0"/>
              <a:t>        </a:t>
            </a:r>
            <a:r>
              <a:rPr lang="mr-IN" sz="1200" b="1" dirty="0" err="1" smtClean="0"/>
              <a:t>aliases</a:t>
            </a:r>
            <a:r>
              <a:rPr lang="mr-IN" sz="1200" b="1" dirty="0" smtClean="0"/>
              <a:t>:</a:t>
            </a:r>
            <a:br>
              <a:rPr lang="mr-IN" sz="1200" b="1" dirty="0" smtClean="0"/>
            </a:br>
            <a:r>
              <a:rPr lang="mr-IN" sz="1200" b="1" dirty="0" smtClean="0"/>
              <a:t>          </a:t>
            </a:r>
            <a:r>
              <a:rPr lang="mr-IN" sz="1200" dirty="0" smtClean="0"/>
              <a:t>- </a:t>
            </a:r>
            <a:r>
              <a:rPr lang="mr-IN" sz="1200" dirty="0" err="1" smtClean="0"/>
              <a:t>zipkin</a:t>
            </a:r>
            <a:r>
              <a:rPr lang="mr-IN" sz="1200" dirty="0" smtClean="0"/>
              <a:t/>
            </a:r>
            <a:br>
              <a:rPr lang="mr-IN" sz="1200" dirty="0" smtClean="0"/>
            </a:br>
            <a:r>
              <a:rPr lang="mr-IN" sz="1200" b="1" dirty="0" err="1"/>
              <a:t>note-mongo</a:t>
            </a:r>
            <a:r>
              <a:rPr lang="mr-IN" sz="1200" b="1" dirty="0"/>
              <a:t>:</a:t>
            </a:r>
            <a:br>
              <a:rPr lang="mr-IN" sz="1200" b="1" dirty="0"/>
            </a:br>
            <a:r>
              <a:rPr lang="mr-IN" sz="1200" b="1" dirty="0"/>
              <a:t>      </a:t>
            </a:r>
            <a:r>
              <a:rPr lang="mr-IN" sz="1200" b="1" dirty="0" err="1"/>
              <a:t>image</a:t>
            </a:r>
            <a:r>
              <a:rPr lang="mr-IN" sz="1200" b="1" dirty="0"/>
              <a:t>: </a:t>
            </a:r>
            <a:r>
              <a:rPr lang="mr-IN" sz="1200" dirty="0" err="1"/>
              <a:t>mongo:latest</a:t>
            </a:r>
            <a:r>
              <a:rPr lang="mr-IN" sz="1200" dirty="0"/>
              <a:t/>
            </a:r>
            <a:br>
              <a:rPr lang="mr-IN" sz="1200" dirty="0"/>
            </a:br>
            <a:r>
              <a:rPr lang="mr-IN" sz="1200" dirty="0"/>
              <a:t>      </a:t>
            </a:r>
            <a:r>
              <a:rPr lang="mr-IN" sz="1200" b="1" dirty="0" err="1"/>
              <a:t>volumes</a:t>
            </a:r>
            <a:r>
              <a:rPr lang="mr-IN" sz="1200" b="1" dirty="0"/>
              <a:t>:</a:t>
            </a:r>
            <a:br>
              <a:rPr lang="mr-IN" sz="1200" b="1" dirty="0"/>
            </a:br>
            <a:r>
              <a:rPr lang="mr-IN" sz="1200" b="1" dirty="0"/>
              <a:t>            </a:t>
            </a:r>
            <a:r>
              <a:rPr lang="mr-IN" sz="1200" dirty="0"/>
              <a:t>- </a:t>
            </a:r>
            <a:r>
              <a:rPr lang="mr-IN" sz="1200" dirty="0" err="1"/>
              <a:t>mongo-data-volume</a:t>
            </a:r>
            <a:r>
              <a:rPr lang="mr-IN" sz="1200" dirty="0"/>
              <a:t>:/</a:t>
            </a:r>
            <a:r>
              <a:rPr lang="mr-IN" sz="1200" dirty="0" err="1"/>
              <a:t>data</a:t>
            </a:r>
            <a:r>
              <a:rPr lang="mr-IN" sz="1200" dirty="0"/>
              <a:t>/</a:t>
            </a:r>
            <a:r>
              <a:rPr lang="mr-IN" sz="1200" dirty="0" err="1"/>
              <a:t>db</a:t>
            </a:r>
            <a:r>
              <a:rPr lang="mr-IN" sz="1200" dirty="0"/>
              <a:t/>
            </a:r>
            <a:br>
              <a:rPr lang="mr-IN" sz="1200" dirty="0"/>
            </a:br>
            <a:r>
              <a:rPr lang="mr-IN" sz="1200" dirty="0"/>
              <a:t>      </a:t>
            </a:r>
            <a:r>
              <a:rPr lang="mr-IN" sz="1200" b="1" dirty="0" err="1"/>
              <a:t>ports</a:t>
            </a:r>
            <a:r>
              <a:rPr lang="mr-IN" sz="1200" b="1" dirty="0"/>
              <a:t>:</a:t>
            </a:r>
            <a:br>
              <a:rPr lang="mr-IN" sz="1200" b="1" dirty="0"/>
            </a:br>
            <a:r>
              <a:rPr lang="mr-IN" sz="1200" b="1" dirty="0"/>
              <a:t>        </a:t>
            </a:r>
            <a:r>
              <a:rPr lang="mr-IN" sz="1200" dirty="0"/>
              <a:t>- </a:t>
            </a:r>
            <a:r>
              <a:rPr lang="mr-IN" sz="1200" b="1" dirty="0"/>
              <a:t>"27017:27017"</a:t>
            </a:r>
            <a:br>
              <a:rPr lang="mr-IN" sz="1200" b="1" dirty="0"/>
            </a:br>
            <a:r>
              <a:rPr lang="mr-IN" sz="1200" b="1" dirty="0"/>
              <a:t>      </a:t>
            </a:r>
            <a:r>
              <a:rPr lang="mr-IN" sz="1200" b="1" dirty="0" err="1"/>
              <a:t>networks</a:t>
            </a:r>
            <a:r>
              <a:rPr lang="mr-IN" sz="1200" b="1" dirty="0"/>
              <a:t>:</a:t>
            </a:r>
            <a:br>
              <a:rPr lang="mr-IN" sz="1200" b="1" dirty="0"/>
            </a:br>
            <a:r>
              <a:rPr lang="mr-IN" sz="1200" b="1" dirty="0"/>
              <a:t>        </a:t>
            </a:r>
            <a:r>
              <a:rPr lang="mr-IN" sz="1200" b="1" dirty="0" err="1"/>
              <a:t>app-net</a:t>
            </a:r>
            <a:r>
              <a:rPr lang="mr-IN" sz="1200" b="1" dirty="0"/>
              <a:t>:</a:t>
            </a:r>
            <a:br>
              <a:rPr lang="mr-IN" sz="1200" b="1" dirty="0"/>
            </a:br>
            <a:r>
              <a:rPr lang="mr-IN" sz="1200" b="1" dirty="0"/>
              <a:t>          </a:t>
            </a:r>
            <a:r>
              <a:rPr lang="mr-IN" sz="1200" b="1" dirty="0" err="1"/>
              <a:t>aliases</a:t>
            </a:r>
            <a:r>
              <a:rPr lang="mr-IN" sz="1200" b="1" dirty="0"/>
              <a:t>:</a:t>
            </a:r>
            <a:br>
              <a:rPr lang="mr-IN" sz="1200" b="1" dirty="0"/>
            </a:br>
            <a:r>
              <a:rPr lang="mr-IN" sz="1200" b="1" dirty="0"/>
              <a:t>            </a:t>
            </a:r>
            <a:r>
              <a:rPr lang="mr-IN" sz="1200" dirty="0"/>
              <a:t>- </a:t>
            </a:r>
            <a:r>
              <a:rPr lang="mr-IN" sz="1200" dirty="0" err="1" smtClean="0"/>
              <a:t>note-mongo</a:t>
            </a:r>
            <a:endParaRPr lang="en-US" sz="1200" dirty="0"/>
          </a:p>
          <a:p>
            <a:pPr marL="0" indent="0">
              <a:buNone/>
            </a:pPr>
            <a:endParaRPr lang="en-US" sz="1200" dirty="0"/>
          </a:p>
        </p:txBody>
      </p:sp>
      <p:sp>
        <p:nvSpPr>
          <p:cNvPr id="55" name="Content Placeholder 2"/>
          <p:cNvSpPr txBox="1">
            <a:spLocks/>
          </p:cNvSpPr>
          <p:nvPr/>
        </p:nvSpPr>
        <p:spPr>
          <a:xfrm>
            <a:off x="7264401" y="824089"/>
            <a:ext cx="3544710" cy="53528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500" kern="1200" baseline="0">
                <a:solidFill>
                  <a:srgbClr val="323232"/>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mr-IN" sz="1200" b="1" dirty="0" err="1" smtClean="0"/>
              <a:t>networks</a:t>
            </a:r>
            <a:r>
              <a:rPr lang="mr-IN" sz="1200" b="1" dirty="0"/>
              <a:t>:</a:t>
            </a:r>
            <a:br>
              <a:rPr lang="mr-IN" sz="1200" b="1" dirty="0"/>
            </a:br>
            <a:r>
              <a:rPr lang="mr-IN" sz="1200" b="1" dirty="0"/>
              <a:t>  </a:t>
            </a:r>
            <a:r>
              <a:rPr lang="mr-IN" sz="1200" b="1" dirty="0" err="1"/>
              <a:t>app-net</a:t>
            </a:r>
            <a:r>
              <a:rPr lang="mr-IN" sz="1200" b="1" dirty="0"/>
              <a:t>:</a:t>
            </a:r>
            <a:br>
              <a:rPr lang="mr-IN" sz="1200" b="1" dirty="0"/>
            </a:br>
            <a:r>
              <a:rPr lang="mr-IN" sz="1200" b="1" dirty="0"/>
              <a:t>    </a:t>
            </a:r>
            <a:r>
              <a:rPr lang="mr-IN" sz="1200" b="1" dirty="0" err="1"/>
              <a:t>driver</a:t>
            </a:r>
            <a:r>
              <a:rPr lang="mr-IN" sz="1200" b="1" dirty="0"/>
              <a:t>: </a:t>
            </a:r>
            <a:r>
              <a:rPr lang="mr-IN" sz="1200" dirty="0" err="1"/>
              <a:t>bridge</a:t>
            </a:r>
            <a:r>
              <a:rPr lang="mr-IN" sz="1200" dirty="0"/>
              <a:t/>
            </a:r>
            <a:br>
              <a:rPr lang="mr-IN" sz="1200" dirty="0"/>
            </a:br>
            <a:r>
              <a:rPr lang="mr-IN" sz="1200" b="1" dirty="0" err="1"/>
              <a:t>volumes</a:t>
            </a:r>
            <a:r>
              <a:rPr lang="mr-IN" sz="1200" b="1" dirty="0"/>
              <a:t>:</a:t>
            </a:r>
            <a:br>
              <a:rPr lang="mr-IN" sz="1200" b="1" dirty="0"/>
            </a:br>
            <a:r>
              <a:rPr lang="mr-IN" sz="1200" b="1" dirty="0"/>
              <a:t>  </a:t>
            </a:r>
            <a:r>
              <a:rPr lang="mr-IN" sz="1200" b="1" dirty="0" err="1"/>
              <a:t>mongo-data-volume</a:t>
            </a:r>
            <a:r>
              <a:rPr lang="mr-IN" sz="1200" b="1" dirty="0"/>
              <a:t>:</a:t>
            </a:r>
            <a:br>
              <a:rPr lang="mr-IN" sz="1200" b="1" dirty="0"/>
            </a:br>
            <a:endParaRPr lang="en-US" sz="1200" dirty="0"/>
          </a:p>
          <a:p>
            <a:pPr marL="0" indent="0">
              <a:buNone/>
            </a:pPr>
            <a:endParaRPr lang="en-US" sz="1200" dirty="0"/>
          </a:p>
        </p:txBody>
      </p:sp>
    </p:spTree>
    <p:extLst>
      <p:ext uri="{BB962C8B-B14F-4D97-AF65-F5344CB8AC3E}">
        <p14:creationId xmlns:p14="http://schemas.microsoft.com/office/powerpoint/2010/main" val="1300780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47578" cy="1325563"/>
          </a:xfrm>
        </p:spPr>
        <p:txBody>
          <a:bodyPr/>
          <a:lstStyle/>
          <a:p>
            <a:r>
              <a:rPr lang="en-US" dirty="0" smtClean="0"/>
              <a:t>Kubernetes container orchestration</a:t>
            </a:r>
            <a:endParaRPr lang="en-US" dirty="0"/>
          </a:p>
        </p:txBody>
      </p:sp>
      <p:sp>
        <p:nvSpPr>
          <p:cNvPr id="6" name="Slide Number Placeholder 5"/>
          <p:cNvSpPr>
            <a:spLocks noGrp="1"/>
          </p:cNvSpPr>
          <p:nvPr>
            <p:ph type="sldNum" sz="quarter" idx="12"/>
          </p:nvPr>
        </p:nvSpPr>
        <p:spPr/>
        <p:txBody>
          <a:bodyPr/>
          <a:lstStyle/>
          <a:p>
            <a:fld id="{BFD00CFF-1A80-DE47-88E5-56F3030712E4}" type="slidenum">
              <a:rPr lang="en-US" smtClean="0"/>
              <a:t>22</a:t>
            </a:fld>
            <a:endParaRPr lang="en-US"/>
          </a:p>
        </p:txBody>
      </p:sp>
      <p:grpSp>
        <p:nvGrpSpPr>
          <p:cNvPr id="7" name="Group 6"/>
          <p:cNvGrpSpPr/>
          <p:nvPr/>
        </p:nvGrpSpPr>
        <p:grpSpPr>
          <a:xfrm>
            <a:off x="1425389" y="1611086"/>
            <a:ext cx="7326726" cy="4502843"/>
            <a:chOff x="1425389" y="1611086"/>
            <a:chExt cx="7326726" cy="4502843"/>
          </a:xfrm>
        </p:grpSpPr>
        <p:sp>
          <p:nvSpPr>
            <p:cNvPr id="8" name="Rounded Rectangle 7"/>
            <p:cNvSpPr/>
            <p:nvPr/>
          </p:nvSpPr>
          <p:spPr>
            <a:xfrm>
              <a:off x="1425389" y="1611086"/>
              <a:ext cx="7326726" cy="450284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err="1" smtClean="0"/>
                <a:t>Minikube</a:t>
              </a:r>
              <a:r>
                <a:rPr lang="en-US" dirty="0" smtClean="0"/>
                <a:t> for local testing</a:t>
              </a:r>
              <a:endParaRPr lang="en-US" dirty="0"/>
            </a:p>
          </p:txBody>
        </p:sp>
        <p:cxnSp>
          <p:nvCxnSpPr>
            <p:cNvPr id="9" name="Elbow Connector 8"/>
            <p:cNvCxnSpPr>
              <a:stCxn id="11" idx="2"/>
            </p:cNvCxnSpPr>
            <p:nvPr/>
          </p:nvCxnSpPr>
          <p:spPr>
            <a:xfrm rot="16200000" flipH="1">
              <a:off x="4501442" y="2982245"/>
              <a:ext cx="863975" cy="2624498"/>
            </a:xfrm>
            <a:prstGeom prst="bentConnector2">
              <a:avLst/>
            </a:prstGeom>
            <a:ln>
              <a:tailEnd type="triangle"/>
            </a:ln>
          </p:spPr>
          <p:style>
            <a:lnRef idx="1">
              <a:schemeClr val="accent4"/>
            </a:lnRef>
            <a:fillRef idx="2">
              <a:schemeClr val="accent4"/>
            </a:fillRef>
            <a:effectRef idx="1">
              <a:schemeClr val="accent4"/>
            </a:effectRef>
            <a:fontRef idx="minor">
              <a:schemeClr val="dk1"/>
            </a:fontRef>
          </p:style>
        </p:cxnSp>
        <p:cxnSp>
          <p:nvCxnSpPr>
            <p:cNvPr id="10" name="Elbow Connector 9"/>
            <p:cNvCxnSpPr/>
            <p:nvPr/>
          </p:nvCxnSpPr>
          <p:spPr>
            <a:xfrm flipH="1">
              <a:off x="6245678" y="3459876"/>
              <a:ext cx="1205593" cy="1266606"/>
            </a:xfrm>
            <a:prstGeom prst="bentConnector5">
              <a:avLst>
                <a:gd name="adj1" fmla="val -18962"/>
                <a:gd name="adj2" fmla="val 65979"/>
                <a:gd name="adj3" fmla="val 118962"/>
              </a:avLst>
            </a:prstGeom>
            <a:ln>
              <a:tailEnd type="triangle"/>
            </a:ln>
          </p:spPr>
          <p:style>
            <a:lnRef idx="1">
              <a:schemeClr val="accent4"/>
            </a:lnRef>
            <a:fillRef idx="2">
              <a:schemeClr val="accent4"/>
            </a:fillRef>
            <a:effectRef idx="1">
              <a:schemeClr val="accent4"/>
            </a:effectRef>
            <a:fontRef idx="minor">
              <a:schemeClr val="dk1"/>
            </a:fontRef>
          </p:style>
        </p:cxnSp>
        <p:grpSp>
          <p:nvGrpSpPr>
            <p:cNvPr id="11" name="Group 10"/>
            <p:cNvGrpSpPr/>
            <p:nvPr/>
          </p:nvGrpSpPr>
          <p:grpSpPr>
            <a:xfrm>
              <a:off x="2125755" y="2889197"/>
              <a:ext cx="3488552" cy="973310"/>
              <a:chOff x="2781300" y="2601685"/>
              <a:chExt cx="3488552" cy="1186543"/>
            </a:xfrm>
          </p:grpSpPr>
          <p:sp>
            <p:nvSpPr>
              <p:cNvPr id="26" name="Rectangle 25"/>
              <p:cNvSpPr/>
              <p:nvPr/>
            </p:nvSpPr>
            <p:spPr>
              <a:xfrm>
                <a:off x="3505199" y="2601685"/>
                <a:ext cx="1543051" cy="118654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note-loopback</a:t>
                </a:r>
              </a:p>
              <a:p>
                <a:pPr algn="ctr"/>
                <a:r>
                  <a:rPr lang="en-US" dirty="0" smtClean="0"/>
                  <a:t>deployment</a:t>
                </a:r>
                <a:endParaRPr lang="en-US" dirty="0"/>
              </a:p>
            </p:txBody>
          </p:sp>
          <p:cxnSp>
            <p:nvCxnSpPr>
              <p:cNvPr id="27" name="Elbow Connector 26"/>
              <p:cNvCxnSpPr>
                <a:stCxn id="11" idx="3"/>
              </p:cNvCxnSpPr>
              <p:nvPr/>
            </p:nvCxnSpPr>
            <p:spPr>
              <a:xfrm flipV="1">
                <a:off x="5048250" y="3005588"/>
                <a:ext cx="1221602" cy="189368"/>
              </a:xfrm>
              <a:prstGeom prst="bentConnector3">
                <a:avLst/>
              </a:prstGeom>
              <a:ln>
                <a:tailEnd type="triangle"/>
              </a:ln>
            </p:spPr>
            <p:style>
              <a:lnRef idx="1">
                <a:schemeClr val="accent4"/>
              </a:lnRef>
              <a:fillRef idx="2">
                <a:schemeClr val="accent4"/>
              </a:fillRef>
              <a:effectRef idx="1">
                <a:schemeClr val="accent4"/>
              </a:effectRef>
              <a:fontRef idx="minor">
                <a:schemeClr val="dk1"/>
              </a:fontRef>
            </p:style>
          </p:cxnSp>
          <p:sp>
            <p:nvSpPr>
              <p:cNvPr id="28" name="Rectangle 27"/>
              <p:cNvSpPr/>
              <p:nvPr/>
            </p:nvSpPr>
            <p:spPr>
              <a:xfrm>
                <a:off x="2781300" y="2713983"/>
                <a:ext cx="963386" cy="303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http:3000</a:t>
                </a:r>
                <a:endParaRPr lang="en-US" sz="1100"/>
              </a:p>
            </p:txBody>
          </p:sp>
          <p:sp>
            <p:nvSpPr>
              <p:cNvPr id="29" name="Rectangle 28"/>
              <p:cNvSpPr/>
              <p:nvPr/>
            </p:nvSpPr>
            <p:spPr>
              <a:xfrm>
                <a:off x="2781300" y="3365861"/>
                <a:ext cx="963386" cy="303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http2:50051</a:t>
                </a:r>
                <a:endParaRPr lang="en-US" sz="1100" dirty="0"/>
              </a:p>
            </p:txBody>
          </p:sp>
        </p:grpSp>
        <p:grpSp>
          <p:nvGrpSpPr>
            <p:cNvPr id="12" name="Group 11"/>
            <p:cNvGrpSpPr/>
            <p:nvPr/>
          </p:nvGrpSpPr>
          <p:grpSpPr>
            <a:xfrm>
              <a:off x="5614307" y="2934622"/>
              <a:ext cx="1836964" cy="1050507"/>
              <a:chOff x="5614307" y="1993786"/>
              <a:chExt cx="1836964" cy="1186543"/>
            </a:xfrm>
          </p:grpSpPr>
          <p:sp>
            <p:nvSpPr>
              <p:cNvPr id="24" name="Rectangle 23"/>
              <p:cNvSpPr/>
              <p:nvPr/>
            </p:nvSpPr>
            <p:spPr>
              <a:xfrm>
                <a:off x="6003471" y="1993786"/>
                <a:ext cx="1447800" cy="1186543"/>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note-java</a:t>
                </a:r>
              </a:p>
              <a:p>
                <a:pPr algn="ctr"/>
                <a:r>
                  <a:rPr lang="en-US" dirty="0" smtClean="0"/>
                  <a:t>deployment</a:t>
                </a:r>
                <a:endParaRPr lang="en-US" dirty="0"/>
              </a:p>
            </p:txBody>
          </p:sp>
          <p:sp>
            <p:nvSpPr>
              <p:cNvPr id="25" name="Rectangle 24"/>
              <p:cNvSpPr/>
              <p:nvPr/>
            </p:nvSpPr>
            <p:spPr>
              <a:xfrm>
                <a:off x="5614307" y="2164726"/>
                <a:ext cx="963386" cy="303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http2:50052</a:t>
                </a:r>
                <a:endParaRPr lang="en-US" sz="1100" dirty="0"/>
              </a:p>
            </p:txBody>
          </p:sp>
        </p:grpSp>
        <p:grpSp>
          <p:nvGrpSpPr>
            <p:cNvPr id="13" name="Group 12"/>
            <p:cNvGrpSpPr/>
            <p:nvPr/>
          </p:nvGrpSpPr>
          <p:grpSpPr>
            <a:xfrm>
              <a:off x="6245678" y="4491319"/>
              <a:ext cx="1929493" cy="940656"/>
              <a:chOff x="6245678" y="4209572"/>
              <a:chExt cx="1929493" cy="1186543"/>
            </a:xfrm>
          </p:grpSpPr>
          <p:sp>
            <p:nvSpPr>
              <p:cNvPr id="22" name="Rectangle 21"/>
              <p:cNvSpPr/>
              <p:nvPr/>
            </p:nvSpPr>
            <p:spPr>
              <a:xfrm>
                <a:off x="6727371" y="4209572"/>
                <a:ext cx="1447800" cy="1186543"/>
              </a:xfrm>
              <a:prstGeom prst="rect">
                <a:avLst/>
              </a:prstGeom>
              <a:solidFill>
                <a:schemeClr val="accent4">
                  <a:lumMod val="75000"/>
                  <a:lumOff val="2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err="1" smtClean="0"/>
                  <a:t>zipkin</a:t>
                </a:r>
                <a:endParaRPr lang="en-US" dirty="0" smtClean="0"/>
              </a:p>
              <a:p>
                <a:pPr algn="ctr"/>
                <a:r>
                  <a:rPr lang="en-US" dirty="0" smtClean="0"/>
                  <a:t>deployment</a:t>
                </a:r>
                <a:endParaRPr lang="en-US" dirty="0"/>
              </a:p>
            </p:txBody>
          </p:sp>
          <p:sp>
            <p:nvSpPr>
              <p:cNvPr id="23" name="Rectangle 22"/>
              <p:cNvSpPr/>
              <p:nvPr/>
            </p:nvSpPr>
            <p:spPr>
              <a:xfrm>
                <a:off x="6245678" y="4354232"/>
                <a:ext cx="963386" cy="303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http:9411</a:t>
                </a:r>
                <a:endParaRPr lang="en-US" sz="1100" dirty="0"/>
              </a:p>
            </p:txBody>
          </p:sp>
        </p:grpSp>
        <p:grpSp>
          <p:nvGrpSpPr>
            <p:cNvPr id="14" name="Group 13"/>
            <p:cNvGrpSpPr/>
            <p:nvPr/>
          </p:nvGrpSpPr>
          <p:grpSpPr>
            <a:xfrm>
              <a:off x="5611428" y="1835348"/>
              <a:ext cx="1839843" cy="879795"/>
              <a:chOff x="9410542" y="2573359"/>
              <a:chExt cx="1839843" cy="1186543"/>
            </a:xfrm>
          </p:grpSpPr>
          <p:sp>
            <p:nvSpPr>
              <p:cNvPr id="20" name="Rectangle 19"/>
              <p:cNvSpPr/>
              <p:nvPr/>
            </p:nvSpPr>
            <p:spPr>
              <a:xfrm>
                <a:off x="9802585" y="2573359"/>
                <a:ext cx="1447800" cy="118654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note-swift</a:t>
                </a:r>
              </a:p>
              <a:p>
                <a:pPr algn="ctr"/>
                <a:r>
                  <a:rPr lang="en-US" dirty="0" smtClean="0"/>
                  <a:t>deployment</a:t>
                </a:r>
                <a:endParaRPr lang="en-US" dirty="0"/>
              </a:p>
            </p:txBody>
          </p:sp>
          <p:sp>
            <p:nvSpPr>
              <p:cNvPr id="21" name="Rectangle 20"/>
              <p:cNvSpPr/>
              <p:nvPr/>
            </p:nvSpPr>
            <p:spPr>
              <a:xfrm>
                <a:off x="9410542" y="2739032"/>
                <a:ext cx="963386" cy="303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http2:50053</a:t>
                </a:r>
                <a:endParaRPr lang="en-US" sz="1100" dirty="0"/>
              </a:p>
            </p:txBody>
          </p:sp>
        </p:grpSp>
        <p:cxnSp>
          <p:nvCxnSpPr>
            <p:cNvPr id="15" name="Elbow Connector 14"/>
            <p:cNvCxnSpPr>
              <a:stCxn id="11" idx="0"/>
              <a:endCxn id="21" idx="1"/>
            </p:cNvCxnSpPr>
            <p:nvPr/>
          </p:nvCxnSpPr>
          <p:spPr>
            <a:xfrm rot="5400000" flipH="1" flipV="1">
              <a:off x="4207144" y="1484913"/>
              <a:ext cx="818320" cy="1990248"/>
            </a:xfrm>
            <a:prstGeom prst="bentConnector2">
              <a:avLst/>
            </a:prstGeom>
            <a:ln>
              <a:tailEnd type="triangle"/>
            </a:ln>
          </p:spPr>
          <p:style>
            <a:lnRef idx="1">
              <a:schemeClr val="accent4"/>
            </a:lnRef>
            <a:fillRef idx="2">
              <a:schemeClr val="accent4"/>
            </a:fillRef>
            <a:effectRef idx="1">
              <a:schemeClr val="accent4"/>
            </a:effectRef>
            <a:fontRef idx="minor">
              <a:schemeClr val="dk1"/>
            </a:fontRef>
          </p:style>
        </p:cxnSp>
        <p:grpSp>
          <p:nvGrpSpPr>
            <p:cNvPr id="16" name="Group 15"/>
            <p:cNvGrpSpPr/>
            <p:nvPr/>
          </p:nvGrpSpPr>
          <p:grpSpPr>
            <a:xfrm>
              <a:off x="1570583" y="4606001"/>
              <a:ext cx="1929493" cy="940656"/>
              <a:chOff x="6245678" y="4209572"/>
              <a:chExt cx="1929493" cy="1186543"/>
            </a:xfrm>
          </p:grpSpPr>
          <p:sp>
            <p:nvSpPr>
              <p:cNvPr id="18" name="Rectangle 17"/>
              <p:cNvSpPr/>
              <p:nvPr/>
            </p:nvSpPr>
            <p:spPr>
              <a:xfrm>
                <a:off x="6727371" y="4209572"/>
                <a:ext cx="1447800" cy="1186543"/>
              </a:xfrm>
              <a:prstGeom prst="rect">
                <a:avLst/>
              </a:prstGeom>
              <a:solidFill>
                <a:schemeClr val="accent6">
                  <a:lumMod val="7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mongo</a:t>
                </a:r>
              </a:p>
              <a:p>
                <a:pPr algn="ctr"/>
                <a:r>
                  <a:rPr lang="en-US" dirty="0" smtClean="0"/>
                  <a:t>deployment</a:t>
                </a:r>
                <a:endParaRPr lang="en-US" dirty="0"/>
              </a:p>
            </p:txBody>
          </p:sp>
          <p:sp>
            <p:nvSpPr>
              <p:cNvPr id="19" name="Rectangle 18"/>
              <p:cNvSpPr/>
              <p:nvPr/>
            </p:nvSpPr>
            <p:spPr>
              <a:xfrm>
                <a:off x="6245678" y="4354232"/>
                <a:ext cx="963386" cy="303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tcp:27017</a:t>
                </a:r>
                <a:endParaRPr lang="en-US" sz="1100" dirty="0"/>
              </a:p>
            </p:txBody>
          </p:sp>
        </p:grpSp>
        <p:cxnSp>
          <p:nvCxnSpPr>
            <p:cNvPr id="17" name="Elbow Connector 16"/>
            <p:cNvCxnSpPr>
              <a:stCxn id="11" idx="2"/>
              <a:endCxn id="27" idx="0"/>
            </p:cNvCxnSpPr>
            <p:nvPr/>
          </p:nvCxnSpPr>
          <p:spPr>
            <a:xfrm rot="5400000">
              <a:off x="2826931" y="3811752"/>
              <a:ext cx="743494" cy="845004"/>
            </a:xfrm>
            <a:prstGeom prst="bentConnector3">
              <a:avLst>
                <a:gd name="adj1" fmla="val 50000"/>
              </a:avLst>
            </a:prstGeom>
            <a:ln>
              <a:tailEnd type="triangle"/>
            </a:ln>
          </p:spPr>
          <p:style>
            <a:lnRef idx="1">
              <a:schemeClr val="accent4"/>
            </a:lnRef>
            <a:fillRef idx="2">
              <a:schemeClr val="accent4"/>
            </a:fillRef>
            <a:effectRef idx="1">
              <a:schemeClr val="accent4"/>
            </a:effectRef>
            <a:fontRef idx="minor">
              <a:schemeClr val="dk1"/>
            </a:fontRef>
          </p:style>
        </p:cxnSp>
      </p:grpSp>
    </p:spTree>
    <p:extLst>
      <p:ext uri="{BB962C8B-B14F-4D97-AF65-F5344CB8AC3E}">
        <p14:creationId xmlns:p14="http://schemas.microsoft.com/office/powerpoint/2010/main" val="1977454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360378" cy="944386"/>
          </a:xfrm>
        </p:spPr>
        <p:txBody>
          <a:bodyPr/>
          <a:lstStyle/>
          <a:p>
            <a:r>
              <a:rPr lang="en-US" smtClean="0"/>
              <a:t>References</a:t>
            </a:r>
            <a:endParaRPr lang="en-US"/>
          </a:p>
        </p:txBody>
      </p:sp>
      <p:sp>
        <p:nvSpPr>
          <p:cNvPr id="3" name="Content Placeholder 2"/>
          <p:cNvSpPr>
            <a:spLocks noGrp="1"/>
          </p:cNvSpPr>
          <p:nvPr>
            <p:ph idx="1"/>
          </p:nvPr>
        </p:nvSpPr>
        <p:spPr>
          <a:xfrm>
            <a:off x="838200" y="1309512"/>
            <a:ext cx="10360378" cy="4867451"/>
          </a:xfrm>
        </p:spPr>
        <p:txBody>
          <a:bodyPr/>
          <a:lstStyle/>
          <a:p>
            <a:r>
              <a:rPr lang="en-US" sz="2400" dirty="0">
                <a:hlinkClick r:id="rId2"/>
              </a:rPr>
              <a:t>https://github.com/strongloop/loopback-example-polyglot</a:t>
            </a:r>
            <a:endParaRPr lang="en-US" sz="2400" dirty="0"/>
          </a:p>
          <a:p>
            <a:r>
              <a:rPr lang="en-US" sz="2400" dirty="0"/>
              <a:t>gRPC</a:t>
            </a:r>
          </a:p>
          <a:p>
            <a:pPr lvl="1"/>
            <a:r>
              <a:rPr lang="en-US" sz="2000" dirty="0">
                <a:hlinkClick r:id="rId3"/>
              </a:rPr>
              <a:t>http://www.grpc.io/</a:t>
            </a:r>
            <a:r>
              <a:rPr lang="en-US" sz="2000" dirty="0"/>
              <a:t> </a:t>
            </a:r>
          </a:p>
          <a:p>
            <a:pPr lvl="1"/>
            <a:r>
              <a:rPr lang="en-US" sz="2000" dirty="0">
                <a:hlinkClick r:id="rId4"/>
              </a:rPr>
              <a:t>http://www.grpc.io/about/</a:t>
            </a:r>
            <a:endParaRPr lang="en-US" sz="2000" dirty="0"/>
          </a:p>
          <a:p>
            <a:pPr lvl="1"/>
            <a:r>
              <a:rPr lang="en-US" sz="2000" dirty="0">
                <a:hlinkClick r:id="rId5"/>
              </a:rPr>
              <a:t>http://www.grpc.io/blog/principles</a:t>
            </a:r>
            <a:r>
              <a:rPr lang="en-US" sz="2000" dirty="0"/>
              <a:t> </a:t>
            </a:r>
          </a:p>
          <a:p>
            <a:r>
              <a:rPr lang="en-US" sz="2400" dirty="0">
                <a:hlinkClick r:id="rId6"/>
              </a:rPr>
              <a:t>https://coreos.com/blog/gRPC-protobufs-swagger.html</a:t>
            </a:r>
            <a:endParaRPr lang="en-US" sz="2400" dirty="0"/>
          </a:p>
          <a:p>
            <a:r>
              <a:rPr lang="en-US" sz="2400" dirty="0">
                <a:hlinkClick r:id="rId7"/>
              </a:rPr>
              <a:t>https://developer.ibm.com/swift/2016/09/30/protocol-buffers-with-kitura/</a:t>
            </a:r>
            <a:r>
              <a:rPr lang="en-US" sz="2400" dirty="0"/>
              <a:t> </a:t>
            </a:r>
          </a:p>
          <a:p>
            <a:r>
              <a:rPr lang="en-US" sz="2400" dirty="0">
                <a:hlinkClick r:id="rId8"/>
              </a:rPr>
              <a:t>https://www.nginx.com/blog/introduction-to-</a:t>
            </a:r>
            <a:r>
              <a:rPr lang="en-US" sz="2400">
                <a:hlinkClick r:id="rId8"/>
              </a:rPr>
              <a:t>microservices</a:t>
            </a:r>
            <a:r>
              <a:rPr lang="en-US" sz="2400" dirty="0">
                <a:hlinkClick r:id="rId8"/>
              </a:rPr>
              <a:t>/</a:t>
            </a:r>
            <a:endParaRPr lang="en-US" sz="2400" dirty="0"/>
          </a:p>
          <a:p>
            <a:r>
              <a:rPr lang="en-US" sz="2400" dirty="0">
                <a:hlinkClick r:id="rId9"/>
              </a:rPr>
              <a:t>http://zipkin.io/</a:t>
            </a:r>
            <a:endParaRPr lang="en-US" sz="2400" dirty="0"/>
          </a:p>
          <a:p>
            <a:r>
              <a:rPr lang="en-US" sz="2400" dirty="0">
                <a:hlinkClick r:id="rId10"/>
              </a:rPr>
              <a:t>http://opentracing.io</a:t>
            </a:r>
            <a:r>
              <a:rPr lang="en-US" sz="2400" dirty="0" smtClean="0">
                <a:hlinkClick r:id="rId10"/>
              </a:rPr>
              <a:t>/</a:t>
            </a:r>
            <a:endParaRPr lang="en-US" sz="2400" dirty="0" smtClean="0"/>
          </a:p>
          <a:p>
            <a:r>
              <a:rPr lang="en-US" sz="2400" dirty="0">
                <a:hlinkClick r:id="rId11"/>
              </a:rPr>
              <a:t>https://</a:t>
            </a:r>
            <a:r>
              <a:rPr lang="en-US" sz="2400" dirty="0" smtClean="0">
                <a:hlinkClick r:id="rId11"/>
              </a:rPr>
              <a:t>www.ibm.com/developerworks/websphere/library/techarticles/1601_clark-trs/1601_clark.html</a:t>
            </a:r>
            <a:r>
              <a:rPr lang="en-US" sz="2400" dirty="0" smtClean="0"/>
              <a:t> </a:t>
            </a:r>
            <a:endParaRPr lang="en-US" sz="2400" dirty="0"/>
          </a:p>
          <a:p>
            <a:endParaRPr lang="en-US" dirty="0"/>
          </a:p>
        </p:txBody>
      </p:sp>
      <p:sp>
        <p:nvSpPr>
          <p:cNvPr id="6" name="Slide Number Placeholder 5"/>
          <p:cNvSpPr>
            <a:spLocks noGrp="1"/>
          </p:cNvSpPr>
          <p:nvPr>
            <p:ph type="sldNum" sz="quarter" idx="12"/>
          </p:nvPr>
        </p:nvSpPr>
        <p:spPr/>
        <p:txBody>
          <a:bodyPr/>
          <a:lstStyle/>
          <a:p>
            <a:fld id="{BFD00CFF-1A80-DE47-88E5-56F3030712E4}" type="slidenum">
              <a:rPr lang="en-US" smtClean="0"/>
              <a:t>23</a:t>
            </a:fld>
            <a:endParaRPr lang="en-US"/>
          </a:p>
        </p:txBody>
      </p:sp>
    </p:spTree>
    <p:extLst>
      <p:ext uri="{BB962C8B-B14F-4D97-AF65-F5344CB8AC3E}">
        <p14:creationId xmlns:p14="http://schemas.microsoft.com/office/powerpoint/2010/main" val="1318700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24</a:t>
            </a:fld>
            <a:endParaRPr lang="en-US" dirty="0"/>
          </a:p>
        </p:txBody>
      </p:sp>
      <p:sp>
        <p:nvSpPr>
          <p:cNvPr id="6" name="Text Placeholder 5"/>
          <p:cNvSpPr>
            <a:spLocks noGrp="1"/>
          </p:cNvSpPr>
          <p:nvPr>
            <p:ph type="body" sz="quarter" idx="11"/>
          </p:nvPr>
        </p:nvSpPr>
        <p:spPr/>
        <p:txBody>
          <a:bodyPr/>
          <a:lstStyle/>
          <a:p>
            <a:r>
              <a:rPr lang="en-US" dirty="0"/>
              <a:t>Notices and disclaimers</a:t>
            </a:r>
          </a:p>
          <a:p>
            <a:endParaRPr lang="en-US" dirty="0"/>
          </a:p>
        </p:txBody>
      </p:sp>
      <p:sp>
        <p:nvSpPr>
          <p:cNvPr id="7" name="Text Placeholder 6"/>
          <p:cNvSpPr>
            <a:spLocks noGrp="1"/>
          </p:cNvSpPr>
          <p:nvPr>
            <p:ph type="body" sz="quarter" idx="13"/>
          </p:nvPr>
        </p:nvSpPr>
        <p:spPr>
          <a:xfrm>
            <a:off x="266701" y="1121939"/>
            <a:ext cx="10909300" cy="4616579"/>
          </a:xfrm>
        </p:spPr>
        <p:txBody>
          <a:bodyPr/>
          <a:lstStyle/>
          <a:p>
            <a:r>
              <a:rPr lang="en-US" sz="1200" dirty="0"/>
              <a:t>Copyright © 2017 by International Business Machines Corporation (IBM). No part of this document may be reproduced or transmitted in any form without written permission from IBM.</a:t>
            </a:r>
          </a:p>
          <a:p>
            <a:r>
              <a:rPr lang="en-US" sz="1200" b="1" dirty="0"/>
              <a:t>U.S. Government Users Restricted Rights — use, duplication or disclosure restricted by GSA ADP Schedule Contract with IBM.</a:t>
            </a:r>
          </a:p>
          <a:p>
            <a:r>
              <a:rPr lang="en-US" sz="1200" dirty="0"/>
              <a:t>Information in these presentations (including information relating to products that have not yet been announced by IBM) has been reviewed for accuracy as of the date of initial publication and could include unintentional technical or typographical errors. IBM shall have no responsibility to update this information. </a:t>
            </a:r>
            <a:r>
              <a:rPr lang="en-US" sz="1200" b="1" dirty="0"/>
              <a:t>This document is distributed “as is” without any warranty, either express or implied. In no event shall IBM be liable for any damage arising from the use of this information, including but not limited to, loss of data, business interruption, loss of profit or loss of opportunity. </a:t>
            </a:r>
            <a:r>
              <a:rPr lang="en-US" sz="1200" dirty="0"/>
              <a:t>IBM products and services are warranted according to the terms and conditions of the agreements under which they are provided.</a:t>
            </a:r>
          </a:p>
          <a:p>
            <a:r>
              <a:rPr lang="en-US" sz="1200" dirty="0"/>
              <a:t>IBM products are manufactured from new parts or new and used parts. </a:t>
            </a:r>
            <a:br>
              <a:rPr lang="en-US" sz="1200" dirty="0"/>
            </a:br>
            <a:r>
              <a:rPr lang="en-US" sz="1200" dirty="0"/>
              <a:t>In some cases, a product may not be new and may have been previously installed. Regardless, our warranty terms apply.”</a:t>
            </a:r>
          </a:p>
          <a:p>
            <a:r>
              <a:rPr lang="en-US" sz="1200" b="1" dirty="0"/>
              <a:t>Any statements regarding IBM's future direction, intent or product plans are subject to change or withdrawal without notice.</a:t>
            </a:r>
          </a:p>
          <a:p>
            <a:r>
              <a:rPr lang="en-US" sz="1200" dirty="0"/>
              <a:t>Performance data contained herein was generally obtained in a controlled, isolated environments. Customer examples are presented </a:t>
            </a:r>
            <a:br>
              <a:rPr lang="en-US" sz="1200" dirty="0"/>
            </a:br>
            <a:r>
              <a:rPr lang="en-US" sz="1200" dirty="0"/>
              <a:t>as illustrations of how those customers have used IBM products and </a:t>
            </a:r>
            <a:br>
              <a:rPr lang="en-US" sz="1200" dirty="0"/>
            </a:br>
            <a:r>
              <a:rPr lang="en-US" sz="1200" dirty="0"/>
              <a:t>the results they may have achieved. Actual performance, cost, savings or other results in other operating environments may vary. </a:t>
            </a:r>
          </a:p>
          <a:p>
            <a:r>
              <a:rPr lang="en-US" sz="1200" dirty="0"/>
              <a:t>References in this document to IBM products, programs, or services does not imply that IBM intends to make such products, programs or services available in all countries in which IBM operates or does business. </a:t>
            </a:r>
          </a:p>
          <a:p>
            <a:r>
              <a:rPr lang="en-US" sz="1200" dirty="0"/>
              <a:t>Workshops, sessions and associated materials may have been prepared  by independent session speakers, and do not necessarily reflect the </a:t>
            </a:r>
            <a:br>
              <a:rPr lang="en-US" sz="1200" dirty="0"/>
            </a:br>
            <a:r>
              <a:rPr lang="en-US" sz="1200" dirty="0"/>
              <a:t>views of IBM. All materials and discussions are provided for informational purposes only, and are neither intended to, nor shall constitute legal or other guidance or advice to any individual participant or their specific situation.</a:t>
            </a:r>
          </a:p>
          <a:p>
            <a:r>
              <a:rPr lang="en-US" sz="1200" dirty="0"/>
              <a:t>It is the customer’s responsibility to insure its own compliance with legal requirements and to obtain advice of competent legal counsel as to the identification and interpretation of any relevant laws and regulatory requirements that may affect the customer’s business and any actions</a:t>
            </a:r>
            <a:br>
              <a:rPr lang="en-US" sz="1200" dirty="0"/>
            </a:br>
            <a:r>
              <a:rPr lang="en-US" sz="1200" dirty="0"/>
              <a:t> the customer may need to take to comply with such laws. IBM does not provide legal advice or represent or warrant that its services or products will ensure that the customer is in compliance with any law.</a:t>
            </a:r>
          </a:p>
          <a:p>
            <a:endParaRPr lang="en-US" sz="1200" b="1" dirty="0"/>
          </a:p>
          <a:p>
            <a:endParaRPr lang="en-US" sz="1200" dirty="0"/>
          </a:p>
          <a:p>
            <a:endParaRPr lang="en-US" sz="1200" dirty="0"/>
          </a:p>
        </p:txBody>
      </p:sp>
    </p:spTree>
    <p:extLst>
      <p:ext uri="{BB962C8B-B14F-4D97-AF65-F5344CB8AC3E}">
        <p14:creationId xmlns:p14="http://schemas.microsoft.com/office/powerpoint/2010/main" val="1460448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25</a:t>
            </a:fld>
            <a:endParaRPr lang="en-US" dirty="0"/>
          </a:p>
        </p:txBody>
      </p:sp>
      <p:sp>
        <p:nvSpPr>
          <p:cNvPr id="4" name="Text Placeholder 3"/>
          <p:cNvSpPr>
            <a:spLocks noGrp="1"/>
          </p:cNvSpPr>
          <p:nvPr>
            <p:ph type="body" sz="quarter" idx="11"/>
          </p:nvPr>
        </p:nvSpPr>
        <p:spPr/>
        <p:txBody>
          <a:bodyPr/>
          <a:lstStyle/>
          <a:p>
            <a:r>
              <a:rPr lang="en-US" dirty="0"/>
              <a:t>Notices and disclaimers continued</a:t>
            </a:r>
          </a:p>
        </p:txBody>
      </p:sp>
      <p:sp>
        <p:nvSpPr>
          <p:cNvPr id="5" name="Text Placeholder 4"/>
          <p:cNvSpPr>
            <a:spLocks noGrp="1"/>
          </p:cNvSpPr>
          <p:nvPr>
            <p:ph type="body" sz="quarter" idx="13"/>
          </p:nvPr>
        </p:nvSpPr>
        <p:spPr>
          <a:xfrm>
            <a:off x="266701" y="1545272"/>
            <a:ext cx="10909300" cy="3026728"/>
          </a:xfrm>
        </p:spPr>
        <p:txBody>
          <a:bodyPr spcCol="822960"/>
          <a:lstStyle/>
          <a:p>
            <a:r>
              <a:rPr lang="en-US" sz="1200" dirty="0"/>
              <a:t>Information concerning non-IBM products was obtained from the suppliers of those products, their published announcements or other publicly available sources. IBM has not tested those products in connection with this publication and cannot confirm the accuracy of performance, compatibility or any other claims related to non-IBM products. Questions on the capabilities of non-IBM products should be addressed to the suppliers of those products. IBM does not warrant the quality of any third-party products, or the ability of any such third-party products to interoperate with IBM’s products. </a:t>
            </a:r>
            <a:r>
              <a:rPr lang="en-US" sz="1200" b="1" dirty="0"/>
              <a:t>IBM expressly disclaims all warranties, expressed or implied, including but not limited to, the implied warranties of merchantability and fitness for a particular</a:t>
            </a:r>
            <a:r>
              <a:rPr lang="en-US" sz="1200" dirty="0"/>
              <a:t>, </a:t>
            </a:r>
            <a:r>
              <a:rPr lang="en-US" sz="1200" b="1" dirty="0"/>
              <a:t>purpose.</a:t>
            </a:r>
            <a:endParaRPr lang="en-US" sz="1200" dirty="0"/>
          </a:p>
          <a:p>
            <a:r>
              <a:rPr lang="en-US" sz="1200" dirty="0"/>
              <a:t>The provision of the information contained herein is not intended to, and does not, grant any right or license under any IBM patents, copyrights, trademarks or other intellectual property right.</a:t>
            </a:r>
          </a:p>
          <a:p>
            <a:r>
              <a:rPr lang="en-US" sz="1200" dirty="0"/>
              <a:t>IBM, the IBM logo, ibm.com, Aspera</a:t>
            </a:r>
            <a:r>
              <a:rPr lang="en-US" sz="1200" baseline="30000" dirty="0"/>
              <a:t>®</a:t>
            </a:r>
            <a:r>
              <a:rPr lang="en-US" sz="1200" dirty="0"/>
              <a:t>, Bluemix, Blueworks Live, CICS, Clearcase, Cognos</a:t>
            </a:r>
            <a:r>
              <a:rPr lang="en-US" sz="1200" baseline="30000" dirty="0"/>
              <a:t>®</a:t>
            </a:r>
            <a:r>
              <a:rPr lang="en-US" sz="1200" dirty="0"/>
              <a:t>, DOORS</a:t>
            </a:r>
            <a:r>
              <a:rPr lang="en-US" sz="1200" baseline="30000" dirty="0"/>
              <a:t>®</a:t>
            </a:r>
            <a:r>
              <a:rPr lang="en-US" sz="1200" dirty="0"/>
              <a:t>, Emptoris</a:t>
            </a:r>
            <a:r>
              <a:rPr lang="en-US" sz="1200" baseline="30000" dirty="0"/>
              <a:t>®</a:t>
            </a:r>
            <a:r>
              <a:rPr lang="en-US" sz="1200" dirty="0"/>
              <a:t>, Enterprise Document Management System™, FASP</a:t>
            </a:r>
            <a:r>
              <a:rPr lang="en-US" sz="1200" baseline="30000" dirty="0"/>
              <a:t>®</a:t>
            </a:r>
            <a:r>
              <a:rPr lang="en-US" sz="1200" dirty="0"/>
              <a:t>, FileNet</a:t>
            </a:r>
            <a:r>
              <a:rPr lang="en-US" sz="1200" baseline="30000" dirty="0"/>
              <a:t>®</a:t>
            </a:r>
            <a:r>
              <a:rPr lang="en-US" sz="1200" dirty="0"/>
              <a:t>, Global Business Services</a:t>
            </a:r>
            <a:r>
              <a:rPr lang="en-US" sz="1200" baseline="30000" dirty="0"/>
              <a:t>®</a:t>
            </a:r>
            <a:r>
              <a:rPr lang="en-US" sz="1200" dirty="0"/>
              <a:t>,</a:t>
            </a:r>
            <a:br>
              <a:rPr lang="en-US" sz="1200" dirty="0"/>
            </a:br>
            <a:r>
              <a:rPr lang="en-US" sz="1200" dirty="0"/>
              <a:t>Global Technology Services</a:t>
            </a:r>
            <a:r>
              <a:rPr lang="en-US" sz="1200" baseline="30000" dirty="0"/>
              <a:t>®</a:t>
            </a:r>
            <a:r>
              <a:rPr lang="en-US" sz="1200" dirty="0"/>
              <a:t>, IBM ExperienceOne™, IBM SmartCloud</a:t>
            </a:r>
            <a:r>
              <a:rPr lang="en-US" sz="1200" baseline="30000" dirty="0"/>
              <a:t>®</a:t>
            </a:r>
            <a:r>
              <a:rPr lang="en-US" sz="1200" dirty="0"/>
              <a:t>, IBM Social Business</a:t>
            </a:r>
            <a:r>
              <a:rPr lang="en-US" sz="1200" baseline="30000" dirty="0"/>
              <a:t>®</a:t>
            </a:r>
            <a:r>
              <a:rPr lang="en-US" sz="1200" dirty="0"/>
              <a:t>, Information on Demand, ILOG, Maximo</a:t>
            </a:r>
            <a:r>
              <a:rPr lang="en-US" sz="1200" baseline="30000" dirty="0"/>
              <a:t>®</a:t>
            </a:r>
            <a:r>
              <a:rPr lang="en-US" sz="1200" dirty="0"/>
              <a:t>, MQIntegrator</a:t>
            </a:r>
            <a:r>
              <a:rPr lang="en-US" sz="1200" baseline="30000" dirty="0"/>
              <a:t>®</a:t>
            </a:r>
            <a:r>
              <a:rPr lang="en-US" sz="1200" dirty="0"/>
              <a:t>, MQSeries</a:t>
            </a:r>
            <a:r>
              <a:rPr lang="en-US" sz="1200" baseline="30000" dirty="0"/>
              <a:t>®</a:t>
            </a:r>
            <a:r>
              <a:rPr lang="en-US" sz="1200" dirty="0"/>
              <a:t>, Netcool</a:t>
            </a:r>
            <a:r>
              <a:rPr lang="en-US" sz="1200" baseline="30000" dirty="0"/>
              <a:t>®</a:t>
            </a:r>
            <a:r>
              <a:rPr lang="en-US" sz="1200" dirty="0"/>
              <a:t>, OMEGAMON, OpenPower, PureAnalytics™, PureApplication</a:t>
            </a:r>
            <a:r>
              <a:rPr lang="en-US" sz="1200" baseline="30000" dirty="0"/>
              <a:t>®</a:t>
            </a:r>
            <a:r>
              <a:rPr lang="en-US" sz="1200" dirty="0"/>
              <a:t>, pureCluster™, PureCoverage</a:t>
            </a:r>
            <a:r>
              <a:rPr lang="en-US" sz="1200" baseline="30000" dirty="0"/>
              <a:t>®</a:t>
            </a:r>
            <a:r>
              <a:rPr lang="en-US" sz="1200" dirty="0"/>
              <a:t>, PureData</a:t>
            </a:r>
            <a:r>
              <a:rPr lang="en-US" sz="1200" baseline="30000" dirty="0"/>
              <a:t>®</a:t>
            </a:r>
            <a:r>
              <a:rPr lang="en-US" sz="1200" dirty="0"/>
              <a:t>, PureExperience</a:t>
            </a:r>
            <a:r>
              <a:rPr lang="en-US" sz="1200" baseline="30000" dirty="0"/>
              <a:t>®</a:t>
            </a:r>
            <a:r>
              <a:rPr lang="en-US" sz="1200" dirty="0"/>
              <a:t>, PureFlex</a:t>
            </a:r>
            <a:r>
              <a:rPr lang="en-US" sz="1200" baseline="30000" dirty="0"/>
              <a:t>®</a:t>
            </a:r>
            <a:r>
              <a:rPr lang="en-US" sz="1200" dirty="0"/>
              <a:t>, pureQuery</a:t>
            </a:r>
            <a:r>
              <a:rPr lang="en-US" sz="1200" baseline="30000" dirty="0"/>
              <a:t>®</a:t>
            </a:r>
            <a:r>
              <a:rPr lang="en-US" sz="1200" dirty="0"/>
              <a:t>, pureScale</a:t>
            </a:r>
            <a:r>
              <a:rPr lang="en-US" sz="1200" baseline="30000" dirty="0"/>
              <a:t>®</a:t>
            </a:r>
            <a:r>
              <a:rPr lang="en-US" sz="1200" dirty="0"/>
              <a:t>, PureSystems</a:t>
            </a:r>
            <a:r>
              <a:rPr lang="en-US" sz="1200" baseline="30000" dirty="0"/>
              <a:t>®</a:t>
            </a:r>
            <a:r>
              <a:rPr lang="en-US" sz="1200" dirty="0"/>
              <a:t>, QRadar</a:t>
            </a:r>
            <a:r>
              <a:rPr lang="en-US" sz="1200" baseline="30000" dirty="0"/>
              <a:t>®</a:t>
            </a:r>
            <a:r>
              <a:rPr lang="en-US" sz="1200" dirty="0"/>
              <a:t>, Rational</a:t>
            </a:r>
            <a:r>
              <a:rPr lang="en-US" sz="1200" baseline="30000" dirty="0"/>
              <a:t>®</a:t>
            </a:r>
            <a:r>
              <a:rPr lang="en-US" sz="1200" dirty="0"/>
              <a:t>, Rhapsody</a:t>
            </a:r>
            <a:r>
              <a:rPr lang="en-US" sz="1200" baseline="30000" dirty="0"/>
              <a:t>®</a:t>
            </a:r>
            <a:r>
              <a:rPr lang="en-US" sz="1200" dirty="0"/>
              <a:t>, Smarter Commerce</a:t>
            </a:r>
            <a:r>
              <a:rPr lang="en-US" sz="1200" baseline="30000" dirty="0"/>
              <a:t>®</a:t>
            </a:r>
            <a:r>
              <a:rPr lang="en-US" sz="1200" dirty="0"/>
              <a:t>, SoDA, SPSS, Sterling Commerce</a:t>
            </a:r>
            <a:r>
              <a:rPr lang="en-US" sz="1200" baseline="30000" dirty="0"/>
              <a:t>®</a:t>
            </a:r>
            <a:r>
              <a:rPr lang="en-US" sz="1200" dirty="0"/>
              <a:t>, StoredIQ, Tealeaf</a:t>
            </a:r>
            <a:r>
              <a:rPr lang="en-US" sz="1200" baseline="30000" dirty="0"/>
              <a:t>®</a:t>
            </a:r>
            <a:r>
              <a:rPr lang="en-US" sz="1200" dirty="0"/>
              <a:t>, Tivoli</a:t>
            </a:r>
            <a:r>
              <a:rPr lang="en-US" sz="1200" baseline="30000" dirty="0"/>
              <a:t>®</a:t>
            </a:r>
            <a:r>
              <a:rPr lang="en-US" sz="1200" dirty="0"/>
              <a:t> Trusteer</a:t>
            </a:r>
            <a:r>
              <a:rPr lang="en-US" sz="1200" baseline="30000" dirty="0"/>
              <a:t>®</a:t>
            </a:r>
            <a:r>
              <a:rPr lang="en-US" sz="1200" dirty="0"/>
              <a:t>, Unica</a:t>
            </a:r>
            <a:r>
              <a:rPr lang="en-US" sz="1200" baseline="30000" dirty="0"/>
              <a:t>®</a:t>
            </a:r>
            <a:r>
              <a:rPr lang="en-US" sz="1200" dirty="0"/>
              <a:t>, urban{code}</a:t>
            </a:r>
            <a:r>
              <a:rPr lang="en-US" sz="1200" baseline="30000" dirty="0"/>
              <a:t>®</a:t>
            </a:r>
            <a:r>
              <a:rPr lang="en-US" sz="1200" dirty="0"/>
              <a:t>, Watson, WebSphere</a:t>
            </a:r>
            <a:r>
              <a:rPr lang="en-US" sz="1200" baseline="30000" dirty="0"/>
              <a:t>®</a:t>
            </a:r>
            <a:r>
              <a:rPr lang="en-US" sz="1200" dirty="0"/>
              <a:t>, Worklight</a:t>
            </a:r>
            <a:r>
              <a:rPr lang="en-US" sz="1200" baseline="30000" dirty="0"/>
              <a:t>®</a:t>
            </a:r>
            <a:r>
              <a:rPr lang="en-US" sz="1200" dirty="0"/>
              <a:t>, X-Force</a:t>
            </a:r>
            <a:r>
              <a:rPr lang="en-US" sz="1200" baseline="30000" dirty="0"/>
              <a:t>®</a:t>
            </a:r>
            <a:r>
              <a:rPr lang="en-US" sz="1200" dirty="0"/>
              <a:t> and System z</a:t>
            </a:r>
            <a:r>
              <a:rPr lang="en-US" sz="1200" baseline="30000" dirty="0"/>
              <a:t>®</a:t>
            </a:r>
            <a:r>
              <a:rPr lang="en-US" sz="1200" dirty="0"/>
              <a:t> Z/OS, are trademarks of International Business Machines Corporation, registered in many jurisdictions worldwide. Other product and service names might be trademarks of IBM or other companies. A current list of IBM trademarks is available on the Web at "Copyright and trademark information" at</a:t>
            </a:r>
            <a:r>
              <a:rPr lang="en-US" sz="1200" u="none" dirty="0">
                <a:hlinkClick r:id="rId2"/>
              </a:rPr>
              <a:t>: </a:t>
            </a:r>
            <a:r>
              <a:rPr lang="en-US" sz="1200" dirty="0">
                <a:hlinkClick r:id="rId2"/>
              </a:rPr>
              <a:t>www.ibm.com/legal/copytrade.shtml</a:t>
            </a:r>
            <a:r>
              <a:rPr lang="en-US" sz="1200" dirty="0"/>
              <a:t>.</a:t>
            </a:r>
            <a:endParaRPr lang="en-US" altLang="en-US" sz="1200" dirty="0">
              <a:latin typeface="Arial" panose="020B0604020202020204" pitchFamily="34" charset="0"/>
            </a:endParaRPr>
          </a:p>
        </p:txBody>
      </p:sp>
    </p:spTree>
    <p:extLst>
      <p:ext uri="{BB962C8B-B14F-4D97-AF65-F5344CB8AC3E}">
        <p14:creationId xmlns:p14="http://schemas.microsoft.com/office/powerpoint/2010/main" val="3178609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1"/>
          </p:nvPr>
        </p:nvSpPr>
        <p:spPr/>
        <p:txBody>
          <a:bodyPr/>
          <a:lstStyle/>
          <a:p>
            <a:endParaRPr lang="en-US" dirty="0"/>
          </a:p>
        </p:txBody>
      </p:sp>
      <p:sp>
        <p:nvSpPr>
          <p:cNvPr id="5" name="Slide Number Placeholder 4"/>
          <p:cNvSpPr>
            <a:spLocks noGrp="1"/>
          </p:cNvSpPr>
          <p:nvPr>
            <p:ph type="sldNum" sz="quarter" idx="4"/>
          </p:nvPr>
        </p:nvSpPr>
        <p:spPr/>
        <p:txBody>
          <a:bodyPr/>
          <a:lstStyle/>
          <a:p>
            <a:fld id="{64A8A213-8E92-D94A-82D7-8578C89CAF17}" type="slidenum">
              <a:rPr lang="en-US" smtClean="0"/>
              <a:pPr/>
              <a:t>26</a:t>
            </a:fld>
            <a:endParaRPr lang="en-US" dirty="0"/>
          </a:p>
        </p:txBody>
      </p:sp>
      <p:sp>
        <p:nvSpPr>
          <p:cNvPr id="2" name="TextBox 1"/>
          <p:cNvSpPr txBox="1"/>
          <p:nvPr/>
        </p:nvSpPr>
        <p:spPr>
          <a:xfrm>
            <a:off x="389109" y="2144888"/>
            <a:ext cx="4154311" cy="1580445"/>
          </a:xfrm>
          <a:prstGeom prst="rect">
            <a:avLst/>
          </a:prstGeom>
        </p:spPr>
        <p:txBody>
          <a:bodyPr vert="horz" wrap="none" lIns="91440" tIns="45720" rIns="91440" bIns="45720" rtlCol="0" anchor="t" anchorCtr="0">
            <a:noAutofit/>
          </a:bodyPr>
          <a:lstStyle/>
          <a:p>
            <a:pPr>
              <a:lnSpc>
                <a:spcPct val="90000"/>
              </a:lnSpc>
              <a:spcBef>
                <a:spcPts val="1000"/>
              </a:spcBef>
            </a:pPr>
            <a:r>
              <a:rPr lang="en-US" sz="2500" dirty="0" smtClean="0"/>
              <a:t>E-mail: </a:t>
            </a:r>
            <a:r>
              <a:rPr lang="en-US" sz="2500" dirty="0" smtClean="0">
                <a:hlinkClick r:id="rId2"/>
              </a:rPr>
              <a:t>rfeng@us.ibm.com</a:t>
            </a:r>
            <a:endParaRPr lang="en-US" sz="2500" dirty="0" smtClean="0"/>
          </a:p>
          <a:p>
            <a:pPr>
              <a:lnSpc>
                <a:spcPct val="90000"/>
              </a:lnSpc>
              <a:spcBef>
                <a:spcPts val="1000"/>
              </a:spcBef>
            </a:pPr>
            <a:r>
              <a:rPr lang="en-US" sz="2500" dirty="0" smtClean="0"/>
              <a:t>Twitter: cyberfeng</a:t>
            </a:r>
          </a:p>
          <a:p>
            <a:pPr>
              <a:lnSpc>
                <a:spcPct val="90000"/>
              </a:lnSpc>
              <a:spcBef>
                <a:spcPts val="1000"/>
              </a:spcBef>
            </a:pPr>
            <a:r>
              <a:rPr lang="en-US" sz="2500" dirty="0" smtClean="0"/>
              <a:t>GitHub: raymondfeng</a:t>
            </a:r>
          </a:p>
        </p:txBody>
      </p:sp>
    </p:spTree>
    <p:extLst>
      <p:ext uri="{BB962C8B-B14F-4D97-AF65-F5344CB8AC3E}">
        <p14:creationId xmlns:p14="http://schemas.microsoft.com/office/powerpoint/2010/main" val="3660828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3</a:t>
            </a:fld>
            <a:endParaRPr lang="en-US" dirty="0"/>
          </a:p>
        </p:txBody>
      </p:sp>
      <p:sp>
        <p:nvSpPr>
          <p:cNvPr id="6" name="Text Placeholder 5"/>
          <p:cNvSpPr>
            <a:spLocks noGrp="1"/>
          </p:cNvSpPr>
          <p:nvPr>
            <p:ph type="body" sz="quarter" idx="11"/>
          </p:nvPr>
        </p:nvSpPr>
        <p:spPr/>
        <p:txBody>
          <a:bodyPr/>
          <a:lstStyle/>
          <a:p>
            <a:r>
              <a:rPr lang="en-US" dirty="0"/>
              <a:t>Please note</a:t>
            </a:r>
          </a:p>
        </p:txBody>
      </p:sp>
      <p:sp>
        <p:nvSpPr>
          <p:cNvPr id="7" name="Text Placeholder 6"/>
          <p:cNvSpPr>
            <a:spLocks noGrp="1"/>
          </p:cNvSpPr>
          <p:nvPr>
            <p:ph type="body" sz="quarter" idx="13"/>
          </p:nvPr>
        </p:nvSpPr>
        <p:spPr>
          <a:xfrm>
            <a:off x="266701" y="1121940"/>
            <a:ext cx="10909300" cy="3327763"/>
          </a:xfrm>
        </p:spPr>
        <p:txBody>
          <a:bodyPr/>
          <a:lstStyle/>
          <a:p>
            <a:r>
              <a:rPr lang="en-US" sz="1400" dirty="0"/>
              <a:t>IBM’s statements regarding its plans, directions, and intent </a:t>
            </a:r>
            <a:br>
              <a:rPr lang="en-US" sz="1400" dirty="0"/>
            </a:br>
            <a:r>
              <a:rPr lang="en-US" sz="1400" dirty="0"/>
              <a:t>are subject to change or withdrawal without notice at IBM’s </a:t>
            </a:r>
            <a:br>
              <a:rPr lang="en-US" sz="1400" dirty="0"/>
            </a:br>
            <a:r>
              <a:rPr lang="en-US" sz="1400" dirty="0"/>
              <a:t>sole discretion.</a:t>
            </a:r>
          </a:p>
          <a:p>
            <a:r>
              <a:rPr lang="en-US" sz="1400" dirty="0"/>
              <a:t>Information regarding potential future products is intended to outline our general product direction and it should not be relied on in making a purchasing decision.</a:t>
            </a:r>
          </a:p>
          <a:p>
            <a:r>
              <a:rPr lang="en-US" sz="1400" dirty="0"/>
              <a:t>The information mentioned regarding potential future products is not a commitment, promise, or legal obligation to deliver </a:t>
            </a:r>
            <a:br>
              <a:rPr lang="en-US" sz="1400" dirty="0"/>
            </a:br>
            <a:r>
              <a:rPr lang="en-US" sz="1400" dirty="0"/>
              <a:t>any material, code or functionality. Information about potential future products may not be incorporated into any contract.</a:t>
            </a:r>
          </a:p>
          <a:p>
            <a:r>
              <a:rPr lang="en-US" sz="1400" dirty="0"/>
              <a:t>The development, release, and timing of any future features </a:t>
            </a:r>
            <a:br>
              <a:rPr lang="en-US" sz="1400" dirty="0"/>
            </a:br>
            <a:r>
              <a:rPr lang="en-US" sz="1400" dirty="0"/>
              <a:t>or functionality described for our products remains at our sole discretion.</a:t>
            </a:r>
          </a:p>
          <a:p>
            <a:r>
              <a:rPr lang="en-US" sz="1400" dirty="0"/>
              <a:t>Performance is based on measurements and projections </a:t>
            </a:r>
            <a:br>
              <a:rPr lang="en-US" sz="1400" dirty="0"/>
            </a:br>
            <a:r>
              <a:rPr lang="en-US" sz="1400" dirty="0"/>
              <a:t>using standard IBM benchmarks in a controlled environment. The actual throughput or performance that any user will experience will vary depending upon many factors, including considerations such as the amount of multiprogramming in</a:t>
            </a:r>
            <a:br>
              <a:rPr lang="en-US" sz="1400" dirty="0"/>
            </a:br>
            <a:r>
              <a:rPr lang="en-US" sz="1400" dirty="0"/>
              <a:t>the user’s job stream, the I/O configuration, the storage configuration, and the workload processed. Therefore, no assurance can be given that an individual user will achieve results similar to those stated here.</a:t>
            </a:r>
          </a:p>
          <a:p>
            <a:endParaRPr lang="en-US" sz="1400" dirty="0"/>
          </a:p>
        </p:txBody>
      </p:sp>
    </p:spTree>
    <p:extLst>
      <p:ext uri="{BB962C8B-B14F-4D97-AF65-F5344CB8AC3E}">
        <p14:creationId xmlns:p14="http://schemas.microsoft.com/office/powerpoint/2010/main" val="1890131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838200" y="1825625"/>
            <a:ext cx="10112022" cy="4351338"/>
          </a:xfrm>
        </p:spPr>
        <p:txBody>
          <a:bodyPr/>
          <a:lstStyle/>
          <a:p>
            <a:r>
              <a:rPr lang="en-US" dirty="0" smtClean="0"/>
              <a:t>Introduce polyglot microservices and APIs</a:t>
            </a:r>
          </a:p>
          <a:p>
            <a:pPr lvl="1"/>
            <a:r>
              <a:rPr lang="en-US" dirty="0" smtClean="0"/>
              <a:t>Typical scenarios</a:t>
            </a:r>
          </a:p>
          <a:p>
            <a:pPr lvl="1"/>
            <a:r>
              <a:rPr lang="en-US" dirty="0" smtClean="0"/>
              <a:t>Relation between APIs and microservices</a:t>
            </a:r>
          </a:p>
          <a:p>
            <a:r>
              <a:rPr lang="en-US" dirty="0" smtClean="0"/>
              <a:t>Preview the demo application</a:t>
            </a:r>
          </a:p>
          <a:p>
            <a:r>
              <a:rPr lang="en-US" dirty="0" smtClean="0"/>
              <a:t>Explore the reference architecture/stack</a:t>
            </a:r>
          </a:p>
          <a:p>
            <a:r>
              <a:rPr lang="en-US" dirty="0" smtClean="0"/>
              <a:t>Walk through/run the demo</a:t>
            </a:r>
          </a:p>
          <a:p>
            <a:pPr lvl="1"/>
            <a:r>
              <a:rPr lang="en-US" dirty="0" smtClean="0"/>
              <a:t>Microservices (Node/Java/Swift)</a:t>
            </a:r>
          </a:p>
          <a:p>
            <a:pPr lvl="1"/>
            <a:r>
              <a:rPr lang="en-US" dirty="0" smtClean="0"/>
              <a:t>Docker containers/composition</a:t>
            </a:r>
          </a:p>
          <a:p>
            <a:pPr lvl="1"/>
            <a:r>
              <a:rPr lang="en-US" dirty="0" smtClean="0"/>
              <a:t>Kubernetes</a:t>
            </a:r>
          </a:p>
          <a:p>
            <a:r>
              <a:rPr lang="en-US" dirty="0" smtClean="0"/>
              <a:t>Q&amp;A</a:t>
            </a:r>
          </a:p>
        </p:txBody>
      </p:sp>
      <p:sp>
        <p:nvSpPr>
          <p:cNvPr id="4" name="Slide Number Placeholder 3"/>
          <p:cNvSpPr>
            <a:spLocks noGrp="1"/>
          </p:cNvSpPr>
          <p:nvPr>
            <p:ph type="sldNum" sz="quarter" idx="12"/>
          </p:nvPr>
        </p:nvSpPr>
        <p:spPr/>
        <p:txBody>
          <a:bodyPr/>
          <a:lstStyle/>
          <a:p>
            <a:fld id="{BFD00CFF-1A80-DE47-88E5-56F3030712E4}" type="slidenum">
              <a:rPr lang="en-US" smtClean="0"/>
              <a:t>4</a:t>
            </a:fld>
            <a:endParaRPr lang="en-US"/>
          </a:p>
        </p:txBody>
      </p:sp>
    </p:spTree>
    <p:extLst>
      <p:ext uri="{BB962C8B-B14F-4D97-AF65-F5344CB8AC3E}">
        <p14:creationId xmlns:p14="http://schemas.microsoft.com/office/powerpoint/2010/main" val="672743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ounded Rectangle 44"/>
          <p:cNvSpPr/>
          <p:nvPr/>
        </p:nvSpPr>
        <p:spPr>
          <a:xfrm>
            <a:off x="1026047" y="2058188"/>
            <a:ext cx="4288622" cy="3545170"/>
          </a:xfrm>
          <a:prstGeom prst="roundRect">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0" name="Rounded Rectangle 9"/>
          <p:cNvSpPr/>
          <p:nvPr/>
        </p:nvSpPr>
        <p:spPr>
          <a:xfrm>
            <a:off x="5430552" y="1690688"/>
            <a:ext cx="4657060" cy="4975926"/>
          </a:xfrm>
          <a:prstGeom prst="roundRect">
            <a:avLst/>
          </a:prstGeom>
          <a:solidFill>
            <a:schemeClr val="bg1">
              <a:lumMod val="8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838200" y="365125"/>
            <a:ext cx="10236200" cy="1325563"/>
          </a:xfrm>
        </p:spPr>
        <p:txBody>
          <a:bodyPr/>
          <a:lstStyle/>
          <a:p>
            <a:r>
              <a:rPr lang="en-US" dirty="0" smtClean="0"/>
              <a:t>A typical scenario for polyglot APIs &amp; Microservices</a:t>
            </a:r>
            <a:endParaRPr lang="en-US" dirty="0"/>
          </a:p>
        </p:txBody>
      </p:sp>
      <p:sp>
        <p:nvSpPr>
          <p:cNvPr id="4" name="Rounded Rectangle 3"/>
          <p:cNvSpPr/>
          <p:nvPr/>
        </p:nvSpPr>
        <p:spPr>
          <a:xfrm>
            <a:off x="5095626" y="2071010"/>
            <a:ext cx="1265275" cy="67393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Microservice</a:t>
            </a:r>
          </a:p>
          <a:p>
            <a:pPr algn="ctr"/>
            <a:r>
              <a:rPr lang="en-US" sz="1200" dirty="0" smtClean="0"/>
              <a:t>Java</a:t>
            </a:r>
            <a:endParaRPr lang="en-US" sz="1200" dirty="0"/>
          </a:p>
        </p:txBody>
      </p:sp>
      <p:sp>
        <p:nvSpPr>
          <p:cNvPr id="5" name="Rounded Rectangle 4"/>
          <p:cNvSpPr/>
          <p:nvPr/>
        </p:nvSpPr>
        <p:spPr>
          <a:xfrm>
            <a:off x="5090309" y="3306839"/>
            <a:ext cx="1265275" cy="68331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Microservice</a:t>
            </a:r>
          </a:p>
          <a:p>
            <a:pPr algn="ctr"/>
            <a:r>
              <a:rPr lang="en-US" sz="1200" dirty="0" smtClean="0"/>
              <a:t>Node</a:t>
            </a:r>
            <a:endParaRPr lang="en-US" sz="1200" dirty="0"/>
          </a:p>
        </p:txBody>
      </p:sp>
      <p:sp>
        <p:nvSpPr>
          <p:cNvPr id="6" name="Rounded Rectangle 5"/>
          <p:cNvSpPr/>
          <p:nvPr/>
        </p:nvSpPr>
        <p:spPr>
          <a:xfrm>
            <a:off x="5095626" y="4518753"/>
            <a:ext cx="1265275" cy="66357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Microservice</a:t>
            </a:r>
          </a:p>
          <a:p>
            <a:pPr algn="ctr"/>
            <a:r>
              <a:rPr lang="en-US" sz="1200" dirty="0" smtClean="0"/>
              <a:t>Swift</a:t>
            </a:r>
            <a:endParaRPr lang="en-US" sz="1200" dirty="0"/>
          </a:p>
        </p:txBody>
      </p:sp>
      <p:sp>
        <p:nvSpPr>
          <p:cNvPr id="7" name="Rounded Rectangle 6"/>
          <p:cNvSpPr/>
          <p:nvPr/>
        </p:nvSpPr>
        <p:spPr>
          <a:xfrm>
            <a:off x="7275298" y="2661958"/>
            <a:ext cx="1265275" cy="65748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Microservice</a:t>
            </a:r>
          </a:p>
          <a:p>
            <a:pPr algn="ctr"/>
            <a:r>
              <a:rPr lang="en-US" sz="1200" dirty="0" smtClean="0"/>
              <a:t>Go</a:t>
            </a:r>
            <a:endParaRPr lang="en-US" sz="1200" dirty="0"/>
          </a:p>
        </p:txBody>
      </p:sp>
      <p:sp>
        <p:nvSpPr>
          <p:cNvPr id="8" name="Rounded Rectangle 7"/>
          <p:cNvSpPr/>
          <p:nvPr/>
        </p:nvSpPr>
        <p:spPr>
          <a:xfrm>
            <a:off x="2597903" y="3078181"/>
            <a:ext cx="1265275" cy="83997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API Gateway</a:t>
            </a:r>
            <a:endParaRPr lang="en-US" sz="1200" dirty="0"/>
          </a:p>
        </p:txBody>
      </p:sp>
      <p:cxnSp>
        <p:nvCxnSpPr>
          <p:cNvPr id="12" name="Elbow Connector 11"/>
          <p:cNvCxnSpPr>
            <a:stCxn id="63" idx="3"/>
            <a:endCxn id="5" idx="1"/>
          </p:cNvCxnSpPr>
          <p:nvPr/>
        </p:nvCxnSpPr>
        <p:spPr>
          <a:xfrm>
            <a:off x="3559260" y="3274236"/>
            <a:ext cx="1531049" cy="37425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7291251" y="3496811"/>
            <a:ext cx="1265275" cy="63193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Microservice</a:t>
            </a:r>
          </a:p>
          <a:p>
            <a:pPr algn="ctr"/>
            <a:r>
              <a:rPr lang="en-US" sz="1200" dirty="0" smtClean="0"/>
              <a:t>Python</a:t>
            </a:r>
            <a:endParaRPr lang="en-US" sz="1200" dirty="0"/>
          </a:p>
        </p:txBody>
      </p:sp>
      <p:sp>
        <p:nvSpPr>
          <p:cNvPr id="21" name="Rounded Rectangle 20"/>
          <p:cNvSpPr/>
          <p:nvPr/>
        </p:nvSpPr>
        <p:spPr>
          <a:xfrm>
            <a:off x="7291251" y="4354716"/>
            <a:ext cx="1265275" cy="69535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Microservice</a:t>
            </a:r>
          </a:p>
          <a:p>
            <a:pPr algn="ctr"/>
            <a:r>
              <a:rPr lang="en-US" sz="1200" dirty="0" smtClean="0"/>
              <a:t>C/C++</a:t>
            </a:r>
            <a:endParaRPr lang="en-US" sz="1200" dirty="0"/>
          </a:p>
        </p:txBody>
      </p:sp>
      <p:cxnSp>
        <p:nvCxnSpPr>
          <p:cNvPr id="25" name="Elbow Connector 24"/>
          <p:cNvCxnSpPr>
            <a:stCxn id="4" idx="3"/>
            <a:endCxn id="21" idx="3"/>
          </p:cNvCxnSpPr>
          <p:nvPr/>
        </p:nvCxnSpPr>
        <p:spPr>
          <a:xfrm>
            <a:off x="6360901" y="2407975"/>
            <a:ext cx="2195625" cy="2294421"/>
          </a:xfrm>
          <a:prstGeom prst="bentConnector3">
            <a:avLst>
              <a:gd name="adj1" fmla="val 1104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5" idx="3"/>
            <a:endCxn id="7" idx="1"/>
          </p:cNvCxnSpPr>
          <p:nvPr/>
        </p:nvCxnSpPr>
        <p:spPr>
          <a:xfrm flipV="1">
            <a:off x="6355584" y="2990699"/>
            <a:ext cx="919714" cy="65779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5" idx="2"/>
            <a:endCxn id="6" idx="1"/>
          </p:cNvCxnSpPr>
          <p:nvPr/>
        </p:nvCxnSpPr>
        <p:spPr>
          <a:xfrm rot="5400000">
            <a:off x="4979091" y="4106685"/>
            <a:ext cx="860392" cy="627321"/>
          </a:xfrm>
          <a:prstGeom prst="bentConnector4">
            <a:avLst>
              <a:gd name="adj1" fmla="val 30719"/>
              <a:gd name="adj2" fmla="val 1364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5" idx="3"/>
            <a:endCxn id="20" idx="1"/>
          </p:cNvCxnSpPr>
          <p:nvPr/>
        </p:nvCxnSpPr>
        <p:spPr>
          <a:xfrm>
            <a:off x="6355584" y="3648494"/>
            <a:ext cx="935667" cy="16428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5" idx="0"/>
            <a:endCxn id="4" idx="2"/>
          </p:cNvCxnSpPr>
          <p:nvPr/>
        </p:nvCxnSpPr>
        <p:spPr>
          <a:xfrm rot="5400000" flipH="1" flipV="1">
            <a:off x="5444656" y="3023232"/>
            <a:ext cx="561899" cy="531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5882435" y="5363506"/>
            <a:ext cx="3753293" cy="1129598"/>
            <a:chOff x="4518837" y="5752326"/>
            <a:chExt cx="3753293" cy="1129598"/>
          </a:xfrm>
        </p:grpSpPr>
        <p:sp>
          <p:nvSpPr>
            <p:cNvPr id="31" name="Rectangle 30"/>
            <p:cNvSpPr/>
            <p:nvPr/>
          </p:nvSpPr>
          <p:spPr>
            <a:xfrm>
              <a:off x="4518837" y="5752326"/>
              <a:ext cx="3753293" cy="112959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600"/>
            </a:p>
          </p:txBody>
        </p:sp>
        <p:sp>
          <p:nvSpPr>
            <p:cNvPr id="32" name="Rounded Rectangle 31"/>
            <p:cNvSpPr/>
            <p:nvPr/>
          </p:nvSpPr>
          <p:spPr>
            <a:xfrm>
              <a:off x="4805916" y="5911815"/>
              <a:ext cx="1010092" cy="40403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smtClean="0"/>
                <a:t>Auth</a:t>
              </a:r>
              <a:endParaRPr lang="en-US" sz="1200" dirty="0"/>
            </a:p>
          </p:txBody>
        </p:sp>
        <p:sp>
          <p:nvSpPr>
            <p:cNvPr id="40" name="Rounded Rectangle 39"/>
            <p:cNvSpPr/>
            <p:nvPr/>
          </p:nvSpPr>
          <p:spPr>
            <a:xfrm>
              <a:off x="5911700" y="5898524"/>
              <a:ext cx="1010092" cy="40403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smtClean="0"/>
                <a:t>Tracing</a:t>
              </a:r>
              <a:endParaRPr lang="en-US" sz="1200" dirty="0"/>
            </a:p>
          </p:txBody>
        </p:sp>
        <p:sp>
          <p:nvSpPr>
            <p:cNvPr id="41" name="Rounded Rectangle 40"/>
            <p:cNvSpPr/>
            <p:nvPr/>
          </p:nvSpPr>
          <p:spPr>
            <a:xfrm>
              <a:off x="5927653" y="6410271"/>
              <a:ext cx="1010092" cy="40403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smtClean="0"/>
                <a:t>Load Balancing</a:t>
              </a:r>
              <a:endParaRPr lang="en-US" sz="1200" dirty="0"/>
            </a:p>
          </p:txBody>
        </p:sp>
        <p:sp>
          <p:nvSpPr>
            <p:cNvPr id="42" name="Rounded Rectangle 41"/>
            <p:cNvSpPr/>
            <p:nvPr/>
          </p:nvSpPr>
          <p:spPr>
            <a:xfrm>
              <a:off x="4805916" y="6410271"/>
              <a:ext cx="1010092" cy="40403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smtClean="0"/>
                <a:t>Registry</a:t>
              </a:r>
            </a:p>
            <a:p>
              <a:pPr algn="ctr"/>
              <a:r>
                <a:rPr lang="en-US" sz="1200" dirty="0" smtClean="0"/>
                <a:t>Discovery</a:t>
              </a:r>
              <a:endParaRPr lang="en-US" sz="1200" dirty="0"/>
            </a:p>
          </p:txBody>
        </p:sp>
        <p:sp>
          <p:nvSpPr>
            <p:cNvPr id="43" name="Rounded Rectangle 42"/>
            <p:cNvSpPr/>
            <p:nvPr/>
          </p:nvSpPr>
          <p:spPr>
            <a:xfrm>
              <a:off x="7022805" y="5911815"/>
              <a:ext cx="1010092" cy="40403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s-IS" sz="1200" dirty="0" smtClean="0"/>
                <a:t>…</a:t>
              </a:r>
              <a:endParaRPr lang="en-US" sz="1200" dirty="0"/>
            </a:p>
          </p:txBody>
        </p:sp>
      </p:grpSp>
      <p:sp>
        <p:nvSpPr>
          <p:cNvPr id="44" name="Rounded Rectangle 43"/>
          <p:cNvSpPr/>
          <p:nvPr/>
        </p:nvSpPr>
        <p:spPr>
          <a:xfrm>
            <a:off x="490882" y="3203114"/>
            <a:ext cx="1265275" cy="58739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API Clients</a:t>
            </a:r>
            <a:endParaRPr lang="en-US" sz="1200" dirty="0"/>
          </a:p>
        </p:txBody>
      </p:sp>
      <p:cxnSp>
        <p:nvCxnSpPr>
          <p:cNvPr id="46" name="Elbow Connector 45"/>
          <p:cNvCxnSpPr>
            <a:stCxn id="44" idx="3"/>
            <a:endCxn id="8" idx="1"/>
          </p:cNvCxnSpPr>
          <p:nvPr/>
        </p:nvCxnSpPr>
        <p:spPr>
          <a:xfrm>
            <a:off x="1756157" y="3496811"/>
            <a:ext cx="841746" cy="13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643282" y="3355514"/>
            <a:ext cx="1265275" cy="58739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API Clients</a:t>
            </a:r>
            <a:endParaRPr lang="en-US" sz="1200" dirty="0"/>
          </a:p>
        </p:txBody>
      </p:sp>
      <p:cxnSp>
        <p:nvCxnSpPr>
          <p:cNvPr id="11" name="Elbow Connector 10"/>
          <p:cNvCxnSpPr>
            <a:stCxn id="63" idx="3"/>
            <a:endCxn id="4" idx="1"/>
          </p:cNvCxnSpPr>
          <p:nvPr/>
        </p:nvCxnSpPr>
        <p:spPr>
          <a:xfrm flipV="1">
            <a:off x="3559260" y="2407975"/>
            <a:ext cx="1536366" cy="866261"/>
          </a:xfrm>
          <a:prstGeom prst="bentConnector3">
            <a:avLst/>
          </a:prstGeom>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2889406" y="3161840"/>
            <a:ext cx="669854" cy="219542"/>
            <a:chOff x="3703676" y="2990699"/>
            <a:chExt cx="669854" cy="307024"/>
          </a:xfrm>
        </p:grpSpPr>
        <p:sp>
          <p:nvSpPr>
            <p:cNvPr id="61" name="Round Single Corner Rectangle 60"/>
            <p:cNvSpPr/>
            <p:nvPr/>
          </p:nvSpPr>
          <p:spPr>
            <a:xfrm>
              <a:off x="3703676" y="2996797"/>
              <a:ext cx="188735" cy="299682"/>
            </a:xfrm>
            <a:prstGeom prst="round1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2" name="Round Single Corner Rectangle 61"/>
            <p:cNvSpPr/>
            <p:nvPr/>
          </p:nvSpPr>
          <p:spPr>
            <a:xfrm>
              <a:off x="3942020" y="2990699"/>
              <a:ext cx="188735" cy="299682"/>
            </a:xfrm>
            <a:prstGeom prst="round1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3" name="Round Single Corner Rectangle 62"/>
            <p:cNvSpPr/>
            <p:nvPr/>
          </p:nvSpPr>
          <p:spPr>
            <a:xfrm>
              <a:off x="4184795" y="2998041"/>
              <a:ext cx="188735" cy="299682"/>
            </a:xfrm>
            <a:prstGeom prst="round1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pSp>
      <p:cxnSp>
        <p:nvCxnSpPr>
          <p:cNvPr id="67" name="Elbow Connector 66"/>
          <p:cNvCxnSpPr>
            <a:stCxn id="62" idx="0"/>
            <a:endCxn id="7" idx="0"/>
          </p:cNvCxnSpPr>
          <p:nvPr/>
        </p:nvCxnSpPr>
        <p:spPr>
          <a:xfrm rot="5400000" flipH="1" flipV="1">
            <a:off x="5315086" y="568990"/>
            <a:ext cx="499882" cy="4685818"/>
          </a:xfrm>
          <a:prstGeom prst="bentConnector3">
            <a:avLst>
              <a:gd name="adj1" fmla="val 33597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9396495" y="2545284"/>
            <a:ext cx="2257141" cy="243189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600" dirty="0"/>
          </a:p>
        </p:txBody>
      </p:sp>
      <p:sp>
        <p:nvSpPr>
          <p:cNvPr id="3" name="TextBox 2"/>
          <p:cNvSpPr txBox="1"/>
          <p:nvPr/>
        </p:nvSpPr>
        <p:spPr>
          <a:xfrm>
            <a:off x="2862674" y="5102933"/>
            <a:ext cx="912173" cy="307777"/>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en-US" sz="1400" dirty="0" smtClean="0"/>
              <a:t>APIs Tier</a:t>
            </a:r>
            <a:endParaRPr lang="en-US" sz="1400" dirty="0"/>
          </a:p>
        </p:txBody>
      </p:sp>
      <p:sp>
        <p:nvSpPr>
          <p:cNvPr id="37" name="TextBox 36"/>
          <p:cNvSpPr txBox="1"/>
          <p:nvPr/>
        </p:nvSpPr>
        <p:spPr>
          <a:xfrm>
            <a:off x="7547925" y="1820400"/>
            <a:ext cx="1627112" cy="307777"/>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en-US" sz="1400" dirty="0" smtClean="0"/>
              <a:t>Microservices Tier</a:t>
            </a:r>
            <a:endParaRPr lang="en-US" sz="1400" dirty="0"/>
          </a:p>
        </p:txBody>
      </p:sp>
      <p:sp>
        <p:nvSpPr>
          <p:cNvPr id="9" name="Can 8"/>
          <p:cNvSpPr/>
          <p:nvPr/>
        </p:nvSpPr>
        <p:spPr>
          <a:xfrm>
            <a:off x="9805851" y="2815726"/>
            <a:ext cx="548640" cy="50611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DB</a:t>
            </a:r>
            <a:endParaRPr lang="en-US" sz="1200"/>
          </a:p>
        </p:txBody>
      </p:sp>
      <p:sp>
        <p:nvSpPr>
          <p:cNvPr id="14" name="Rounded Rectangle 13"/>
          <p:cNvSpPr/>
          <p:nvPr/>
        </p:nvSpPr>
        <p:spPr>
          <a:xfrm>
            <a:off x="9718476" y="4209739"/>
            <a:ext cx="801189" cy="4958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SOAP</a:t>
            </a:r>
            <a:endParaRPr lang="en-US" sz="1200"/>
          </a:p>
        </p:txBody>
      </p:sp>
      <p:sp>
        <p:nvSpPr>
          <p:cNvPr id="47" name="Rounded Rectangle 46"/>
          <p:cNvSpPr/>
          <p:nvPr/>
        </p:nvSpPr>
        <p:spPr>
          <a:xfrm>
            <a:off x="10500315" y="2811015"/>
            <a:ext cx="801189" cy="4958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REST</a:t>
            </a:r>
            <a:endParaRPr lang="en-US" sz="1200" dirty="0"/>
          </a:p>
        </p:txBody>
      </p:sp>
      <p:sp>
        <p:nvSpPr>
          <p:cNvPr id="15" name="TextBox 14"/>
          <p:cNvSpPr txBox="1"/>
          <p:nvPr/>
        </p:nvSpPr>
        <p:spPr>
          <a:xfrm>
            <a:off x="9537336" y="3620270"/>
            <a:ext cx="2045496" cy="307777"/>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en-US" sz="1400" dirty="0"/>
              <a:t>System of Records </a:t>
            </a:r>
            <a:r>
              <a:rPr lang="en-US" sz="1400" dirty="0" smtClean="0"/>
              <a:t>Tier</a:t>
            </a:r>
            <a:endParaRPr lang="en-US" sz="1400" dirty="0"/>
          </a:p>
        </p:txBody>
      </p:sp>
      <p:sp>
        <p:nvSpPr>
          <p:cNvPr id="48" name="Rounded Rectangle 47"/>
          <p:cNvSpPr/>
          <p:nvPr/>
        </p:nvSpPr>
        <p:spPr>
          <a:xfrm>
            <a:off x="10617097" y="4195299"/>
            <a:ext cx="801189" cy="4958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r-IN" sz="1200" dirty="0" smtClean="0"/>
              <a:t>…</a:t>
            </a:r>
            <a:endParaRPr lang="en-US" sz="1200" dirty="0"/>
          </a:p>
        </p:txBody>
      </p:sp>
      <p:sp>
        <p:nvSpPr>
          <p:cNvPr id="49" name="Rounded Rectangle 48"/>
          <p:cNvSpPr/>
          <p:nvPr/>
        </p:nvSpPr>
        <p:spPr>
          <a:xfrm>
            <a:off x="8386403" y="6020697"/>
            <a:ext cx="1010092" cy="40403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smtClean="0"/>
              <a:t>Analytics</a:t>
            </a:r>
            <a:endParaRPr lang="en-US" sz="1200" dirty="0"/>
          </a:p>
        </p:txBody>
      </p:sp>
      <p:sp>
        <p:nvSpPr>
          <p:cNvPr id="16" name="Slide Number Placeholder 15"/>
          <p:cNvSpPr>
            <a:spLocks noGrp="1"/>
          </p:cNvSpPr>
          <p:nvPr>
            <p:ph type="sldNum" sz="quarter" idx="12"/>
          </p:nvPr>
        </p:nvSpPr>
        <p:spPr/>
        <p:txBody>
          <a:bodyPr/>
          <a:lstStyle/>
          <a:p>
            <a:fld id="{BFD00CFF-1A80-DE47-88E5-56F3030712E4}" type="slidenum">
              <a:rPr lang="en-US" smtClean="0"/>
              <a:t>5</a:t>
            </a:fld>
            <a:endParaRPr lang="en-US"/>
          </a:p>
        </p:txBody>
      </p:sp>
    </p:spTree>
    <p:extLst>
      <p:ext uri="{BB962C8B-B14F-4D97-AF65-F5344CB8AC3E}">
        <p14:creationId xmlns:p14="http://schemas.microsoft.com/office/powerpoint/2010/main" val="304283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47489" cy="1325563"/>
          </a:xfrm>
        </p:spPr>
        <p:txBody>
          <a:bodyPr/>
          <a:lstStyle/>
          <a:p>
            <a:r>
              <a:rPr lang="en-US" dirty="0" smtClean="0"/>
              <a:t>Relations between APIs and Microservices</a:t>
            </a:r>
            <a:endParaRPr lang="en-US" dirty="0"/>
          </a:p>
        </p:txBody>
      </p:sp>
      <p:sp>
        <p:nvSpPr>
          <p:cNvPr id="3" name="Content Placeholder 2"/>
          <p:cNvSpPr>
            <a:spLocks noGrp="1"/>
          </p:cNvSpPr>
          <p:nvPr>
            <p:ph idx="1"/>
          </p:nvPr>
        </p:nvSpPr>
        <p:spPr>
          <a:xfrm>
            <a:off x="838200" y="1825625"/>
            <a:ext cx="7040523" cy="4351338"/>
          </a:xfrm>
        </p:spPr>
        <p:txBody>
          <a:bodyPr>
            <a:normAutofit fontScale="77500" lnSpcReduction="20000"/>
          </a:bodyPr>
          <a:lstStyle/>
          <a:p>
            <a:r>
              <a:rPr lang="en-US" dirty="0" smtClean="0"/>
              <a:t>APIs and </a:t>
            </a:r>
            <a:r>
              <a:rPr lang="en-US" dirty="0"/>
              <a:t>m</a:t>
            </a:r>
            <a:r>
              <a:rPr lang="en-US" dirty="0" smtClean="0"/>
              <a:t>icroservices are Yin/Yang of modern web/api applications</a:t>
            </a:r>
          </a:p>
          <a:p>
            <a:r>
              <a:rPr lang="en-US" dirty="0" smtClean="0"/>
              <a:t>APIs should be created as facade/composition of microservices</a:t>
            </a:r>
          </a:p>
          <a:p>
            <a:r>
              <a:rPr lang="en-US" dirty="0" smtClean="0"/>
              <a:t>APIs </a:t>
            </a:r>
            <a:r>
              <a:rPr lang="en-US" dirty="0" smtClean="0">
                <a:sym typeface="Wingdings"/>
              </a:rPr>
              <a:t>-&gt; </a:t>
            </a:r>
            <a:r>
              <a:rPr lang="en-US" dirty="0" smtClean="0"/>
              <a:t>REST/HTTP/JSON</a:t>
            </a:r>
          </a:p>
          <a:p>
            <a:r>
              <a:rPr lang="en-US" dirty="0" smtClean="0"/>
              <a:t>Microservices -&gt; REST|RPC/TCP|HTTP2/</a:t>
            </a:r>
            <a:r>
              <a:rPr lang="en-US" dirty="0" err="1" smtClean="0"/>
              <a:t>Binary|JSON</a:t>
            </a:r>
            <a:endParaRPr lang="en-US" dirty="0">
              <a:hlinkClick r:id="rId2"/>
            </a:endParaRPr>
          </a:p>
          <a:p>
            <a:r>
              <a:rPr lang="en-US" dirty="0" smtClean="0"/>
              <a:t>Reference architectures</a:t>
            </a:r>
          </a:p>
          <a:p>
            <a:pPr lvl="1"/>
            <a:r>
              <a:rPr lang="en-US" dirty="0" smtClean="0"/>
              <a:t>IBM</a:t>
            </a:r>
          </a:p>
          <a:p>
            <a:pPr lvl="2"/>
            <a:r>
              <a:rPr lang="en-US" dirty="0">
                <a:hlinkClick r:id="rId3"/>
              </a:rPr>
              <a:t>https://</a:t>
            </a:r>
            <a:r>
              <a:rPr lang="en-US" dirty="0" smtClean="0">
                <a:hlinkClick r:id="rId3"/>
              </a:rPr>
              <a:t>www.ibm.com/devops/method/tracks/omnichannel_track</a:t>
            </a:r>
            <a:r>
              <a:rPr lang="en-US" dirty="0" smtClean="0"/>
              <a:t> </a:t>
            </a:r>
          </a:p>
          <a:p>
            <a:pPr lvl="1"/>
            <a:r>
              <a:rPr lang="en-US" dirty="0" smtClean="0"/>
              <a:t>Netflix</a:t>
            </a:r>
          </a:p>
          <a:p>
            <a:pPr lvl="2"/>
            <a:r>
              <a:rPr lang="en-US" dirty="0" smtClean="0">
                <a:hlinkClick r:id="rId2"/>
              </a:rPr>
              <a:t>http</a:t>
            </a:r>
            <a:r>
              <a:rPr lang="en-US" dirty="0">
                <a:hlinkClick r:id="rId2"/>
              </a:rPr>
              <a:t>://</a:t>
            </a:r>
            <a:r>
              <a:rPr lang="en-US" dirty="0" smtClean="0">
                <a:hlinkClick r:id="rId2"/>
              </a:rPr>
              <a:t>techblog.netflix.com/2016/08/engineering-trade-offs-and-netflix-api.html</a:t>
            </a:r>
            <a:r>
              <a:rPr lang="en-US" dirty="0" smtClean="0"/>
              <a:t> </a:t>
            </a:r>
          </a:p>
          <a:p>
            <a:pPr lvl="1"/>
            <a:r>
              <a:rPr lang="en-US" dirty="0" smtClean="0"/>
              <a:t>Uber</a:t>
            </a:r>
          </a:p>
          <a:p>
            <a:pPr lvl="2"/>
            <a:r>
              <a:rPr lang="en-US" dirty="0">
                <a:hlinkClick r:id="rId4"/>
              </a:rPr>
              <a:t>https://eng.uber.com/tech-stack-part-one</a:t>
            </a:r>
            <a:r>
              <a:rPr lang="en-US" dirty="0" smtClean="0">
                <a:hlinkClick r:id="rId4"/>
              </a:rPr>
              <a:t>/</a:t>
            </a:r>
            <a:r>
              <a:rPr lang="en-US" dirty="0" smtClean="0"/>
              <a:t> </a:t>
            </a:r>
          </a:p>
          <a:p>
            <a:pPr lvl="2"/>
            <a:r>
              <a:rPr lang="en-US" dirty="0" smtClean="0">
                <a:hlinkClick r:id="rId5"/>
              </a:rPr>
              <a:t>https</a:t>
            </a:r>
            <a:r>
              <a:rPr lang="en-US" dirty="0">
                <a:hlinkClick r:id="rId5"/>
              </a:rPr>
              <a:t>://eng.uber.com/soa</a:t>
            </a:r>
            <a:r>
              <a:rPr lang="en-US" dirty="0" smtClean="0">
                <a:hlinkClick r:id="rId5"/>
              </a:rPr>
              <a:t>/</a:t>
            </a:r>
            <a:r>
              <a:rPr lang="en-US" dirty="0" smtClean="0"/>
              <a:t> </a:t>
            </a:r>
          </a:p>
          <a:p>
            <a:pPr lvl="2"/>
            <a:r>
              <a:rPr lang="en-US" dirty="0">
                <a:hlinkClick r:id="rId6"/>
              </a:rPr>
              <a:t>https://eng.uber.com/building-tincup</a:t>
            </a:r>
            <a:r>
              <a:rPr lang="en-US" dirty="0" smtClean="0">
                <a:hlinkClick r:id="rId6"/>
              </a:rPr>
              <a:t>/</a:t>
            </a:r>
            <a:r>
              <a:rPr lang="en-US" dirty="0" smtClean="0"/>
              <a:t> </a:t>
            </a:r>
            <a:endParaRPr lang="en-US" dirty="0"/>
          </a:p>
        </p:txBody>
      </p:sp>
      <p:grpSp>
        <p:nvGrpSpPr>
          <p:cNvPr id="9" name="Group 8"/>
          <p:cNvGrpSpPr/>
          <p:nvPr/>
        </p:nvGrpSpPr>
        <p:grpSpPr>
          <a:xfrm>
            <a:off x="7203262" y="1959843"/>
            <a:ext cx="4590837" cy="2041451"/>
            <a:chOff x="3657502" y="2502269"/>
            <a:chExt cx="4590837" cy="2041451"/>
          </a:xfrm>
        </p:grpSpPr>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33775" y="2502269"/>
              <a:ext cx="2041451" cy="2041451"/>
            </a:xfrm>
            <a:prstGeom prst="rect">
              <a:avLst/>
            </a:prstGeom>
          </p:spPr>
        </p:pic>
        <p:sp>
          <p:nvSpPr>
            <p:cNvPr id="7" name="TextBox 6"/>
            <p:cNvSpPr txBox="1"/>
            <p:nvPr/>
          </p:nvSpPr>
          <p:spPr>
            <a:xfrm>
              <a:off x="5736113" y="3599769"/>
              <a:ext cx="2512226" cy="523220"/>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lang="en-US" sz="1400" smtClean="0"/>
                <a:t>Microservices</a:t>
              </a:r>
              <a:endParaRPr lang="en-US" sz="1400" dirty="0" smtClean="0"/>
            </a:p>
            <a:p>
              <a:r>
                <a:rPr lang="en-US" sz="1400" dirty="0" smtClean="0"/>
                <a:t>(autonomous </a:t>
              </a:r>
              <a:r>
                <a:rPr lang="en-US" sz="1400" dirty="0"/>
                <a:t>building </a:t>
              </a:r>
              <a:r>
                <a:rPr lang="en-US" sz="1400" dirty="0" smtClean="0"/>
                <a:t>blocks)</a:t>
              </a:r>
              <a:endParaRPr lang="en-US" sz="1400" dirty="0"/>
            </a:p>
          </p:txBody>
        </p:sp>
        <p:sp>
          <p:nvSpPr>
            <p:cNvPr id="8" name="TextBox 7"/>
            <p:cNvSpPr txBox="1"/>
            <p:nvPr/>
          </p:nvSpPr>
          <p:spPr>
            <a:xfrm>
              <a:off x="3657502" y="2953438"/>
              <a:ext cx="1249060" cy="523220"/>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r>
                <a:rPr lang="en-US" sz="1400" dirty="0" smtClean="0"/>
                <a:t>APIs</a:t>
              </a:r>
            </a:p>
            <a:p>
              <a:r>
                <a:rPr lang="en-US" sz="1400" dirty="0" smtClean="0"/>
                <a:t>(public faces)</a:t>
              </a:r>
              <a:endParaRPr lang="en-US" sz="1400" dirty="0"/>
            </a:p>
          </p:txBody>
        </p:sp>
      </p:grpSp>
      <p:sp>
        <p:nvSpPr>
          <p:cNvPr id="4" name="Slide Number Placeholder 3"/>
          <p:cNvSpPr>
            <a:spLocks noGrp="1"/>
          </p:cNvSpPr>
          <p:nvPr>
            <p:ph type="sldNum" sz="quarter" idx="12"/>
          </p:nvPr>
        </p:nvSpPr>
        <p:spPr/>
        <p:txBody>
          <a:bodyPr/>
          <a:lstStyle/>
          <a:p>
            <a:fld id="{BFD00CFF-1A80-DE47-88E5-56F3030712E4}" type="slidenum">
              <a:rPr lang="en-US" smtClean="0"/>
              <a:t>6</a:t>
            </a:fld>
            <a:endParaRPr lang="en-US"/>
          </a:p>
        </p:txBody>
      </p:sp>
    </p:spTree>
    <p:extLst>
      <p:ext uri="{BB962C8B-B14F-4D97-AF65-F5344CB8AC3E}">
        <p14:creationId xmlns:p14="http://schemas.microsoft.com/office/powerpoint/2010/main" val="939447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81356" cy="1325563"/>
          </a:xfrm>
        </p:spPr>
        <p:txBody>
          <a:bodyPr/>
          <a:lstStyle/>
          <a:p>
            <a:r>
              <a:rPr lang="en-US" dirty="0" smtClean="0"/>
              <a:t>Exposing APIs via API Gateway (such as API Connect)</a:t>
            </a:r>
            <a:endParaRPr lang="en-US" dirty="0"/>
          </a:p>
        </p:txBody>
      </p:sp>
      <p:sp>
        <p:nvSpPr>
          <p:cNvPr id="4" name="Rounded Rectangle 3"/>
          <p:cNvSpPr/>
          <p:nvPr/>
        </p:nvSpPr>
        <p:spPr>
          <a:xfrm>
            <a:off x="4118995" y="2866783"/>
            <a:ext cx="1879133" cy="11850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API Gateway</a:t>
            </a:r>
          </a:p>
          <a:p>
            <a:pPr algn="ctr"/>
            <a:endParaRPr lang="en-US" sz="1600" dirty="0"/>
          </a:p>
        </p:txBody>
      </p:sp>
      <p:sp>
        <p:nvSpPr>
          <p:cNvPr id="5" name="Rounded Rectangle 4"/>
          <p:cNvSpPr/>
          <p:nvPr/>
        </p:nvSpPr>
        <p:spPr>
          <a:xfrm>
            <a:off x="8004498" y="2021746"/>
            <a:ext cx="921389" cy="411061"/>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smtClean="0"/>
              <a:t>REST</a:t>
            </a:r>
            <a:endParaRPr lang="en-US" sz="1400" dirty="0"/>
          </a:p>
        </p:txBody>
      </p:sp>
      <p:sp>
        <p:nvSpPr>
          <p:cNvPr id="6" name="Rounded Rectangle 5"/>
          <p:cNvSpPr/>
          <p:nvPr/>
        </p:nvSpPr>
        <p:spPr>
          <a:xfrm>
            <a:off x="8004498" y="2830976"/>
            <a:ext cx="921389" cy="41106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smtClean="0"/>
              <a:t>SOAP</a:t>
            </a:r>
            <a:endParaRPr lang="en-US" sz="1400" dirty="0"/>
          </a:p>
        </p:txBody>
      </p:sp>
      <p:sp>
        <p:nvSpPr>
          <p:cNvPr id="7" name="Rounded Rectangle 6"/>
          <p:cNvSpPr/>
          <p:nvPr/>
        </p:nvSpPr>
        <p:spPr>
          <a:xfrm>
            <a:off x="8004498" y="3607723"/>
            <a:ext cx="921389" cy="411061"/>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smtClean="0"/>
              <a:t>Whisk</a:t>
            </a:r>
            <a:endParaRPr lang="en-US" sz="1400" dirty="0"/>
          </a:p>
        </p:txBody>
      </p:sp>
      <p:sp>
        <p:nvSpPr>
          <p:cNvPr id="8" name="Rounded Rectangle 7"/>
          <p:cNvSpPr/>
          <p:nvPr/>
        </p:nvSpPr>
        <p:spPr>
          <a:xfrm>
            <a:off x="8004498" y="4468314"/>
            <a:ext cx="921389" cy="411061"/>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t>gRPC</a:t>
            </a:r>
            <a:endParaRPr lang="en-US" sz="1400" dirty="0"/>
          </a:p>
        </p:txBody>
      </p:sp>
      <p:sp>
        <p:nvSpPr>
          <p:cNvPr id="9" name="Rounded Rectangle 8"/>
          <p:cNvSpPr/>
          <p:nvPr/>
        </p:nvSpPr>
        <p:spPr>
          <a:xfrm>
            <a:off x="8004498" y="5328905"/>
            <a:ext cx="921389" cy="411061"/>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smtClean="0"/>
              <a:t>Thrift</a:t>
            </a:r>
            <a:endParaRPr lang="en-US" sz="1400" dirty="0"/>
          </a:p>
        </p:txBody>
      </p:sp>
      <p:sp>
        <p:nvSpPr>
          <p:cNvPr id="10" name="Rounded Rectangle 9"/>
          <p:cNvSpPr/>
          <p:nvPr/>
        </p:nvSpPr>
        <p:spPr>
          <a:xfrm>
            <a:off x="3674378" y="3095539"/>
            <a:ext cx="631971" cy="293614"/>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200" smtClean="0"/>
              <a:t>REST</a:t>
            </a:r>
            <a:endParaRPr lang="en-US" sz="1200" dirty="0"/>
          </a:p>
        </p:txBody>
      </p:sp>
      <p:sp>
        <p:nvSpPr>
          <p:cNvPr id="11" name="Rounded Rectangle 10"/>
          <p:cNvSpPr/>
          <p:nvPr/>
        </p:nvSpPr>
        <p:spPr>
          <a:xfrm>
            <a:off x="1492542" y="2969691"/>
            <a:ext cx="1010173" cy="58739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API Clients</a:t>
            </a:r>
            <a:endParaRPr lang="en-US" sz="1200" dirty="0"/>
          </a:p>
        </p:txBody>
      </p:sp>
      <p:sp>
        <p:nvSpPr>
          <p:cNvPr id="12" name="Rounded Rectangle 11"/>
          <p:cNvSpPr/>
          <p:nvPr/>
        </p:nvSpPr>
        <p:spPr>
          <a:xfrm>
            <a:off x="1644942" y="3122091"/>
            <a:ext cx="1010173" cy="58739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API Clients</a:t>
            </a:r>
            <a:endParaRPr lang="en-US" sz="1200" dirty="0"/>
          </a:p>
        </p:txBody>
      </p:sp>
      <p:cxnSp>
        <p:nvCxnSpPr>
          <p:cNvPr id="14" name="Elbow Connector 13"/>
          <p:cNvCxnSpPr>
            <a:stCxn id="12" idx="3"/>
            <a:endCxn id="10" idx="1"/>
          </p:cNvCxnSpPr>
          <p:nvPr/>
        </p:nvCxnSpPr>
        <p:spPr>
          <a:xfrm flipV="1">
            <a:off x="2655115" y="3242346"/>
            <a:ext cx="1019263" cy="1734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5195580" y="3562677"/>
            <a:ext cx="1121330" cy="293614"/>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200" smtClean="0"/>
              <a:t>Invoke/Proxy</a:t>
            </a:r>
            <a:endParaRPr lang="en-US" sz="1200" dirty="0"/>
          </a:p>
        </p:txBody>
      </p:sp>
      <p:cxnSp>
        <p:nvCxnSpPr>
          <p:cNvPr id="16" name="Elbow Connector 15"/>
          <p:cNvCxnSpPr>
            <a:stCxn id="15" idx="3"/>
            <a:endCxn id="5" idx="1"/>
          </p:cNvCxnSpPr>
          <p:nvPr/>
        </p:nvCxnSpPr>
        <p:spPr>
          <a:xfrm flipV="1">
            <a:off x="6316910" y="2227277"/>
            <a:ext cx="1687588" cy="148220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5" idx="3"/>
            <a:endCxn id="6" idx="1"/>
          </p:cNvCxnSpPr>
          <p:nvPr/>
        </p:nvCxnSpPr>
        <p:spPr>
          <a:xfrm flipV="1">
            <a:off x="6316910" y="3036507"/>
            <a:ext cx="1687588" cy="67297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5" idx="3"/>
            <a:endCxn id="7" idx="1"/>
          </p:cNvCxnSpPr>
          <p:nvPr/>
        </p:nvCxnSpPr>
        <p:spPr>
          <a:xfrm>
            <a:off x="6316910" y="3709484"/>
            <a:ext cx="1687588" cy="10377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5" idx="3"/>
            <a:endCxn id="8" idx="1"/>
          </p:cNvCxnSpPr>
          <p:nvPr/>
        </p:nvCxnSpPr>
        <p:spPr>
          <a:xfrm>
            <a:off x="6316910" y="3709484"/>
            <a:ext cx="1687588" cy="96436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5" idx="3"/>
            <a:endCxn id="9" idx="1"/>
          </p:cNvCxnSpPr>
          <p:nvPr/>
        </p:nvCxnSpPr>
        <p:spPr>
          <a:xfrm>
            <a:off x="6316910" y="3709484"/>
            <a:ext cx="1687588" cy="182495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709483" y="1551218"/>
            <a:ext cx="2294218" cy="338554"/>
          </a:xfrm>
          <a:prstGeom prst="rect">
            <a:avLst/>
          </a:prstGeom>
          <a:noFill/>
        </p:spPr>
        <p:txBody>
          <a:bodyPr wrap="none" rtlCol="0">
            <a:spAutoFit/>
          </a:bodyPr>
          <a:lstStyle/>
          <a:p>
            <a:r>
              <a:rPr lang="en-US" sz="1600" dirty="0" smtClean="0"/>
              <a:t>(Micro/Legacy)services</a:t>
            </a:r>
            <a:endParaRPr lang="en-US" sz="1600" dirty="0"/>
          </a:p>
        </p:txBody>
      </p:sp>
      <p:sp>
        <p:nvSpPr>
          <p:cNvPr id="3" name="Slide Number Placeholder 2"/>
          <p:cNvSpPr>
            <a:spLocks noGrp="1"/>
          </p:cNvSpPr>
          <p:nvPr>
            <p:ph type="sldNum" sz="quarter" idx="12"/>
          </p:nvPr>
        </p:nvSpPr>
        <p:spPr/>
        <p:txBody>
          <a:bodyPr/>
          <a:lstStyle/>
          <a:p>
            <a:fld id="{BFD00CFF-1A80-DE47-88E5-56F3030712E4}" type="slidenum">
              <a:rPr lang="en-US" smtClean="0"/>
              <a:t>7</a:t>
            </a:fld>
            <a:endParaRPr lang="en-US"/>
          </a:p>
        </p:txBody>
      </p:sp>
    </p:spTree>
    <p:extLst>
      <p:ext uri="{BB962C8B-B14F-4D97-AF65-F5344CB8AC3E}">
        <p14:creationId xmlns:p14="http://schemas.microsoft.com/office/powerpoint/2010/main" val="1002259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999133" cy="1325563"/>
          </a:xfrm>
        </p:spPr>
        <p:txBody>
          <a:bodyPr/>
          <a:lstStyle/>
          <a:p>
            <a:r>
              <a:rPr lang="en-US" dirty="0" smtClean="0"/>
              <a:t>Composing an API with LoopBack</a:t>
            </a:r>
            <a:endParaRPr lang="en-US" dirty="0"/>
          </a:p>
        </p:txBody>
      </p:sp>
      <p:sp>
        <p:nvSpPr>
          <p:cNvPr id="4" name="Rounded Rectangle 3"/>
          <p:cNvSpPr/>
          <p:nvPr/>
        </p:nvSpPr>
        <p:spPr>
          <a:xfrm>
            <a:off x="3137482" y="2866783"/>
            <a:ext cx="1879133" cy="11850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API Gateway</a:t>
            </a:r>
          </a:p>
          <a:p>
            <a:pPr algn="ctr"/>
            <a:endParaRPr lang="en-US" sz="1600" dirty="0"/>
          </a:p>
        </p:txBody>
      </p:sp>
      <p:sp>
        <p:nvSpPr>
          <p:cNvPr id="5" name="Rounded Rectangle 4"/>
          <p:cNvSpPr/>
          <p:nvPr/>
        </p:nvSpPr>
        <p:spPr>
          <a:xfrm>
            <a:off x="8885343" y="2948599"/>
            <a:ext cx="1189835" cy="41538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smtClean="0"/>
              <a:t>REST</a:t>
            </a:r>
            <a:endParaRPr lang="en-US" sz="1400" dirty="0"/>
          </a:p>
        </p:txBody>
      </p:sp>
      <p:sp>
        <p:nvSpPr>
          <p:cNvPr id="6" name="Rounded Rectangle 5"/>
          <p:cNvSpPr/>
          <p:nvPr/>
        </p:nvSpPr>
        <p:spPr>
          <a:xfrm>
            <a:off x="8885343" y="3497770"/>
            <a:ext cx="1189835" cy="41538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smtClean="0"/>
              <a:t>SOAP</a:t>
            </a:r>
            <a:endParaRPr lang="en-US" sz="1400" dirty="0"/>
          </a:p>
        </p:txBody>
      </p:sp>
      <p:sp>
        <p:nvSpPr>
          <p:cNvPr id="7" name="Rounded Rectangle 6"/>
          <p:cNvSpPr/>
          <p:nvPr/>
        </p:nvSpPr>
        <p:spPr>
          <a:xfrm>
            <a:off x="8885343" y="4056403"/>
            <a:ext cx="1189835" cy="41538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smtClean="0"/>
              <a:t>Whisk</a:t>
            </a:r>
            <a:endParaRPr lang="en-US" sz="1400" dirty="0"/>
          </a:p>
        </p:txBody>
      </p:sp>
      <p:sp>
        <p:nvSpPr>
          <p:cNvPr id="8" name="Rounded Rectangle 7"/>
          <p:cNvSpPr/>
          <p:nvPr/>
        </p:nvSpPr>
        <p:spPr>
          <a:xfrm>
            <a:off x="8885343" y="4648546"/>
            <a:ext cx="1189835" cy="41538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gRPC</a:t>
            </a:r>
            <a:endParaRPr lang="en-US" sz="1400" dirty="0"/>
          </a:p>
        </p:txBody>
      </p:sp>
      <p:sp>
        <p:nvSpPr>
          <p:cNvPr id="9" name="Rounded Rectangle 8"/>
          <p:cNvSpPr/>
          <p:nvPr/>
        </p:nvSpPr>
        <p:spPr>
          <a:xfrm>
            <a:off x="8885343" y="5240689"/>
            <a:ext cx="1189835" cy="41538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Thrift</a:t>
            </a:r>
            <a:endParaRPr lang="en-US" sz="1400" dirty="0"/>
          </a:p>
        </p:txBody>
      </p:sp>
      <p:sp>
        <p:nvSpPr>
          <p:cNvPr id="10" name="Rounded Rectangle 9"/>
          <p:cNvSpPr/>
          <p:nvPr/>
        </p:nvSpPr>
        <p:spPr>
          <a:xfrm>
            <a:off x="2692865" y="3095539"/>
            <a:ext cx="631971" cy="293614"/>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200" smtClean="0"/>
              <a:t>REST</a:t>
            </a:r>
            <a:endParaRPr lang="en-US" sz="1200" dirty="0"/>
          </a:p>
        </p:txBody>
      </p:sp>
      <p:sp>
        <p:nvSpPr>
          <p:cNvPr id="11" name="Rounded Rectangle 10"/>
          <p:cNvSpPr/>
          <p:nvPr/>
        </p:nvSpPr>
        <p:spPr>
          <a:xfrm>
            <a:off x="754310" y="2969691"/>
            <a:ext cx="1010173" cy="58739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API Clients</a:t>
            </a:r>
            <a:endParaRPr lang="en-US" sz="1200" dirty="0"/>
          </a:p>
        </p:txBody>
      </p:sp>
      <p:sp>
        <p:nvSpPr>
          <p:cNvPr id="12" name="Rounded Rectangle 11"/>
          <p:cNvSpPr/>
          <p:nvPr/>
        </p:nvSpPr>
        <p:spPr>
          <a:xfrm>
            <a:off x="906710" y="3122091"/>
            <a:ext cx="1010173" cy="58739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API Clients</a:t>
            </a:r>
            <a:endParaRPr lang="en-US" sz="1200" dirty="0"/>
          </a:p>
        </p:txBody>
      </p:sp>
      <p:cxnSp>
        <p:nvCxnSpPr>
          <p:cNvPr id="14" name="Elbow Connector 13"/>
          <p:cNvCxnSpPr>
            <a:stCxn id="12" idx="3"/>
            <a:endCxn id="10" idx="1"/>
          </p:cNvCxnSpPr>
          <p:nvPr/>
        </p:nvCxnSpPr>
        <p:spPr>
          <a:xfrm flipV="1">
            <a:off x="1916883" y="3242346"/>
            <a:ext cx="775982" cy="1734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214067" y="3571066"/>
            <a:ext cx="1121330" cy="293614"/>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200" smtClean="0"/>
              <a:t>Invoke/Proxy</a:t>
            </a:r>
            <a:endParaRPr lang="en-US" sz="1200" dirty="0"/>
          </a:p>
        </p:txBody>
      </p:sp>
      <p:cxnSp>
        <p:nvCxnSpPr>
          <p:cNvPr id="16" name="Elbow Connector 15"/>
          <p:cNvCxnSpPr>
            <a:stCxn id="20" idx="3"/>
            <a:endCxn id="5" idx="1"/>
          </p:cNvCxnSpPr>
          <p:nvPr/>
        </p:nvCxnSpPr>
        <p:spPr>
          <a:xfrm flipV="1">
            <a:off x="7646565" y="3156293"/>
            <a:ext cx="1238778" cy="7640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20" idx="3"/>
            <a:endCxn id="6" idx="1"/>
          </p:cNvCxnSpPr>
          <p:nvPr/>
        </p:nvCxnSpPr>
        <p:spPr>
          <a:xfrm flipV="1">
            <a:off x="7646565" y="3705464"/>
            <a:ext cx="1238778" cy="21490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20" idx="3"/>
            <a:endCxn id="7" idx="1"/>
          </p:cNvCxnSpPr>
          <p:nvPr/>
        </p:nvCxnSpPr>
        <p:spPr>
          <a:xfrm>
            <a:off x="7646565" y="3920368"/>
            <a:ext cx="1238778" cy="34372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0" idx="3"/>
            <a:endCxn id="8" idx="1"/>
          </p:cNvCxnSpPr>
          <p:nvPr/>
        </p:nvCxnSpPr>
        <p:spPr>
          <a:xfrm>
            <a:off x="7646565" y="3920368"/>
            <a:ext cx="1238778" cy="9358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0" idx="3"/>
            <a:endCxn id="9" idx="1"/>
          </p:cNvCxnSpPr>
          <p:nvPr/>
        </p:nvCxnSpPr>
        <p:spPr>
          <a:xfrm>
            <a:off x="7646565" y="3920368"/>
            <a:ext cx="1238778" cy="152801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6287549" y="3419279"/>
            <a:ext cx="1359016" cy="100217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dirty="0" smtClean="0"/>
              <a:t>LoopBack</a:t>
            </a:r>
          </a:p>
          <a:p>
            <a:pPr algn="ctr"/>
            <a:r>
              <a:rPr lang="en-US" sz="1400" dirty="0" smtClean="0"/>
              <a:t>(Node.js)</a:t>
            </a:r>
          </a:p>
        </p:txBody>
      </p:sp>
      <p:sp>
        <p:nvSpPr>
          <p:cNvPr id="25" name="Rounded Rectangle 24"/>
          <p:cNvSpPr/>
          <p:nvPr/>
        </p:nvSpPr>
        <p:spPr>
          <a:xfrm>
            <a:off x="8885343" y="2412600"/>
            <a:ext cx="1189835" cy="41538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Databases</a:t>
            </a:r>
            <a:endParaRPr lang="en-US" sz="1400" dirty="0"/>
          </a:p>
        </p:txBody>
      </p:sp>
      <p:cxnSp>
        <p:nvCxnSpPr>
          <p:cNvPr id="32" name="Elbow Connector 31"/>
          <p:cNvCxnSpPr>
            <a:stCxn id="15" idx="3"/>
            <a:endCxn id="52" idx="1"/>
          </p:cNvCxnSpPr>
          <p:nvPr/>
        </p:nvCxnSpPr>
        <p:spPr>
          <a:xfrm>
            <a:off x="5335397" y="3717873"/>
            <a:ext cx="548083" cy="2906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8885342" y="1895912"/>
            <a:ext cx="1189835" cy="41538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Messaging</a:t>
            </a:r>
            <a:endParaRPr lang="en-US" sz="1400" dirty="0"/>
          </a:p>
        </p:txBody>
      </p:sp>
      <p:sp>
        <p:nvSpPr>
          <p:cNvPr id="40" name="TextBox 39"/>
          <p:cNvSpPr txBox="1"/>
          <p:nvPr/>
        </p:nvSpPr>
        <p:spPr>
          <a:xfrm>
            <a:off x="8627493" y="1267738"/>
            <a:ext cx="1705532" cy="584775"/>
          </a:xfrm>
          <a:prstGeom prst="rect">
            <a:avLst/>
          </a:prstGeom>
          <a:noFill/>
        </p:spPr>
        <p:txBody>
          <a:bodyPr wrap="none" rtlCol="0">
            <a:spAutoFit/>
          </a:bodyPr>
          <a:lstStyle/>
          <a:p>
            <a:pPr algn="ctr"/>
            <a:r>
              <a:rPr lang="en-US" sz="1600" dirty="0" smtClean="0"/>
              <a:t>System of Records</a:t>
            </a:r>
          </a:p>
          <a:p>
            <a:pPr algn="ctr"/>
            <a:r>
              <a:rPr lang="en-US" sz="1600" smtClean="0"/>
              <a:t>Microservices</a:t>
            </a:r>
            <a:endParaRPr lang="en-US" sz="1600" dirty="0"/>
          </a:p>
        </p:txBody>
      </p:sp>
      <p:cxnSp>
        <p:nvCxnSpPr>
          <p:cNvPr id="46" name="Elbow Connector 45"/>
          <p:cNvCxnSpPr>
            <a:stCxn id="20" idx="0"/>
            <a:endCxn id="25" idx="1"/>
          </p:cNvCxnSpPr>
          <p:nvPr/>
        </p:nvCxnSpPr>
        <p:spPr>
          <a:xfrm rot="5400000" flipH="1" flipV="1">
            <a:off x="7526708" y="2060644"/>
            <a:ext cx="798985" cy="19182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20" idx="0"/>
            <a:endCxn id="39" idx="1"/>
          </p:cNvCxnSpPr>
          <p:nvPr/>
        </p:nvCxnSpPr>
        <p:spPr>
          <a:xfrm rot="5400000" flipH="1" flipV="1">
            <a:off x="7268363" y="1802301"/>
            <a:ext cx="1315673" cy="19182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5883480" y="3753047"/>
            <a:ext cx="631971" cy="51105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000" dirty="0" smtClean="0"/>
              <a:t>REST, </a:t>
            </a:r>
            <a:r>
              <a:rPr lang="mr-IN" sz="1000" dirty="0" smtClean="0"/>
              <a:t>…</a:t>
            </a:r>
            <a:endParaRPr lang="en-US" sz="1000" dirty="0"/>
          </a:p>
        </p:txBody>
      </p:sp>
      <p:sp>
        <p:nvSpPr>
          <p:cNvPr id="3" name="Slide Number Placeholder 2"/>
          <p:cNvSpPr>
            <a:spLocks noGrp="1"/>
          </p:cNvSpPr>
          <p:nvPr>
            <p:ph type="sldNum" sz="quarter" idx="12"/>
          </p:nvPr>
        </p:nvSpPr>
        <p:spPr/>
        <p:txBody>
          <a:bodyPr/>
          <a:lstStyle/>
          <a:p>
            <a:fld id="{BFD00CFF-1A80-DE47-88E5-56F3030712E4}" type="slidenum">
              <a:rPr lang="en-US" smtClean="0"/>
              <a:t>8</a:t>
            </a:fld>
            <a:endParaRPr lang="en-US"/>
          </a:p>
        </p:txBody>
      </p:sp>
    </p:spTree>
    <p:extLst>
      <p:ext uri="{BB962C8B-B14F-4D97-AF65-F5344CB8AC3E}">
        <p14:creationId xmlns:p14="http://schemas.microsoft.com/office/powerpoint/2010/main" val="106059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168467" cy="1325563"/>
          </a:xfrm>
        </p:spPr>
        <p:txBody>
          <a:bodyPr/>
          <a:lstStyle/>
          <a:p>
            <a:r>
              <a:rPr lang="en-US" smtClean="0"/>
              <a:t>Decomposing a monotheistic application into microservices </a:t>
            </a:r>
            <a:endParaRPr lang="en-US"/>
          </a:p>
        </p:txBody>
      </p:sp>
      <p:sp>
        <p:nvSpPr>
          <p:cNvPr id="36" name="Rounded Rectangle 35"/>
          <p:cNvSpPr/>
          <p:nvPr/>
        </p:nvSpPr>
        <p:spPr>
          <a:xfrm>
            <a:off x="3409838" y="1516770"/>
            <a:ext cx="4657060" cy="4975926"/>
          </a:xfrm>
          <a:prstGeom prst="roundRect">
            <a:avLst/>
          </a:prstGeom>
          <a:solidFill>
            <a:schemeClr val="bg1">
              <a:lumMod val="8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7" name="Rounded Rectangle 36"/>
          <p:cNvSpPr/>
          <p:nvPr/>
        </p:nvSpPr>
        <p:spPr>
          <a:xfrm>
            <a:off x="3074912" y="1897092"/>
            <a:ext cx="1265275" cy="67393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Microservice</a:t>
            </a:r>
          </a:p>
          <a:p>
            <a:pPr algn="ctr"/>
            <a:r>
              <a:rPr lang="en-US" sz="1200" dirty="0" smtClean="0"/>
              <a:t>Java</a:t>
            </a:r>
            <a:endParaRPr lang="en-US" sz="1200" dirty="0"/>
          </a:p>
        </p:txBody>
      </p:sp>
      <p:sp>
        <p:nvSpPr>
          <p:cNvPr id="38" name="Rounded Rectangle 37"/>
          <p:cNvSpPr/>
          <p:nvPr/>
        </p:nvSpPr>
        <p:spPr>
          <a:xfrm>
            <a:off x="3069595" y="3132921"/>
            <a:ext cx="1265275" cy="68331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Microservice</a:t>
            </a:r>
          </a:p>
          <a:p>
            <a:pPr algn="ctr"/>
            <a:r>
              <a:rPr lang="en-US" sz="1200" dirty="0" smtClean="0"/>
              <a:t>Node</a:t>
            </a:r>
            <a:endParaRPr lang="en-US" sz="1200" dirty="0"/>
          </a:p>
        </p:txBody>
      </p:sp>
      <p:sp>
        <p:nvSpPr>
          <p:cNvPr id="39" name="Rounded Rectangle 38"/>
          <p:cNvSpPr/>
          <p:nvPr/>
        </p:nvSpPr>
        <p:spPr>
          <a:xfrm>
            <a:off x="3074912" y="4344835"/>
            <a:ext cx="1265275" cy="66357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Microservice</a:t>
            </a:r>
          </a:p>
          <a:p>
            <a:pPr algn="ctr"/>
            <a:r>
              <a:rPr lang="en-US" sz="1200" dirty="0" smtClean="0"/>
              <a:t>Swift</a:t>
            </a:r>
            <a:endParaRPr lang="en-US" sz="1200" dirty="0"/>
          </a:p>
        </p:txBody>
      </p:sp>
      <p:sp>
        <p:nvSpPr>
          <p:cNvPr id="40" name="Rounded Rectangle 39"/>
          <p:cNvSpPr/>
          <p:nvPr/>
        </p:nvSpPr>
        <p:spPr>
          <a:xfrm>
            <a:off x="5254584" y="2488040"/>
            <a:ext cx="1265275" cy="65748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Microservice</a:t>
            </a:r>
          </a:p>
          <a:p>
            <a:pPr algn="ctr"/>
            <a:r>
              <a:rPr lang="en-US" sz="1200" dirty="0" smtClean="0"/>
              <a:t>Go</a:t>
            </a:r>
            <a:endParaRPr lang="en-US" sz="1200" dirty="0"/>
          </a:p>
        </p:txBody>
      </p:sp>
      <p:sp>
        <p:nvSpPr>
          <p:cNvPr id="41" name="Rounded Rectangle 40"/>
          <p:cNvSpPr/>
          <p:nvPr/>
        </p:nvSpPr>
        <p:spPr>
          <a:xfrm>
            <a:off x="5270537" y="3322893"/>
            <a:ext cx="1265275" cy="63193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Microservice</a:t>
            </a:r>
          </a:p>
          <a:p>
            <a:pPr algn="ctr"/>
            <a:r>
              <a:rPr lang="en-US" sz="1200" dirty="0" smtClean="0"/>
              <a:t>Python</a:t>
            </a:r>
            <a:endParaRPr lang="en-US" sz="1200" dirty="0"/>
          </a:p>
        </p:txBody>
      </p:sp>
      <p:sp>
        <p:nvSpPr>
          <p:cNvPr id="42" name="Rounded Rectangle 41"/>
          <p:cNvSpPr/>
          <p:nvPr/>
        </p:nvSpPr>
        <p:spPr>
          <a:xfrm>
            <a:off x="5270537" y="4180798"/>
            <a:ext cx="1265275" cy="69535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Microservice</a:t>
            </a:r>
          </a:p>
          <a:p>
            <a:pPr algn="ctr"/>
            <a:r>
              <a:rPr lang="en-US" sz="1200" dirty="0" smtClean="0"/>
              <a:t>C/C++</a:t>
            </a:r>
            <a:endParaRPr lang="en-US" sz="1200" dirty="0"/>
          </a:p>
        </p:txBody>
      </p:sp>
      <p:cxnSp>
        <p:nvCxnSpPr>
          <p:cNvPr id="43" name="Elbow Connector 42"/>
          <p:cNvCxnSpPr>
            <a:stCxn id="41" idx="3"/>
            <a:endCxn id="58" idx="3"/>
          </p:cNvCxnSpPr>
          <p:nvPr/>
        </p:nvCxnSpPr>
        <p:spPr>
          <a:xfrm>
            <a:off x="4340187" y="2234057"/>
            <a:ext cx="2195625" cy="2294421"/>
          </a:xfrm>
          <a:prstGeom prst="bentConnector3">
            <a:avLst>
              <a:gd name="adj1" fmla="val 1104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42" idx="3"/>
            <a:endCxn id="44" idx="1"/>
          </p:cNvCxnSpPr>
          <p:nvPr/>
        </p:nvCxnSpPr>
        <p:spPr>
          <a:xfrm flipV="1">
            <a:off x="4334870" y="2816781"/>
            <a:ext cx="919714" cy="65779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42" idx="2"/>
            <a:endCxn id="43" idx="1"/>
          </p:cNvCxnSpPr>
          <p:nvPr/>
        </p:nvCxnSpPr>
        <p:spPr>
          <a:xfrm rot="5400000">
            <a:off x="2958377" y="3932767"/>
            <a:ext cx="860392" cy="627321"/>
          </a:xfrm>
          <a:prstGeom prst="bentConnector4">
            <a:avLst>
              <a:gd name="adj1" fmla="val 30719"/>
              <a:gd name="adj2" fmla="val 1364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42" idx="3"/>
            <a:endCxn id="57" idx="1"/>
          </p:cNvCxnSpPr>
          <p:nvPr/>
        </p:nvCxnSpPr>
        <p:spPr>
          <a:xfrm>
            <a:off x="4334870" y="3474576"/>
            <a:ext cx="935667" cy="16428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42" idx="0"/>
            <a:endCxn id="41" idx="2"/>
          </p:cNvCxnSpPr>
          <p:nvPr/>
        </p:nvCxnSpPr>
        <p:spPr>
          <a:xfrm rot="5400000" flipH="1" flipV="1">
            <a:off x="3423942" y="2849314"/>
            <a:ext cx="561899" cy="531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3861721" y="5189588"/>
            <a:ext cx="3753293" cy="1129598"/>
            <a:chOff x="4518837" y="5752326"/>
            <a:chExt cx="3753293" cy="1129598"/>
          </a:xfrm>
        </p:grpSpPr>
        <p:sp>
          <p:nvSpPr>
            <p:cNvPr id="49" name="Rectangle 48"/>
            <p:cNvSpPr/>
            <p:nvPr/>
          </p:nvSpPr>
          <p:spPr>
            <a:xfrm>
              <a:off x="4518837" y="5752326"/>
              <a:ext cx="3753293" cy="112959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600"/>
            </a:p>
          </p:txBody>
        </p:sp>
        <p:sp>
          <p:nvSpPr>
            <p:cNvPr id="50" name="Rounded Rectangle 49"/>
            <p:cNvSpPr/>
            <p:nvPr/>
          </p:nvSpPr>
          <p:spPr>
            <a:xfrm>
              <a:off x="4805916" y="5911815"/>
              <a:ext cx="1010092" cy="40403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smtClean="0"/>
                <a:t>Auth</a:t>
              </a:r>
              <a:endParaRPr lang="en-US" sz="1200" dirty="0"/>
            </a:p>
          </p:txBody>
        </p:sp>
        <p:sp>
          <p:nvSpPr>
            <p:cNvPr id="51" name="Rounded Rectangle 50"/>
            <p:cNvSpPr/>
            <p:nvPr/>
          </p:nvSpPr>
          <p:spPr>
            <a:xfrm>
              <a:off x="5911700" y="5898524"/>
              <a:ext cx="1010092" cy="40403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smtClean="0"/>
                <a:t>Tracing</a:t>
              </a:r>
              <a:endParaRPr lang="en-US" sz="1200" dirty="0"/>
            </a:p>
          </p:txBody>
        </p:sp>
        <p:sp>
          <p:nvSpPr>
            <p:cNvPr id="52" name="Rounded Rectangle 51"/>
            <p:cNvSpPr/>
            <p:nvPr/>
          </p:nvSpPr>
          <p:spPr>
            <a:xfrm>
              <a:off x="5927653" y="6410271"/>
              <a:ext cx="1010092" cy="40403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smtClean="0"/>
                <a:t>Load Balancing</a:t>
              </a:r>
              <a:endParaRPr lang="en-US" sz="1200" dirty="0"/>
            </a:p>
          </p:txBody>
        </p:sp>
        <p:sp>
          <p:nvSpPr>
            <p:cNvPr id="53" name="Rounded Rectangle 52"/>
            <p:cNvSpPr/>
            <p:nvPr/>
          </p:nvSpPr>
          <p:spPr>
            <a:xfrm>
              <a:off x="4805916" y="6410271"/>
              <a:ext cx="1010092" cy="40403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smtClean="0"/>
                <a:t>Registry</a:t>
              </a:r>
            </a:p>
            <a:p>
              <a:pPr algn="ctr"/>
              <a:r>
                <a:rPr lang="en-US" sz="1200" dirty="0" smtClean="0"/>
                <a:t>Discovery</a:t>
              </a:r>
              <a:endParaRPr lang="en-US" sz="1200" dirty="0"/>
            </a:p>
          </p:txBody>
        </p:sp>
        <p:sp>
          <p:nvSpPr>
            <p:cNvPr id="54" name="Rounded Rectangle 53"/>
            <p:cNvSpPr/>
            <p:nvPr/>
          </p:nvSpPr>
          <p:spPr>
            <a:xfrm>
              <a:off x="7022805" y="5911815"/>
              <a:ext cx="1010092" cy="40403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s-IS" sz="1200" dirty="0" smtClean="0"/>
                <a:t>…</a:t>
              </a:r>
              <a:endParaRPr lang="en-US" sz="1200" dirty="0"/>
            </a:p>
          </p:txBody>
        </p:sp>
      </p:grpSp>
      <p:sp>
        <p:nvSpPr>
          <p:cNvPr id="55" name="Rounded Rectangle 54"/>
          <p:cNvSpPr/>
          <p:nvPr/>
        </p:nvSpPr>
        <p:spPr>
          <a:xfrm>
            <a:off x="7375781" y="2371366"/>
            <a:ext cx="2257141" cy="243189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600" dirty="0"/>
          </a:p>
        </p:txBody>
      </p:sp>
      <p:sp>
        <p:nvSpPr>
          <p:cNvPr id="56" name="TextBox 55"/>
          <p:cNvSpPr txBox="1"/>
          <p:nvPr/>
        </p:nvSpPr>
        <p:spPr>
          <a:xfrm>
            <a:off x="5527211" y="1646482"/>
            <a:ext cx="1627112" cy="307777"/>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en-US" sz="1400" smtClean="0"/>
              <a:t>Microservices</a:t>
            </a:r>
            <a:r>
              <a:rPr lang="en-US" sz="1400" dirty="0" smtClean="0"/>
              <a:t> Tier</a:t>
            </a:r>
            <a:endParaRPr lang="en-US" sz="1400" dirty="0"/>
          </a:p>
        </p:txBody>
      </p:sp>
      <p:sp>
        <p:nvSpPr>
          <p:cNvPr id="57" name="Can 56"/>
          <p:cNvSpPr/>
          <p:nvPr/>
        </p:nvSpPr>
        <p:spPr>
          <a:xfrm>
            <a:off x="7785137" y="2641808"/>
            <a:ext cx="548640" cy="50611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DB</a:t>
            </a:r>
            <a:endParaRPr lang="en-US" sz="1200"/>
          </a:p>
        </p:txBody>
      </p:sp>
      <p:sp>
        <p:nvSpPr>
          <p:cNvPr id="58" name="Rounded Rectangle 57"/>
          <p:cNvSpPr/>
          <p:nvPr/>
        </p:nvSpPr>
        <p:spPr>
          <a:xfrm>
            <a:off x="7697762" y="4035821"/>
            <a:ext cx="801189" cy="4958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SOAP</a:t>
            </a:r>
            <a:endParaRPr lang="en-US" sz="1200"/>
          </a:p>
        </p:txBody>
      </p:sp>
      <p:sp>
        <p:nvSpPr>
          <p:cNvPr id="59" name="Rounded Rectangle 58"/>
          <p:cNvSpPr/>
          <p:nvPr/>
        </p:nvSpPr>
        <p:spPr>
          <a:xfrm>
            <a:off x="8479601" y="2637097"/>
            <a:ext cx="801189" cy="4958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REST</a:t>
            </a:r>
            <a:endParaRPr lang="en-US" sz="1200" dirty="0"/>
          </a:p>
        </p:txBody>
      </p:sp>
      <p:sp>
        <p:nvSpPr>
          <p:cNvPr id="60" name="TextBox 59"/>
          <p:cNvSpPr txBox="1"/>
          <p:nvPr/>
        </p:nvSpPr>
        <p:spPr>
          <a:xfrm>
            <a:off x="7516622" y="3446352"/>
            <a:ext cx="2045496" cy="307777"/>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en-US" sz="1400" dirty="0"/>
              <a:t>System of Records </a:t>
            </a:r>
            <a:r>
              <a:rPr lang="en-US" sz="1400" dirty="0" smtClean="0"/>
              <a:t>Tier</a:t>
            </a:r>
            <a:endParaRPr lang="en-US" sz="1400" dirty="0"/>
          </a:p>
        </p:txBody>
      </p:sp>
      <p:sp>
        <p:nvSpPr>
          <p:cNvPr id="61" name="Rounded Rectangle 60"/>
          <p:cNvSpPr/>
          <p:nvPr/>
        </p:nvSpPr>
        <p:spPr>
          <a:xfrm>
            <a:off x="8596383" y="4021381"/>
            <a:ext cx="801189" cy="4958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r-IN" sz="1200" dirty="0" smtClean="0"/>
              <a:t>…</a:t>
            </a:r>
            <a:endParaRPr lang="en-US" sz="1200" dirty="0"/>
          </a:p>
        </p:txBody>
      </p:sp>
      <p:sp>
        <p:nvSpPr>
          <p:cNvPr id="62" name="Rounded Rectangle 61"/>
          <p:cNvSpPr/>
          <p:nvPr/>
        </p:nvSpPr>
        <p:spPr>
          <a:xfrm>
            <a:off x="6365689" y="5846779"/>
            <a:ext cx="1010092" cy="40403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smtClean="0"/>
              <a:t>Analytics</a:t>
            </a:r>
            <a:endParaRPr lang="en-US" sz="1200" dirty="0"/>
          </a:p>
        </p:txBody>
      </p:sp>
      <p:sp>
        <p:nvSpPr>
          <p:cNvPr id="63" name="Slide Number Placeholder 62"/>
          <p:cNvSpPr>
            <a:spLocks noGrp="1"/>
          </p:cNvSpPr>
          <p:nvPr>
            <p:ph type="sldNum" sz="quarter" idx="12"/>
          </p:nvPr>
        </p:nvSpPr>
        <p:spPr/>
        <p:txBody>
          <a:bodyPr/>
          <a:lstStyle/>
          <a:p>
            <a:fld id="{BFD00CFF-1A80-DE47-88E5-56F3030712E4}" type="slidenum">
              <a:rPr lang="en-US" smtClean="0"/>
              <a:t>9</a:t>
            </a:fld>
            <a:endParaRPr lang="en-US"/>
          </a:p>
        </p:txBody>
      </p:sp>
    </p:spTree>
    <p:extLst>
      <p:ext uri="{BB962C8B-B14F-4D97-AF65-F5344CB8AC3E}">
        <p14:creationId xmlns:p14="http://schemas.microsoft.com/office/powerpoint/2010/main" val="1372547"/>
      </p:ext>
    </p:extLst>
  </p:cSld>
  <p:clrMapOvr>
    <a:masterClrMapping/>
  </p:clrMapOvr>
</p:sld>
</file>

<file path=ppt/theme/theme1.xml><?xml version="1.0" encoding="utf-8"?>
<a:theme xmlns:a="http://schemas.openxmlformats.org/drawingml/2006/main" name="IBM InterConnect 2017">
  <a:themeElements>
    <a:clrScheme name="InterConnect 2017-FNL">
      <a:dk1>
        <a:srgbClr val="000000"/>
      </a:dk1>
      <a:lt1>
        <a:srgbClr val="FFFFFF"/>
      </a:lt1>
      <a:dk2>
        <a:srgbClr val="44546A"/>
      </a:dk2>
      <a:lt2>
        <a:srgbClr val="E7E6E6"/>
      </a:lt2>
      <a:accent1>
        <a:srgbClr val="B8AEAE"/>
      </a:accent1>
      <a:accent2>
        <a:srgbClr val="E4E1E4"/>
      </a:accent2>
      <a:accent3>
        <a:srgbClr val="F05253"/>
      </a:accent3>
      <a:accent4>
        <a:srgbClr val="1C3649"/>
      </a:accent4>
      <a:accent5>
        <a:srgbClr val="5498D5"/>
      </a:accent5>
      <a:accent6>
        <a:srgbClr val="AC72E6"/>
      </a:accent6>
      <a:hlink>
        <a:srgbClr val="0563C1"/>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2">
          <a:schemeClr val="accent1"/>
        </a:fillRef>
        <a:effectRef idx="1">
          <a:schemeClr val="accent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91440" tIns="45720" rIns="91440" bIns="45720" rtlCol="0" anchor="t" anchorCtr="0">
        <a:noAutofit/>
      </a:bodyPr>
      <a:lstStyle>
        <a:defPPr>
          <a:lnSpc>
            <a:spcPct val="90000"/>
          </a:lnSpc>
          <a:spcBef>
            <a:spcPts val="1000"/>
          </a:spcBef>
          <a:defRPr sz="25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7296</TotalTime>
  <Words>1117</Words>
  <Application>Microsoft Macintosh PowerPoint</Application>
  <PresentationFormat>Widescreen</PresentationFormat>
  <Paragraphs>405</Paragraphs>
  <Slides>26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Calibri</vt:lpstr>
      <vt:lpstr>Cambria</vt:lpstr>
      <vt:lpstr>Mangal</vt:lpstr>
      <vt:lpstr>ＭＳ 明朝</vt:lpstr>
      <vt:lpstr>Times New Roman</vt:lpstr>
      <vt:lpstr>Wingdings</vt:lpstr>
      <vt:lpstr>Arial</vt:lpstr>
      <vt:lpstr>IBM InterConnect 2017</vt:lpstr>
      <vt:lpstr>PowerPoint Presentation</vt:lpstr>
      <vt:lpstr>PowerPoint Presentation</vt:lpstr>
      <vt:lpstr>PowerPoint Presentation</vt:lpstr>
      <vt:lpstr>Agenda</vt:lpstr>
      <vt:lpstr>A typical scenario for polyglot APIs &amp; Microservices</vt:lpstr>
      <vt:lpstr>Relations between APIs and Microservices</vt:lpstr>
      <vt:lpstr>Exposing APIs via API Gateway (such as API Connect)</vt:lpstr>
      <vt:lpstr>Composing an API with LoopBack</vt:lpstr>
      <vt:lpstr>Decomposing a monotheistic application into microservices </vt:lpstr>
      <vt:lpstr>Perspective #1: API first</vt:lpstr>
      <vt:lpstr>Perspective #2: Microservice first</vt:lpstr>
      <vt:lpstr>Demo application</vt:lpstr>
      <vt:lpstr>The reference stack for polyglot microservices and apis</vt:lpstr>
      <vt:lpstr>Key requirements for RPC between Microservices</vt:lpstr>
      <vt:lpstr>User experience</vt:lpstr>
      <vt:lpstr>Possible paths</vt:lpstr>
      <vt:lpstr>Node.js as the primary glue for API solution</vt:lpstr>
      <vt:lpstr>REST + gRPC (dual faces of a microservice)</vt:lpstr>
      <vt:lpstr>gRPC service definitions</vt:lpstr>
      <vt:lpstr>Docker containers and composition</vt:lpstr>
      <vt:lpstr>docker-compose.yml</vt:lpstr>
      <vt:lpstr>Kubernetes container orchestration</vt:lpstr>
      <vt:lpstr>References</vt:lpstr>
      <vt:lpstr>PowerPoint Presentation</vt:lpstr>
      <vt:lpstr>PowerPoint Presentation</vt:lpstr>
      <vt:lpstr>PowerPoint Presentation</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Brittany Cormier</dc:creator>
  <cp:lastModifiedBy>Raymond Feng</cp:lastModifiedBy>
  <cp:revision>304</cp:revision>
  <dcterms:created xsi:type="dcterms:W3CDTF">2016-12-19T13:55:54Z</dcterms:created>
  <dcterms:modified xsi:type="dcterms:W3CDTF">2017-03-14T20:50:32Z</dcterms:modified>
</cp:coreProperties>
</file>