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4" r:id="rId9"/>
    <p:sldId id="261" r:id="rId10"/>
    <p:sldId id="263" r:id="rId11"/>
    <p:sldId id="269" r:id="rId12"/>
    <p:sldId id="270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zipkin.io/" TargetMode="External"/><Relationship Id="rId5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eos.com/blog/gRPC-protobufs-swa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uber.com/tech-stack-part-one/" TargetMode="External"/><Relationship Id="rId4" Type="http://schemas.openxmlformats.org/officeDocument/2006/relationships/hyperlink" Target="https://eng.uber.com/soa/" TargetMode="External"/><Relationship Id="rId5" Type="http://schemas.openxmlformats.org/officeDocument/2006/relationships/hyperlink" Target="https://eng.uber.com/building-tincup/" TargetMode="Externa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Microservices/APIs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</a:t>
            </a:r>
          </a:p>
          <a:p>
            <a:pPr algn="ctr"/>
            <a:r>
              <a:rPr lang="en-US" sz="1400" dirty="0" smtClean="0"/>
              <a:t>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693340" y="3737234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>
            <a:off x="9013247" y="3920667"/>
            <a:ext cx="680093" cy="223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75741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5991424" y="2105383"/>
            <a:ext cx="1317472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507106" y="3128659"/>
            <a:ext cx="819948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90506" y="4692885"/>
            <a:ext cx="624570" cy="34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37717" y="5100780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Node </a:t>
            </a:r>
            <a:r>
              <a:rPr lang="en-US" sz="1200" dirty="0" smtClean="0"/>
              <a:t>Client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gRPC</a:t>
            </a:r>
            <a:r>
              <a:rPr lang="en-US" sz="1200" dirty="0" smtClean="0"/>
              <a:t>/Node)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5" idx="0"/>
            <a:endCxn id="10" idx="1"/>
          </p:cNvCxnSpPr>
          <p:nvPr/>
        </p:nvCxnSpPr>
        <p:spPr>
          <a:xfrm rot="5400000" flipH="1" flipV="1">
            <a:off x="1567903" y="4340153"/>
            <a:ext cx="209917" cy="1311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2481943" y="1611086"/>
            <a:ext cx="6270171" cy="40494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compose for local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2601685"/>
            <a:ext cx="1447800" cy="1186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note-loopback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03471" y="1993786"/>
            <a:ext cx="1447800" cy="1186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note-java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727371" y="3788228"/>
            <a:ext cx="1447800" cy="1186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zipkin</a:t>
            </a:r>
            <a:endParaRPr lang="en-US" dirty="0"/>
          </a:p>
        </p:txBody>
      </p:sp>
      <p:cxnSp>
        <p:nvCxnSpPr>
          <p:cNvPr id="15" name="Elbow Connector 14"/>
          <p:cNvCxnSpPr>
            <a:stCxn id="6" idx="3"/>
            <a:endCxn id="35" idx="1"/>
          </p:cNvCxnSpPr>
          <p:nvPr/>
        </p:nvCxnSpPr>
        <p:spPr>
          <a:xfrm flipV="1">
            <a:off x="4953000" y="2587058"/>
            <a:ext cx="1050471" cy="607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6" idx="2"/>
            <a:endCxn id="36" idx="1"/>
          </p:cNvCxnSpPr>
          <p:nvPr/>
        </p:nvCxnSpPr>
        <p:spPr>
          <a:xfrm rot="16200000" flipH="1">
            <a:off x="5181599" y="2835728"/>
            <a:ext cx="593272" cy="2498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5" idx="3"/>
            <a:endCxn id="36" idx="3"/>
          </p:cNvCxnSpPr>
          <p:nvPr/>
        </p:nvCxnSpPr>
        <p:spPr>
          <a:xfrm>
            <a:off x="7451271" y="2587058"/>
            <a:ext cx="723900" cy="1794442"/>
          </a:xfrm>
          <a:prstGeom prst="bentConnector3">
            <a:avLst>
              <a:gd name="adj1" fmla="val 13157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781300" y="2746770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http:3000</a:t>
            </a:r>
            <a:endParaRPr lang="en-US" sz="1100"/>
          </a:p>
        </p:txBody>
      </p:sp>
      <p:sp>
        <p:nvSpPr>
          <p:cNvPr id="45" name="Rectangle 44"/>
          <p:cNvSpPr/>
          <p:nvPr/>
        </p:nvSpPr>
        <p:spPr>
          <a:xfrm>
            <a:off x="2781300" y="3267499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http2:50051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5614307" y="2164726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http2:50052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6245678" y="3932888"/>
            <a:ext cx="963386" cy="30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http:9411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22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PoC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http://zipkin.io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http://opentracing.io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657060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4120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49194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43877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49194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628866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884617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44819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644819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714469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709152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5332659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709152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798224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6003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30311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889934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491870" y="392206"/>
            <a:ext cx="499882" cy="5039386"/>
          </a:xfrm>
          <a:prstGeom prst="bentConnector3">
            <a:avLst>
              <a:gd name="adj1" fmla="val 32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861707" y="2407975"/>
            <a:ext cx="1887267" cy="2774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of Records Tier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API Tier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343765" y="1760005"/>
            <a:ext cx="170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 applications</a:t>
            </a:r>
          </a:p>
          <a:p>
            <a:r>
              <a:rPr lang="en-US" dirty="0" smtClean="0"/>
              <a:t>APIs should be created as composition of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3"/>
              </a:rPr>
              <a:t>https://eng.uber.com/tech-stack-part-one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://eng.uber.com/soa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https://eng.uber.com/building-tincup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</a:t>
            </a:r>
            <a:r>
              <a:rPr lang="en-US" dirty="0" err="1" smtClean="0"/>
              <a:t>microservices</a:t>
            </a:r>
            <a:r>
              <a:rPr lang="en-US" dirty="0" smtClean="0"/>
              <a:t>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user</a:t>
            </a:r>
            <a:endParaRPr lang="en-US" dirty="0"/>
          </a:p>
          <a:p>
            <a:pPr lvl="1"/>
            <a:r>
              <a:rPr lang="en-US" dirty="0" smtClean="0"/>
              <a:t>I should be able to connect to other </a:t>
            </a:r>
            <a:r>
              <a:rPr lang="en-US" dirty="0" err="1" smtClean="0"/>
              <a:t>microservices</a:t>
            </a:r>
            <a:r>
              <a:rPr lang="en-US" dirty="0" smtClean="0"/>
              <a:t>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</a:t>
            </a:r>
            <a:r>
              <a:rPr lang="en-US" dirty="0" err="1" smtClean="0"/>
              <a:t>microservices</a:t>
            </a:r>
            <a:r>
              <a:rPr lang="en-US" dirty="0" smtClean="0"/>
              <a:t> can interact with LoopBack apps</a:t>
            </a:r>
          </a:p>
          <a:p>
            <a:r>
              <a:rPr lang="en-US" dirty="0" smtClean="0"/>
              <a:t>As an API Gateway user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 using Swagger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Implement API logic in Java/Swift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2636874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024199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2860157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3178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37584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39108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0632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</a:t>
            </a:r>
            <a:r>
              <a:rPr lang="en-US" sz="1200" dirty="0" err="1" smtClean="0"/>
              <a:t>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4702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2724593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165192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E2E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extension points with IDL</a:t>
            </a:r>
          </a:p>
          <a:p>
            <a:r>
              <a:rPr lang="en-US" dirty="0" smtClean="0"/>
              <a:t>Allow extensions to be implemented using other languages/platforms</a:t>
            </a:r>
          </a:p>
          <a:p>
            <a:r>
              <a:rPr lang="en-US" dirty="0" smtClean="0"/>
              <a:t>Use modern RPC to communicate between Node and other runtimes</a:t>
            </a:r>
          </a:p>
          <a:p>
            <a:r>
              <a:rPr lang="en-US" dirty="0" smtClean="0"/>
              <a:t>Possible extensions:</a:t>
            </a:r>
          </a:p>
          <a:p>
            <a:pPr lvl="1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API implementations</a:t>
            </a:r>
          </a:p>
          <a:p>
            <a:pPr lvl="1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612</Words>
  <Application>Microsoft Macintosh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</vt:lpstr>
      <vt:lpstr>Arial</vt:lpstr>
      <vt:lpstr>Office Theme</vt:lpstr>
      <vt:lpstr>Polyglot Microservices/APIs with modern RPCs</vt:lpstr>
      <vt:lpstr>Scenario (APIs &amp; Microservices)</vt:lpstr>
      <vt:lpstr>APIs and Microservices</vt:lpstr>
      <vt:lpstr>Key requirements for RPC between microservices</vt:lpstr>
      <vt:lpstr>Reference frameworks</vt:lpstr>
      <vt:lpstr>User experience</vt:lpstr>
      <vt:lpstr>Possible paths</vt:lpstr>
      <vt:lpstr>REST + gRPC</vt:lpstr>
      <vt:lpstr>Node.js as the primary E2E API solution</vt:lpstr>
      <vt:lpstr>e2e API runtime</vt:lpstr>
      <vt:lpstr>PoC Demo</vt:lpstr>
      <vt:lpstr>Docker containers</vt:lpstr>
      <vt:lpstr>PoC and beyond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67</cp:revision>
  <dcterms:created xsi:type="dcterms:W3CDTF">2016-08-24T17:06:07Z</dcterms:created>
  <dcterms:modified xsi:type="dcterms:W3CDTF">2016-09-21T16:31:28Z</dcterms:modified>
</cp:coreProperties>
</file>