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18285-D0B6-5E0F-17E6-4605FEC4D3A0}" v="231" dt="2024-04-22T04:08:26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2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Country Clustering Analysis Using</a:t>
            </a:r>
          </a:p>
          <a:p>
            <a:pPr>
              <a:lnSpc>
                <a:spcPct val="90000"/>
              </a:lnSpc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Unsupervised 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A0774-6A4A-CD93-C146-3C095217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98" b="24921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0505" y="3958297"/>
            <a:ext cx="4883021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Temple University</a:t>
            </a:r>
          </a:p>
          <a:p>
            <a:r>
              <a:rPr lang="en-US" dirty="0"/>
              <a:t>Principles of Data Science</a:t>
            </a:r>
          </a:p>
          <a:p>
            <a:r>
              <a:rPr lang="en-US" dirty="0"/>
              <a:t>CIS 3715</a:t>
            </a:r>
          </a:p>
          <a:p>
            <a:r>
              <a:rPr lang="en-US" dirty="0"/>
              <a:t>Fuad Hassan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BD8-7E37-CD73-AF5F-7ECC9440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51" y="630938"/>
            <a:ext cx="10427840" cy="108605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BB8C-647F-DC70-55BF-01D7A9DE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Utilize unsupervised machine learning to categorize countries into four distinct clusters based on socio-economic and health factors: Highly Developed, Upper-Middle Developed, Lower-</a:t>
            </a:r>
            <a:r>
              <a:rPr lang="en-US">
                <a:ea typeface="+mn-lt"/>
                <a:cs typeface="+mn-lt"/>
              </a:rPr>
              <a:t>Middle Developed, and Least Developed.</a:t>
            </a:r>
          </a:p>
          <a:p>
            <a:r>
              <a:rPr lang="en-US" dirty="0">
                <a:solidFill>
                  <a:srgbClr val="F3F0F2"/>
                </a:solidFill>
                <a:ea typeface="+mn-lt"/>
                <a:cs typeface="+mn-lt"/>
              </a:rPr>
              <a:t>Assist HELP International's decision-making process by identifying countries in the direst need of aid, allowing for a more strategic and effective distribution of $10 million in raised </a:t>
            </a:r>
            <a:r>
              <a:rPr lang="en-US">
                <a:solidFill>
                  <a:srgbClr val="F3F0F2"/>
                </a:solidFill>
                <a:ea typeface="+mn-lt"/>
                <a:cs typeface="+mn-lt"/>
              </a:rPr>
              <a:t>funds.</a:t>
            </a:r>
          </a:p>
          <a:p>
            <a:r>
              <a:rPr lang="en-US" dirty="0">
                <a:solidFill>
                  <a:srgbClr val="F3F0F2"/>
                </a:solidFill>
                <a:ea typeface="+mn-lt"/>
                <a:cs typeface="+mn-lt"/>
              </a:rPr>
              <a:t>Provide insights into the relationships between different variables (e.g., child mortality rate, life expectancy, income, GDP per capita) to guide future policy decisions and targeted aid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8249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511C5-220B-9C30-24AE-32398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Description Of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3DE5-5F64-BACD-86A4-F16E6590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3" y="2552586"/>
            <a:ext cx="4218205" cy="3823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country: Name of the country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 err="1">
                <a:ea typeface="+mn-lt"/>
                <a:cs typeface="+mn-lt"/>
              </a:rPr>
              <a:t>child_mort</a:t>
            </a:r>
            <a:r>
              <a:rPr lang="en-US" sz="1100" dirty="0">
                <a:ea typeface="+mn-lt"/>
                <a:cs typeface="+mn-lt"/>
              </a:rPr>
              <a:t>: Child mortality rate (per 1000 live births)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exports: Exports of goods and services (% of GDP)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health: Total health spending (% of GDP)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imports: Imports of goods and services (% of GDP)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income: Net income per person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inflation: The measurement of the annual growth rate of the Total GDP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 err="1">
                <a:ea typeface="+mn-lt"/>
                <a:cs typeface="+mn-lt"/>
              </a:rPr>
              <a:t>life_expec</a:t>
            </a:r>
            <a:r>
              <a:rPr lang="en-US" sz="1100" dirty="0">
                <a:ea typeface="+mn-lt"/>
                <a:cs typeface="+mn-lt"/>
              </a:rPr>
              <a:t>: Life expectancy at birth (in years)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err="1">
                <a:ea typeface="+mn-lt"/>
                <a:cs typeface="+mn-lt"/>
              </a:rPr>
              <a:t>total_fer</a:t>
            </a:r>
            <a:r>
              <a:rPr lang="en-US" sz="1100" dirty="0">
                <a:ea typeface="+mn-lt"/>
                <a:cs typeface="+mn-lt"/>
              </a:rPr>
              <a:t>: The number of children that would be born to each woman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if the current age-fertility rates remain the same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 err="1">
                <a:ea typeface="+mn-lt"/>
                <a:cs typeface="+mn-lt"/>
              </a:rPr>
              <a:t>gdpp</a:t>
            </a:r>
            <a:r>
              <a:rPr lang="en-US" sz="1100" dirty="0">
                <a:ea typeface="+mn-lt"/>
                <a:cs typeface="+mn-lt"/>
              </a:rPr>
              <a:t>: Gross Domestic Product per capita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endParaRPr lang="en-US" sz="11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D693243-ABD6-2F36-A03A-A4BD81C23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1" t="121" b="-168"/>
          <a:stretch/>
        </p:blipFill>
        <p:spPr>
          <a:xfrm>
            <a:off x="5974365" y="-1839"/>
            <a:ext cx="6221138" cy="68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9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37C6A-DB6D-AC82-6AE9-A1DAE4DB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823" y="662964"/>
            <a:ext cx="5431895" cy="145607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 Description</a:t>
            </a:r>
          </a:p>
        </p:txBody>
      </p:sp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4EFD54DB-7E7D-6380-1AAE-68652CF0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57" y="571501"/>
            <a:ext cx="3272768" cy="3093719"/>
          </a:xfrm>
          <a:prstGeom prst="rect">
            <a:avLst/>
          </a:prstGeom>
        </p:spPr>
      </p:pic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FA671B45-9A3F-4D6F-EB8E-7AF1AFC2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28" y="3773806"/>
            <a:ext cx="3251845" cy="255269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DE08-6F3B-3FFE-C7F2-73ECC47A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967" y="2311831"/>
            <a:ext cx="4515260" cy="4014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After conducting feature extraction, I identified 'health,' 'imports,' 'inflation,' 'exports,' and 'cluster' as the most significant columns.</a:t>
            </a:r>
            <a:endParaRPr lang="en-US" sz="1400" dirty="0"/>
          </a:p>
          <a:p>
            <a:pPr marL="342900" indent="-34290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Utilizing these features, I executed a K-Mean clustering model with four clusters.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The 4 clusters have approximately same size: there’s no major outliers when it comes to the number of observations per cluster.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17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BD71-51A5-6DD6-A069-4B1EAA40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697" y="3429001"/>
            <a:ext cx="4552903" cy="2709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Description Of Results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FEC7D815-A5DB-8004-6332-7827F002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1" y="76201"/>
            <a:ext cx="5101590" cy="671322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D54A2E-3619-466E-8A04-1F9713F39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716" y="3005418"/>
            <a:ext cx="0" cy="305248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6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the world&#10;&#10;Description automatically generated">
            <a:extLst>
              <a:ext uri="{FF2B5EF4-FFF2-40B4-BE49-F238E27FC236}">
                <a16:creationId xmlns:a16="http://schemas.microsoft.com/office/drawing/2014/main" id="{6A6B5DED-3DA4-5C9C-BAB1-B9B5170F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5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1735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VaultVTI</vt:lpstr>
      <vt:lpstr>Country Clustering Analysis Using Unsupervised ML</vt:lpstr>
      <vt:lpstr>Project Objectives</vt:lpstr>
      <vt:lpstr>Description Of Data</vt:lpstr>
      <vt:lpstr>Model Description</vt:lpstr>
      <vt:lpstr>Description Of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2024-04-18T07:02:47Z</dcterms:created>
  <dcterms:modified xsi:type="dcterms:W3CDTF">2024-04-22T04:08:36Z</dcterms:modified>
</cp:coreProperties>
</file>