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18285-D0B6-5E0F-17E6-4605FEC4D3A0}" v="231" dt="2024-04-22T04:08:26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ad Hassan" userId="S::tun62034@temple.edu::b83ece20-94bb-47e0-a63e-727458843c73" providerId="AD" clId="Web-{4ED18285-D0B6-5E0F-17E6-4605FEC4D3A0}"/>
    <pc:docChg chg="addSld modSld">
      <pc:chgData name="Fuad Hassan" userId="S::tun62034@temple.edu::b83ece20-94bb-47e0-a63e-727458843c73" providerId="AD" clId="Web-{4ED18285-D0B6-5E0F-17E6-4605FEC4D3A0}" dt="2024-04-22T04:08:26.863" v="254" actId="1076"/>
      <pc:docMkLst>
        <pc:docMk/>
      </pc:docMkLst>
      <pc:sldChg chg="addSp delSp modSp new mod setBg">
        <pc:chgData name="Fuad Hassan" userId="S::tun62034@temple.edu::b83ece20-94bb-47e0-a63e-727458843c73" providerId="AD" clId="Web-{4ED18285-D0B6-5E0F-17E6-4605FEC4D3A0}" dt="2024-04-22T03:50:46.163" v="49" actId="14100"/>
        <pc:sldMkLst>
          <pc:docMk/>
          <pc:sldMk cId="1868299723" sldId="258"/>
        </pc:sldMkLst>
        <pc:spChg chg="mod">
          <ac:chgData name="Fuad Hassan" userId="S::tun62034@temple.edu::b83ece20-94bb-47e0-a63e-727458843c73" providerId="AD" clId="Web-{4ED18285-D0B6-5E0F-17E6-4605FEC4D3A0}" dt="2024-04-22T03:49:55.130" v="38"/>
          <ac:spMkLst>
            <pc:docMk/>
            <pc:sldMk cId="1868299723" sldId="258"/>
            <ac:spMk id="2" creationId="{0DA511C5-220B-9C30-24AE-32398DEE6DE5}"/>
          </ac:spMkLst>
        </pc:spChg>
        <pc:spChg chg="mod ord">
          <ac:chgData name="Fuad Hassan" userId="S::tun62034@temple.edu::b83ece20-94bb-47e0-a63e-727458843c73" providerId="AD" clId="Web-{4ED18285-D0B6-5E0F-17E6-4605FEC4D3A0}" dt="2024-04-22T03:50:22.615" v="44" actId="1076"/>
          <ac:spMkLst>
            <pc:docMk/>
            <pc:sldMk cId="1868299723" sldId="258"/>
            <ac:spMk id="3" creationId="{54393DE5-5F64-BACD-86A4-F16E6590DE4E}"/>
          </ac:spMkLst>
        </pc:spChg>
        <pc:spChg chg="add del">
          <ac:chgData name="Fuad Hassan" userId="S::tun62034@temple.edu::b83ece20-94bb-47e0-a63e-727458843c73" providerId="AD" clId="Web-{4ED18285-D0B6-5E0F-17E6-4605FEC4D3A0}" dt="2024-04-22T03:49:55.130" v="38"/>
          <ac:spMkLst>
            <pc:docMk/>
            <pc:sldMk cId="1868299723" sldId="258"/>
            <ac:spMk id="9" creationId="{BF02845A-8571-40C5-9F56-8F9B3F7C4E4C}"/>
          </ac:spMkLst>
        </pc:spChg>
        <pc:spChg chg="add">
          <ac:chgData name="Fuad Hassan" userId="S::tun62034@temple.edu::b83ece20-94bb-47e0-a63e-727458843c73" providerId="AD" clId="Web-{4ED18285-D0B6-5E0F-17E6-4605FEC4D3A0}" dt="2024-04-22T03:49:55.130" v="38"/>
          <ac:spMkLst>
            <pc:docMk/>
            <pc:sldMk cId="1868299723" sldId="258"/>
            <ac:spMk id="16" creationId="{BF02845A-8571-40C5-9F56-8F9B3F7C4E4C}"/>
          </ac:spMkLst>
        </pc:spChg>
        <pc:picChg chg="add mod ord modCrop">
          <ac:chgData name="Fuad Hassan" userId="S::tun62034@temple.edu::b83ece20-94bb-47e0-a63e-727458843c73" providerId="AD" clId="Web-{4ED18285-D0B6-5E0F-17E6-4605FEC4D3A0}" dt="2024-04-22T03:50:46.163" v="49" actId="14100"/>
          <ac:picMkLst>
            <pc:docMk/>
            <pc:sldMk cId="1868299723" sldId="258"/>
            <ac:picMk id="4" creationId="{FD693243-ABD6-2F36-A03A-A4BD81C23BE6}"/>
          </ac:picMkLst>
        </pc:picChg>
        <pc:cxnChg chg="add del">
          <ac:chgData name="Fuad Hassan" userId="S::tun62034@temple.edu::b83ece20-94bb-47e0-a63e-727458843c73" providerId="AD" clId="Web-{4ED18285-D0B6-5E0F-17E6-4605FEC4D3A0}" dt="2024-04-22T03:49:55.130" v="38"/>
          <ac:cxnSpMkLst>
            <pc:docMk/>
            <pc:sldMk cId="1868299723" sldId="258"/>
            <ac:cxnSpMk id="11" creationId="{F30BB598-81B4-41BB-BC44-CD9C29AE2EAB}"/>
          </ac:cxnSpMkLst>
        </pc:cxnChg>
        <pc:cxnChg chg="add">
          <ac:chgData name="Fuad Hassan" userId="S::tun62034@temple.edu::b83ece20-94bb-47e0-a63e-727458843c73" providerId="AD" clId="Web-{4ED18285-D0B6-5E0F-17E6-4605FEC4D3A0}" dt="2024-04-22T03:49:55.130" v="38"/>
          <ac:cxnSpMkLst>
            <pc:docMk/>
            <pc:sldMk cId="1868299723" sldId="258"/>
            <ac:cxnSpMk id="18" creationId="{F30BB598-81B4-41BB-BC44-CD9C29AE2EAB}"/>
          </ac:cxnSpMkLst>
        </pc:cxnChg>
      </pc:sldChg>
      <pc:sldChg chg="addSp delSp modSp new mod setBg">
        <pc:chgData name="Fuad Hassan" userId="S::tun62034@temple.edu::b83ece20-94bb-47e0-a63e-727458843c73" providerId="AD" clId="Web-{4ED18285-D0B6-5E0F-17E6-4605FEC4D3A0}" dt="2024-04-22T04:03:23.486" v="215" actId="20577"/>
        <pc:sldMkLst>
          <pc:docMk/>
          <pc:sldMk cId="4292179830" sldId="259"/>
        </pc:sldMkLst>
        <pc:spChg chg="mod">
          <ac:chgData name="Fuad Hassan" userId="S::tun62034@temple.edu::b83ece20-94bb-47e0-a63e-727458843c73" providerId="AD" clId="Web-{4ED18285-D0B6-5E0F-17E6-4605FEC4D3A0}" dt="2024-04-22T04:03:23.486" v="215" actId="20577"/>
          <ac:spMkLst>
            <pc:docMk/>
            <pc:sldMk cId="4292179830" sldId="259"/>
            <ac:spMk id="2" creationId="{28437C6A-DB6D-AC82-6AE9-A1DAE4DB7030}"/>
          </ac:spMkLst>
        </pc:spChg>
        <pc:spChg chg="mod ord">
          <ac:chgData name="Fuad Hassan" userId="S::tun62034@temple.edu::b83ece20-94bb-47e0-a63e-727458843c73" providerId="AD" clId="Web-{4ED18285-D0B6-5E0F-17E6-4605FEC4D3A0}" dt="2024-04-22T04:02:23.578" v="211" actId="14100"/>
          <ac:spMkLst>
            <pc:docMk/>
            <pc:sldMk cId="4292179830" sldId="259"/>
            <ac:spMk id="3" creationId="{77A2DE08-6F3B-3FFE-C7F2-73ECC47A45D1}"/>
          </ac:spMkLst>
        </pc:spChg>
        <pc:spChg chg="add del">
          <ac:chgData name="Fuad Hassan" userId="S::tun62034@temple.edu::b83ece20-94bb-47e0-a63e-727458843c73" providerId="AD" clId="Web-{4ED18285-D0B6-5E0F-17E6-4605FEC4D3A0}" dt="2024-04-22T03:55:34.501" v="97"/>
          <ac:spMkLst>
            <pc:docMk/>
            <pc:sldMk cId="4292179830" sldId="259"/>
            <ac:spMk id="9" creationId="{BF02845A-8571-40C5-9F56-8F9B3F7C4E4C}"/>
          </ac:spMkLst>
        </pc:spChg>
        <pc:spChg chg="add del">
          <ac:chgData name="Fuad Hassan" userId="S::tun62034@temple.edu::b83ece20-94bb-47e0-a63e-727458843c73" providerId="AD" clId="Web-{4ED18285-D0B6-5E0F-17E6-4605FEC4D3A0}" dt="2024-04-22T03:59:26.353" v="170"/>
          <ac:spMkLst>
            <pc:docMk/>
            <pc:sldMk cId="4292179830" sldId="259"/>
            <ac:spMk id="13" creationId="{BF02845A-8571-40C5-9F56-8F9B3F7C4E4C}"/>
          </ac:spMkLst>
        </pc:spChg>
        <pc:spChg chg="add del">
          <ac:chgData name="Fuad Hassan" userId="S::tun62034@temple.edu::b83ece20-94bb-47e0-a63e-727458843c73" providerId="AD" clId="Web-{4ED18285-D0B6-5E0F-17E6-4605FEC4D3A0}" dt="2024-04-22T03:59:20.478" v="165"/>
          <ac:spMkLst>
            <pc:docMk/>
            <pc:sldMk cId="4292179830" sldId="259"/>
            <ac:spMk id="19" creationId="{BF02845A-8571-40C5-9F56-8F9B3F7C4E4C}"/>
          </ac:spMkLst>
        </pc:spChg>
        <pc:spChg chg="add del">
          <ac:chgData name="Fuad Hassan" userId="S::tun62034@temple.edu::b83ece20-94bb-47e0-a63e-727458843c73" providerId="AD" clId="Web-{4ED18285-D0B6-5E0F-17E6-4605FEC4D3A0}" dt="2024-04-22T03:59:22.884" v="167"/>
          <ac:spMkLst>
            <pc:docMk/>
            <pc:sldMk cId="4292179830" sldId="259"/>
            <ac:spMk id="23" creationId="{BF02845A-8571-40C5-9F56-8F9B3F7C4E4C}"/>
          </ac:spMkLst>
        </pc:spChg>
        <pc:spChg chg="add del">
          <ac:chgData name="Fuad Hassan" userId="S::tun62034@temple.edu::b83ece20-94bb-47e0-a63e-727458843c73" providerId="AD" clId="Web-{4ED18285-D0B6-5E0F-17E6-4605FEC4D3A0}" dt="2024-04-22T03:59:26.337" v="169"/>
          <ac:spMkLst>
            <pc:docMk/>
            <pc:sldMk cId="4292179830" sldId="259"/>
            <ac:spMk id="26" creationId="{BF02845A-8571-40C5-9F56-8F9B3F7C4E4C}"/>
          </ac:spMkLst>
        </pc:spChg>
        <pc:spChg chg="add del">
          <ac:chgData name="Fuad Hassan" userId="S::tun62034@temple.edu::b83ece20-94bb-47e0-a63e-727458843c73" providerId="AD" clId="Web-{4ED18285-D0B6-5E0F-17E6-4605FEC4D3A0}" dt="2024-04-22T04:01:07.309" v="182"/>
          <ac:spMkLst>
            <pc:docMk/>
            <pc:sldMk cId="4292179830" sldId="259"/>
            <ac:spMk id="29" creationId="{BF02845A-8571-40C5-9F56-8F9B3F7C4E4C}"/>
          </ac:spMkLst>
        </pc:spChg>
        <pc:spChg chg="add del">
          <ac:chgData name="Fuad Hassan" userId="S::tun62034@temple.edu::b83ece20-94bb-47e0-a63e-727458843c73" providerId="AD" clId="Web-{4ED18285-D0B6-5E0F-17E6-4605FEC4D3A0}" dt="2024-04-22T04:00:50.934" v="177"/>
          <ac:spMkLst>
            <pc:docMk/>
            <pc:sldMk cId="4292179830" sldId="259"/>
            <ac:spMk id="35" creationId="{BF02845A-8571-40C5-9F56-8F9B3F7C4E4C}"/>
          </ac:spMkLst>
        </pc:spChg>
        <pc:spChg chg="add del">
          <ac:chgData name="Fuad Hassan" userId="S::tun62034@temple.edu::b83ece20-94bb-47e0-a63e-727458843c73" providerId="AD" clId="Web-{4ED18285-D0B6-5E0F-17E6-4605FEC4D3A0}" dt="2024-04-22T04:01:04.966" v="179"/>
          <ac:spMkLst>
            <pc:docMk/>
            <pc:sldMk cId="4292179830" sldId="259"/>
            <ac:spMk id="39" creationId="{BA752A72-85AE-4898-800C-83AA48A96193}"/>
          </ac:spMkLst>
        </pc:spChg>
        <pc:spChg chg="add del">
          <ac:chgData name="Fuad Hassan" userId="S::tun62034@temple.edu::b83ece20-94bb-47e0-a63e-727458843c73" providerId="AD" clId="Web-{4ED18285-D0B6-5E0F-17E6-4605FEC4D3A0}" dt="2024-04-22T04:01:07.294" v="181"/>
          <ac:spMkLst>
            <pc:docMk/>
            <pc:sldMk cId="4292179830" sldId="259"/>
            <ac:spMk id="42" creationId="{BF02845A-8571-40C5-9F56-8F9B3F7C4E4C}"/>
          </ac:spMkLst>
        </pc:spChg>
        <pc:spChg chg="add">
          <ac:chgData name="Fuad Hassan" userId="S::tun62034@temple.edu::b83ece20-94bb-47e0-a63e-727458843c73" providerId="AD" clId="Web-{4ED18285-D0B6-5E0F-17E6-4605FEC4D3A0}" dt="2024-04-22T04:01:07.309" v="182"/>
          <ac:spMkLst>
            <pc:docMk/>
            <pc:sldMk cId="4292179830" sldId="259"/>
            <ac:spMk id="45" creationId="{BF02845A-8571-40C5-9F56-8F9B3F7C4E4C}"/>
          </ac:spMkLst>
        </pc:spChg>
        <pc:picChg chg="add mod ord">
          <ac:chgData name="Fuad Hassan" userId="S::tun62034@temple.edu::b83ece20-94bb-47e0-a63e-727458843c73" providerId="AD" clId="Web-{4ED18285-D0B6-5E0F-17E6-4605FEC4D3A0}" dt="2024-04-22T04:01:18.622" v="185" actId="1076"/>
          <ac:picMkLst>
            <pc:docMk/>
            <pc:sldMk cId="4292179830" sldId="259"/>
            <ac:picMk id="4" creationId="{4EFD54DB-7E7D-6380-1AAE-68652CF090D7}"/>
          </ac:picMkLst>
        </pc:picChg>
        <pc:picChg chg="add mod">
          <ac:chgData name="Fuad Hassan" userId="S::tun62034@temple.edu::b83ece20-94bb-47e0-a63e-727458843c73" providerId="AD" clId="Web-{4ED18285-D0B6-5E0F-17E6-4605FEC4D3A0}" dt="2024-04-22T04:01:22.154" v="186" actId="1076"/>
          <ac:picMkLst>
            <pc:docMk/>
            <pc:sldMk cId="4292179830" sldId="259"/>
            <ac:picMk id="5" creationId="{FA671B45-9A3F-4D6F-EB8E-7AF1AFC22013}"/>
          </ac:picMkLst>
        </pc:picChg>
        <pc:cxnChg chg="add del">
          <ac:chgData name="Fuad Hassan" userId="S::tun62034@temple.edu::b83ece20-94bb-47e0-a63e-727458843c73" providerId="AD" clId="Web-{4ED18285-D0B6-5E0F-17E6-4605FEC4D3A0}" dt="2024-04-22T03:55:34.501" v="97"/>
          <ac:cxnSpMkLst>
            <pc:docMk/>
            <pc:sldMk cId="4292179830" sldId="259"/>
            <ac:cxnSpMk id="11" creationId="{F30BB598-81B4-41BB-BC44-CD9C29AE2EAB}"/>
          </ac:cxnSpMkLst>
        </pc:cxnChg>
        <pc:cxnChg chg="add del">
          <ac:chgData name="Fuad Hassan" userId="S::tun62034@temple.edu::b83ece20-94bb-47e0-a63e-727458843c73" providerId="AD" clId="Web-{4ED18285-D0B6-5E0F-17E6-4605FEC4D3A0}" dt="2024-04-22T03:59:26.353" v="170"/>
          <ac:cxnSpMkLst>
            <pc:docMk/>
            <pc:sldMk cId="4292179830" sldId="259"/>
            <ac:cxnSpMk id="14" creationId="{F30BB598-81B4-41BB-BC44-CD9C29AE2EAB}"/>
          </ac:cxnSpMkLst>
        </pc:cxnChg>
        <pc:cxnChg chg="add del">
          <ac:chgData name="Fuad Hassan" userId="S::tun62034@temple.edu::b83ece20-94bb-47e0-a63e-727458843c73" providerId="AD" clId="Web-{4ED18285-D0B6-5E0F-17E6-4605FEC4D3A0}" dt="2024-04-22T03:59:20.478" v="165"/>
          <ac:cxnSpMkLst>
            <pc:docMk/>
            <pc:sldMk cId="4292179830" sldId="259"/>
            <ac:cxnSpMk id="21" creationId="{F30BB598-81B4-41BB-BC44-CD9C29AE2EAB}"/>
          </ac:cxnSpMkLst>
        </pc:cxnChg>
        <pc:cxnChg chg="add del">
          <ac:chgData name="Fuad Hassan" userId="S::tun62034@temple.edu::b83ece20-94bb-47e0-a63e-727458843c73" providerId="AD" clId="Web-{4ED18285-D0B6-5E0F-17E6-4605FEC4D3A0}" dt="2024-04-22T03:59:22.884" v="167"/>
          <ac:cxnSpMkLst>
            <pc:docMk/>
            <pc:sldMk cId="4292179830" sldId="259"/>
            <ac:cxnSpMk id="24" creationId="{F30BB598-81B4-41BB-BC44-CD9C29AE2EAB}"/>
          </ac:cxnSpMkLst>
        </pc:cxnChg>
        <pc:cxnChg chg="add del">
          <ac:chgData name="Fuad Hassan" userId="S::tun62034@temple.edu::b83ece20-94bb-47e0-a63e-727458843c73" providerId="AD" clId="Web-{4ED18285-D0B6-5E0F-17E6-4605FEC4D3A0}" dt="2024-04-22T03:59:26.337" v="169"/>
          <ac:cxnSpMkLst>
            <pc:docMk/>
            <pc:sldMk cId="4292179830" sldId="259"/>
            <ac:cxnSpMk id="27" creationId="{F30BB598-81B4-41BB-BC44-CD9C29AE2EAB}"/>
          </ac:cxnSpMkLst>
        </pc:cxnChg>
        <pc:cxnChg chg="add del">
          <ac:chgData name="Fuad Hassan" userId="S::tun62034@temple.edu::b83ece20-94bb-47e0-a63e-727458843c73" providerId="AD" clId="Web-{4ED18285-D0B6-5E0F-17E6-4605FEC4D3A0}" dt="2024-04-22T04:01:07.309" v="182"/>
          <ac:cxnSpMkLst>
            <pc:docMk/>
            <pc:sldMk cId="4292179830" sldId="259"/>
            <ac:cxnSpMk id="30" creationId="{F30BB598-81B4-41BB-BC44-CD9C29AE2EAB}"/>
          </ac:cxnSpMkLst>
        </pc:cxnChg>
        <pc:cxnChg chg="add del">
          <ac:chgData name="Fuad Hassan" userId="S::tun62034@temple.edu::b83ece20-94bb-47e0-a63e-727458843c73" providerId="AD" clId="Web-{4ED18285-D0B6-5E0F-17E6-4605FEC4D3A0}" dt="2024-04-22T04:00:50.934" v="177"/>
          <ac:cxnSpMkLst>
            <pc:docMk/>
            <pc:sldMk cId="4292179830" sldId="259"/>
            <ac:cxnSpMk id="37" creationId="{F30BB598-81B4-41BB-BC44-CD9C29AE2EAB}"/>
          </ac:cxnSpMkLst>
        </pc:cxnChg>
        <pc:cxnChg chg="add del">
          <ac:chgData name="Fuad Hassan" userId="S::tun62034@temple.edu::b83ece20-94bb-47e0-a63e-727458843c73" providerId="AD" clId="Web-{4ED18285-D0B6-5E0F-17E6-4605FEC4D3A0}" dt="2024-04-22T04:01:04.966" v="179"/>
          <ac:cxnSpMkLst>
            <pc:docMk/>
            <pc:sldMk cId="4292179830" sldId="259"/>
            <ac:cxnSpMk id="40" creationId="{F44652EC-C642-4099-9CB1-67BCF3CB5DD3}"/>
          </ac:cxnSpMkLst>
        </pc:cxnChg>
        <pc:cxnChg chg="add del">
          <ac:chgData name="Fuad Hassan" userId="S::tun62034@temple.edu::b83ece20-94bb-47e0-a63e-727458843c73" providerId="AD" clId="Web-{4ED18285-D0B6-5E0F-17E6-4605FEC4D3A0}" dt="2024-04-22T04:01:07.294" v="181"/>
          <ac:cxnSpMkLst>
            <pc:docMk/>
            <pc:sldMk cId="4292179830" sldId="259"/>
            <ac:cxnSpMk id="43" creationId="{F30BB598-81B4-41BB-BC44-CD9C29AE2EAB}"/>
          </ac:cxnSpMkLst>
        </pc:cxnChg>
        <pc:cxnChg chg="add">
          <ac:chgData name="Fuad Hassan" userId="S::tun62034@temple.edu::b83ece20-94bb-47e0-a63e-727458843c73" providerId="AD" clId="Web-{4ED18285-D0B6-5E0F-17E6-4605FEC4D3A0}" dt="2024-04-22T04:01:07.309" v="182"/>
          <ac:cxnSpMkLst>
            <pc:docMk/>
            <pc:sldMk cId="4292179830" sldId="259"/>
            <ac:cxnSpMk id="46" creationId="{F30BB598-81B4-41BB-BC44-CD9C29AE2EAB}"/>
          </ac:cxnSpMkLst>
        </pc:cxnChg>
      </pc:sldChg>
      <pc:sldChg chg="addSp delSp modSp new mod setBg">
        <pc:chgData name="Fuad Hassan" userId="S::tun62034@temple.edu::b83ece20-94bb-47e0-a63e-727458843c73" providerId="AD" clId="Web-{4ED18285-D0B6-5E0F-17E6-4605FEC4D3A0}" dt="2024-04-22T04:08:26.863" v="254" actId="1076"/>
        <pc:sldMkLst>
          <pc:docMk/>
          <pc:sldMk cId="1472164216" sldId="260"/>
        </pc:sldMkLst>
        <pc:spChg chg="mod">
          <ac:chgData name="Fuad Hassan" userId="S::tun62034@temple.edu::b83ece20-94bb-47e0-a63e-727458843c73" providerId="AD" clId="Web-{4ED18285-D0B6-5E0F-17E6-4605FEC4D3A0}" dt="2024-04-22T04:07:23.033" v="249"/>
          <ac:spMkLst>
            <pc:docMk/>
            <pc:sldMk cId="1472164216" sldId="260"/>
            <ac:spMk id="2" creationId="{F14FBD71-51A5-6DD6-A069-4B1EAA40C325}"/>
          </ac:spMkLst>
        </pc:spChg>
        <pc:spChg chg="del">
          <ac:chgData name="Fuad Hassan" userId="S::tun62034@temple.edu::b83ece20-94bb-47e0-a63e-727458843c73" providerId="AD" clId="Web-{4ED18285-D0B6-5E0F-17E6-4605FEC4D3A0}" dt="2024-04-22T04:05:23.568" v="225"/>
          <ac:spMkLst>
            <pc:docMk/>
            <pc:sldMk cId="1472164216" sldId="260"/>
            <ac:spMk id="3" creationId="{1B3389FC-F26F-76EE-5B16-C8FC8D279D85}"/>
          </ac:spMkLst>
        </pc:spChg>
        <pc:spChg chg="add del">
          <ac:chgData name="Fuad Hassan" userId="S::tun62034@temple.edu::b83ece20-94bb-47e0-a63e-727458843c73" providerId="AD" clId="Web-{4ED18285-D0B6-5E0F-17E6-4605FEC4D3A0}" dt="2024-04-22T04:05:34.742" v="227"/>
          <ac:spMkLst>
            <pc:docMk/>
            <pc:sldMk cId="1472164216" sldId="260"/>
            <ac:spMk id="8" creationId="{EC9497AB-081E-67FF-9054-D7F497125986}"/>
          </ac:spMkLst>
        </pc:spChg>
        <pc:spChg chg="add del">
          <ac:chgData name="Fuad Hassan" userId="S::tun62034@temple.edu::b83ece20-94bb-47e0-a63e-727458843c73" providerId="AD" clId="Web-{4ED18285-D0B6-5E0F-17E6-4605FEC4D3A0}" dt="2024-04-22T04:05:34.742" v="227"/>
          <ac:spMkLst>
            <pc:docMk/>
            <pc:sldMk cId="1472164216" sldId="260"/>
            <ac:spMk id="11" creationId="{BF02845A-8571-40C5-9F56-8F9B3F7C4E4C}"/>
          </ac:spMkLst>
        </pc:spChg>
        <pc:spChg chg="add del">
          <ac:chgData name="Fuad Hassan" userId="S::tun62034@temple.edu::b83ece20-94bb-47e0-a63e-727458843c73" providerId="AD" clId="Web-{4ED18285-D0B6-5E0F-17E6-4605FEC4D3A0}" dt="2024-04-22T04:05:37.149" v="229"/>
          <ac:spMkLst>
            <pc:docMk/>
            <pc:sldMk cId="1472164216" sldId="260"/>
            <ac:spMk id="15" creationId="{BF02845A-8571-40C5-9F56-8F9B3F7C4E4C}"/>
          </ac:spMkLst>
        </pc:spChg>
        <pc:spChg chg="add del">
          <ac:chgData name="Fuad Hassan" userId="S::tun62034@temple.edu::b83ece20-94bb-47e0-a63e-727458843c73" providerId="AD" clId="Web-{4ED18285-D0B6-5E0F-17E6-4605FEC4D3A0}" dt="2024-04-22T04:05:37.149" v="229"/>
          <ac:spMkLst>
            <pc:docMk/>
            <pc:sldMk cId="1472164216" sldId="260"/>
            <ac:spMk id="17" creationId="{98F42E8C-BC31-43BF-2A70-D01562A52136}"/>
          </ac:spMkLst>
        </pc:spChg>
        <pc:spChg chg="add del">
          <ac:chgData name="Fuad Hassan" userId="S::tun62034@temple.edu::b83ece20-94bb-47e0-a63e-727458843c73" providerId="AD" clId="Web-{4ED18285-D0B6-5E0F-17E6-4605FEC4D3A0}" dt="2024-04-22T04:05:42.211" v="231"/>
          <ac:spMkLst>
            <pc:docMk/>
            <pc:sldMk cId="1472164216" sldId="260"/>
            <ac:spMk id="19" creationId="{BF02845A-8571-40C5-9F56-8F9B3F7C4E4C}"/>
          </ac:spMkLst>
        </pc:spChg>
        <pc:spChg chg="add del">
          <ac:chgData name="Fuad Hassan" userId="S::tun62034@temple.edu::b83ece20-94bb-47e0-a63e-727458843c73" providerId="AD" clId="Web-{4ED18285-D0B6-5E0F-17E6-4605FEC4D3A0}" dt="2024-04-22T04:05:42.211" v="231"/>
          <ac:spMkLst>
            <pc:docMk/>
            <pc:sldMk cId="1472164216" sldId="260"/>
            <ac:spMk id="21" creationId="{A980EA8F-D50D-36A2-8EB3-827D49C87F60}"/>
          </ac:spMkLst>
        </pc:spChg>
        <pc:spChg chg="add del mod">
          <ac:chgData name="Fuad Hassan" userId="S::tun62034@temple.edu::b83ece20-94bb-47e0-a63e-727458843c73" providerId="AD" clId="Web-{4ED18285-D0B6-5E0F-17E6-4605FEC4D3A0}" dt="2024-04-22T04:06:48.172" v="241"/>
          <ac:spMkLst>
            <pc:docMk/>
            <pc:sldMk cId="1472164216" sldId="260"/>
            <ac:spMk id="22" creationId="{48150ACD-DA51-644F-F002-673D6665DC38}"/>
          </ac:spMkLst>
        </pc:spChg>
        <pc:spChg chg="add del">
          <ac:chgData name="Fuad Hassan" userId="S::tun62034@temple.edu::b83ece20-94bb-47e0-a63e-727458843c73" providerId="AD" clId="Web-{4ED18285-D0B6-5E0F-17E6-4605FEC4D3A0}" dt="2024-04-22T04:06:13.265" v="233"/>
          <ac:spMkLst>
            <pc:docMk/>
            <pc:sldMk cId="1472164216" sldId="260"/>
            <ac:spMk id="23" creationId="{BF02845A-8571-40C5-9F56-8F9B3F7C4E4C}"/>
          </ac:spMkLst>
        </pc:spChg>
        <pc:spChg chg="add del">
          <ac:chgData name="Fuad Hassan" userId="S::tun62034@temple.edu::b83ece20-94bb-47e0-a63e-727458843c73" providerId="AD" clId="Web-{4ED18285-D0B6-5E0F-17E6-4605FEC4D3A0}" dt="2024-04-22T04:06:38.297" v="238"/>
          <ac:spMkLst>
            <pc:docMk/>
            <pc:sldMk cId="1472164216" sldId="260"/>
            <ac:spMk id="24" creationId="{51F3691C-4E90-9CD8-D403-F7B3A5585090}"/>
          </ac:spMkLst>
        </pc:spChg>
        <pc:spChg chg="add del">
          <ac:chgData name="Fuad Hassan" userId="S::tun62034@temple.edu::b83ece20-94bb-47e0-a63e-727458843c73" providerId="AD" clId="Web-{4ED18285-D0B6-5E0F-17E6-4605FEC4D3A0}" dt="2024-04-22T04:07:23.033" v="249"/>
          <ac:spMkLst>
            <pc:docMk/>
            <pc:sldMk cId="1472164216" sldId="260"/>
            <ac:spMk id="30" creationId="{BF02845A-8571-40C5-9F56-8F9B3F7C4E4C}"/>
          </ac:spMkLst>
        </pc:spChg>
        <pc:spChg chg="add">
          <ac:chgData name="Fuad Hassan" userId="S::tun62034@temple.edu::b83ece20-94bb-47e0-a63e-727458843c73" providerId="AD" clId="Web-{4ED18285-D0B6-5E0F-17E6-4605FEC4D3A0}" dt="2024-04-22T04:07:23.033" v="249"/>
          <ac:spMkLst>
            <pc:docMk/>
            <pc:sldMk cId="1472164216" sldId="260"/>
            <ac:spMk id="39" creationId="{98C10BD4-F3F8-4089-8DB0-71FB15FD9B0D}"/>
          </ac:spMkLst>
        </pc:spChg>
        <pc:graphicFrameChg chg="add del mod ord modGraphic">
          <ac:chgData name="Fuad Hassan" userId="S::tun62034@temple.edu::b83ece20-94bb-47e0-a63e-727458843c73" providerId="AD" clId="Web-{4ED18285-D0B6-5E0F-17E6-4605FEC4D3A0}" dt="2024-04-22T04:06:42.172" v="239"/>
          <ac:graphicFrameMkLst>
            <pc:docMk/>
            <pc:sldMk cId="1472164216" sldId="260"/>
            <ac:graphicFrameMk id="5" creationId="{0952016F-3022-0932-19B8-BCA2019E46D1}"/>
          </ac:graphicFrameMkLst>
        </pc:graphicFrameChg>
        <pc:picChg chg="add mod ord">
          <ac:chgData name="Fuad Hassan" userId="S::tun62034@temple.edu::b83ece20-94bb-47e0-a63e-727458843c73" providerId="AD" clId="Web-{4ED18285-D0B6-5E0F-17E6-4605FEC4D3A0}" dt="2024-04-22T04:08:26.863" v="254" actId="1076"/>
          <ac:picMkLst>
            <pc:docMk/>
            <pc:sldMk cId="1472164216" sldId="260"/>
            <ac:picMk id="4" creationId="{FEC7D815-A5DB-8004-6332-7827F002071F}"/>
          </ac:picMkLst>
        </pc:picChg>
        <pc:cxnChg chg="add del">
          <ac:chgData name="Fuad Hassan" userId="S::tun62034@temple.edu::b83ece20-94bb-47e0-a63e-727458843c73" providerId="AD" clId="Web-{4ED18285-D0B6-5E0F-17E6-4605FEC4D3A0}" dt="2024-04-22T04:05:34.742" v="227"/>
          <ac:cxnSpMkLst>
            <pc:docMk/>
            <pc:sldMk cId="1472164216" sldId="260"/>
            <ac:cxnSpMk id="13" creationId="{F30BB598-81B4-41BB-BC44-CD9C29AE2EAB}"/>
          </ac:cxnSpMkLst>
        </pc:cxnChg>
        <pc:cxnChg chg="add del">
          <ac:chgData name="Fuad Hassan" userId="S::tun62034@temple.edu::b83ece20-94bb-47e0-a63e-727458843c73" providerId="AD" clId="Web-{4ED18285-D0B6-5E0F-17E6-4605FEC4D3A0}" dt="2024-04-22T04:05:37.149" v="229"/>
          <ac:cxnSpMkLst>
            <pc:docMk/>
            <pc:sldMk cId="1472164216" sldId="260"/>
            <ac:cxnSpMk id="16" creationId="{F30BB598-81B4-41BB-BC44-CD9C29AE2EAB}"/>
          </ac:cxnSpMkLst>
        </pc:cxnChg>
        <pc:cxnChg chg="add del">
          <ac:chgData name="Fuad Hassan" userId="S::tun62034@temple.edu::b83ece20-94bb-47e0-a63e-727458843c73" providerId="AD" clId="Web-{4ED18285-D0B6-5E0F-17E6-4605FEC4D3A0}" dt="2024-04-22T04:05:42.211" v="231"/>
          <ac:cxnSpMkLst>
            <pc:docMk/>
            <pc:sldMk cId="1472164216" sldId="260"/>
            <ac:cxnSpMk id="20" creationId="{F30BB598-81B4-41BB-BC44-CD9C29AE2EAB}"/>
          </ac:cxnSpMkLst>
        </pc:cxnChg>
        <pc:cxnChg chg="add del">
          <ac:chgData name="Fuad Hassan" userId="S::tun62034@temple.edu::b83ece20-94bb-47e0-a63e-727458843c73" providerId="AD" clId="Web-{4ED18285-D0B6-5E0F-17E6-4605FEC4D3A0}" dt="2024-04-22T04:06:13.265" v="233"/>
          <ac:cxnSpMkLst>
            <pc:docMk/>
            <pc:sldMk cId="1472164216" sldId="260"/>
            <ac:cxnSpMk id="25" creationId="{F30BB598-81B4-41BB-BC44-CD9C29AE2EAB}"/>
          </ac:cxnSpMkLst>
        </pc:cxnChg>
        <pc:cxnChg chg="add del">
          <ac:chgData name="Fuad Hassan" userId="S::tun62034@temple.edu::b83ece20-94bb-47e0-a63e-727458843c73" providerId="AD" clId="Web-{4ED18285-D0B6-5E0F-17E6-4605FEC4D3A0}" dt="2024-04-22T04:07:23.033" v="249"/>
          <ac:cxnSpMkLst>
            <pc:docMk/>
            <pc:sldMk cId="1472164216" sldId="260"/>
            <ac:cxnSpMk id="32" creationId="{F30BB598-81B4-41BB-BC44-CD9C29AE2EAB}"/>
          </ac:cxnSpMkLst>
        </pc:cxnChg>
        <pc:cxnChg chg="add">
          <ac:chgData name="Fuad Hassan" userId="S::tun62034@temple.edu::b83ece20-94bb-47e0-a63e-727458843c73" providerId="AD" clId="Web-{4ED18285-D0B6-5E0F-17E6-4605FEC4D3A0}" dt="2024-04-22T04:07:23.033" v="249"/>
          <ac:cxnSpMkLst>
            <pc:docMk/>
            <pc:sldMk cId="1472164216" sldId="260"/>
            <ac:cxnSpMk id="37" creationId="{EAD4CCDA-06BF-4D2A-B44F-195AEC0B5B22}"/>
          </ac:cxnSpMkLst>
        </pc:cxnChg>
        <pc:cxnChg chg="add">
          <ac:chgData name="Fuad Hassan" userId="S::tun62034@temple.edu::b83ece20-94bb-47e0-a63e-727458843c73" providerId="AD" clId="Web-{4ED18285-D0B6-5E0F-17E6-4605FEC4D3A0}" dt="2024-04-22T04:07:23.033" v="249"/>
          <ac:cxnSpMkLst>
            <pc:docMk/>
            <pc:sldMk cId="1472164216" sldId="260"/>
            <ac:cxnSpMk id="41" creationId="{34D54A2E-3619-466E-8A04-1F9713F39F1F}"/>
          </ac:cxnSpMkLst>
        </pc:cxnChg>
      </pc:sldChg>
      <pc:sldChg chg="addSp delSp modSp new mod setBg">
        <pc:chgData name="Fuad Hassan" userId="S::tun62034@temple.edu::b83ece20-94bb-47e0-a63e-727458843c73" providerId="AD" clId="Web-{4ED18285-D0B6-5E0F-17E6-4605FEC4D3A0}" dt="2024-04-22T04:04:32.691" v="224"/>
        <pc:sldMkLst>
          <pc:docMk/>
          <pc:sldMk cId="2285917359" sldId="261"/>
        </pc:sldMkLst>
        <pc:spChg chg="add del">
          <ac:chgData name="Fuad Hassan" userId="S::tun62034@temple.edu::b83ece20-94bb-47e0-a63e-727458843c73" providerId="AD" clId="Web-{4ED18285-D0B6-5E0F-17E6-4605FEC4D3A0}" dt="2024-04-22T04:04:32.691" v="224"/>
          <ac:spMkLst>
            <pc:docMk/>
            <pc:sldMk cId="2285917359" sldId="261"/>
            <ac:spMk id="2" creationId="{FEB2D11E-28F4-BEBB-800E-96E652C508CD}"/>
          </ac:spMkLst>
        </pc:spChg>
        <pc:spChg chg="del">
          <ac:chgData name="Fuad Hassan" userId="S::tun62034@temple.edu::b83ece20-94bb-47e0-a63e-727458843c73" providerId="AD" clId="Web-{4ED18285-D0B6-5E0F-17E6-4605FEC4D3A0}" dt="2024-04-22T04:04:19.660" v="219"/>
          <ac:spMkLst>
            <pc:docMk/>
            <pc:sldMk cId="2285917359" sldId="261"/>
            <ac:spMk id="3" creationId="{05460C5D-7027-5FE3-D16C-3CD6BF039689}"/>
          </ac:spMkLst>
        </pc:spChg>
        <pc:spChg chg="add del">
          <ac:chgData name="Fuad Hassan" userId="S::tun62034@temple.edu::b83ece20-94bb-47e0-a63e-727458843c73" providerId="AD" clId="Web-{4ED18285-D0B6-5E0F-17E6-4605FEC4D3A0}" dt="2024-04-22T04:04:30.348" v="221"/>
          <ac:spMkLst>
            <pc:docMk/>
            <pc:sldMk cId="2285917359" sldId="261"/>
            <ac:spMk id="9" creationId="{38A565D8-E642-4598-BD4F-7ED84917BCDE}"/>
          </ac:spMkLst>
        </pc:spChg>
        <pc:spChg chg="add del">
          <ac:chgData name="Fuad Hassan" userId="S::tun62034@temple.edu::b83ece20-94bb-47e0-a63e-727458843c73" providerId="AD" clId="Web-{4ED18285-D0B6-5E0F-17E6-4605FEC4D3A0}" dt="2024-04-22T04:04:32.691" v="223"/>
          <ac:spMkLst>
            <pc:docMk/>
            <pc:sldMk cId="2285917359" sldId="261"/>
            <ac:spMk id="13" creationId="{38A565D8-E642-4598-BD4F-7ED84917BCDE}"/>
          </ac:spMkLst>
        </pc:spChg>
        <pc:spChg chg="add">
          <ac:chgData name="Fuad Hassan" userId="S::tun62034@temple.edu::b83ece20-94bb-47e0-a63e-727458843c73" providerId="AD" clId="Web-{4ED18285-D0B6-5E0F-17E6-4605FEC4D3A0}" dt="2024-04-22T04:04:32.691" v="224"/>
          <ac:spMkLst>
            <pc:docMk/>
            <pc:sldMk cId="2285917359" sldId="261"/>
            <ac:spMk id="15" creationId="{38A565D8-E642-4598-BD4F-7ED84917BCDE}"/>
          </ac:spMkLst>
        </pc:spChg>
        <pc:picChg chg="add mod ord">
          <ac:chgData name="Fuad Hassan" userId="S::tun62034@temple.edu::b83ece20-94bb-47e0-a63e-727458843c73" providerId="AD" clId="Web-{4ED18285-D0B6-5E0F-17E6-4605FEC4D3A0}" dt="2024-04-22T04:04:32.691" v="224"/>
          <ac:picMkLst>
            <pc:docMk/>
            <pc:sldMk cId="2285917359" sldId="261"/>
            <ac:picMk id="4" creationId="{6A6B5DED-3DA4-5C9C-BAB1-B9B5170F4DB4}"/>
          </ac:picMkLst>
        </pc:picChg>
        <pc:cxnChg chg="add del">
          <ac:chgData name="Fuad Hassan" userId="S::tun62034@temple.edu::b83ece20-94bb-47e0-a63e-727458843c73" providerId="AD" clId="Web-{4ED18285-D0B6-5E0F-17E6-4605FEC4D3A0}" dt="2024-04-22T04:04:30.348" v="221"/>
          <ac:cxnSpMkLst>
            <pc:docMk/>
            <pc:sldMk cId="2285917359" sldId="261"/>
            <ac:cxnSpMk id="11" creationId="{B6FF1C02-CDFF-4C42-A0F1-09EDEF913907}"/>
          </ac:cxnSpMkLst>
        </pc:cxnChg>
        <pc:cxnChg chg="add">
          <ac:chgData name="Fuad Hassan" userId="S::tun62034@temple.edu::b83ece20-94bb-47e0-a63e-727458843c73" providerId="AD" clId="Web-{4ED18285-D0B6-5E0F-17E6-4605FEC4D3A0}" dt="2024-04-22T04:04:32.691" v="224"/>
          <ac:cxnSpMkLst>
            <pc:docMk/>
            <pc:sldMk cId="2285917359" sldId="261"/>
            <ac:cxnSpMk id="16" creationId="{B6FF1C02-CDFF-4C42-A0F1-09EDEF913907}"/>
          </ac:cxnSpMkLst>
        </pc:cxnChg>
      </pc:sldChg>
    </pc:docChg>
  </pc:docChgLst>
  <pc:docChgLst>
    <pc:chgData name="Fuad Hassan" userId="S::tun62034@temple.edu::b83ece20-94bb-47e0-a63e-727458843c73" providerId="AD" clId="Web-{D58C5614-5BE0-EC21-23F2-7227906411A6}"/>
    <pc:docChg chg="addSld modSld addMainMaster delMainMaster">
      <pc:chgData name="Fuad Hassan" userId="S::tun62034@temple.edu::b83ece20-94bb-47e0-a63e-727458843c73" providerId="AD" clId="Web-{D58C5614-5BE0-EC21-23F2-7227906411A6}" dt="2024-04-18T07:09:00.312" v="78" actId="20577"/>
      <pc:docMkLst>
        <pc:docMk/>
      </pc:docMkLst>
      <pc:sldChg chg="addSp delSp modSp mod setBg modClrScheme chgLayout">
        <pc:chgData name="Fuad Hassan" userId="S::tun62034@temple.edu::b83ece20-94bb-47e0-a63e-727458843c73" providerId="AD" clId="Web-{D58C5614-5BE0-EC21-23F2-7227906411A6}" dt="2024-04-18T07:06:08.276" v="35"/>
        <pc:sldMkLst>
          <pc:docMk/>
          <pc:sldMk cId="109857222" sldId="256"/>
        </pc:sldMkLst>
        <pc:spChg chg="mod ord">
          <ac:chgData name="Fuad Hassan" userId="S::tun62034@temple.edu::b83ece20-94bb-47e0-a63e-727458843c73" providerId="AD" clId="Web-{D58C5614-5BE0-EC21-23F2-7227906411A6}" dt="2024-04-18T07:05:57.588" v="3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uad Hassan" userId="S::tun62034@temple.edu::b83ece20-94bb-47e0-a63e-727458843c73" providerId="AD" clId="Web-{D58C5614-5BE0-EC21-23F2-7227906411A6}" dt="2024-04-18T07:05:57.588" v="3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uad Hassan" userId="S::tun62034@temple.edu::b83ece20-94bb-47e0-a63e-727458843c73" providerId="AD" clId="Web-{D58C5614-5BE0-EC21-23F2-7227906411A6}" dt="2024-04-18T07:06:08.276" v="35"/>
          <ac:spMkLst>
            <pc:docMk/>
            <pc:sldMk cId="109857222" sldId="256"/>
            <ac:spMk id="6" creationId="{EACE703B-177A-4A03-827E-692635A353CF}"/>
          </ac:spMkLst>
        </pc:spChg>
        <pc:spChg chg="add del">
          <ac:chgData name="Fuad Hassan" userId="S::tun62034@temple.edu::b83ece20-94bb-47e0-a63e-727458843c73" providerId="AD" clId="Web-{D58C5614-5BE0-EC21-23F2-7227906411A6}" dt="2024-04-18T07:05:34.853" v="31"/>
          <ac:spMkLst>
            <pc:docMk/>
            <pc:sldMk cId="109857222" sldId="256"/>
            <ac:spMk id="9" creationId="{A6EF5A53-0A64-4CA5-B9C7-1CB97CB5CF1C}"/>
          </ac:spMkLst>
        </pc:spChg>
        <pc:spChg chg="add del">
          <ac:chgData name="Fuad Hassan" userId="S::tun62034@temple.edu::b83ece20-94bb-47e0-a63e-727458843c73" providerId="AD" clId="Web-{D58C5614-5BE0-EC21-23F2-7227906411A6}" dt="2024-04-18T07:05:34.853" v="31"/>
          <ac:spMkLst>
            <pc:docMk/>
            <pc:sldMk cId="109857222" sldId="256"/>
            <ac:spMk id="11" creationId="{34ABFBEA-4EB0-4D02-A2C0-1733CD3D6F12}"/>
          </ac:spMkLst>
        </pc:spChg>
        <pc:spChg chg="add">
          <ac:chgData name="Fuad Hassan" userId="S::tun62034@temple.edu::b83ece20-94bb-47e0-a63e-727458843c73" providerId="AD" clId="Web-{D58C5614-5BE0-EC21-23F2-7227906411A6}" dt="2024-04-18T07:06:08.276" v="35"/>
          <ac:spMkLst>
            <pc:docMk/>
            <pc:sldMk cId="109857222" sldId="256"/>
            <ac:spMk id="12" creationId="{EACE703B-177A-4A03-827E-692635A353CF}"/>
          </ac:spMkLst>
        </pc:spChg>
        <pc:spChg chg="add del">
          <ac:chgData name="Fuad Hassan" userId="S::tun62034@temple.edu::b83ece20-94bb-47e0-a63e-727458843c73" providerId="AD" clId="Web-{D58C5614-5BE0-EC21-23F2-7227906411A6}" dt="2024-04-18T07:05:34.853" v="31"/>
          <ac:spMkLst>
            <pc:docMk/>
            <pc:sldMk cId="109857222" sldId="256"/>
            <ac:spMk id="13" creationId="{19E083F6-57F4-487B-A766-EA0462B1EED8}"/>
          </ac:spMkLst>
        </pc:spChg>
        <pc:spChg chg="add del">
          <ac:chgData name="Fuad Hassan" userId="S::tun62034@temple.edu::b83ece20-94bb-47e0-a63e-727458843c73" providerId="AD" clId="Web-{D58C5614-5BE0-EC21-23F2-7227906411A6}" dt="2024-04-18T07:05:34.853" v="31"/>
          <ac:spMkLst>
            <pc:docMk/>
            <pc:sldMk cId="109857222" sldId="256"/>
            <ac:spMk id="15" creationId="{987A0FBA-CC04-4256-A8EB-BB3C543E989C}"/>
          </ac:spMkLst>
        </pc:spChg>
        <pc:spChg chg="add del">
          <ac:chgData name="Fuad Hassan" userId="S::tun62034@temple.edu::b83ece20-94bb-47e0-a63e-727458843c73" providerId="AD" clId="Web-{D58C5614-5BE0-EC21-23F2-7227906411A6}" dt="2024-04-18T07:05:34.853" v="31"/>
          <ac:spMkLst>
            <pc:docMk/>
            <pc:sldMk cId="109857222" sldId="256"/>
            <ac:spMk id="17" creationId="{E3588014-99E8-44C1-BB9D-26C13B241D05}"/>
          </ac:spMkLst>
        </pc:spChg>
        <pc:picChg chg="add del mod">
          <ac:chgData name="Fuad Hassan" userId="S::tun62034@temple.edu::b83ece20-94bb-47e0-a63e-727458843c73" providerId="AD" clId="Web-{D58C5614-5BE0-EC21-23F2-7227906411A6}" dt="2024-04-18T07:05:34.853" v="31"/>
          <ac:picMkLst>
            <pc:docMk/>
            <pc:sldMk cId="109857222" sldId="256"/>
            <ac:picMk id="4" creationId="{2972A09D-C69A-EE9D-0F0C-9A1561A68E89}"/>
          </ac:picMkLst>
        </pc:picChg>
        <pc:picChg chg="add mod">
          <ac:chgData name="Fuad Hassan" userId="S::tun62034@temple.edu::b83ece20-94bb-47e0-a63e-727458843c73" providerId="AD" clId="Web-{D58C5614-5BE0-EC21-23F2-7227906411A6}" dt="2024-04-18T07:06:08.276" v="35"/>
          <ac:picMkLst>
            <pc:docMk/>
            <pc:sldMk cId="109857222" sldId="256"/>
            <ac:picMk id="7" creationId="{018A0774-6A4A-CD93-C146-3C095217D998}"/>
          </ac:picMkLst>
        </pc:picChg>
        <pc:cxnChg chg="add del">
          <ac:chgData name="Fuad Hassan" userId="S::tun62034@temple.edu::b83ece20-94bb-47e0-a63e-727458843c73" providerId="AD" clId="Web-{D58C5614-5BE0-EC21-23F2-7227906411A6}" dt="2024-04-18T07:06:08.276" v="35"/>
          <ac:cxnSpMkLst>
            <pc:docMk/>
            <pc:sldMk cId="109857222" sldId="256"/>
            <ac:cxnSpMk id="5" creationId="{EAD4CCDA-06BF-4D2A-B44F-195AEC0B5B22}"/>
          </ac:cxnSpMkLst>
        </pc:cxnChg>
        <pc:cxnChg chg="add del">
          <ac:chgData name="Fuad Hassan" userId="S::tun62034@temple.edu::b83ece20-94bb-47e0-a63e-727458843c73" providerId="AD" clId="Web-{D58C5614-5BE0-EC21-23F2-7227906411A6}" dt="2024-04-18T07:06:08.276" v="35"/>
          <ac:cxnSpMkLst>
            <pc:docMk/>
            <pc:sldMk cId="109857222" sldId="256"/>
            <ac:cxnSpMk id="8" creationId="{D8C0D56F-4A65-48B9-843D-F9D262C354FF}"/>
          </ac:cxnSpMkLst>
        </pc:cxnChg>
        <pc:cxnChg chg="add">
          <ac:chgData name="Fuad Hassan" userId="S::tun62034@temple.edu::b83ece20-94bb-47e0-a63e-727458843c73" providerId="AD" clId="Web-{D58C5614-5BE0-EC21-23F2-7227906411A6}" dt="2024-04-18T07:06:08.276" v="35"/>
          <ac:cxnSpMkLst>
            <pc:docMk/>
            <pc:sldMk cId="109857222" sldId="256"/>
            <ac:cxnSpMk id="10" creationId="{EAD4CCDA-06BF-4D2A-B44F-195AEC0B5B22}"/>
          </ac:cxnSpMkLst>
        </pc:cxnChg>
        <pc:cxnChg chg="add">
          <ac:chgData name="Fuad Hassan" userId="S::tun62034@temple.edu::b83ece20-94bb-47e0-a63e-727458843c73" providerId="AD" clId="Web-{D58C5614-5BE0-EC21-23F2-7227906411A6}" dt="2024-04-18T07:06:08.276" v="35"/>
          <ac:cxnSpMkLst>
            <pc:docMk/>
            <pc:sldMk cId="109857222" sldId="256"/>
            <ac:cxnSpMk id="14" creationId="{D8C0D56F-4A65-48B9-843D-F9D262C354FF}"/>
          </ac:cxnSpMkLst>
        </pc:cxnChg>
      </pc:sldChg>
      <pc:sldChg chg="addSp delSp modSp new">
        <pc:chgData name="Fuad Hassan" userId="S::tun62034@temple.edu::b83ece20-94bb-47e0-a63e-727458843c73" providerId="AD" clId="Web-{D58C5614-5BE0-EC21-23F2-7227906411A6}" dt="2024-04-18T07:09:00.312" v="78" actId="20577"/>
        <pc:sldMkLst>
          <pc:docMk/>
          <pc:sldMk cId="3824946361" sldId="257"/>
        </pc:sldMkLst>
        <pc:spChg chg="mod">
          <ac:chgData name="Fuad Hassan" userId="S::tun62034@temple.edu::b83ece20-94bb-47e0-a63e-727458843c73" providerId="AD" clId="Web-{D58C5614-5BE0-EC21-23F2-7227906411A6}" dt="2024-04-18T07:07:12.934" v="54" actId="1076"/>
          <ac:spMkLst>
            <pc:docMk/>
            <pc:sldMk cId="3824946361" sldId="257"/>
            <ac:spMk id="2" creationId="{41ACABD8-7E37-CD73-AF5F-7ECC94404B0F}"/>
          </ac:spMkLst>
        </pc:spChg>
        <pc:spChg chg="add del mod">
          <ac:chgData name="Fuad Hassan" userId="S::tun62034@temple.edu::b83ece20-94bb-47e0-a63e-727458843c73" providerId="AD" clId="Web-{D58C5614-5BE0-EC21-23F2-7227906411A6}" dt="2024-04-18T07:09:00.312" v="78" actId="20577"/>
          <ac:spMkLst>
            <pc:docMk/>
            <pc:sldMk cId="3824946361" sldId="257"/>
            <ac:spMk id="3" creationId="{A936BB8C-647F-DC70-55BF-01D7A9DEBC7D}"/>
          </ac:spMkLst>
        </pc:spChg>
        <pc:graphicFrameChg chg="add del mod ord modGraphic">
          <ac:chgData name="Fuad Hassan" userId="S::tun62034@temple.edu::b83ece20-94bb-47e0-a63e-727458843c73" providerId="AD" clId="Web-{D58C5614-5BE0-EC21-23F2-7227906411A6}" dt="2024-04-18T07:07:45.341" v="64"/>
          <ac:graphicFrameMkLst>
            <pc:docMk/>
            <pc:sldMk cId="3824946361" sldId="257"/>
            <ac:graphicFrameMk id="4" creationId="{EF1C5C46-2155-53B2-CC3C-23345E701CCA}"/>
          </ac:graphicFrameMkLst>
        </pc:graphicFrameChg>
      </pc:sldChg>
      <pc:sldMasterChg chg="del delSldLayout">
        <pc:chgData name="Fuad Hassan" userId="S::tun62034@temple.edu::b83ece20-94bb-47e0-a63e-727458843c73" providerId="AD" clId="Web-{D58C5614-5BE0-EC21-23F2-7227906411A6}" dt="2024-04-18T07:03:55.523" v="20"/>
        <pc:sldMasterMkLst>
          <pc:docMk/>
          <pc:sldMasterMk cId="2460954070" sldId="2147483660"/>
        </pc:sldMasterMkLst>
        <pc:sldLayoutChg chg="del">
          <pc:chgData name="Fuad Hassan" userId="S::tun62034@temple.edu::b83ece20-94bb-47e0-a63e-727458843c73" providerId="AD" clId="Web-{D58C5614-5BE0-EC21-23F2-7227906411A6}" dt="2024-04-18T07:03:55.523" v="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uad Hassan" userId="S::tun62034@temple.edu::b83ece20-94bb-47e0-a63e-727458843c73" providerId="AD" clId="Web-{D58C5614-5BE0-EC21-23F2-7227906411A6}" dt="2024-04-18T07:03:55.523" v="2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uad Hassan" userId="S::tun62034@temple.edu::b83ece20-94bb-47e0-a63e-727458843c73" providerId="AD" clId="Web-{D58C5614-5BE0-EC21-23F2-7227906411A6}" dt="2024-04-18T07:03:55.523" v="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uad Hassan" userId="S::tun62034@temple.edu::b83ece20-94bb-47e0-a63e-727458843c73" providerId="AD" clId="Web-{D58C5614-5BE0-EC21-23F2-7227906411A6}" dt="2024-04-18T07:03:55.523" v="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uad Hassan" userId="S::tun62034@temple.edu::b83ece20-94bb-47e0-a63e-727458843c73" providerId="AD" clId="Web-{D58C5614-5BE0-EC21-23F2-7227906411A6}" dt="2024-04-18T07:03:55.523" v="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uad Hassan" userId="S::tun62034@temple.edu::b83ece20-94bb-47e0-a63e-727458843c73" providerId="AD" clId="Web-{D58C5614-5BE0-EC21-23F2-7227906411A6}" dt="2024-04-18T07:03:55.523" v="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uad Hassan" userId="S::tun62034@temple.edu::b83ece20-94bb-47e0-a63e-727458843c73" providerId="AD" clId="Web-{D58C5614-5BE0-EC21-23F2-7227906411A6}" dt="2024-04-18T07:03:55.523" v="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uad Hassan" userId="S::tun62034@temple.edu::b83ece20-94bb-47e0-a63e-727458843c73" providerId="AD" clId="Web-{D58C5614-5BE0-EC21-23F2-7227906411A6}" dt="2024-04-18T07:03:55.523" v="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uad Hassan" userId="S::tun62034@temple.edu::b83ece20-94bb-47e0-a63e-727458843c73" providerId="AD" clId="Web-{D58C5614-5BE0-EC21-23F2-7227906411A6}" dt="2024-04-18T07:03:55.523" v="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uad Hassan" userId="S::tun62034@temple.edu::b83ece20-94bb-47e0-a63e-727458843c73" providerId="AD" clId="Web-{D58C5614-5BE0-EC21-23F2-7227906411A6}" dt="2024-04-18T07:03:55.523" v="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uad Hassan" userId="S::tun62034@temple.edu::b83ece20-94bb-47e0-a63e-727458843c73" providerId="AD" clId="Web-{D58C5614-5BE0-EC21-23F2-7227906411A6}" dt="2024-04-18T07:03:55.523" v="2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Fuad Hassan" userId="S::tun62034@temple.edu::b83ece20-94bb-47e0-a63e-727458843c73" providerId="AD" clId="Web-{D58C5614-5BE0-EC21-23F2-7227906411A6}" dt="2024-04-18T07:03:56.944" v="21"/>
        <pc:sldMasterMkLst>
          <pc:docMk/>
          <pc:sldMasterMk cId="3893777240" sldId="2147483672"/>
        </pc:sldMasterMkLst>
        <pc:sldLayoutChg chg="add del mod replId">
          <pc:chgData name="Fuad Hassan" userId="S::tun62034@temple.edu::b83ece20-94bb-47e0-a63e-727458843c73" providerId="AD" clId="Web-{D58C5614-5BE0-EC21-23F2-7227906411A6}" dt="2024-04-18T07:03:56.944" v="21"/>
          <pc:sldLayoutMkLst>
            <pc:docMk/>
            <pc:sldMasterMk cId="3893777240" sldId="2147483672"/>
            <pc:sldLayoutMk cId="367163908" sldId="2147483673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6.944" v="21"/>
          <pc:sldLayoutMkLst>
            <pc:docMk/>
            <pc:sldMasterMk cId="3893777240" sldId="2147483672"/>
            <pc:sldLayoutMk cId="1441665167" sldId="2147483674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6.944" v="21"/>
          <pc:sldLayoutMkLst>
            <pc:docMk/>
            <pc:sldMasterMk cId="3893777240" sldId="2147483672"/>
            <pc:sldLayoutMk cId="3507164074" sldId="2147483675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6.944" v="21"/>
          <pc:sldLayoutMkLst>
            <pc:docMk/>
            <pc:sldMasterMk cId="3893777240" sldId="2147483672"/>
            <pc:sldLayoutMk cId="3723005127" sldId="2147483676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6.944" v="21"/>
          <pc:sldLayoutMkLst>
            <pc:docMk/>
            <pc:sldMasterMk cId="3893777240" sldId="2147483672"/>
            <pc:sldLayoutMk cId="1161108812" sldId="2147483677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6.944" v="21"/>
          <pc:sldLayoutMkLst>
            <pc:docMk/>
            <pc:sldMasterMk cId="3893777240" sldId="2147483672"/>
            <pc:sldLayoutMk cId="2689979888" sldId="2147483678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6.944" v="21"/>
          <pc:sldLayoutMkLst>
            <pc:docMk/>
            <pc:sldMasterMk cId="3893777240" sldId="2147483672"/>
            <pc:sldLayoutMk cId="1156189886" sldId="2147483679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6.944" v="21"/>
          <pc:sldLayoutMkLst>
            <pc:docMk/>
            <pc:sldMasterMk cId="3893777240" sldId="2147483672"/>
            <pc:sldLayoutMk cId="3860649975" sldId="2147483680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6.944" v="21"/>
          <pc:sldLayoutMkLst>
            <pc:docMk/>
            <pc:sldMasterMk cId="3893777240" sldId="2147483672"/>
            <pc:sldLayoutMk cId="2090873831" sldId="2147483681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6.944" v="21"/>
          <pc:sldLayoutMkLst>
            <pc:docMk/>
            <pc:sldMasterMk cId="3893777240" sldId="2147483672"/>
            <pc:sldLayoutMk cId="2095772459" sldId="2147483682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6.944" v="21"/>
          <pc:sldLayoutMkLst>
            <pc:docMk/>
            <pc:sldMasterMk cId="3893777240" sldId="2147483672"/>
            <pc:sldLayoutMk cId="133470750" sldId="2147483683"/>
          </pc:sldLayoutMkLst>
        </pc:sldLayoutChg>
      </pc:sldMasterChg>
      <pc:sldMasterChg chg="add del addSldLayout delSldLayout modSldLayout">
        <pc:chgData name="Fuad Hassan" userId="S::tun62034@temple.edu::b83ece20-94bb-47e0-a63e-727458843c73" providerId="AD" clId="Web-{D58C5614-5BE0-EC21-23F2-7227906411A6}" dt="2024-04-18T07:03:58.460" v="22"/>
        <pc:sldMasterMkLst>
          <pc:docMk/>
          <pc:sldMasterMk cId="2363512987" sldId="2147483684"/>
        </pc:sldMasterMkLst>
        <pc:sldLayoutChg chg="add del mod replId">
          <pc:chgData name="Fuad Hassan" userId="S::tun62034@temple.edu::b83ece20-94bb-47e0-a63e-727458843c73" providerId="AD" clId="Web-{D58C5614-5BE0-EC21-23F2-7227906411A6}" dt="2024-04-18T07:03:58.460" v="22"/>
          <pc:sldLayoutMkLst>
            <pc:docMk/>
            <pc:sldMasterMk cId="2363512987" sldId="2147483684"/>
            <pc:sldLayoutMk cId="746887087" sldId="2147483685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8.460" v="22"/>
          <pc:sldLayoutMkLst>
            <pc:docMk/>
            <pc:sldMasterMk cId="2363512987" sldId="2147483684"/>
            <pc:sldLayoutMk cId="289488386" sldId="2147483686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8.460" v="22"/>
          <pc:sldLayoutMkLst>
            <pc:docMk/>
            <pc:sldMasterMk cId="2363512987" sldId="2147483684"/>
            <pc:sldLayoutMk cId="1527335938" sldId="2147483687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8.460" v="22"/>
          <pc:sldLayoutMkLst>
            <pc:docMk/>
            <pc:sldMasterMk cId="2363512987" sldId="2147483684"/>
            <pc:sldLayoutMk cId="1619562349" sldId="2147483688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8.460" v="22"/>
          <pc:sldLayoutMkLst>
            <pc:docMk/>
            <pc:sldMasterMk cId="2363512987" sldId="2147483684"/>
            <pc:sldLayoutMk cId="2153826679" sldId="2147483689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8.460" v="22"/>
          <pc:sldLayoutMkLst>
            <pc:docMk/>
            <pc:sldMasterMk cId="2363512987" sldId="2147483684"/>
            <pc:sldLayoutMk cId="203055074" sldId="2147483690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8.460" v="22"/>
          <pc:sldLayoutMkLst>
            <pc:docMk/>
            <pc:sldMasterMk cId="2363512987" sldId="2147483684"/>
            <pc:sldLayoutMk cId="3234602232" sldId="2147483691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8.460" v="22"/>
          <pc:sldLayoutMkLst>
            <pc:docMk/>
            <pc:sldMasterMk cId="2363512987" sldId="2147483684"/>
            <pc:sldLayoutMk cId="2332853094" sldId="2147483692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8.460" v="22"/>
          <pc:sldLayoutMkLst>
            <pc:docMk/>
            <pc:sldMasterMk cId="2363512987" sldId="2147483684"/>
            <pc:sldLayoutMk cId="3903944970" sldId="2147483693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8.460" v="22"/>
          <pc:sldLayoutMkLst>
            <pc:docMk/>
            <pc:sldMasterMk cId="2363512987" sldId="2147483684"/>
            <pc:sldLayoutMk cId="2322710202" sldId="2147483694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3:58.460" v="22"/>
          <pc:sldLayoutMkLst>
            <pc:docMk/>
            <pc:sldMasterMk cId="2363512987" sldId="2147483684"/>
            <pc:sldLayoutMk cId="1055060343" sldId="2147483695"/>
          </pc:sldLayoutMkLst>
        </pc:sldLayoutChg>
      </pc:sldMasterChg>
      <pc:sldMasterChg chg="add del addSldLayout delSldLayout modSldLayout">
        <pc:chgData name="Fuad Hassan" userId="S::tun62034@temple.edu::b83ece20-94bb-47e0-a63e-727458843c73" providerId="AD" clId="Web-{D58C5614-5BE0-EC21-23F2-7227906411A6}" dt="2024-04-18T07:04:00.038" v="23"/>
        <pc:sldMasterMkLst>
          <pc:docMk/>
          <pc:sldMasterMk cId="1716666754" sldId="2147483696"/>
        </pc:sldMasterMkLst>
        <pc:sldLayoutChg chg="add del mod replId">
          <pc:chgData name="Fuad Hassan" userId="S::tun62034@temple.edu::b83ece20-94bb-47e0-a63e-727458843c73" providerId="AD" clId="Web-{D58C5614-5BE0-EC21-23F2-7227906411A6}" dt="2024-04-18T07:04:00.038" v="23"/>
          <pc:sldLayoutMkLst>
            <pc:docMk/>
            <pc:sldMasterMk cId="1716666754" sldId="2147483696"/>
            <pc:sldLayoutMk cId="988726202" sldId="2147483697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0.038" v="23"/>
          <pc:sldLayoutMkLst>
            <pc:docMk/>
            <pc:sldMasterMk cId="1716666754" sldId="2147483696"/>
            <pc:sldLayoutMk cId="1953989358" sldId="2147483698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0.038" v="23"/>
          <pc:sldLayoutMkLst>
            <pc:docMk/>
            <pc:sldMasterMk cId="1716666754" sldId="2147483696"/>
            <pc:sldLayoutMk cId="220230115" sldId="2147483699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0.038" v="23"/>
          <pc:sldLayoutMkLst>
            <pc:docMk/>
            <pc:sldMasterMk cId="1716666754" sldId="2147483696"/>
            <pc:sldLayoutMk cId="3714117698" sldId="2147483700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0.038" v="23"/>
          <pc:sldLayoutMkLst>
            <pc:docMk/>
            <pc:sldMasterMk cId="1716666754" sldId="2147483696"/>
            <pc:sldLayoutMk cId="497509427" sldId="2147483701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0.038" v="23"/>
          <pc:sldLayoutMkLst>
            <pc:docMk/>
            <pc:sldMasterMk cId="1716666754" sldId="2147483696"/>
            <pc:sldLayoutMk cId="2230733094" sldId="2147483702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0.038" v="23"/>
          <pc:sldLayoutMkLst>
            <pc:docMk/>
            <pc:sldMasterMk cId="1716666754" sldId="2147483696"/>
            <pc:sldLayoutMk cId="1890943525" sldId="2147483703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0.038" v="23"/>
          <pc:sldLayoutMkLst>
            <pc:docMk/>
            <pc:sldMasterMk cId="1716666754" sldId="2147483696"/>
            <pc:sldLayoutMk cId="2193230841" sldId="2147483704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0.038" v="23"/>
          <pc:sldLayoutMkLst>
            <pc:docMk/>
            <pc:sldMasterMk cId="1716666754" sldId="2147483696"/>
            <pc:sldLayoutMk cId="34795234" sldId="2147483705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0.038" v="23"/>
          <pc:sldLayoutMkLst>
            <pc:docMk/>
            <pc:sldMasterMk cId="1716666754" sldId="2147483696"/>
            <pc:sldLayoutMk cId="1482692870" sldId="2147483706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0.038" v="23"/>
          <pc:sldLayoutMkLst>
            <pc:docMk/>
            <pc:sldMasterMk cId="1716666754" sldId="2147483696"/>
            <pc:sldLayoutMk cId="2460376305" sldId="2147483707"/>
          </pc:sldLayoutMkLst>
        </pc:sldLayoutChg>
      </pc:sldMasterChg>
      <pc:sldMasterChg chg="add del addSldLayout delSldLayout modSldLayout">
        <pc:chgData name="Fuad Hassan" userId="S::tun62034@temple.edu::b83ece20-94bb-47e0-a63e-727458843c73" providerId="AD" clId="Web-{D58C5614-5BE0-EC21-23F2-7227906411A6}" dt="2024-04-18T07:04:01.616" v="24"/>
        <pc:sldMasterMkLst>
          <pc:docMk/>
          <pc:sldMasterMk cId="618364676" sldId="2147483708"/>
        </pc:sldMasterMkLst>
        <pc:sldLayoutChg chg="add del mod replId">
          <pc:chgData name="Fuad Hassan" userId="S::tun62034@temple.edu::b83ece20-94bb-47e0-a63e-727458843c73" providerId="AD" clId="Web-{D58C5614-5BE0-EC21-23F2-7227906411A6}" dt="2024-04-18T07:04:01.616" v="24"/>
          <pc:sldLayoutMkLst>
            <pc:docMk/>
            <pc:sldMasterMk cId="618364676" sldId="2147483708"/>
            <pc:sldLayoutMk cId="2602259615" sldId="2147483709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1.616" v="24"/>
          <pc:sldLayoutMkLst>
            <pc:docMk/>
            <pc:sldMasterMk cId="618364676" sldId="2147483708"/>
            <pc:sldLayoutMk cId="1618962350" sldId="2147483710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1.616" v="24"/>
          <pc:sldLayoutMkLst>
            <pc:docMk/>
            <pc:sldMasterMk cId="618364676" sldId="2147483708"/>
            <pc:sldLayoutMk cId="2085898344" sldId="2147483711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1.616" v="24"/>
          <pc:sldLayoutMkLst>
            <pc:docMk/>
            <pc:sldMasterMk cId="618364676" sldId="2147483708"/>
            <pc:sldLayoutMk cId="2013623128" sldId="2147483712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1.616" v="24"/>
          <pc:sldLayoutMkLst>
            <pc:docMk/>
            <pc:sldMasterMk cId="618364676" sldId="2147483708"/>
            <pc:sldLayoutMk cId="3765465895" sldId="2147483713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1.616" v="24"/>
          <pc:sldLayoutMkLst>
            <pc:docMk/>
            <pc:sldMasterMk cId="618364676" sldId="2147483708"/>
            <pc:sldLayoutMk cId="4168364433" sldId="2147483714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1.616" v="24"/>
          <pc:sldLayoutMkLst>
            <pc:docMk/>
            <pc:sldMasterMk cId="618364676" sldId="2147483708"/>
            <pc:sldLayoutMk cId="2754862349" sldId="2147483715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1.616" v="24"/>
          <pc:sldLayoutMkLst>
            <pc:docMk/>
            <pc:sldMasterMk cId="618364676" sldId="2147483708"/>
            <pc:sldLayoutMk cId="3847779461" sldId="2147483716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1.616" v="24"/>
          <pc:sldLayoutMkLst>
            <pc:docMk/>
            <pc:sldMasterMk cId="618364676" sldId="2147483708"/>
            <pc:sldLayoutMk cId="208642002" sldId="2147483717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1.616" v="24"/>
          <pc:sldLayoutMkLst>
            <pc:docMk/>
            <pc:sldMasterMk cId="618364676" sldId="2147483708"/>
            <pc:sldLayoutMk cId="2390660882" sldId="2147483718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4:01.616" v="24"/>
          <pc:sldLayoutMkLst>
            <pc:docMk/>
            <pc:sldMasterMk cId="618364676" sldId="2147483708"/>
            <pc:sldLayoutMk cId="2890804422" sldId="2147483719"/>
          </pc:sldLayoutMkLst>
        </pc:sldLayoutChg>
      </pc:sldMasterChg>
      <pc:sldMasterChg chg="add del addSldLayout delSldLayout modSldLayout">
        <pc:chgData name="Fuad Hassan" userId="S::tun62034@temple.edu::b83ece20-94bb-47e0-a63e-727458843c73" providerId="AD" clId="Web-{D58C5614-5BE0-EC21-23F2-7227906411A6}" dt="2024-04-18T07:05:57.588" v="33"/>
        <pc:sldMasterMkLst>
          <pc:docMk/>
          <pc:sldMasterMk cId="810531577" sldId="2147483720"/>
        </pc:sldMasterMkLst>
        <pc:sldLayoutChg chg="add del mod replI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810531577" sldId="2147483720"/>
            <pc:sldLayoutMk cId="1857117804" sldId="2147483721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810531577" sldId="2147483720"/>
            <pc:sldLayoutMk cId="1672796546" sldId="2147483722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810531577" sldId="2147483720"/>
            <pc:sldLayoutMk cId="2978476753" sldId="2147483723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810531577" sldId="2147483720"/>
            <pc:sldLayoutMk cId="2916384665" sldId="2147483724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810531577" sldId="2147483720"/>
            <pc:sldLayoutMk cId="2127330131" sldId="2147483725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810531577" sldId="2147483720"/>
            <pc:sldLayoutMk cId="434753727" sldId="2147483726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810531577" sldId="2147483720"/>
            <pc:sldLayoutMk cId="1092834275" sldId="2147483727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810531577" sldId="2147483720"/>
            <pc:sldLayoutMk cId="385908997" sldId="2147483728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810531577" sldId="2147483720"/>
            <pc:sldLayoutMk cId="319340876" sldId="2147483729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810531577" sldId="2147483720"/>
            <pc:sldLayoutMk cId="2802560564" sldId="2147483730"/>
          </pc:sldLayoutMkLst>
        </pc:sldLayoutChg>
        <pc:sldLayoutChg chg="add del mod replI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810531577" sldId="2147483720"/>
            <pc:sldLayoutMk cId="2966826886" sldId="2147483731"/>
          </pc:sldLayoutMkLst>
        </pc:sldLayoutChg>
      </pc:sldMasterChg>
      <pc:sldMasterChg chg="add del addSldLayout delSldLayout">
        <pc:chgData name="Fuad Hassan" userId="S::tun62034@temple.edu::b83ece20-94bb-47e0-a63e-727458843c73" providerId="AD" clId="Web-{D58C5614-5BE0-EC21-23F2-7227906411A6}" dt="2024-04-18T07:05:34.853" v="31"/>
        <pc:sldMasterMkLst>
          <pc:docMk/>
          <pc:sldMasterMk cId="3381062810" sldId="2147483771"/>
        </pc:sldMasterMkLst>
        <pc:sldLayoutChg chg="add del">
          <pc:chgData name="Fuad Hassan" userId="S::tun62034@temple.edu::b83ece20-94bb-47e0-a63e-727458843c73" providerId="AD" clId="Web-{D58C5614-5BE0-EC21-23F2-7227906411A6}" dt="2024-04-18T07:05:34.853" v="31"/>
          <pc:sldLayoutMkLst>
            <pc:docMk/>
            <pc:sldMasterMk cId="3381062810" sldId="2147483771"/>
            <pc:sldLayoutMk cId="332825867" sldId="2147483760"/>
          </pc:sldLayoutMkLst>
        </pc:sldLayoutChg>
        <pc:sldLayoutChg chg="add del">
          <pc:chgData name="Fuad Hassan" userId="S::tun62034@temple.edu::b83ece20-94bb-47e0-a63e-727458843c73" providerId="AD" clId="Web-{D58C5614-5BE0-EC21-23F2-7227906411A6}" dt="2024-04-18T07:05:34.853" v="31"/>
          <pc:sldLayoutMkLst>
            <pc:docMk/>
            <pc:sldMasterMk cId="3381062810" sldId="2147483771"/>
            <pc:sldLayoutMk cId="1728555471" sldId="2147483761"/>
          </pc:sldLayoutMkLst>
        </pc:sldLayoutChg>
        <pc:sldLayoutChg chg="add del">
          <pc:chgData name="Fuad Hassan" userId="S::tun62034@temple.edu::b83ece20-94bb-47e0-a63e-727458843c73" providerId="AD" clId="Web-{D58C5614-5BE0-EC21-23F2-7227906411A6}" dt="2024-04-18T07:05:34.853" v="31"/>
          <pc:sldLayoutMkLst>
            <pc:docMk/>
            <pc:sldMasterMk cId="3381062810" sldId="2147483771"/>
            <pc:sldLayoutMk cId="35876942" sldId="2147483762"/>
          </pc:sldLayoutMkLst>
        </pc:sldLayoutChg>
        <pc:sldLayoutChg chg="add del">
          <pc:chgData name="Fuad Hassan" userId="S::tun62034@temple.edu::b83ece20-94bb-47e0-a63e-727458843c73" providerId="AD" clId="Web-{D58C5614-5BE0-EC21-23F2-7227906411A6}" dt="2024-04-18T07:05:34.853" v="31"/>
          <pc:sldLayoutMkLst>
            <pc:docMk/>
            <pc:sldMasterMk cId="3381062810" sldId="2147483771"/>
            <pc:sldLayoutMk cId="969633423" sldId="2147483763"/>
          </pc:sldLayoutMkLst>
        </pc:sldLayoutChg>
        <pc:sldLayoutChg chg="add del">
          <pc:chgData name="Fuad Hassan" userId="S::tun62034@temple.edu::b83ece20-94bb-47e0-a63e-727458843c73" providerId="AD" clId="Web-{D58C5614-5BE0-EC21-23F2-7227906411A6}" dt="2024-04-18T07:05:34.853" v="31"/>
          <pc:sldLayoutMkLst>
            <pc:docMk/>
            <pc:sldMasterMk cId="3381062810" sldId="2147483771"/>
            <pc:sldLayoutMk cId="2144870151" sldId="2147483764"/>
          </pc:sldLayoutMkLst>
        </pc:sldLayoutChg>
        <pc:sldLayoutChg chg="add del">
          <pc:chgData name="Fuad Hassan" userId="S::tun62034@temple.edu::b83ece20-94bb-47e0-a63e-727458843c73" providerId="AD" clId="Web-{D58C5614-5BE0-EC21-23F2-7227906411A6}" dt="2024-04-18T07:05:34.853" v="31"/>
          <pc:sldLayoutMkLst>
            <pc:docMk/>
            <pc:sldMasterMk cId="3381062810" sldId="2147483771"/>
            <pc:sldLayoutMk cId="4091978914" sldId="2147483765"/>
          </pc:sldLayoutMkLst>
        </pc:sldLayoutChg>
        <pc:sldLayoutChg chg="add del">
          <pc:chgData name="Fuad Hassan" userId="S::tun62034@temple.edu::b83ece20-94bb-47e0-a63e-727458843c73" providerId="AD" clId="Web-{D58C5614-5BE0-EC21-23F2-7227906411A6}" dt="2024-04-18T07:05:34.853" v="31"/>
          <pc:sldLayoutMkLst>
            <pc:docMk/>
            <pc:sldMasterMk cId="3381062810" sldId="2147483771"/>
            <pc:sldLayoutMk cId="2091822594" sldId="2147483766"/>
          </pc:sldLayoutMkLst>
        </pc:sldLayoutChg>
        <pc:sldLayoutChg chg="add del">
          <pc:chgData name="Fuad Hassan" userId="S::tun62034@temple.edu::b83ece20-94bb-47e0-a63e-727458843c73" providerId="AD" clId="Web-{D58C5614-5BE0-EC21-23F2-7227906411A6}" dt="2024-04-18T07:05:34.853" v="31"/>
          <pc:sldLayoutMkLst>
            <pc:docMk/>
            <pc:sldMasterMk cId="3381062810" sldId="2147483771"/>
            <pc:sldLayoutMk cId="1770752301" sldId="2147483767"/>
          </pc:sldLayoutMkLst>
        </pc:sldLayoutChg>
        <pc:sldLayoutChg chg="add del">
          <pc:chgData name="Fuad Hassan" userId="S::tun62034@temple.edu::b83ece20-94bb-47e0-a63e-727458843c73" providerId="AD" clId="Web-{D58C5614-5BE0-EC21-23F2-7227906411A6}" dt="2024-04-18T07:05:34.853" v="31"/>
          <pc:sldLayoutMkLst>
            <pc:docMk/>
            <pc:sldMasterMk cId="3381062810" sldId="2147483771"/>
            <pc:sldLayoutMk cId="1038478092" sldId="2147483768"/>
          </pc:sldLayoutMkLst>
        </pc:sldLayoutChg>
        <pc:sldLayoutChg chg="add del">
          <pc:chgData name="Fuad Hassan" userId="S::tun62034@temple.edu::b83ece20-94bb-47e0-a63e-727458843c73" providerId="AD" clId="Web-{D58C5614-5BE0-EC21-23F2-7227906411A6}" dt="2024-04-18T07:05:34.853" v="31"/>
          <pc:sldLayoutMkLst>
            <pc:docMk/>
            <pc:sldMasterMk cId="3381062810" sldId="2147483771"/>
            <pc:sldLayoutMk cId="2742816059" sldId="2147483769"/>
          </pc:sldLayoutMkLst>
        </pc:sldLayoutChg>
        <pc:sldLayoutChg chg="add del">
          <pc:chgData name="Fuad Hassan" userId="S::tun62034@temple.edu::b83ece20-94bb-47e0-a63e-727458843c73" providerId="AD" clId="Web-{D58C5614-5BE0-EC21-23F2-7227906411A6}" dt="2024-04-18T07:05:34.853" v="31"/>
          <pc:sldLayoutMkLst>
            <pc:docMk/>
            <pc:sldMasterMk cId="3381062810" sldId="2147483771"/>
            <pc:sldLayoutMk cId="2022400942" sldId="2147483770"/>
          </pc:sldLayoutMkLst>
        </pc:sldLayoutChg>
      </pc:sldMasterChg>
      <pc:sldMasterChg chg="add addSldLayout">
        <pc:chgData name="Fuad Hassan" userId="S::tun62034@temple.edu::b83ece20-94bb-47e0-a63e-727458843c73" providerId="AD" clId="Web-{D58C5614-5BE0-EC21-23F2-7227906411A6}" dt="2024-04-18T07:05:57.588" v="33"/>
        <pc:sldMasterMkLst>
          <pc:docMk/>
          <pc:sldMasterMk cId="2346152705" sldId="2147483797"/>
        </pc:sldMasterMkLst>
        <pc:sldLayoutChg chg="ad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2346152705" sldId="2147483797"/>
            <pc:sldLayoutMk cId="1297291165" sldId="2147483786"/>
          </pc:sldLayoutMkLst>
        </pc:sldLayoutChg>
        <pc:sldLayoutChg chg="ad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2346152705" sldId="2147483797"/>
            <pc:sldLayoutMk cId="1086970943" sldId="2147483787"/>
          </pc:sldLayoutMkLst>
        </pc:sldLayoutChg>
        <pc:sldLayoutChg chg="ad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2346152705" sldId="2147483797"/>
            <pc:sldLayoutMk cId="1028060519" sldId="2147483788"/>
          </pc:sldLayoutMkLst>
        </pc:sldLayoutChg>
        <pc:sldLayoutChg chg="ad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2346152705" sldId="2147483797"/>
            <pc:sldLayoutMk cId="4191097265" sldId="2147483789"/>
          </pc:sldLayoutMkLst>
        </pc:sldLayoutChg>
        <pc:sldLayoutChg chg="ad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2346152705" sldId="2147483797"/>
            <pc:sldLayoutMk cId="2667420814" sldId="2147483790"/>
          </pc:sldLayoutMkLst>
        </pc:sldLayoutChg>
        <pc:sldLayoutChg chg="ad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2346152705" sldId="2147483797"/>
            <pc:sldLayoutMk cId="817159944" sldId="2147483791"/>
          </pc:sldLayoutMkLst>
        </pc:sldLayoutChg>
        <pc:sldLayoutChg chg="ad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2346152705" sldId="2147483797"/>
            <pc:sldLayoutMk cId="743554731" sldId="2147483792"/>
          </pc:sldLayoutMkLst>
        </pc:sldLayoutChg>
        <pc:sldLayoutChg chg="ad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2346152705" sldId="2147483797"/>
            <pc:sldLayoutMk cId="4166107607" sldId="2147483793"/>
          </pc:sldLayoutMkLst>
        </pc:sldLayoutChg>
        <pc:sldLayoutChg chg="ad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2346152705" sldId="2147483797"/>
            <pc:sldLayoutMk cId="3269131955" sldId="2147483794"/>
          </pc:sldLayoutMkLst>
        </pc:sldLayoutChg>
        <pc:sldLayoutChg chg="ad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2346152705" sldId="2147483797"/>
            <pc:sldLayoutMk cId="1373198754" sldId="2147483795"/>
          </pc:sldLayoutMkLst>
        </pc:sldLayoutChg>
        <pc:sldLayoutChg chg="add">
          <pc:chgData name="Fuad Hassan" userId="S::tun62034@temple.edu::b83ece20-94bb-47e0-a63e-727458843c73" providerId="AD" clId="Web-{D58C5614-5BE0-EC21-23F2-7227906411A6}" dt="2024-04-18T07:05:57.588" v="33"/>
          <pc:sldLayoutMkLst>
            <pc:docMk/>
            <pc:sldMasterMk cId="2346152705" sldId="2147483797"/>
            <pc:sldLayoutMk cId="295869051" sldId="214748379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9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7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6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52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0" r:id="rId6"/>
    <p:sldLayoutId id="2147483786" r:id="rId7"/>
    <p:sldLayoutId id="2147483787" r:id="rId8"/>
    <p:sldLayoutId id="2147483788" r:id="rId9"/>
    <p:sldLayoutId id="2147483789" r:id="rId10"/>
    <p:sldLayoutId id="21474837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3958297"/>
            <a:ext cx="4085665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Country Clustering Analysis Using</a:t>
            </a:r>
          </a:p>
          <a:p>
            <a:pPr>
              <a:lnSpc>
                <a:spcPct val="90000"/>
              </a:lnSpc>
            </a:pP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Unsupervised 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A0774-6A4A-CD93-C146-3C095217D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98" b="24921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0505" y="3958297"/>
            <a:ext cx="4883021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Temple University</a:t>
            </a:r>
          </a:p>
          <a:p>
            <a:r>
              <a:rPr lang="en-US" dirty="0"/>
              <a:t>Principles of Data Science</a:t>
            </a:r>
          </a:p>
          <a:p>
            <a:r>
              <a:rPr lang="en-US" dirty="0"/>
              <a:t>CIS 3715</a:t>
            </a:r>
          </a:p>
          <a:p>
            <a:r>
              <a:rPr lang="en-US" dirty="0"/>
              <a:t>Fuad Hassan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ABD8-7E37-CD73-AF5F-7ECC9440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151" y="630938"/>
            <a:ext cx="10427840" cy="108605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BB8C-647F-DC70-55BF-01D7A9DE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Utilize unsupervised machine learning to categorize countries into four distinct clusters based on socio-economic and health factors: Highly Developed, Upper-Middle Developed, Lower-</a:t>
            </a:r>
            <a:r>
              <a:rPr lang="en-US">
                <a:ea typeface="+mn-lt"/>
                <a:cs typeface="+mn-lt"/>
              </a:rPr>
              <a:t>Middle Developed, and Least Developed.</a:t>
            </a:r>
          </a:p>
          <a:p>
            <a:r>
              <a:rPr lang="en-US" dirty="0">
                <a:solidFill>
                  <a:srgbClr val="F3F0F2"/>
                </a:solidFill>
                <a:ea typeface="+mn-lt"/>
                <a:cs typeface="+mn-lt"/>
              </a:rPr>
              <a:t>Assist HELP International's decision-making process by identifying countries in the direst need of aid, allowing for a more strategic and effective distribution of $10 million in raised </a:t>
            </a:r>
            <a:r>
              <a:rPr lang="en-US">
                <a:solidFill>
                  <a:srgbClr val="F3F0F2"/>
                </a:solidFill>
                <a:ea typeface="+mn-lt"/>
                <a:cs typeface="+mn-lt"/>
              </a:rPr>
              <a:t>funds.</a:t>
            </a:r>
          </a:p>
          <a:p>
            <a:r>
              <a:rPr lang="en-US" dirty="0">
                <a:solidFill>
                  <a:srgbClr val="F3F0F2"/>
                </a:solidFill>
                <a:ea typeface="+mn-lt"/>
                <a:cs typeface="+mn-lt"/>
              </a:rPr>
              <a:t>Provide insights into the relationships between different variables (e.g., child mortality rate, life expectancy, income, GDP per capita) to guide future policy decisions and targeted aid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382494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511C5-220B-9C30-24AE-32398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Description Of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3DE5-5F64-BACD-86A4-F16E6590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33" y="2552586"/>
            <a:ext cx="4218205" cy="38230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country: Name of the country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 err="1">
                <a:ea typeface="+mn-lt"/>
                <a:cs typeface="+mn-lt"/>
              </a:rPr>
              <a:t>child_mort</a:t>
            </a:r>
            <a:r>
              <a:rPr lang="en-US" sz="1100" dirty="0">
                <a:ea typeface="+mn-lt"/>
                <a:cs typeface="+mn-lt"/>
              </a:rPr>
              <a:t>: Child mortality rate (per 1000 live births)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exports: Exports of goods and services (% of GDP)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health: Total health spending (% of GDP)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imports: Imports of goods and services (% of GDP)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income: Net income per person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inflation: The measurement of the annual growth rate of the Total GDP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 err="1">
                <a:ea typeface="+mn-lt"/>
                <a:cs typeface="+mn-lt"/>
              </a:rPr>
              <a:t>life_expec</a:t>
            </a:r>
            <a:r>
              <a:rPr lang="en-US" sz="1100" dirty="0">
                <a:ea typeface="+mn-lt"/>
                <a:cs typeface="+mn-lt"/>
              </a:rPr>
              <a:t>: Life expectancy at birth (in years)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err="1">
                <a:ea typeface="+mn-lt"/>
                <a:cs typeface="+mn-lt"/>
              </a:rPr>
              <a:t>total_fer</a:t>
            </a:r>
            <a:r>
              <a:rPr lang="en-US" sz="1100" dirty="0">
                <a:ea typeface="+mn-lt"/>
                <a:cs typeface="+mn-lt"/>
              </a:rPr>
              <a:t>: The number of children that would be born to each woman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>
                <a:ea typeface="+mn-lt"/>
                <a:cs typeface="+mn-lt"/>
              </a:rPr>
              <a:t>if the current age-fertility rates remain the same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 err="1">
                <a:ea typeface="+mn-lt"/>
                <a:cs typeface="+mn-lt"/>
              </a:rPr>
              <a:t>gdpp</a:t>
            </a:r>
            <a:r>
              <a:rPr lang="en-US" sz="1100" dirty="0">
                <a:ea typeface="+mn-lt"/>
                <a:cs typeface="+mn-lt"/>
              </a:rPr>
              <a:t>: Gross Domestic Product per capita</a:t>
            </a:r>
            <a:endParaRPr lang="en-US" sz="1100" dirty="0"/>
          </a:p>
          <a:p>
            <a:pPr marL="0" indent="0">
              <a:lnSpc>
                <a:spcPct val="110000"/>
              </a:lnSpc>
              <a:buNone/>
            </a:pPr>
            <a:endParaRPr lang="en-US" sz="1100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D693243-ABD6-2F36-A03A-A4BD81C23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1" t="121" b="-168"/>
          <a:stretch/>
        </p:blipFill>
        <p:spPr>
          <a:xfrm>
            <a:off x="5974365" y="-1839"/>
            <a:ext cx="6221138" cy="68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9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37C6A-DB6D-AC82-6AE9-A1DAE4DB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823" y="662964"/>
            <a:ext cx="5431895" cy="1456077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 Description</a:t>
            </a:r>
          </a:p>
        </p:txBody>
      </p:sp>
      <p:pic>
        <p:nvPicPr>
          <p:cNvPr id="4" name="Picture 3" descr="A collage of graphs&#10;&#10;Description automatically generated">
            <a:extLst>
              <a:ext uri="{FF2B5EF4-FFF2-40B4-BE49-F238E27FC236}">
                <a16:creationId xmlns:a16="http://schemas.microsoft.com/office/drawing/2014/main" id="{4EFD54DB-7E7D-6380-1AAE-68652CF0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57" y="571501"/>
            <a:ext cx="3272768" cy="3093719"/>
          </a:xfrm>
          <a:prstGeom prst="rect">
            <a:avLst/>
          </a:prstGeom>
        </p:spPr>
      </p:pic>
      <p:pic>
        <p:nvPicPr>
          <p:cNvPr id="5" name="Picture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FA671B45-9A3F-4D6F-EB8E-7AF1AFC22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28" y="3773806"/>
            <a:ext cx="3251845" cy="255269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DE08-6F3B-3FFE-C7F2-73ECC47A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967" y="2311831"/>
            <a:ext cx="4515260" cy="4014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After conducting feature extraction, I identified 'health,' 'imports,' 'inflation,' 'exports,' and 'cluster' as the most significant columns.</a:t>
            </a:r>
            <a:endParaRPr lang="en-US" sz="1400" dirty="0"/>
          </a:p>
          <a:p>
            <a:pPr marL="342900" indent="-342900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Utilizing these features, I executed a K-Mean clustering model with four clusters.</a:t>
            </a:r>
            <a:endParaRPr lang="en-US" sz="1400">
              <a:ea typeface="+mn-lt"/>
              <a:cs typeface="+mn-lt"/>
            </a:endParaRPr>
          </a:p>
          <a:p>
            <a:pPr marL="342900" indent="-342900"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The 4 clusters have approximately same size: there’s no major outliers when it comes to the number of observations per cluster.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217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FBD71-51A5-6DD6-A069-4B1EAA40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697" y="3429001"/>
            <a:ext cx="4552903" cy="2709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Description Of Results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FEC7D815-A5DB-8004-6332-7827F0020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1" y="76201"/>
            <a:ext cx="5101590" cy="671322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D54A2E-3619-466E-8A04-1F9713F39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716" y="3005418"/>
            <a:ext cx="0" cy="305248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16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ap of the world&#10;&#10;Description automatically generated">
            <a:extLst>
              <a:ext uri="{FF2B5EF4-FFF2-40B4-BE49-F238E27FC236}">
                <a16:creationId xmlns:a16="http://schemas.microsoft.com/office/drawing/2014/main" id="{6A6B5DED-3DA4-5C9C-BAB1-B9B5170F4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5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FF1C02-CDFF-4C42-A0F1-09EDEF91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17359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2"/>
      </a:lt2>
      <a:accent1>
        <a:srgbClr val="47B571"/>
      </a:accent1>
      <a:accent2>
        <a:srgbClr val="3BB199"/>
      </a:accent2>
      <a:accent3>
        <a:srgbClr val="4DAAC3"/>
      </a:accent3>
      <a:accent4>
        <a:srgbClr val="3B67B1"/>
      </a:accent4>
      <a:accent5>
        <a:srgbClr val="524DC3"/>
      </a:accent5>
      <a:accent6>
        <a:srgbClr val="733DB2"/>
      </a:accent6>
      <a:hlink>
        <a:srgbClr val="978A32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VaultVTI</vt:lpstr>
      <vt:lpstr>Country Clustering Analysis Using Unsupervised ML</vt:lpstr>
      <vt:lpstr>Project Objectives</vt:lpstr>
      <vt:lpstr>Description Of Data</vt:lpstr>
      <vt:lpstr>Model Description</vt:lpstr>
      <vt:lpstr>Description Of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153</cp:revision>
  <dcterms:created xsi:type="dcterms:W3CDTF">2024-04-18T07:02:47Z</dcterms:created>
  <dcterms:modified xsi:type="dcterms:W3CDTF">2024-04-22T04:08:36Z</dcterms:modified>
</cp:coreProperties>
</file>