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59" r:id="rId6"/>
    <p:sldId id="262" r:id="rId7"/>
    <p:sldId id="263" r:id="rId8"/>
    <p:sldId id="264" r:id="rId9"/>
    <p:sldId id="266" r:id="rId10"/>
    <p:sldId id="267" r:id="rId11"/>
    <p:sldId id="269" r:id="rId12"/>
    <p:sldId id="265" r:id="rId13"/>
    <p:sldId id="268" r:id="rId14"/>
    <p:sldId id="272" r:id="rId15"/>
    <p:sldId id="270" r:id="rId16"/>
    <p:sldId id="271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32014-16B4-6D31-171F-BFF0AFFC7615}" v="430" dt="2024-04-25T19:57:54.554"/>
    <p1510:client id="{2FF70D65-8487-7F23-DE79-14C5CA6196D1}" v="135" dt="2024-04-25T20:27:46.869"/>
    <p1510:client id="{61012181-2B97-7969-D96A-9451C7606FD1}" v="67" dt="2024-04-25T20:27:08.176"/>
    <p1510:client id="{79CE3C5D-6213-0464-E0C2-DBFFABB7800A}" v="84" dt="2024-04-25T20:21:06.629"/>
    <p1510:client id="{8452F0BD-150E-F78B-994E-A519B3863AA0}" v="1" dt="2024-04-26T15:23:29.753"/>
    <p1510:client id="{91E828E3-035F-7921-3CD1-56E6BAF84A27}" v="10" dt="2024-04-25T18:32:26.522"/>
    <p1510:client id="{9F46BA49-3324-56A5-28F9-58DBA8B056E6}" v="493" dt="2024-04-25T20:29:13.747"/>
    <p1510:client id="{CD0FDB95-910B-7B7D-6648-ACF36CCB3B97}" v="1" dt="2024-04-25T19:41:16.296"/>
    <p1510:client id="{F4940318-00AF-DF34-408B-08839C2A8C1A}" v="1" dt="2024-04-25T19:07:42.200"/>
    <p1510:client id="{FE23561D-46DE-74ED-BE1B-5B78409DE9C0}" v="42" dt="2024-04-25T19:53:03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ad Hassan" userId="S::tun62034@temple.edu::b83ece20-94bb-47e0-a63e-727458843c73" providerId="AD" clId="Web-{79CE3C5D-6213-0464-E0C2-DBFFABB7800A}"/>
    <pc:docChg chg="addSld modSld">
      <pc:chgData name="Fuad Hassan" userId="S::tun62034@temple.edu::b83ece20-94bb-47e0-a63e-727458843c73" providerId="AD" clId="Web-{79CE3C5D-6213-0464-E0C2-DBFFABB7800A}" dt="2024-04-25T20:22:11.816" v="74"/>
      <pc:docMkLst>
        <pc:docMk/>
      </pc:docMkLst>
      <pc:sldChg chg="addSp delSp modSp">
        <pc:chgData name="Fuad Hassan" userId="S::tun62034@temple.edu::b83ece20-94bb-47e0-a63e-727458843c73" providerId="AD" clId="Web-{79CE3C5D-6213-0464-E0C2-DBFFABB7800A}" dt="2024-04-25T20:21:09.035" v="73"/>
        <pc:sldMkLst>
          <pc:docMk/>
          <pc:sldMk cId="4190851981" sldId="261"/>
        </pc:sldMkLst>
        <pc:spChg chg="mod">
          <ac:chgData name="Fuad Hassan" userId="S::tun62034@temple.edu::b83ece20-94bb-47e0-a63e-727458843c73" providerId="AD" clId="Web-{79CE3C5D-6213-0464-E0C2-DBFFABB7800A}" dt="2024-04-25T20:21:09.035" v="73"/>
          <ac:spMkLst>
            <pc:docMk/>
            <pc:sldMk cId="4190851981" sldId="261"/>
            <ac:spMk id="2" creationId="{1B0E52FB-AF14-03A3-85B0-C5536C26DB35}"/>
          </ac:spMkLst>
        </pc:spChg>
        <pc:spChg chg="del">
          <ac:chgData name="Fuad Hassan" userId="S::tun62034@temple.edu::b83ece20-94bb-47e0-a63e-727458843c73" providerId="AD" clId="Web-{79CE3C5D-6213-0464-E0C2-DBFFABB7800A}" dt="2024-04-25T20:21:01.848" v="71"/>
          <ac:spMkLst>
            <pc:docMk/>
            <pc:sldMk cId="4190851981" sldId="261"/>
            <ac:spMk id="9" creationId="{37C89E4B-3C9F-44B9-8B86-D9E3D112D8EC}"/>
          </ac:spMkLst>
        </pc:spChg>
        <pc:spChg chg="add del">
          <ac:chgData name="Fuad Hassan" userId="S::tun62034@temple.edu::b83ece20-94bb-47e0-a63e-727458843c73" providerId="AD" clId="Web-{79CE3C5D-6213-0464-E0C2-DBFFABB7800A}" dt="2024-04-25T20:21:06.629" v="72"/>
          <ac:spMkLst>
            <pc:docMk/>
            <pc:sldMk cId="4190851981" sldId="261"/>
            <ac:spMk id="17" creationId="{97CE0C20-784F-E111-77A4-2AB6D214EE5F}"/>
          </ac:spMkLst>
        </pc:spChg>
        <pc:spChg chg="add del">
          <ac:chgData name="Fuad Hassan" userId="S::tun62034@temple.edu::b83ece20-94bb-47e0-a63e-727458843c73" providerId="AD" clId="Web-{79CE3C5D-6213-0464-E0C2-DBFFABB7800A}" dt="2024-04-25T20:21:09.035" v="73"/>
          <ac:spMkLst>
            <pc:docMk/>
            <pc:sldMk cId="4190851981" sldId="261"/>
            <ac:spMk id="20" creationId="{9AA72BD9-2C5A-4EDC-931F-5AA08EACA0F3}"/>
          </ac:spMkLst>
        </pc:spChg>
        <pc:spChg chg="add del">
          <ac:chgData name="Fuad Hassan" userId="S::tun62034@temple.edu::b83ece20-94bb-47e0-a63e-727458843c73" providerId="AD" clId="Web-{79CE3C5D-6213-0464-E0C2-DBFFABB7800A}" dt="2024-04-25T20:21:09.035" v="73"/>
          <ac:spMkLst>
            <pc:docMk/>
            <pc:sldMk cId="4190851981" sldId="261"/>
            <ac:spMk id="22" creationId="{DD3981AC-7B61-4947-BCF3-F7AA7FA385B9}"/>
          </ac:spMkLst>
        </pc:spChg>
        <pc:spChg chg="add del">
          <ac:chgData name="Fuad Hassan" userId="S::tun62034@temple.edu::b83ece20-94bb-47e0-a63e-727458843c73" providerId="AD" clId="Web-{79CE3C5D-6213-0464-E0C2-DBFFABB7800A}" dt="2024-04-25T20:21:09.035" v="73"/>
          <ac:spMkLst>
            <pc:docMk/>
            <pc:sldMk cId="4190851981" sldId="261"/>
            <ac:spMk id="24" creationId="{55D4142C-5077-457F-A6AD-3FECFDB39685}"/>
          </ac:spMkLst>
        </pc:spChg>
        <pc:spChg chg="add del">
          <ac:chgData name="Fuad Hassan" userId="S::tun62034@temple.edu::b83ece20-94bb-47e0-a63e-727458843c73" providerId="AD" clId="Web-{79CE3C5D-6213-0464-E0C2-DBFFABB7800A}" dt="2024-04-25T20:21:09.035" v="73"/>
          <ac:spMkLst>
            <pc:docMk/>
            <pc:sldMk cId="4190851981" sldId="261"/>
            <ac:spMk id="26" creationId="{7A5F0580-5EE9-419F-96EE-B6529EF6E7D0}"/>
          </ac:spMkLst>
        </pc:spChg>
        <pc:spChg chg="add">
          <ac:chgData name="Fuad Hassan" userId="S::tun62034@temple.edu::b83ece20-94bb-47e0-a63e-727458843c73" providerId="AD" clId="Web-{79CE3C5D-6213-0464-E0C2-DBFFABB7800A}" dt="2024-04-25T20:21:09.035" v="73"/>
          <ac:spMkLst>
            <pc:docMk/>
            <pc:sldMk cId="4190851981" sldId="261"/>
            <ac:spMk id="31" creationId="{9B7AD9F6-8CE7-4299-8FC6-328F4DCD3FF9}"/>
          </ac:spMkLst>
        </pc:spChg>
        <pc:spChg chg="add">
          <ac:chgData name="Fuad Hassan" userId="S::tun62034@temple.edu::b83ece20-94bb-47e0-a63e-727458843c73" providerId="AD" clId="Web-{79CE3C5D-6213-0464-E0C2-DBFFABB7800A}" dt="2024-04-25T20:21:09.035" v="73"/>
          <ac:spMkLst>
            <pc:docMk/>
            <pc:sldMk cId="4190851981" sldId="261"/>
            <ac:spMk id="33" creationId="{F49775AF-8896-43EE-92C6-83497D6DC56F}"/>
          </ac:spMkLst>
        </pc:spChg>
        <pc:picChg chg="mod ord">
          <ac:chgData name="Fuad Hassan" userId="S::tun62034@temple.edu::b83ece20-94bb-47e0-a63e-727458843c73" providerId="AD" clId="Web-{79CE3C5D-6213-0464-E0C2-DBFFABB7800A}" dt="2024-04-25T20:21:09.035" v="73"/>
          <ac:picMkLst>
            <pc:docMk/>
            <pc:sldMk cId="4190851981" sldId="261"/>
            <ac:picMk id="4" creationId="{06B10AF7-6506-7FC9-4206-60ACFA0F35EB}"/>
          </ac:picMkLst>
        </pc:picChg>
        <pc:cxnChg chg="del">
          <ac:chgData name="Fuad Hassan" userId="S::tun62034@temple.edu::b83ece20-94bb-47e0-a63e-727458843c73" providerId="AD" clId="Web-{79CE3C5D-6213-0464-E0C2-DBFFABB7800A}" dt="2024-04-25T20:21:01.848" v="71"/>
          <ac:cxnSpMkLst>
            <pc:docMk/>
            <pc:sldMk cId="4190851981" sldId="261"/>
            <ac:cxnSpMk id="11" creationId="{AA2EAA10-076F-46BD-8F0F-B9A2FB77A85C}"/>
          </ac:cxnSpMkLst>
        </pc:cxnChg>
        <pc:cxnChg chg="del">
          <ac:chgData name="Fuad Hassan" userId="S::tun62034@temple.edu::b83ece20-94bb-47e0-a63e-727458843c73" providerId="AD" clId="Web-{79CE3C5D-6213-0464-E0C2-DBFFABB7800A}" dt="2024-04-25T20:21:01.848" v="71"/>
          <ac:cxnSpMkLst>
            <pc:docMk/>
            <pc:sldMk cId="4190851981" sldId="261"/>
            <ac:cxnSpMk id="13" creationId="{D891E407-403B-4764-86C9-33A56D3BCAA3}"/>
          </ac:cxnSpMkLst>
        </pc:cxnChg>
      </pc:sldChg>
      <pc:sldChg chg="addSp delSp modSp">
        <pc:chgData name="Fuad Hassan" userId="S::tun62034@temple.edu::b83ece20-94bb-47e0-a63e-727458843c73" providerId="AD" clId="Web-{79CE3C5D-6213-0464-E0C2-DBFFABB7800A}" dt="2024-04-25T20:20:11.426" v="70"/>
        <pc:sldMkLst>
          <pc:docMk/>
          <pc:sldMk cId="2026980710" sldId="272"/>
        </pc:sldMkLst>
        <pc:spChg chg="del">
          <ac:chgData name="Fuad Hassan" userId="S::tun62034@temple.edu::b83ece20-94bb-47e0-a63e-727458843c73" providerId="AD" clId="Web-{79CE3C5D-6213-0464-E0C2-DBFFABB7800A}" dt="2024-04-25T20:18:58.614" v="64"/>
          <ac:spMkLst>
            <pc:docMk/>
            <pc:sldMk cId="2026980710" sldId="272"/>
            <ac:spMk id="2" creationId="{1B95755A-5614-E4AB-374F-74E8E1F5B953}"/>
          </ac:spMkLst>
        </pc:spChg>
        <pc:spChg chg="del">
          <ac:chgData name="Fuad Hassan" userId="S::tun62034@temple.edu::b83ece20-94bb-47e0-a63e-727458843c73" providerId="AD" clId="Web-{79CE3C5D-6213-0464-E0C2-DBFFABB7800A}" dt="2024-04-25T20:19:08.145" v="65"/>
          <ac:spMkLst>
            <pc:docMk/>
            <pc:sldMk cId="2026980710" sldId="272"/>
            <ac:spMk id="9" creationId="{6D1A2CED-DA9B-4CCF-8215-CFC65FE71603}"/>
          </ac:spMkLst>
        </pc:spChg>
        <pc:spChg chg="del">
          <ac:chgData name="Fuad Hassan" userId="S::tun62034@temple.edu::b83ece20-94bb-47e0-a63e-727458843c73" providerId="AD" clId="Web-{79CE3C5D-6213-0464-E0C2-DBFFABB7800A}" dt="2024-04-25T20:19:08.145" v="65"/>
          <ac:spMkLst>
            <pc:docMk/>
            <pc:sldMk cId="2026980710" sldId="272"/>
            <ac:spMk id="11" creationId="{562DFC44-A40C-4573-9230-B3EDB3EC8EEB}"/>
          </ac:spMkLst>
        </pc:spChg>
        <pc:spChg chg="del">
          <ac:chgData name="Fuad Hassan" userId="S::tun62034@temple.edu::b83ece20-94bb-47e0-a63e-727458843c73" providerId="AD" clId="Web-{79CE3C5D-6213-0464-E0C2-DBFFABB7800A}" dt="2024-04-25T20:19:08.145" v="65"/>
          <ac:spMkLst>
            <pc:docMk/>
            <pc:sldMk cId="2026980710" sldId="272"/>
            <ac:spMk id="13" creationId="{15589D35-CF9F-4DE9-A792-8571A09E9BC9}"/>
          </ac:spMkLst>
        </pc:spChg>
        <pc:spChg chg="add del mod">
          <ac:chgData name="Fuad Hassan" userId="S::tun62034@temple.edu::b83ece20-94bb-47e0-a63e-727458843c73" providerId="AD" clId="Web-{79CE3C5D-6213-0464-E0C2-DBFFABB7800A}" dt="2024-04-25T20:19:54.364" v="69"/>
          <ac:spMkLst>
            <pc:docMk/>
            <pc:sldMk cId="2026980710" sldId="272"/>
            <ac:spMk id="18" creationId="{AE2B703B-46F9-481A-A605-82E2A828C4FA}"/>
          </ac:spMkLst>
        </pc:spChg>
        <pc:spChg chg="add del">
          <ac:chgData name="Fuad Hassan" userId="S::tun62034@temple.edu::b83ece20-94bb-47e0-a63e-727458843c73" providerId="AD" clId="Web-{79CE3C5D-6213-0464-E0C2-DBFFABB7800A}" dt="2024-04-25T20:19:54.364" v="69"/>
          <ac:spMkLst>
            <pc:docMk/>
            <pc:sldMk cId="2026980710" sldId="272"/>
            <ac:spMk id="20" creationId="{F13BE4D7-0C3D-4906-B230-A1C5B4665CCF}"/>
          </ac:spMkLst>
        </pc:spChg>
        <pc:spChg chg="add">
          <ac:chgData name="Fuad Hassan" userId="S::tun62034@temple.edu::b83ece20-94bb-47e0-a63e-727458843c73" providerId="AD" clId="Web-{79CE3C5D-6213-0464-E0C2-DBFFABB7800A}" dt="2024-04-25T20:19:54.364" v="69"/>
          <ac:spMkLst>
            <pc:docMk/>
            <pc:sldMk cId="2026980710" sldId="272"/>
            <ac:spMk id="25" creationId="{7301F447-EEF7-48F5-AF73-7566EE7F64AD}"/>
          </ac:spMkLst>
        </pc:spChg>
        <pc:spChg chg="add mod">
          <ac:chgData name="Fuad Hassan" userId="S::tun62034@temple.edu::b83ece20-94bb-47e0-a63e-727458843c73" providerId="AD" clId="Web-{79CE3C5D-6213-0464-E0C2-DBFFABB7800A}" dt="2024-04-25T20:20:11.426" v="70"/>
          <ac:spMkLst>
            <pc:docMk/>
            <pc:sldMk cId="2026980710" sldId="272"/>
            <ac:spMk id="27" creationId="{F7117410-A2A4-4085-9ADC-46744551DBDE}"/>
          </ac:spMkLst>
        </pc:spChg>
        <pc:spChg chg="add">
          <ac:chgData name="Fuad Hassan" userId="S::tun62034@temple.edu::b83ece20-94bb-47e0-a63e-727458843c73" providerId="AD" clId="Web-{79CE3C5D-6213-0464-E0C2-DBFFABB7800A}" dt="2024-04-25T20:19:54.364" v="69"/>
          <ac:spMkLst>
            <pc:docMk/>
            <pc:sldMk cId="2026980710" sldId="272"/>
            <ac:spMk id="29" creationId="{99F74EB5-E547-4FB4-95F5-BCC788F3C4A0}"/>
          </ac:spMkLst>
        </pc:spChg>
        <pc:graphicFrameChg chg="mod modGraphic">
          <ac:chgData name="Fuad Hassan" userId="S::tun62034@temple.edu::b83ece20-94bb-47e0-a63e-727458843c73" providerId="AD" clId="Web-{79CE3C5D-6213-0464-E0C2-DBFFABB7800A}" dt="2024-04-25T20:19:54.364" v="69"/>
          <ac:graphicFrameMkLst>
            <pc:docMk/>
            <pc:sldMk cId="2026980710" sldId="272"/>
            <ac:graphicFrameMk id="5" creationId="{E6C01A44-04ED-53E1-4560-882810DEE7D2}"/>
          </ac:graphicFrameMkLst>
        </pc:graphicFrameChg>
      </pc:sldChg>
      <pc:sldChg chg="addSp delSp modSp new mod setBg">
        <pc:chgData name="Fuad Hassan" userId="S::tun62034@temple.edu::b83ece20-94bb-47e0-a63e-727458843c73" providerId="AD" clId="Web-{79CE3C5D-6213-0464-E0C2-DBFFABB7800A}" dt="2024-04-25T20:08:00.476" v="25"/>
        <pc:sldMkLst>
          <pc:docMk/>
          <pc:sldMk cId="359417359" sldId="273"/>
        </pc:sldMkLst>
        <pc:spChg chg="del">
          <ac:chgData name="Fuad Hassan" userId="S::tun62034@temple.edu::b83ece20-94bb-47e0-a63e-727458843c73" providerId="AD" clId="Web-{79CE3C5D-6213-0464-E0C2-DBFFABB7800A}" dt="2024-04-25T20:07:29.414" v="2"/>
          <ac:spMkLst>
            <pc:docMk/>
            <pc:sldMk cId="359417359" sldId="273"/>
            <ac:spMk id="2" creationId="{529B5703-E2BC-A673-6F99-8EA7AAD32F97}"/>
          </ac:spMkLst>
        </pc:spChg>
        <pc:spChg chg="del">
          <ac:chgData name="Fuad Hassan" userId="S::tun62034@temple.edu::b83ece20-94bb-47e0-a63e-727458843c73" providerId="AD" clId="Web-{79CE3C5D-6213-0464-E0C2-DBFFABB7800A}" dt="2024-04-25T20:07:29.414" v="1"/>
          <ac:spMkLst>
            <pc:docMk/>
            <pc:sldMk cId="359417359" sldId="273"/>
            <ac:spMk id="3" creationId="{0F9E531F-7BE6-0CB4-5BC8-95F9D93AF25D}"/>
          </ac:spMkLst>
        </pc:spChg>
        <pc:spChg chg="add mod">
          <ac:chgData name="Fuad Hassan" userId="S::tun62034@temple.edu::b83ece20-94bb-47e0-a63e-727458843c73" providerId="AD" clId="Web-{79CE3C5D-6213-0464-E0C2-DBFFABB7800A}" dt="2024-04-25T20:08:00.476" v="25"/>
          <ac:spMkLst>
            <pc:docMk/>
            <pc:sldMk cId="359417359" sldId="273"/>
            <ac:spMk id="4" creationId="{DE8E33F5-C4C2-EDB7-50B8-3DF1B8246423}"/>
          </ac:spMkLst>
        </pc:spChg>
        <pc:picChg chg="add">
          <ac:chgData name="Fuad Hassan" userId="S::tun62034@temple.edu::b83ece20-94bb-47e0-a63e-727458843c73" providerId="AD" clId="Web-{79CE3C5D-6213-0464-E0C2-DBFFABB7800A}" dt="2024-04-25T20:08:00.476" v="25"/>
          <ac:picMkLst>
            <pc:docMk/>
            <pc:sldMk cId="359417359" sldId="273"/>
            <ac:picMk id="6" creationId="{FCC1C06B-F169-A949-33F7-7825FE92EDF4}"/>
          </ac:picMkLst>
        </pc:picChg>
        <pc:cxnChg chg="add">
          <ac:chgData name="Fuad Hassan" userId="S::tun62034@temple.edu::b83ece20-94bb-47e0-a63e-727458843c73" providerId="AD" clId="Web-{79CE3C5D-6213-0464-E0C2-DBFFABB7800A}" dt="2024-04-25T20:08:00.476" v="25"/>
          <ac:cxnSpMkLst>
            <pc:docMk/>
            <pc:sldMk cId="359417359" sldId="273"/>
            <ac:cxnSpMk id="10" creationId="{1503BFE4-729B-D9D0-C17B-501E6AF1127A}"/>
          </ac:cxnSpMkLst>
        </pc:cxnChg>
      </pc:sldChg>
      <pc:sldChg chg="addSp delSp modSp new mod setBg">
        <pc:chgData name="Fuad Hassan" userId="S::tun62034@temple.edu::b83ece20-94bb-47e0-a63e-727458843c73" providerId="AD" clId="Web-{79CE3C5D-6213-0464-E0C2-DBFFABB7800A}" dt="2024-04-25T20:22:11.816" v="74"/>
        <pc:sldMkLst>
          <pc:docMk/>
          <pc:sldMk cId="4081319161" sldId="274"/>
        </pc:sldMkLst>
        <pc:spChg chg="del">
          <ac:chgData name="Fuad Hassan" userId="S::tun62034@temple.edu::b83ece20-94bb-47e0-a63e-727458843c73" providerId="AD" clId="Web-{79CE3C5D-6213-0464-E0C2-DBFFABB7800A}" dt="2024-04-25T20:09:56.194" v="28"/>
          <ac:spMkLst>
            <pc:docMk/>
            <pc:sldMk cId="4081319161" sldId="274"/>
            <ac:spMk id="2" creationId="{6C11658A-8066-01B2-A60B-B7EB390CB83F}"/>
          </ac:spMkLst>
        </pc:spChg>
        <pc:spChg chg="del">
          <ac:chgData name="Fuad Hassan" userId="S::tun62034@temple.edu::b83ece20-94bb-47e0-a63e-727458843c73" providerId="AD" clId="Web-{79CE3C5D-6213-0464-E0C2-DBFFABB7800A}" dt="2024-04-25T20:09:56.194" v="27"/>
          <ac:spMkLst>
            <pc:docMk/>
            <pc:sldMk cId="4081319161" sldId="274"/>
            <ac:spMk id="3" creationId="{16CA8E0A-D044-C5FB-CC61-4F9FDFEDFC02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24.460" v="43"/>
          <ac:spMkLst>
            <pc:docMk/>
            <pc:sldMk cId="4081319161" sldId="274"/>
            <ac:spMk id="9" creationId="{86FF76B9-219D-4469-AF87-0236D29032F1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13.741" v="33"/>
          <ac:spMkLst>
            <pc:docMk/>
            <pc:sldMk cId="4081319161" sldId="274"/>
            <ac:spMk id="12" creationId="{2D2B266D-3625-4584-A5C3-7D3F672CFF30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24.460" v="43"/>
          <ac:spMkLst>
            <pc:docMk/>
            <pc:sldMk cId="4081319161" sldId="274"/>
            <ac:spMk id="13" creationId="{2E80C965-DB6D-4F81-9E9E-B027384D0BD6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13.741" v="33"/>
          <ac:spMkLst>
            <pc:docMk/>
            <pc:sldMk cId="4081319161" sldId="274"/>
            <ac:spMk id="14" creationId="{C463B99A-73EE-4FBB-B7C4-F9F9BCC25C65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13.741" v="33"/>
          <ac:spMkLst>
            <pc:docMk/>
            <pc:sldMk cId="4081319161" sldId="274"/>
            <ac:spMk id="16" creationId="{A5D2A5D1-BA0D-47D3-B051-DA7743C46E28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24.460" v="43"/>
          <ac:spMkLst>
            <pc:docMk/>
            <pc:sldMk cId="4081319161" sldId="274"/>
            <ac:spMk id="17" creationId="{633C5E46-DAC5-4661-9C87-22B08E2A512F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15.710" v="35"/>
          <ac:spMkLst>
            <pc:docMk/>
            <pc:sldMk cId="4081319161" sldId="274"/>
            <ac:spMk id="18" creationId="{3783CA14-24A1-485C-8B30-D6A5D87987AD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15.710" v="35"/>
          <ac:spMkLst>
            <pc:docMk/>
            <pc:sldMk cId="4081319161" sldId="274"/>
            <ac:spMk id="19" creationId="{F3060C83-F051-4F0E-ABAD-AA0DFC48B218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15.710" v="35"/>
          <ac:spMkLst>
            <pc:docMk/>
            <pc:sldMk cId="4081319161" sldId="274"/>
            <ac:spMk id="20" creationId="{9A97C86A-04D6-40F7-AE84-31AB43E6A846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15.710" v="35"/>
          <ac:spMkLst>
            <pc:docMk/>
            <pc:sldMk cId="4081319161" sldId="274"/>
            <ac:spMk id="21" creationId="{83C98ABE-055B-441F-B07E-44F97F083C39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15.710" v="35"/>
          <ac:spMkLst>
            <pc:docMk/>
            <pc:sldMk cId="4081319161" sldId="274"/>
            <ac:spMk id="22" creationId="{FF9F2414-84E8-453E-B1F3-389FDE8192D9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15.710" v="35"/>
          <ac:spMkLst>
            <pc:docMk/>
            <pc:sldMk cId="4081319161" sldId="274"/>
            <ac:spMk id="23" creationId="{29FDB030-9B49-4CED-8CCD-4D99382388AC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15.710" v="35"/>
          <ac:spMkLst>
            <pc:docMk/>
            <pc:sldMk cId="4081319161" sldId="274"/>
            <ac:spMk id="24" creationId="{3ECA69A1-7536-43AC-85EF-C7106179F5ED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26.944" v="45"/>
          <ac:spMkLst>
            <pc:docMk/>
            <pc:sldMk cId="4081319161" sldId="274"/>
            <ac:spMk id="25" creationId="{2D2B266D-3625-4584-A5C3-7D3F672CFF30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19.429" v="37"/>
          <ac:spMkLst>
            <pc:docMk/>
            <pc:sldMk cId="4081319161" sldId="274"/>
            <ac:spMk id="26" creationId="{F3060C83-F051-4F0E-ABAD-AA0DFC48B218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19.429" v="37"/>
          <ac:spMkLst>
            <pc:docMk/>
            <pc:sldMk cId="4081319161" sldId="274"/>
            <ac:spMk id="27" creationId="{83C98ABE-055B-441F-B07E-44F97F083C39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19.429" v="37"/>
          <ac:spMkLst>
            <pc:docMk/>
            <pc:sldMk cId="4081319161" sldId="274"/>
            <ac:spMk id="28" creationId="{29FDB030-9B49-4CED-8CCD-4D99382388AC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19.429" v="37"/>
          <ac:spMkLst>
            <pc:docMk/>
            <pc:sldMk cId="4081319161" sldId="274"/>
            <ac:spMk id="29" creationId="{3783CA14-24A1-485C-8B30-D6A5D87987AD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19.429" v="37"/>
          <ac:spMkLst>
            <pc:docMk/>
            <pc:sldMk cId="4081319161" sldId="274"/>
            <ac:spMk id="30" creationId="{9A97C86A-04D6-40F7-AE84-31AB43E6A846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19.429" v="37"/>
          <ac:spMkLst>
            <pc:docMk/>
            <pc:sldMk cId="4081319161" sldId="274"/>
            <ac:spMk id="31" creationId="{FF9F2414-84E8-453E-B1F3-389FDE8192D9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19.429" v="37"/>
          <ac:spMkLst>
            <pc:docMk/>
            <pc:sldMk cId="4081319161" sldId="274"/>
            <ac:spMk id="32" creationId="{3ECA69A1-7536-43AC-85EF-C7106179F5ED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26.944" v="45"/>
          <ac:spMkLst>
            <pc:docMk/>
            <pc:sldMk cId="4081319161" sldId="274"/>
            <ac:spMk id="33" creationId="{C463B99A-73EE-4FBB-B7C4-F9F9BCC25C65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26.944" v="45"/>
          <ac:spMkLst>
            <pc:docMk/>
            <pc:sldMk cId="4081319161" sldId="274"/>
            <ac:spMk id="34" creationId="{A5D2A5D1-BA0D-47D3-B051-DA7743C46E28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32.054" v="47"/>
          <ac:spMkLst>
            <pc:docMk/>
            <pc:sldMk cId="4081319161" sldId="274"/>
            <ac:spMk id="36" creationId="{2D2B266D-3625-4584-A5C3-7D3F672CFF30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32.054" v="47"/>
          <ac:spMkLst>
            <pc:docMk/>
            <pc:sldMk cId="4081319161" sldId="274"/>
            <ac:spMk id="37" creationId="{C463B99A-73EE-4FBB-B7C4-F9F9BCC25C65}"/>
          </ac:spMkLst>
        </pc:spChg>
        <pc:spChg chg="add del">
          <ac:chgData name="Fuad Hassan" userId="S::tun62034@temple.edu::b83ece20-94bb-47e0-a63e-727458843c73" providerId="AD" clId="Web-{79CE3C5D-6213-0464-E0C2-DBFFABB7800A}" dt="2024-04-25T20:10:32.054" v="47"/>
          <ac:spMkLst>
            <pc:docMk/>
            <pc:sldMk cId="4081319161" sldId="274"/>
            <ac:spMk id="38" creationId="{A5D2A5D1-BA0D-47D3-B051-DA7743C46E28}"/>
          </ac:spMkLst>
        </pc:spChg>
        <pc:spChg chg="add del">
          <ac:chgData name="Fuad Hassan" userId="S::tun62034@temple.edu::b83ece20-94bb-47e0-a63e-727458843c73" providerId="AD" clId="Web-{79CE3C5D-6213-0464-E0C2-DBFFABB7800A}" dt="2024-04-25T20:15:23.615" v="63"/>
          <ac:spMkLst>
            <pc:docMk/>
            <pc:sldMk cId="4081319161" sldId="274"/>
            <ac:spMk id="40" creationId="{F3060C83-F051-4F0E-ABAD-AA0DFC48B218}"/>
          </ac:spMkLst>
        </pc:spChg>
        <pc:spChg chg="add del">
          <ac:chgData name="Fuad Hassan" userId="S::tun62034@temple.edu::b83ece20-94bb-47e0-a63e-727458843c73" providerId="AD" clId="Web-{79CE3C5D-6213-0464-E0C2-DBFFABB7800A}" dt="2024-04-25T20:15:23.615" v="63"/>
          <ac:spMkLst>
            <pc:docMk/>
            <pc:sldMk cId="4081319161" sldId="274"/>
            <ac:spMk id="41" creationId="{83C98ABE-055B-441F-B07E-44F97F083C39}"/>
          </ac:spMkLst>
        </pc:spChg>
        <pc:spChg chg="add del">
          <ac:chgData name="Fuad Hassan" userId="S::tun62034@temple.edu::b83ece20-94bb-47e0-a63e-727458843c73" providerId="AD" clId="Web-{79CE3C5D-6213-0464-E0C2-DBFFABB7800A}" dt="2024-04-25T20:15:23.615" v="63"/>
          <ac:spMkLst>
            <pc:docMk/>
            <pc:sldMk cId="4081319161" sldId="274"/>
            <ac:spMk id="42" creationId="{29FDB030-9B49-4CED-8CCD-4D99382388AC}"/>
          </ac:spMkLst>
        </pc:spChg>
        <pc:spChg chg="add del">
          <ac:chgData name="Fuad Hassan" userId="S::tun62034@temple.edu::b83ece20-94bb-47e0-a63e-727458843c73" providerId="AD" clId="Web-{79CE3C5D-6213-0464-E0C2-DBFFABB7800A}" dt="2024-04-25T20:15:23.615" v="63"/>
          <ac:spMkLst>
            <pc:docMk/>
            <pc:sldMk cId="4081319161" sldId="274"/>
            <ac:spMk id="43" creationId="{3783CA14-24A1-485C-8B30-D6A5D87987AD}"/>
          </ac:spMkLst>
        </pc:spChg>
        <pc:spChg chg="add del">
          <ac:chgData name="Fuad Hassan" userId="S::tun62034@temple.edu::b83ece20-94bb-47e0-a63e-727458843c73" providerId="AD" clId="Web-{79CE3C5D-6213-0464-E0C2-DBFFABB7800A}" dt="2024-04-25T20:15:23.615" v="63"/>
          <ac:spMkLst>
            <pc:docMk/>
            <pc:sldMk cId="4081319161" sldId="274"/>
            <ac:spMk id="44" creationId="{9A97C86A-04D6-40F7-AE84-31AB43E6A846}"/>
          </ac:spMkLst>
        </pc:spChg>
        <pc:spChg chg="add del">
          <ac:chgData name="Fuad Hassan" userId="S::tun62034@temple.edu::b83ece20-94bb-47e0-a63e-727458843c73" providerId="AD" clId="Web-{79CE3C5D-6213-0464-E0C2-DBFFABB7800A}" dt="2024-04-25T20:15:23.615" v="63"/>
          <ac:spMkLst>
            <pc:docMk/>
            <pc:sldMk cId="4081319161" sldId="274"/>
            <ac:spMk id="45" creationId="{FF9F2414-84E8-453E-B1F3-389FDE8192D9}"/>
          </ac:spMkLst>
        </pc:spChg>
        <pc:spChg chg="add del">
          <ac:chgData name="Fuad Hassan" userId="S::tun62034@temple.edu::b83ece20-94bb-47e0-a63e-727458843c73" providerId="AD" clId="Web-{79CE3C5D-6213-0464-E0C2-DBFFABB7800A}" dt="2024-04-25T20:15:23.615" v="63"/>
          <ac:spMkLst>
            <pc:docMk/>
            <pc:sldMk cId="4081319161" sldId="274"/>
            <ac:spMk id="46" creationId="{3ECA69A1-7536-43AC-85EF-C7106179F5ED}"/>
          </ac:spMkLst>
        </pc:spChg>
        <pc:spChg chg="add del">
          <ac:chgData name="Fuad Hassan" userId="S::tun62034@temple.edu::b83ece20-94bb-47e0-a63e-727458843c73" providerId="AD" clId="Web-{79CE3C5D-6213-0464-E0C2-DBFFABB7800A}" dt="2024-04-25T20:22:11.816" v="74"/>
          <ac:spMkLst>
            <pc:docMk/>
            <pc:sldMk cId="4081319161" sldId="274"/>
            <ac:spMk id="51" creationId="{F3060C83-F051-4F0E-ABAD-AA0DFC48B218}"/>
          </ac:spMkLst>
        </pc:spChg>
        <pc:spChg chg="add del">
          <ac:chgData name="Fuad Hassan" userId="S::tun62034@temple.edu::b83ece20-94bb-47e0-a63e-727458843c73" providerId="AD" clId="Web-{79CE3C5D-6213-0464-E0C2-DBFFABB7800A}" dt="2024-04-25T20:22:11.816" v="74"/>
          <ac:spMkLst>
            <pc:docMk/>
            <pc:sldMk cId="4081319161" sldId="274"/>
            <ac:spMk id="53" creationId="{83C98ABE-055B-441F-B07E-44F97F083C39}"/>
          </ac:spMkLst>
        </pc:spChg>
        <pc:spChg chg="add del">
          <ac:chgData name="Fuad Hassan" userId="S::tun62034@temple.edu::b83ece20-94bb-47e0-a63e-727458843c73" providerId="AD" clId="Web-{79CE3C5D-6213-0464-E0C2-DBFFABB7800A}" dt="2024-04-25T20:22:11.816" v="74"/>
          <ac:spMkLst>
            <pc:docMk/>
            <pc:sldMk cId="4081319161" sldId="274"/>
            <ac:spMk id="55" creationId="{29FDB030-9B49-4CED-8CCD-4D99382388AC}"/>
          </ac:spMkLst>
        </pc:spChg>
        <pc:spChg chg="add del">
          <ac:chgData name="Fuad Hassan" userId="S::tun62034@temple.edu::b83ece20-94bb-47e0-a63e-727458843c73" providerId="AD" clId="Web-{79CE3C5D-6213-0464-E0C2-DBFFABB7800A}" dt="2024-04-25T20:22:11.816" v="74"/>
          <ac:spMkLst>
            <pc:docMk/>
            <pc:sldMk cId="4081319161" sldId="274"/>
            <ac:spMk id="57" creationId="{3783CA14-24A1-485C-8B30-D6A5D87987AD}"/>
          </ac:spMkLst>
        </pc:spChg>
        <pc:spChg chg="add del">
          <ac:chgData name="Fuad Hassan" userId="S::tun62034@temple.edu::b83ece20-94bb-47e0-a63e-727458843c73" providerId="AD" clId="Web-{79CE3C5D-6213-0464-E0C2-DBFFABB7800A}" dt="2024-04-25T20:22:11.816" v="74"/>
          <ac:spMkLst>
            <pc:docMk/>
            <pc:sldMk cId="4081319161" sldId="274"/>
            <ac:spMk id="59" creationId="{9A97C86A-04D6-40F7-AE84-31AB43E6A846}"/>
          </ac:spMkLst>
        </pc:spChg>
        <pc:spChg chg="add del">
          <ac:chgData name="Fuad Hassan" userId="S::tun62034@temple.edu::b83ece20-94bb-47e0-a63e-727458843c73" providerId="AD" clId="Web-{79CE3C5D-6213-0464-E0C2-DBFFABB7800A}" dt="2024-04-25T20:22:11.816" v="74"/>
          <ac:spMkLst>
            <pc:docMk/>
            <pc:sldMk cId="4081319161" sldId="274"/>
            <ac:spMk id="61" creationId="{FF9F2414-84E8-453E-B1F3-389FDE8192D9}"/>
          </ac:spMkLst>
        </pc:spChg>
        <pc:spChg chg="add del">
          <ac:chgData name="Fuad Hassan" userId="S::tun62034@temple.edu::b83ece20-94bb-47e0-a63e-727458843c73" providerId="AD" clId="Web-{79CE3C5D-6213-0464-E0C2-DBFFABB7800A}" dt="2024-04-25T20:22:11.816" v="74"/>
          <ac:spMkLst>
            <pc:docMk/>
            <pc:sldMk cId="4081319161" sldId="274"/>
            <ac:spMk id="63" creationId="{3ECA69A1-7536-43AC-85EF-C7106179F5ED}"/>
          </ac:spMkLst>
        </pc:spChg>
        <pc:spChg chg="add">
          <ac:chgData name="Fuad Hassan" userId="S::tun62034@temple.edu::b83ece20-94bb-47e0-a63e-727458843c73" providerId="AD" clId="Web-{79CE3C5D-6213-0464-E0C2-DBFFABB7800A}" dt="2024-04-25T20:22:11.816" v="74"/>
          <ac:spMkLst>
            <pc:docMk/>
            <pc:sldMk cId="4081319161" sldId="274"/>
            <ac:spMk id="68" creationId="{7C1E5815-D54C-487F-A054-6D4930ADE3DF}"/>
          </ac:spMkLst>
        </pc:spChg>
        <pc:spChg chg="add">
          <ac:chgData name="Fuad Hassan" userId="S::tun62034@temple.edu::b83ece20-94bb-47e0-a63e-727458843c73" providerId="AD" clId="Web-{79CE3C5D-6213-0464-E0C2-DBFFABB7800A}" dt="2024-04-25T20:22:11.816" v="74"/>
          <ac:spMkLst>
            <pc:docMk/>
            <pc:sldMk cId="4081319161" sldId="274"/>
            <ac:spMk id="70" creationId="{736F0DFD-0954-464F-BF12-DD2E6F6E0380}"/>
          </ac:spMkLst>
        </pc:spChg>
        <pc:grpChg chg="add del">
          <ac:chgData name="Fuad Hassan" userId="S::tun62034@temple.edu::b83ece20-94bb-47e0-a63e-727458843c73" providerId="AD" clId="Web-{79CE3C5D-6213-0464-E0C2-DBFFABB7800A}" dt="2024-04-25T20:10:24.460" v="43"/>
          <ac:grpSpMkLst>
            <pc:docMk/>
            <pc:sldMk cId="4081319161" sldId="274"/>
            <ac:grpSpMk id="10" creationId="{DB88BD78-87E1-424D-B479-C37D8E41B12E}"/>
          </ac:grpSpMkLst>
        </pc:grpChg>
        <pc:graphicFrameChg chg="add del mod">
          <ac:chgData name="Fuad Hassan" userId="S::tun62034@temple.edu::b83ece20-94bb-47e0-a63e-727458843c73" providerId="AD" clId="Web-{79CE3C5D-6213-0464-E0C2-DBFFABB7800A}" dt="2024-04-25T20:10:06.944" v="30"/>
          <ac:graphicFrameMkLst>
            <pc:docMk/>
            <pc:sldMk cId="4081319161" sldId="274"/>
            <ac:graphicFrameMk id="5" creationId="{570342DB-8A8A-1A9F-9F1D-230FEFA99E30}"/>
          </ac:graphicFrameMkLst>
        </pc:graphicFrameChg>
        <pc:graphicFrameChg chg="add del mod modGraphic">
          <ac:chgData name="Fuad Hassan" userId="S::tun62034@temple.edu::b83ece20-94bb-47e0-a63e-727458843c73" providerId="AD" clId="Web-{79CE3C5D-6213-0464-E0C2-DBFFABB7800A}" dt="2024-04-25T20:15:20.490" v="61"/>
          <ac:graphicFrameMkLst>
            <pc:docMk/>
            <pc:sldMk cId="4081319161" sldId="274"/>
            <ac:graphicFrameMk id="7" creationId="{E138319B-143F-788F-4972-90E2A32BBB27}"/>
          </ac:graphicFrameMkLst>
        </pc:graphicFrameChg>
        <pc:graphicFrameChg chg="add mod modGraphic">
          <ac:chgData name="Fuad Hassan" userId="S::tun62034@temple.edu::b83ece20-94bb-47e0-a63e-727458843c73" providerId="AD" clId="Web-{79CE3C5D-6213-0464-E0C2-DBFFABB7800A}" dt="2024-04-25T20:22:11.816" v="74"/>
          <ac:graphicFrameMkLst>
            <pc:docMk/>
            <pc:sldMk cId="4081319161" sldId="274"/>
            <ac:graphicFrameMk id="35" creationId="{07A9CF69-64AB-AFD3-46BC-2ECB7DD4EFB6}"/>
          </ac:graphicFrameMkLst>
        </pc:graphicFrameChg>
      </pc:sldChg>
    </pc:docChg>
  </pc:docChgLst>
  <pc:docChgLst>
    <pc:chgData name="Omar Shakir" userId="S::tun83672@temple.edu::7b14fd6f-01a3-41e0-86b4-23d3cc9139cf" providerId="AD" clId="Web-{21032014-16B4-6D31-171F-BFF0AFFC7615}"/>
    <pc:docChg chg="addSld delSld modSld">
      <pc:chgData name="Omar Shakir" userId="S::tun83672@temple.edu::7b14fd6f-01a3-41e0-86b4-23d3cc9139cf" providerId="AD" clId="Web-{21032014-16B4-6D31-171F-BFF0AFFC7615}" dt="2024-04-25T19:57:54.554" v="418"/>
      <pc:docMkLst>
        <pc:docMk/>
      </pc:docMkLst>
      <pc:sldChg chg="addSp delSp modSp mod modTransition setBg setClrOvrMap">
        <pc:chgData name="Omar Shakir" userId="S::tun83672@temple.edu::7b14fd6f-01a3-41e0-86b4-23d3cc9139cf" providerId="AD" clId="Web-{21032014-16B4-6D31-171F-BFF0AFFC7615}" dt="2024-04-25T19:15:16.014" v="245"/>
        <pc:sldMkLst>
          <pc:docMk/>
          <pc:sldMk cId="109857222" sldId="256"/>
        </pc:sldMkLst>
        <pc:spChg chg="mod">
          <ac:chgData name="Omar Shakir" userId="S::tun83672@temple.edu::7b14fd6f-01a3-41e0-86b4-23d3cc9139cf" providerId="AD" clId="Web-{21032014-16B4-6D31-171F-BFF0AFFC7615}" dt="2024-04-25T19:06:25.119" v="16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Omar Shakir" userId="S::tun83672@temple.edu::7b14fd6f-01a3-41e0-86b4-23d3cc9139cf" providerId="AD" clId="Web-{21032014-16B4-6D31-171F-BFF0AFFC7615}" dt="2024-04-25T19:06:25.119" v="16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Omar Shakir" userId="S::tun83672@temple.edu::7b14fd6f-01a3-41e0-86b4-23d3cc9139cf" providerId="AD" clId="Web-{21032014-16B4-6D31-171F-BFF0AFFC7615}" dt="2024-04-25T18:40:05.403" v="46"/>
          <ac:spMkLst>
            <pc:docMk/>
            <pc:sldMk cId="109857222" sldId="256"/>
            <ac:spMk id="9" creationId="{C1DD1A8A-57D5-4A81-AD04-532B043C5611}"/>
          </ac:spMkLst>
        </pc:spChg>
        <pc:spChg chg="add del">
          <ac:chgData name="Omar Shakir" userId="S::tun83672@temple.edu::7b14fd6f-01a3-41e0-86b4-23d3cc9139cf" providerId="AD" clId="Web-{21032014-16B4-6D31-171F-BFF0AFFC7615}" dt="2024-04-25T18:40:05.403" v="46"/>
          <ac:spMkLst>
            <pc:docMk/>
            <pc:sldMk cId="109857222" sldId="256"/>
            <ac:spMk id="11" creationId="{007891EC-4501-44ED-A8C8-B11B6DB767AB}"/>
          </ac:spMkLst>
        </pc:spChg>
        <pc:spChg chg="add del">
          <ac:chgData name="Omar Shakir" userId="S::tun83672@temple.edu::7b14fd6f-01a3-41e0-86b4-23d3cc9139cf" providerId="AD" clId="Web-{21032014-16B4-6D31-171F-BFF0AFFC7615}" dt="2024-04-25T18:40:08.591" v="48"/>
          <ac:spMkLst>
            <pc:docMk/>
            <pc:sldMk cId="109857222" sldId="256"/>
            <ac:spMk id="13" creationId="{71B2258F-86CA-4D4D-8270-BC05FCDEBFB3}"/>
          </ac:spMkLst>
        </pc:spChg>
        <pc:spChg chg="add del">
          <ac:chgData name="Omar Shakir" userId="S::tun83672@temple.edu::7b14fd6f-01a3-41e0-86b4-23d3cc9139cf" providerId="AD" clId="Web-{21032014-16B4-6D31-171F-BFF0AFFC7615}" dt="2024-04-25T19:06:25.119" v="167"/>
          <ac:spMkLst>
            <pc:docMk/>
            <pc:sldMk cId="109857222" sldId="256"/>
            <ac:spMk id="17" creationId="{EB0222B5-B739-82A9-5CCC-C5585AE12A69}"/>
          </ac:spMkLst>
        </pc:spChg>
        <pc:spChg chg="add del">
          <ac:chgData name="Omar Shakir" userId="S::tun83672@temple.edu::7b14fd6f-01a3-41e0-86b4-23d3cc9139cf" providerId="AD" clId="Web-{21032014-16B4-6D31-171F-BFF0AFFC7615}" dt="2024-04-25T19:06:25.119" v="167"/>
          <ac:spMkLst>
            <pc:docMk/>
            <pc:sldMk cId="109857222" sldId="256"/>
            <ac:spMk id="18" creationId="{5BE23E75-E7E9-4D9F-6D25-5512363F8621}"/>
          </ac:spMkLst>
        </pc:spChg>
        <pc:spChg chg="add">
          <ac:chgData name="Omar Shakir" userId="S::tun83672@temple.edu::7b14fd6f-01a3-41e0-86b4-23d3cc9139cf" providerId="AD" clId="Web-{21032014-16B4-6D31-171F-BFF0AFFC7615}" dt="2024-04-25T19:06:25.119" v="167"/>
          <ac:spMkLst>
            <pc:docMk/>
            <pc:sldMk cId="109857222" sldId="256"/>
            <ac:spMk id="24" creationId="{8870DEF6-46A2-D4F8-8BE6-91165D93ECC4}"/>
          </ac:spMkLst>
        </pc:spChg>
        <pc:picChg chg="add del">
          <ac:chgData name="Omar Shakir" userId="S::tun83672@temple.edu::7b14fd6f-01a3-41e0-86b4-23d3cc9139cf" providerId="AD" clId="Web-{21032014-16B4-6D31-171F-BFF0AFFC7615}" dt="2024-04-25T18:40:05.403" v="46"/>
          <ac:picMkLst>
            <pc:docMk/>
            <pc:sldMk cId="109857222" sldId="256"/>
            <ac:picMk id="5" creationId="{E31C47F7-F178-CC71-FC4E-B329BD0E90A4}"/>
          </ac:picMkLst>
        </pc:picChg>
        <pc:picChg chg="add del">
          <ac:chgData name="Omar Shakir" userId="S::tun83672@temple.edu::7b14fd6f-01a3-41e0-86b4-23d3cc9139cf" providerId="AD" clId="Web-{21032014-16B4-6D31-171F-BFF0AFFC7615}" dt="2024-04-25T18:40:08.591" v="48"/>
          <ac:picMkLst>
            <pc:docMk/>
            <pc:sldMk cId="109857222" sldId="256"/>
            <ac:picMk id="14" creationId="{412ABC1A-B103-C4BD-3FC3-0641810CDA73}"/>
          </ac:picMkLst>
        </pc:picChg>
        <pc:picChg chg="add mod">
          <ac:chgData name="Omar Shakir" userId="S::tun83672@temple.edu::7b14fd6f-01a3-41e0-86b4-23d3cc9139cf" providerId="AD" clId="Web-{21032014-16B4-6D31-171F-BFF0AFFC7615}" dt="2024-04-25T19:06:25.119" v="167"/>
          <ac:picMkLst>
            <pc:docMk/>
            <pc:sldMk cId="109857222" sldId="256"/>
            <ac:picMk id="16" creationId="{7985AF65-3A31-22E6-4B2C-600583EA10FD}"/>
          </ac:picMkLst>
        </pc:picChg>
        <pc:cxnChg chg="add del">
          <ac:chgData name="Omar Shakir" userId="S::tun83672@temple.edu::7b14fd6f-01a3-41e0-86b4-23d3cc9139cf" providerId="AD" clId="Web-{21032014-16B4-6D31-171F-BFF0AFFC7615}" dt="2024-04-25T19:06:25.119" v="167"/>
          <ac:cxnSpMkLst>
            <pc:docMk/>
            <pc:sldMk cId="109857222" sldId="256"/>
            <ac:cxnSpMk id="19" creationId="{61B115DB-65EB-3FC3-7284-CFDF4ADC60B6}"/>
          </ac:cxnSpMkLst>
        </pc:cxnChg>
        <pc:cxnChg chg="add">
          <ac:chgData name="Omar Shakir" userId="S::tun83672@temple.edu::7b14fd6f-01a3-41e0-86b4-23d3cc9139cf" providerId="AD" clId="Web-{21032014-16B4-6D31-171F-BFF0AFFC7615}" dt="2024-04-25T19:06:25.119" v="167"/>
          <ac:cxnSpMkLst>
            <pc:docMk/>
            <pc:sldMk cId="109857222" sldId="256"/>
            <ac:cxnSpMk id="26" creationId="{522632D6-DED9-FDEC-FD9F-09FF0A4544CC}"/>
          </ac:cxnSpMkLst>
        </pc:cxnChg>
      </pc:sldChg>
      <pc:sldChg chg="addSp delSp modSp del mod setBg">
        <pc:chgData name="Omar Shakir" userId="S::tun83672@temple.edu::7b14fd6f-01a3-41e0-86b4-23d3cc9139cf" providerId="AD" clId="Web-{21032014-16B4-6D31-171F-BFF0AFFC7615}" dt="2024-04-25T19:06:19.104" v="166"/>
        <pc:sldMkLst>
          <pc:docMk/>
          <pc:sldMk cId="193960032" sldId="257"/>
        </pc:sldMkLst>
        <pc:spChg chg="mod">
          <ac:chgData name="Omar Shakir" userId="S::tun83672@temple.edu::7b14fd6f-01a3-41e0-86b4-23d3cc9139cf" providerId="AD" clId="Web-{21032014-16B4-6D31-171F-BFF0AFFC7615}" dt="2024-04-25T18:56:22.692" v="102" actId="20577"/>
          <ac:spMkLst>
            <pc:docMk/>
            <pc:sldMk cId="193960032" sldId="257"/>
            <ac:spMk id="2" creationId="{8A532DBD-4E65-50C7-D9B3-1381C3E4484B}"/>
          </ac:spMkLst>
        </pc:spChg>
        <pc:spChg chg="del">
          <ac:chgData name="Omar Shakir" userId="S::tun83672@temple.edu::7b14fd6f-01a3-41e0-86b4-23d3cc9139cf" providerId="AD" clId="Web-{21032014-16B4-6D31-171F-BFF0AFFC7615}" dt="2024-04-25T18:54:47.129" v="88"/>
          <ac:spMkLst>
            <pc:docMk/>
            <pc:sldMk cId="193960032" sldId="257"/>
            <ac:spMk id="3" creationId="{C2CFC5A8-A968-46DF-CC85-C33A8907B70C}"/>
          </ac:spMkLst>
        </pc:spChg>
        <pc:grpChg chg="add">
          <ac:chgData name="Omar Shakir" userId="S::tun83672@temple.edu::7b14fd6f-01a3-41e0-86b4-23d3cc9139cf" providerId="AD" clId="Web-{21032014-16B4-6D31-171F-BFF0AFFC7615}" dt="2024-04-25T18:54:47.129" v="88"/>
          <ac:grpSpMkLst>
            <pc:docMk/>
            <pc:sldMk cId="193960032" sldId="257"/>
            <ac:grpSpMk id="10" creationId="{03C6F4E6-30A1-4F63-C8CC-028750B5AACD}"/>
          </ac:grpSpMkLst>
        </pc:grpChg>
        <pc:picChg chg="add del mod">
          <ac:chgData name="Omar Shakir" userId="S::tun83672@temple.edu::7b14fd6f-01a3-41e0-86b4-23d3cc9139cf" providerId="AD" clId="Web-{21032014-16B4-6D31-171F-BFF0AFFC7615}" dt="2024-04-25T19:05:18.134" v="161"/>
          <ac:picMkLst>
            <pc:docMk/>
            <pc:sldMk cId="193960032" sldId="257"/>
            <ac:picMk id="4" creationId="{777C9307-B5F4-8B9B-60FC-B21248C5ABAD}"/>
          </ac:picMkLst>
        </pc:picChg>
        <pc:picChg chg="add">
          <ac:chgData name="Omar Shakir" userId="S::tun83672@temple.edu::7b14fd6f-01a3-41e0-86b4-23d3cc9139cf" providerId="AD" clId="Web-{21032014-16B4-6D31-171F-BFF0AFFC7615}" dt="2024-04-25T18:54:47.129" v="88"/>
          <ac:picMkLst>
            <pc:docMk/>
            <pc:sldMk cId="193960032" sldId="257"/>
            <ac:picMk id="7" creationId="{F2BCA4E6-6270-84A6-38F1-104539BA8327}"/>
          </ac:picMkLst>
        </pc:picChg>
      </pc:sldChg>
      <pc:sldChg chg="addSp delSp modSp new mod modTransition setBg">
        <pc:chgData name="Omar Shakir" userId="S::tun83672@temple.edu::7b14fd6f-01a3-41e0-86b4-23d3cc9139cf" providerId="AD" clId="Web-{21032014-16B4-6D31-171F-BFF0AFFC7615}" dt="2024-04-25T19:15:28.561" v="248"/>
        <pc:sldMkLst>
          <pc:docMk/>
          <pc:sldMk cId="3464286849" sldId="258"/>
        </pc:sldMkLst>
        <pc:spChg chg="mod ord">
          <ac:chgData name="Omar Shakir" userId="S::tun83672@temple.edu::7b14fd6f-01a3-41e0-86b4-23d3cc9139cf" providerId="AD" clId="Web-{21032014-16B4-6D31-171F-BFF0AFFC7615}" dt="2024-04-25T19:00:07.288" v="122"/>
          <ac:spMkLst>
            <pc:docMk/>
            <pc:sldMk cId="3464286849" sldId="258"/>
            <ac:spMk id="2" creationId="{AE59D161-D3D0-1BAD-A6BC-40095D01F073}"/>
          </ac:spMkLst>
        </pc:spChg>
        <pc:spChg chg="add del mod">
          <ac:chgData name="Omar Shakir" userId="S::tun83672@temple.edu::7b14fd6f-01a3-41e0-86b4-23d3cc9139cf" providerId="AD" clId="Web-{21032014-16B4-6D31-171F-BFF0AFFC7615}" dt="2024-04-25T19:01:07.148" v="130" actId="14100"/>
          <ac:spMkLst>
            <pc:docMk/>
            <pc:sldMk cId="3464286849" sldId="258"/>
            <ac:spMk id="3" creationId="{101E87AF-44D7-BB60-18F4-BCD5CCC448B8}"/>
          </ac:spMkLst>
        </pc:spChg>
        <pc:spChg chg="add del">
          <ac:chgData name="Omar Shakir" userId="S::tun83672@temple.edu::7b14fd6f-01a3-41e0-86b4-23d3cc9139cf" providerId="AD" clId="Web-{21032014-16B4-6D31-171F-BFF0AFFC7615}" dt="2024-04-25T19:01:46.398" v="132"/>
          <ac:spMkLst>
            <pc:docMk/>
            <pc:sldMk cId="3464286849" sldId="258"/>
            <ac:spMk id="4" creationId="{2990E59D-A08C-D043-5CEC-712F8D9F7C47}"/>
          </ac:spMkLst>
        </pc:spChg>
        <pc:spChg chg="add del">
          <ac:chgData name="Omar Shakir" userId="S::tun83672@temple.edu::7b14fd6f-01a3-41e0-86b4-23d3cc9139cf" providerId="AD" clId="Web-{21032014-16B4-6D31-171F-BFF0AFFC7615}" dt="2024-04-25T19:00:07.288" v="122"/>
          <ac:spMkLst>
            <pc:docMk/>
            <pc:sldMk cId="3464286849" sldId="258"/>
            <ac:spMk id="6" creationId="{9F7D5CDA-D291-4307-BF55-1381FED29634}"/>
          </ac:spMkLst>
        </pc:spChg>
        <pc:spChg chg="add mod">
          <ac:chgData name="Omar Shakir" userId="S::tun83672@temple.edu::7b14fd6f-01a3-41e0-86b4-23d3cc9139cf" providerId="AD" clId="Web-{21032014-16B4-6D31-171F-BFF0AFFC7615}" dt="2024-04-25T19:07:00.307" v="169" actId="1076"/>
          <ac:spMkLst>
            <pc:docMk/>
            <pc:sldMk cId="3464286849" sldId="258"/>
            <ac:spMk id="8" creationId="{D595A537-FAD4-33CF-032F-9263FFCA12C0}"/>
          </ac:spMkLst>
        </pc:spChg>
        <pc:spChg chg="add del">
          <ac:chgData name="Omar Shakir" userId="S::tun83672@temple.edu::7b14fd6f-01a3-41e0-86b4-23d3cc9139cf" providerId="AD" clId="Web-{21032014-16B4-6D31-171F-BFF0AFFC7615}" dt="2024-04-25T18:58:44.506" v="107"/>
          <ac:spMkLst>
            <pc:docMk/>
            <pc:sldMk cId="3464286849" sldId="258"/>
            <ac:spMk id="9" creationId="{C1DD1A8A-57D5-4A81-AD04-532B043C5611}"/>
          </ac:spMkLst>
        </pc:spChg>
        <pc:spChg chg="add del">
          <ac:chgData name="Omar Shakir" userId="S::tun83672@temple.edu::7b14fd6f-01a3-41e0-86b4-23d3cc9139cf" providerId="AD" clId="Web-{21032014-16B4-6D31-171F-BFF0AFFC7615}" dt="2024-04-25T18:58:44.506" v="107"/>
          <ac:spMkLst>
            <pc:docMk/>
            <pc:sldMk cId="3464286849" sldId="258"/>
            <ac:spMk id="11" creationId="{007891EC-4501-44ED-A8C8-B11B6DB767AB}"/>
          </ac:spMkLst>
        </pc:spChg>
        <pc:spChg chg="add">
          <ac:chgData name="Omar Shakir" userId="S::tun83672@temple.edu::7b14fd6f-01a3-41e0-86b4-23d3cc9139cf" providerId="AD" clId="Web-{21032014-16B4-6D31-171F-BFF0AFFC7615}" dt="2024-04-25T19:00:07.288" v="122"/>
          <ac:spMkLst>
            <pc:docMk/>
            <pc:sldMk cId="3464286849" sldId="258"/>
            <ac:spMk id="12" creationId="{F13C74B1-5B17-4795-BED0-7140497B445A}"/>
          </ac:spMkLst>
        </pc:spChg>
        <pc:spChg chg="add">
          <ac:chgData name="Omar Shakir" userId="S::tun83672@temple.edu::7b14fd6f-01a3-41e0-86b4-23d3cc9139cf" providerId="AD" clId="Web-{21032014-16B4-6D31-171F-BFF0AFFC7615}" dt="2024-04-25T19:00:07.288" v="122"/>
          <ac:spMkLst>
            <pc:docMk/>
            <pc:sldMk cId="3464286849" sldId="258"/>
            <ac:spMk id="14" creationId="{D4974D33-8DC5-464E-8C6D-BE58F0669C17}"/>
          </ac:spMkLst>
        </pc:spChg>
        <pc:picChg chg="add del">
          <ac:chgData name="Omar Shakir" userId="S::tun83672@temple.edu::7b14fd6f-01a3-41e0-86b4-23d3cc9139cf" providerId="AD" clId="Web-{21032014-16B4-6D31-171F-BFF0AFFC7615}" dt="2024-04-25T18:58:44.506" v="107"/>
          <ac:picMkLst>
            <pc:docMk/>
            <pc:sldMk cId="3464286849" sldId="258"/>
            <ac:picMk id="5" creationId="{E2045CE5-48C3-76FA-6BE8-955A8636F9B5}"/>
          </ac:picMkLst>
        </pc:picChg>
        <pc:picChg chg="add mod">
          <ac:chgData name="Omar Shakir" userId="S::tun83672@temple.edu::7b14fd6f-01a3-41e0-86b4-23d3cc9139cf" providerId="AD" clId="Web-{21032014-16B4-6D31-171F-BFF0AFFC7615}" dt="2024-04-25T19:00:07.288" v="122"/>
          <ac:picMkLst>
            <pc:docMk/>
            <pc:sldMk cId="3464286849" sldId="258"/>
            <ac:picMk id="7" creationId="{6B262178-A7D8-FC21-2CCD-7665F6A68007}"/>
          </ac:picMkLst>
        </pc:picChg>
      </pc:sldChg>
      <pc:sldChg chg="addSp delSp modSp new mod modTransition setBg">
        <pc:chgData name="Omar Shakir" userId="S::tun83672@temple.edu::7b14fd6f-01a3-41e0-86b4-23d3cc9139cf" providerId="AD" clId="Web-{21032014-16B4-6D31-171F-BFF0AFFC7615}" dt="2024-04-25T19:15:33.921" v="249"/>
        <pc:sldMkLst>
          <pc:docMk/>
          <pc:sldMk cId="2571204889" sldId="259"/>
        </pc:sldMkLst>
        <pc:spChg chg="mod">
          <ac:chgData name="Omar Shakir" userId="S::tun83672@temple.edu::7b14fd6f-01a3-41e0-86b4-23d3cc9139cf" providerId="AD" clId="Web-{21032014-16B4-6D31-171F-BFF0AFFC7615}" dt="2024-04-25T19:10:29.012" v="195" actId="20577"/>
          <ac:spMkLst>
            <pc:docMk/>
            <pc:sldMk cId="2571204889" sldId="259"/>
            <ac:spMk id="2" creationId="{9A461EF1-0C31-57A3-7D4B-2FB8545D6650}"/>
          </ac:spMkLst>
        </pc:spChg>
        <pc:spChg chg="del">
          <ac:chgData name="Omar Shakir" userId="S::tun83672@temple.edu::7b14fd6f-01a3-41e0-86b4-23d3cc9139cf" providerId="AD" clId="Web-{21032014-16B4-6D31-171F-BFF0AFFC7615}" dt="2024-04-25T19:09:57.996" v="186"/>
          <ac:spMkLst>
            <pc:docMk/>
            <pc:sldMk cId="2571204889" sldId="259"/>
            <ac:spMk id="3" creationId="{C9DF57AD-E073-7229-3D3D-1EACFF139177}"/>
          </ac:spMkLst>
        </pc:spChg>
        <pc:spChg chg="add mod">
          <ac:chgData name="Omar Shakir" userId="S::tun83672@temple.edu::7b14fd6f-01a3-41e0-86b4-23d3cc9139cf" providerId="AD" clId="Web-{21032014-16B4-6D31-171F-BFF0AFFC7615}" dt="2024-04-25T19:10:17.480" v="190"/>
          <ac:spMkLst>
            <pc:docMk/>
            <pc:sldMk cId="2571204889" sldId="259"/>
            <ac:spMk id="5" creationId="{75888AC6-E468-465A-CD1D-5FAF5DB8B7F1}"/>
          </ac:spMkLst>
        </pc:spChg>
        <pc:spChg chg="add mod">
          <ac:chgData name="Omar Shakir" userId="S::tun83672@temple.edu::7b14fd6f-01a3-41e0-86b4-23d3cc9139cf" providerId="AD" clId="Web-{21032014-16B4-6D31-171F-BFF0AFFC7615}" dt="2024-04-25T19:15:02.295" v="243" actId="20577"/>
          <ac:spMkLst>
            <pc:docMk/>
            <pc:sldMk cId="2571204889" sldId="259"/>
            <ac:spMk id="9" creationId="{A3DD538F-AF7E-0C88-753A-49CE23B78450}"/>
          </ac:spMkLst>
        </pc:spChg>
        <pc:spChg chg="add">
          <ac:chgData name="Omar Shakir" userId="S::tun83672@temple.edu::7b14fd6f-01a3-41e0-86b4-23d3cc9139cf" providerId="AD" clId="Web-{21032014-16B4-6D31-171F-BFF0AFFC7615}" dt="2024-04-25T19:10:17.480" v="190"/>
          <ac:spMkLst>
            <pc:docMk/>
            <pc:sldMk cId="2571204889" sldId="259"/>
            <ac:spMk id="12" creationId="{C0763A76-9F1C-4FC5-82B7-DD475DA461B2}"/>
          </ac:spMkLst>
        </pc:spChg>
        <pc:spChg chg="add">
          <ac:chgData name="Omar Shakir" userId="S::tun83672@temple.edu::7b14fd6f-01a3-41e0-86b4-23d3cc9139cf" providerId="AD" clId="Web-{21032014-16B4-6D31-171F-BFF0AFFC7615}" dt="2024-04-25T19:10:17.480" v="190"/>
          <ac:spMkLst>
            <pc:docMk/>
            <pc:sldMk cId="2571204889" sldId="259"/>
            <ac:spMk id="14" creationId="{E81BF4F6-F2CF-4984-9D14-D6966D92F99F}"/>
          </ac:spMkLst>
        </pc:spChg>
        <pc:picChg chg="add mod ord">
          <ac:chgData name="Omar Shakir" userId="S::tun83672@temple.edu::7b14fd6f-01a3-41e0-86b4-23d3cc9139cf" providerId="AD" clId="Web-{21032014-16B4-6D31-171F-BFF0AFFC7615}" dt="2024-04-25T19:10:17.480" v="190"/>
          <ac:picMkLst>
            <pc:docMk/>
            <pc:sldMk cId="2571204889" sldId="259"/>
            <ac:picMk id="4" creationId="{553E7145-5C97-13C0-99CA-FF3D0E18D5A1}"/>
          </ac:picMkLst>
        </pc:picChg>
      </pc:sldChg>
      <pc:sldChg chg="addSp delSp modSp new mod modTransition setBg">
        <pc:chgData name="Omar Shakir" userId="S::tun83672@temple.edu::7b14fd6f-01a3-41e0-86b4-23d3cc9139cf" providerId="AD" clId="Web-{21032014-16B4-6D31-171F-BFF0AFFC7615}" dt="2024-04-25T19:15:20.124" v="246"/>
        <pc:sldMkLst>
          <pc:docMk/>
          <pc:sldMk cId="3883903272" sldId="260"/>
        </pc:sldMkLst>
        <pc:spChg chg="del">
          <ac:chgData name="Omar Shakir" userId="S::tun83672@temple.edu::7b14fd6f-01a3-41e0-86b4-23d3cc9139cf" providerId="AD" clId="Web-{21032014-16B4-6D31-171F-BFF0AFFC7615}" dt="2024-04-25T19:06:04.791" v="165"/>
          <ac:spMkLst>
            <pc:docMk/>
            <pc:sldMk cId="3883903272" sldId="260"/>
            <ac:spMk id="2" creationId="{95F10B16-F762-DA2C-EF2F-AE52CDCC8C20}"/>
          </ac:spMkLst>
        </pc:spChg>
        <pc:spChg chg="del">
          <ac:chgData name="Omar Shakir" userId="S::tun83672@temple.edu::7b14fd6f-01a3-41e0-86b4-23d3cc9139cf" providerId="AD" clId="Web-{21032014-16B4-6D31-171F-BFF0AFFC7615}" dt="2024-04-25T19:05:57.228" v="163"/>
          <ac:spMkLst>
            <pc:docMk/>
            <pc:sldMk cId="3883903272" sldId="260"/>
            <ac:spMk id="3" creationId="{9E526B93-BDBE-7C01-2E77-1CCAA65934E1}"/>
          </ac:spMkLst>
        </pc:spChg>
        <pc:picChg chg="add mod ord">
          <ac:chgData name="Omar Shakir" userId="S::tun83672@temple.edu::7b14fd6f-01a3-41e0-86b4-23d3cc9139cf" providerId="AD" clId="Web-{21032014-16B4-6D31-171F-BFF0AFFC7615}" dt="2024-04-25T19:06:04.791" v="165"/>
          <ac:picMkLst>
            <pc:docMk/>
            <pc:sldMk cId="3883903272" sldId="260"/>
            <ac:picMk id="4" creationId="{0D0FFDB1-13C7-F4BA-8B18-332EC7AC69B6}"/>
          </ac:picMkLst>
        </pc:picChg>
      </pc:sldChg>
      <pc:sldChg chg="addSp delSp modSp new mod modTransition setBg">
        <pc:chgData name="Omar Shakir" userId="S::tun83672@temple.edu::7b14fd6f-01a3-41e0-86b4-23d3cc9139cf" providerId="AD" clId="Web-{21032014-16B4-6D31-171F-BFF0AFFC7615}" dt="2024-04-25T19:15:22.296" v="247"/>
        <pc:sldMkLst>
          <pc:docMk/>
          <pc:sldMk cId="4190851981" sldId="261"/>
        </pc:sldMkLst>
        <pc:spChg chg="mod ord">
          <ac:chgData name="Omar Shakir" userId="S::tun83672@temple.edu::7b14fd6f-01a3-41e0-86b4-23d3cc9139cf" providerId="AD" clId="Web-{21032014-16B4-6D31-171F-BFF0AFFC7615}" dt="2024-04-25T19:07:55.792" v="182" actId="20577"/>
          <ac:spMkLst>
            <pc:docMk/>
            <pc:sldMk cId="4190851981" sldId="261"/>
            <ac:spMk id="2" creationId="{1B0E52FB-AF14-03A3-85B0-C5536C26DB35}"/>
          </ac:spMkLst>
        </pc:spChg>
        <pc:spChg chg="del">
          <ac:chgData name="Omar Shakir" userId="S::tun83672@temple.edu::7b14fd6f-01a3-41e0-86b4-23d3cc9139cf" providerId="AD" clId="Web-{21032014-16B4-6D31-171F-BFF0AFFC7615}" dt="2024-04-25T19:07:31.557" v="178"/>
          <ac:spMkLst>
            <pc:docMk/>
            <pc:sldMk cId="4190851981" sldId="261"/>
            <ac:spMk id="3" creationId="{7FEAA535-D409-CE9B-F871-CDF53F679062}"/>
          </ac:spMkLst>
        </pc:spChg>
        <pc:spChg chg="add">
          <ac:chgData name="Omar Shakir" userId="S::tun83672@temple.edu::7b14fd6f-01a3-41e0-86b4-23d3cc9139cf" providerId="AD" clId="Web-{21032014-16B4-6D31-171F-BFF0AFFC7615}" dt="2024-04-25T19:07:45.385" v="181"/>
          <ac:spMkLst>
            <pc:docMk/>
            <pc:sldMk cId="4190851981" sldId="261"/>
            <ac:spMk id="9" creationId="{37C89E4B-3C9F-44B9-8B86-D9E3D112D8EC}"/>
          </ac:spMkLst>
        </pc:spChg>
        <pc:picChg chg="add mod ord">
          <ac:chgData name="Omar Shakir" userId="S::tun83672@temple.edu::7b14fd6f-01a3-41e0-86b4-23d3cc9139cf" providerId="AD" clId="Web-{21032014-16B4-6D31-171F-BFF0AFFC7615}" dt="2024-04-25T19:07:45.385" v="181"/>
          <ac:picMkLst>
            <pc:docMk/>
            <pc:sldMk cId="4190851981" sldId="261"/>
            <ac:picMk id="4" creationId="{06B10AF7-6506-7FC9-4206-60ACFA0F35EB}"/>
          </ac:picMkLst>
        </pc:picChg>
        <pc:cxnChg chg="add">
          <ac:chgData name="Omar Shakir" userId="S::tun83672@temple.edu::7b14fd6f-01a3-41e0-86b4-23d3cc9139cf" providerId="AD" clId="Web-{21032014-16B4-6D31-171F-BFF0AFFC7615}" dt="2024-04-25T19:07:45.385" v="181"/>
          <ac:cxnSpMkLst>
            <pc:docMk/>
            <pc:sldMk cId="4190851981" sldId="261"/>
            <ac:cxnSpMk id="11" creationId="{AA2EAA10-076F-46BD-8F0F-B9A2FB77A85C}"/>
          </ac:cxnSpMkLst>
        </pc:cxnChg>
        <pc:cxnChg chg="add">
          <ac:chgData name="Omar Shakir" userId="S::tun83672@temple.edu::7b14fd6f-01a3-41e0-86b4-23d3cc9139cf" providerId="AD" clId="Web-{21032014-16B4-6D31-171F-BFF0AFFC7615}" dt="2024-04-25T19:07:45.385" v="181"/>
          <ac:cxnSpMkLst>
            <pc:docMk/>
            <pc:sldMk cId="4190851981" sldId="261"/>
            <ac:cxnSpMk id="13" creationId="{D891E407-403B-4764-86C9-33A56D3BCAA3}"/>
          </ac:cxnSpMkLst>
        </pc:cxnChg>
      </pc:sldChg>
      <pc:sldChg chg="addSp delSp modSp new mod modTransition setBg">
        <pc:chgData name="Omar Shakir" userId="S::tun83672@temple.edu::7b14fd6f-01a3-41e0-86b4-23d3cc9139cf" providerId="AD" clId="Web-{21032014-16B4-6D31-171F-BFF0AFFC7615}" dt="2024-04-25T19:32:54.117" v="272"/>
        <pc:sldMkLst>
          <pc:docMk/>
          <pc:sldMk cId="900196634" sldId="262"/>
        </pc:sldMkLst>
        <pc:spChg chg="mod">
          <ac:chgData name="Omar Shakir" userId="S::tun83672@temple.edu::7b14fd6f-01a3-41e0-86b4-23d3cc9139cf" providerId="AD" clId="Web-{21032014-16B4-6D31-171F-BFF0AFFC7615}" dt="2024-04-25T19:32:19.601" v="271" actId="20577"/>
          <ac:spMkLst>
            <pc:docMk/>
            <pc:sldMk cId="900196634" sldId="262"/>
            <ac:spMk id="2" creationId="{1B4B96BD-5A7A-D176-326E-554F6F4A8D29}"/>
          </ac:spMkLst>
        </pc:spChg>
        <pc:spChg chg="del">
          <ac:chgData name="Omar Shakir" userId="S::tun83672@temple.edu::7b14fd6f-01a3-41e0-86b4-23d3cc9139cf" providerId="AD" clId="Web-{21032014-16B4-6D31-171F-BFF0AFFC7615}" dt="2024-04-25T19:30:52.850" v="256"/>
          <ac:spMkLst>
            <pc:docMk/>
            <pc:sldMk cId="900196634" sldId="262"/>
            <ac:spMk id="3" creationId="{CDB63AE7-1C47-B3AE-A53F-78404C3E040C}"/>
          </ac:spMkLst>
        </pc:spChg>
        <pc:spChg chg="add mod">
          <ac:chgData name="Omar Shakir" userId="S::tun83672@temple.edu::7b14fd6f-01a3-41e0-86b4-23d3cc9139cf" providerId="AD" clId="Web-{21032014-16B4-6D31-171F-BFF0AFFC7615}" dt="2024-04-25T19:32:12.617" v="270" actId="20577"/>
          <ac:spMkLst>
            <pc:docMk/>
            <pc:sldMk cId="900196634" sldId="262"/>
            <ac:spMk id="8" creationId="{6D953DDB-D05A-FAC0-08F0-D6B274A516BC}"/>
          </ac:spMkLst>
        </pc:spChg>
        <pc:spChg chg="add">
          <ac:chgData name="Omar Shakir" userId="S::tun83672@temple.edu::7b14fd6f-01a3-41e0-86b4-23d3cc9139cf" providerId="AD" clId="Web-{21032014-16B4-6D31-171F-BFF0AFFC7615}" dt="2024-04-25T19:30:57.304" v="257"/>
          <ac:spMkLst>
            <pc:docMk/>
            <pc:sldMk cId="900196634" sldId="262"/>
            <ac:spMk id="11" creationId="{327D73B4-9F5C-4A64-A179-51B9500CB8B5}"/>
          </ac:spMkLst>
        </pc:spChg>
        <pc:spChg chg="add">
          <ac:chgData name="Omar Shakir" userId="S::tun83672@temple.edu::7b14fd6f-01a3-41e0-86b4-23d3cc9139cf" providerId="AD" clId="Web-{21032014-16B4-6D31-171F-BFF0AFFC7615}" dt="2024-04-25T19:30:57.304" v="257"/>
          <ac:spMkLst>
            <pc:docMk/>
            <pc:sldMk cId="900196634" sldId="262"/>
            <ac:spMk id="13" creationId="{C1F06963-6374-4B48-844F-071A9BAAAE02}"/>
          </ac:spMkLst>
        </pc:spChg>
        <pc:spChg chg="add">
          <ac:chgData name="Omar Shakir" userId="S::tun83672@temple.edu::7b14fd6f-01a3-41e0-86b4-23d3cc9139cf" providerId="AD" clId="Web-{21032014-16B4-6D31-171F-BFF0AFFC7615}" dt="2024-04-25T19:30:57.304" v="257"/>
          <ac:spMkLst>
            <pc:docMk/>
            <pc:sldMk cId="900196634" sldId="262"/>
            <ac:spMk id="15" creationId="{6CB927A4-E432-4310-9CD5-E89FF5063179}"/>
          </ac:spMkLst>
        </pc:spChg>
        <pc:spChg chg="add">
          <ac:chgData name="Omar Shakir" userId="S::tun83672@temple.edu::7b14fd6f-01a3-41e0-86b4-23d3cc9139cf" providerId="AD" clId="Web-{21032014-16B4-6D31-171F-BFF0AFFC7615}" dt="2024-04-25T19:30:57.304" v="257"/>
          <ac:spMkLst>
            <pc:docMk/>
            <pc:sldMk cId="900196634" sldId="262"/>
            <ac:spMk id="17" creationId="{1453BF6C-B012-48B7-B4E8-6D7AC7C27D02}"/>
          </ac:spMkLst>
        </pc:spChg>
        <pc:spChg chg="add">
          <ac:chgData name="Omar Shakir" userId="S::tun83672@temple.edu::7b14fd6f-01a3-41e0-86b4-23d3cc9139cf" providerId="AD" clId="Web-{21032014-16B4-6D31-171F-BFF0AFFC7615}" dt="2024-04-25T19:30:57.304" v="257"/>
          <ac:spMkLst>
            <pc:docMk/>
            <pc:sldMk cId="900196634" sldId="262"/>
            <ac:spMk id="19" creationId="{E3020543-B24B-4EC4-8FFC-8DD88EEA91A8}"/>
          </ac:spMkLst>
        </pc:spChg>
        <pc:picChg chg="add mod ord">
          <ac:chgData name="Omar Shakir" userId="S::tun83672@temple.edu::7b14fd6f-01a3-41e0-86b4-23d3cc9139cf" providerId="AD" clId="Web-{21032014-16B4-6D31-171F-BFF0AFFC7615}" dt="2024-04-25T19:30:57.304" v="257"/>
          <ac:picMkLst>
            <pc:docMk/>
            <pc:sldMk cId="900196634" sldId="262"/>
            <ac:picMk id="4" creationId="{2966470A-4D5E-3E6A-36B8-B637E180A0DC}"/>
          </ac:picMkLst>
        </pc:picChg>
        <pc:cxnChg chg="add">
          <ac:chgData name="Omar Shakir" userId="S::tun83672@temple.edu::7b14fd6f-01a3-41e0-86b4-23d3cc9139cf" providerId="AD" clId="Web-{21032014-16B4-6D31-171F-BFF0AFFC7615}" dt="2024-04-25T19:30:57.304" v="257"/>
          <ac:cxnSpMkLst>
            <pc:docMk/>
            <pc:sldMk cId="900196634" sldId="262"/>
            <ac:cxnSpMk id="21" creationId="{C49DA8F6-BCC1-4447-B54C-57856834B94B}"/>
          </ac:cxnSpMkLst>
        </pc:cxnChg>
      </pc:sldChg>
      <pc:sldChg chg="addSp modSp new mod modTransition setBg">
        <pc:chgData name="Omar Shakir" userId="S::tun83672@temple.edu::7b14fd6f-01a3-41e0-86b4-23d3cc9139cf" providerId="AD" clId="Web-{21032014-16B4-6D31-171F-BFF0AFFC7615}" dt="2024-04-25T19:37:02.729" v="293"/>
        <pc:sldMkLst>
          <pc:docMk/>
          <pc:sldMk cId="1085182131" sldId="263"/>
        </pc:sldMkLst>
        <pc:spChg chg="mod">
          <ac:chgData name="Omar Shakir" userId="S::tun83672@temple.edu::7b14fd6f-01a3-41e0-86b4-23d3cc9139cf" providerId="AD" clId="Web-{21032014-16B4-6D31-171F-BFF0AFFC7615}" dt="2024-04-25T19:36:42.369" v="292"/>
          <ac:spMkLst>
            <pc:docMk/>
            <pc:sldMk cId="1085182131" sldId="263"/>
            <ac:spMk id="2" creationId="{3212BB09-3AFB-5575-8E91-ECD0F58F75CB}"/>
          </ac:spMkLst>
        </pc:spChg>
        <pc:spChg chg="mod">
          <ac:chgData name="Omar Shakir" userId="S::tun83672@temple.edu::7b14fd6f-01a3-41e0-86b4-23d3cc9139cf" providerId="AD" clId="Web-{21032014-16B4-6D31-171F-BFF0AFFC7615}" dt="2024-04-25T19:36:42.369" v="292"/>
          <ac:spMkLst>
            <pc:docMk/>
            <pc:sldMk cId="1085182131" sldId="263"/>
            <ac:spMk id="3" creationId="{024A18C0-E35C-8A88-9F30-358AF0CE0D1A}"/>
          </ac:spMkLst>
        </pc:spChg>
        <pc:spChg chg="add">
          <ac:chgData name="Omar Shakir" userId="S::tun83672@temple.edu::7b14fd6f-01a3-41e0-86b4-23d3cc9139cf" providerId="AD" clId="Web-{21032014-16B4-6D31-171F-BFF0AFFC7615}" dt="2024-04-25T19:36:42.369" v="292"/>
          <ac:spMkLst>
            <pc:docMk/>
            <pc:sldMk cId="1085182131" sldId="263"/>
            <ac:spMk id="9" creationId="{04812C46-200A-4DEB-A05E-3ED6C68C2387}"/>
          </ac:spMkLst>
        </pc:spChg>
        <pc:spChg chg="add">
          <ac:chgData name="Omar Shakir" userId="S::tun83672@temple.edu::7b14fd6f-01a3-41e0-86b4-23d3cc9139cf" providerId="AD" clId="Web-{21032014-16B4-6D31-171F-BFF0AFFC7615}" dt="2024-04-25T19:36:42.369" v="292"/>
          <ac:spMkLst>
            <pc:docMk/>
            <pc:sldMk cId="1085182131" sldId="263"/>
            <ac:spMk id="11" creationId="{D1EA859B-E555-4109-94F3-6700E046E008}"/>
          </ac:spMkLst>
        </pc:spChg>
        <pc:picChg chg="add mod ord">
          <ac:chgData name="Omar Shakir" userId="S::tun83672@temple.edu::7b14fd6f-01a3-41e0-86b4-23d3cc9139cf" providerId="AD" clId="Web-{21032014-16B4-6D31-171F-BFF0AFFC7615}" dt="2024-04-25T19:36:42.369" v="292"/>
          <ac:picMkLst>
            <pc:docMk/>
            <pc:sldMk cId="1085182131" sldId="263"/>
            <ac:picMk id="4" creationId="{183846BC-8114-2024-2C4F-7D43FEE5DC9F}"/>
          </ac:picMkLst>
        </pc:picChg>
      </pc:sldChg>
      <pc:sldChg chg="addSp modSp new mod modTransition setBg">
        <pc:chgData name="Omar Shakir" userId="S::tun83672@temple.edu::7b14fd6f-01a3-41e0-86b4-23d3cc9139cf" providerId="AD" clId="Web-{21032014-16B4-6D31-171F-BFF0AFFC7615}" dt="2024-04-25T19:39:40.433" v="328"/>
        <pc:sldMkLst>
          <pc:docMk/>
          <pc:sldMk cId="1473393372" sldId="264"/>
        </pc:sldMkLst>
        <pc:spChg chg="mod">
          <ac:chgData name="Omar Shakir" userId="S::tun83672@temple.edu::7b14fd6f-01a3-41e0-86b4-23d3cc9139cf" providerId="AD" clId="Web-{21032014-16B4-6D31-171F-BFF0AFFC7615}" dt="2024-04-25T19:39:12.636" v="325"/>
          <ac:spMkLst>
            <pc:docMk/>
            <pc:sldMk cId="1473393372" sldId="264"/>
            <ac:spMk id="2" creationId="{1A63E887-725C-B67A-1FBE-9560A3C5ED00}"/>
          </ac:spMkLst>
        </pc:spChg>
        <pc:spChg chg="mod">
          <ac:chgData name="Omar Shakir" userId="S::tun83672@temple.edu::7b14fd6f-01a3-41e0-86b4-23d3cc9139cf" providerId="AD" clId="Web-{21032014-16B4-6D31-171F-BFF0AFFC7615}" dt="2024-04-25T19:39:18.402" v="326" actId="14100"/>
          <ac:spMkLst>
            <pc:docMk/>
            <pc:sldMk cId="1473393372" sldId="264"/>
            <ac:spMk id="3" creationId="{8C3C5108-ED4E-1E2B-F1D7-6D7D96DDDF42}"/>
          </ac:spMkLst>
        </pc:spChg>
        <pc:spChg chg="add">
          <ac:chgData name="Omar Shakir" userId="S::tun83672@temple.edu::7b14fd6f-01a3-41e0-86b4-23d3cc9139cf" providerId="AD" clId="Web-{21032014-16B4-6D31-171F-BFF0AFFC7615}" dt="2024-04-25T19:39:12.636" v="325"/>
          <ac:spMkLst>
            <pc:docMk/>
            <pc:sldMk cId="1473393372" sldId="264"/>
            <ac:spMk id="9" creationId="{C0763A76-9F1C-4FC5-82B7-DD475DA461B2}"/>
          </ac:spMkLst>
        </pc:spChg>
        <pc:spChg chg="add">
          <ac:chgData name="Omar Shakir" userId="S::tun83672@temple.edu::7b14fd6f-01a3-41e0-86b4-23d3cc9139cf" providerId="AD" clId="Web-{21032014-16B4-6D31-171F-BFF0AFFC7615}" dt="2024-04-25T19:39:12.636" v="325"/>
          <ac:spMkLst>
            <pc:docMk/>
            <pc:sldMk cId="1473393372" sldId="264"/>
            <ac:spMk id="11" creationId="{E81BF4F6-F2CF-4984-9D14-D6966D92F99F}"/>
          </ac:spMkLst>
        </pc:spChg>
        <pc:picChg chg="add">
          <ac:chgData name="Omar Shakir" userId="S::tun83672@temple.edu::7b14fd6f-01a3-41e0-86b4-23d3cc9139cf" providerId="AD" clId="Web-{21032014-16B4-6D31-171F-BFF0AFFC7615}" dt="2024-04-25T19:39:12.636" v="325"/>
          <ac:picMkLst>
            <pc:docMk/>
            <pc:sldMk cId="1473393372" sldId="264"/>
            <ac:picMk id="5" creationId="{0CFE9619-1235-029A-2DAE-AAC7048D428F}"/>
          </ac:picMkLst>
        </pc:picChg>
      </pc:sldChg>
      <pc:sldChg chg="new modTransition">
        <pc:chgData name="Omar Shakir" userId="S::tun83672@temple.edu::7b14fd6f-01a3-41e0-86b4-23d3cc9139cf" providerId="AD" clId="Web-{21032014-16B4-6D31-171F-BFF0AFFC7615}" dt="2024-04-25T19:48:07.532" v="403"/>
        <pc:sldMkLst>
          <pc:docMk/>
          <pc:sldMk cId="600911100" sldId="265"/>
        </pc:sldMkLst>
      </pc:sldChg>
      <pc:sldChg chg="addSp delSp modSp new mod modTransition setBg">
        <pc:chgData name="Omar Shakir" userId="S::tun83672@temple.edu::7b14fd6f-01a3-41e0-86b4-23d3cc9139cf" providerId="AD" clId="Web-{21032014-16B4-6D31-171F-BFF0AFFC7615}" dt="2024-04-25T19:43:23.451" v="356"/>
        <pc:sldMkLst>
          <pc:docMk/>
          <pc:sldMk cId="1346300096" sldId="266"/>
        </pc:sldMkLst>
        <pc:spChg chg="mod">
          <ac:chgData name="Omar Shakir" userId="S::tun83672@temple.edu::7b14fd6f-01a3-41e0-86b4-23d3cc9139cf" providerId="AD" clId="Web-{21032014-16B4-6D31-171F-BFF0AFFC7615}" dt="2024-04-25T19:42:45.123" v="349"/>
          <ac:spMkLst>
            <pc:docMk/>
            <pc:sldMk cId="1346300096" sldId="266"/>
            <ac:spMk id="2" creationId="{217B9797-731C-B9D2-7F17-ACD6ED1A9B95}"/>
          </ac:spMkLst>
        </pc:spChg>
        <pc:spChg chg="del">
          <ac:chgData name="Omar Shakir" userId="S::tun83672@temple.edu::7b14fd6f-01a3-41e0-86b4-23d3cc9139cf" providerId="AD" clId="Web-{21032014-16B4-6D31-171F-BFF0AFFC7615}" dt="2024-04-25T19:42:35.920" v="345"/>
          <ac:spMkLst>
            <pc:docMk/>
            <pc:sldMk cId="1346300096" sldId="266"/>
            <ac:spMk id="3" creationId="{5521C1EF-E8ED-D2D3-3A59-C706375A4EC5}"/>
          </ac:spMkLst>
        </pc:spChg>
        <pc:spChg chg="add mod">
          <ac:chgData name="Omar Shakir" userId="S::tun83672@temple.edu::7b14fd6f-01a3-41e0-86b4-23d3cc9139cf" providerId="AD" clId="Web-{21032014-16B4-6D31-171F-BFF0AFFC7615}" dt="2024-04-25T19:42:45.123" v="349"/>
          <ac:spMkLst>
            <pc:docMk/>
            <pc:sldMk cId="1346300096" sldId="266"/>
            <ac:spMk id="5" creationId="{57A91AAD-F2F7-5FDE-3A93-39795210E7C2}"/>
          </ac:spMkLst>
        </pc:spChg>
        <pc:spChg chg="add mod">
          <ac:chgData name="Omar Shakir" userId="S::tun83672@temple.edu::7b14fd6f-01a3-41e0-86b4-23d3cc9139cf" providerId="AD" clId="Web-{21032014-16B4-6D31-171F-BFF0AFFC7615}" dt="2024-04-25T19:43:23.389" v="355" actId="20577"/>
          <ac:spMkLst>
            <pc:docMk/>
            <pc:sldMk cId="1346300096" sldId="266"/>
            <ac:spMk id="9" creationId="{04B39D55-8161-B58C-0D8F-F569011186E5}"/>
          </ac:spMkLst>
        </pc:spChg>
        <pc:spChg chg="add">
          <ac:chgData name="Omar Shakir" userId="S::tun83672@temple.edu::7b14fd6f-01a3-41e0-86b4-23d3cc9139cf" providerId="AD" clId="Web-{21032014-16B4-6D31-171F-BFF0AFFC7615}" dt="2024-04-25T19:42:45.123" v="349"/>
          <ac:spMkLst>
            <pc:docMk/>
            <pc:sldMk cId="1346300096" sldId="266"/>
            <ac:spMk id="12" creationId="{F13C74B1-5B17-4795-BED0-7140497B445A}"/>
          </ac:spMkLst>
        </pc:spChg>
        <pc:spChg chg="add">
          <ac:chgData name="Omar Shakir" userId="S::tun83672@temple.edu::7b14fd6f-01a3-41e0-86b4-23d3cc9139cf" providerId="AD" clId="Web-{21032014-16B4-6D31-171F-BFF0AFFC7615}" dt="2024-04-25T19:42:45.123" v="349"/>
          <ac:spMkLst>
            <pc:docMk/>
            <pc:sldMk cId="1346300096" sldId="266"/>
            <ac:spMk id="14" creationId="{D4974D33-8DC5-464E-8C6D-BE58F0669C17}"/>
          </ac:spMkLst>
        </pc:spChg>
        <pc:picChg chg="add mod ord">
          <ac:chgData name="Omar Shakir" userId="S::tun83672@temple.edu::7b14fd6f-01a3-41e0-86b4-23d3cc9139cf" providerId="AD" clId="Web-{21032014-16B4-6D31-171F-BFF0AFFC7615}" dt="2024-04-25T19:42:45.123" v="349"/>
          <ac:picMkLst>
            <pc:docMk/>
            <pc:sldMk cId="1346300096" sldId="266"/>
            <ac:picMk id="4" creationId="{D91EDE84-E3F2-C3EE-7DAB-7F5BF24E564E}"/>
          </ac:picMkLst>
        </pc:picChg>
      </pc:sldChg>
      <pc:sldChg chg="addSp modSp mod modTransition setBg">
        <pc:chgData name="Omar Shakir" userId="S::tun83672@temple.edu::7b14fd6f-01a3-41e0-86b4-23d3cc9139cf" providerId="AD" clId="Web-{21032014-16B4-6D31-171F-BFF0AFFC7615}" dt="2024-04-25T19:47:57.157" v="401"/>
        <pc:sldMkLst>
          <pc:docMk/>
          <pc:sldMk cId="3693393862" sldId="267"/>
        </pc:sldMkLst>
        <pc:spChg chg="mod">
          <ac:chgData name="Omar Shakir" userId="S::tun83672@temple.edu::7b14fd6f-01a3-41e0-86b4-23d3cc9139cf" providerId="AD" clId="Web-{21032014-16B4-6D31-171F-BFF0AFFC7615}" dt="2024-04-25T19:45:20.624" v="375"/>
          <ac:spMkLst>
            <pc:docMk/>
            <pc:sldMk cId="3693393862" sldId="267"/>
            <ac:spMk id="2" creationId="{5D4D842E-3673-4282-C1FC-8DD596A6887A}"/>
          </ac:spMkLst>
        </pc:spChg>
        <pc:spChg chg="mod">
          <ac:chgData name="Omar Shakir" userId="S::tun83672@temple.edu::7b14fd6f-01a3-41e0-86b4-23d3cc9139cf" providerId="AD" clId="Web-{21032014-16B4-6D31-171F-BFF0AFFC7615}" dt="2024-04-25T19:45:20.624" v="375"/>
          <ac:spMkLst>
            <pc:docMk/>
            <pc:sldMk cId="3693393862" sldId="267"/>
            <ac:spMk id="3" creationId="{798F777E-93F9-9A21-239C-A8615F8FDC4F}"/>
          </ac:spMkLst>
        </pc:spChg>
        <pc:picChg chg="add">
          <ac:chgData name="Omar Shakir" userId="S::tun83672@temple.edu::7b14fd6f-01a3-41e0-86b4-23d3cc9139cf" providerId="AD" clId="Web-{21032014-16B4-6D31-171F-BFF0AFFC7615}" dt="2024-04-25T19:45:20.624" v="375"/>
          <ac:picMkLst>
            <pc:docMk/>
            <pc:sldMk cId="3693393862" sldId="267"/>
            <ac:picMk id="5" creationId="{27B224C8-1D39-ABD8-C62F-F3422B1A352D}"/>
          </ac:picMkLst>
        </pc:picChg>
        <pc:cxnChg chg="add">
          <ac:chgData name="Omar Shakir" userId="S::tun83672@temple.edu::7b14fd6f-01a3-41e0-86b4-23d3cc9139cf" providerId="AD" clId="Web-{21032014-16B4-6D31-171F-BFF0AFFC7615}" dt="2024-04-25T19:45:20.624" v="375"/>
          <ac:cxnSpMkLst>
            <pc:docMk/>
            <pc:sldMk cId="3693393862" sldId="267"/>
            <ac:cxnSpMk id="9" creationId="{1503BFE4-729B-D9D0-C17B-501E6AF1127A}"/>
          </ac:cxnSpMkLst>
        </pc:cxnChg>
      </pc:sldChg>
      <pc:sldChg chg="modTransition">
        <pc:chgData name="Omar Shakir" userId="S::tun83672@temple.edu::7b14fd6f-01a3-41e0-86b4-23d3cc9139cf" providerId="AD" clId="Web-{21032014-16B4-6D31-171F-BFF0AFFC7615}" dt="2024-04-25T19:48:09.392" v="404"/>
        <pc:sldMkLst>
          <pc:docMk/>
          <pc:sldMk cId="1200720645" sldId="268"/>
        </pc:sldMkLst>
      </pc:sldChg>
      <pc:sldChg chg="addSp modSp new mod modTransition setBg">
        <pc:chgData name="Omar Shakir" userId="S::tun83672@temple.edu::7b14fd6f-01a3-41e0-86b4-23d3cc9139cf" providerId="AD" clId="Web-{21032014-16B4-6D31-171F-BFF0AFFC7615}" dt="2024-04-25T19:49:52.440" v="410" actId="20577"/>
        <pc:sldMkLst>
          <pc:docMk/>
          <pc:sldMk cId="1684056705" sldId="269"/>
        </pc:sldMkLst>
        <pc:spChg chg="mod">
          <ac:chgData name="Omar Shakir" userId="S::tun83672@temple.edu::7b14fd6f-01a3-41e0-86b4-23d3cc9139cf" providerId="AD" clId="Web-{21032014-16B4-6D31-171F-BFF0AFFC7615}" dt="2024-04-25T19:46:40.375" v="397"/>
          <ac:spMkLst>
            <pc:docMk/>
            <pc:sldMk cId="1684056705" sldId="269"/>
            <ac:spMk id="2" creationId="{F3A4AD4A-C7AD-8F46-A683-0483659F3308}"/>
          </ac:spMkLst>
        </pc:spChg>
        <pc:spChg chg="mod">
          <ac:chgData name="Omar Shakir" userId="S::tun83672@temple.edu::7b14fd6f-01a3-41e0-86b4-23d3cc9139cf" providerId="AD" clId="Web-{21032014-16B4-6D31-171F-BFF0AFFC7615}" dt="2024-04-25T19:49:52.440" v="410" actId="20577"/>
          <ac:spMkLst>
            <pc:docMk/>
            <pc:sldMk cId="1684056705" sldId="269"/>
            <ac:spMk id="3" creationId="{7A1CD3E8-2E6F-5E4B-0462-4FD520AF2034}"/>
          </ac:spMkLst>
        </pc:spChg>
        <pc:spChg chg="add">
          <ac:chgData name="Omar Shakir" userId="S::tun83672@temple.edu::7b14fd6f-01a3-41e0-86b4-23d3cc9139cf" providerId="AD" clId="Web-{21032014-16B4-6D31-171F-BFF0AFFC7615}" dt="2024-04-25T19:46:40.375" v="397"/>
          <ac:spMkLst>
            <pc:docMk/>
            <pc:sldMk cId="1684056705" sldId="269"/>
            <ac:spMk id="10" creationId="{EDDBB197-D710-4A4F-A9CA-FD2177498BE8}"/>
          </ac:spMkLst>
        </pc:spChg>
        <pc:spChg chg="add">
          <ac:chgData name="Omar Shakir" userId="S::tun83672@temple.edu::7b14fd6f-01a3-41e0-86b4-23d3cc9139cf" providerId="AD" clId="Web-{21032014-16B4-6D31-171F-BFF0AFFC7615}" dt="2024-04-25T19:46:40.375" v="397"/>
          <ac:spMkLst>
            <pc:docMk/>
            <pc:sldMk cId="1684056705" sldId="269"/>
            <ac:spMk id="12" creationId="{975D1CFA-2CDB-4B64-BD9F-85744E8DA12F}"/>
          </ac:spMkLst>
        </pc:spChg>
        <pc:grpChg chg="add">
          <ac:chgData name="Omar Shakir" userId="S::tun83672@temple.edu::7b14fd6f-01a3-41e0-86b4-23d3cc9139cf" providerId="AD" clId="Web-{21032014-16B4-6D31-171F-BFF0AFFC7615}" dt="2024-04-25T19:46:40.375" v="397"/>
          <ac:grpSpMkLst>
            <pc:docMk/>
            <pc:sldMk cId="1684056705" sldId="269"/>
            <ac:grpSpMk id="14" creationId="{25EE5136-01F1-466C-962D-BA9B4C6757AA}"/>
          </ac:grpSpMkLst>
        </pc:grpChg>
        <pc:picChg chg="add">
          <ac:chgData name="Omar Shakir" userId="S::tun83672@temple.edu::7b14fd6f-01a3-41e0-86b4-23d3cc9139cf" providerId="AD" clId="Web-{21032014-16B4-6D31-171F-BFF0AFFC7615}" dt="2024-04-25T19:46:40.375" v="397"/>
          <ac:picMkLst>
            <pc:docMk/>
            <pc:sldMk cId="1684056705" sldId="269"/>
            <ac:picMk id="7" creationId="{437C6787-7B66-522B-7B24-3A3DCC85F01E}"/>
          </ac:picMkLst>
        </pc:picChg>
      </pc:sldChg>
      <pc:sldChg chg="modTransition">
        <pc:chgData name="Omar Shakir" userId="S::tun83672@temple.edu::7b14fd6f-01a3-41e0-86b4-23d3cc9139cf" providerId="AD" clId="Web-{21032014-16B4-6D31-171F-BFF0AFFC7615}" dt="2024-04-25T19:57:50.679" v="417"/>
        <pc:sldMkLst>
          <pc:docMk/>
          <pc:sldMk cId="89343480" sldId="270"/>
        </pc:sldMkLst>
      </pc:sldChg>
      <pc:sldChg chg="modTransition">
        <pc:chgData name="Omar Shakir" userId="S::tun83672@temple.edu::7b14fd6f-01a3-41e0-86b4-23d3cc9139cf" providerId="AD" clId="Web-{21032014-16B4-6D31-171F-BFF0AFFC7615}" dt="2024-04-25T19:57:54.554" v="418"/>
        <pc:sldMkLst>
          <pc:docMk/>
          <pc:sldMk cId="2995692393" sldId="271"/>
        </pc:sldMkLst>
      </pc:sldChg>
      <pc:sldChg chg="addSp delSp modSp new mod modTransition setBg">
        <pc:chgData name="Omar Shakir" userId="S::tun83672@temple.edu::7b14fd6f-01a3-41e0-86b4-23d3cc9139cf" providerId="AD" clId="Web-{21032014-16B4-6D31-171F-BFF0AFFC7615}" dt="2024-04-25T19:57:39.148" v="416"/>
        <pc:sldMkLst>
          <pc:docMk/>
          <pc:sldMk cId="2026980710" sldId="272"/>
        </pc:sldMkLst>
        <pc:spChg chg="mod">
          <ac:chgData name="Omar Shakir" userId="S::tun83672@temple.edu::7b14fd6f-01a3-41e0-86b4-23d3cc9139cf" providerId="AD" clId="Web-{21032014-16B4-6D31-171F-BFF0AFFC7615}" dt="2024-04-25T19:55:55.631" v="415"/>
          <ac:spMkLst>
            <pc:docMk/>
            <pc:sldMk cId="2026980710" sldId="272"/>
            <ac:spMk id="2" creationId="{1B95755A-5614-E4AB-374F-74E8E1F5B953}"/>
          </ac:spMkLst>
        </pc:spChg>
        <pc:spChg chg="del mod">
          <ac:chgData name="Omar Shakir" userId="S::tun83672@temple.edu::7b14fd6f-01a3-41e0-86b4-23d3cc9139cf" providerId="AD" clId="Web-{21032014-16B4-6D31-171F-BFF0AFFC7615}" dt="2024-04-25T19:55:55.631" v="415"/>
          <ac:spMkLst>
            <pc:docMk/>
            <pc:sldMk cId="2026980710" sldId="272"/>
            <ac:spMk id="3" creationId="{58712DC8-96D4-C307-11CE-4083A2B0D942}"/>
          </ac:spMkLst>
        </pc:spChg>
        <pc:spChg chg="add">
          <ac:chgData name="Omar Shakir" userId="S::tun83672@temple.edu::7b14fd6f-01a3-41e0-86b4-23d3cc9139cf" providerId="AD" clId="Web-{21032014-16B4-6D31-171F-BFF0AFFC7615}" dt="2024-04-25T19:55:55.631" v="415"/>
          <ac:spMkLst>
            <pc:docMk/>
            <pc:sldMk cId="2026980710" sldId="272"/>
            <ac:spMk id="9" creationId="{6D1A2CED-DA9B-4CCF-8215-CFC65FE71603}"/>
          </ac:spMkLst>
        </pc:spChg>
        <pc:spChg chg="add">
          <ac:chgData name="Omar Shakir" userId="S::tun83672@temple.edu::7b14fd6f-01a3-41e0-86b4-23d3cc9139cf" providerId="AD" clId="Web-{21032014-16B4-6D31-171F-BFF0AFFC7615}" dt="2024-04-25T19:55:55.631" v="415"/>
          <ac:spMkLst>
            <pc:docMk/>
            <pc:sldMk cId="2026980710" sldId="272"/>
            <ac:spMk id="11" creationId="{562DFC44-A40C-4573-9230-B3EDB3EC8EEB}"/>
          </ac:spMkLst>
        </pc:spChg>
        <pc:spChg chg="add">
          <ac:chgData name="Omar Shakir" userId="S::tun83672@temple.edu::7b14fd6f-01a3-41e0-86b4-23d3cc9139cf" providerId="AD" clId="Web-{21032014-16B4-6D31-171F-BFF0AFFC7615}" dt="2024-04-25T19:55:55.631" v="415"/>
          <ac:spMkLst>
            <pc:docMk/>
            <pc:sldMk cId="2026980710" sldId="272"/>
            <ac:spMk id="13" creationId="{15589D35-CF9F-4DE9-A792-8571A09E9BC9}"/>
          </ac:spMkLst>
        </pc:spChg>
        <pc:graphicFrameChg chg="add">
          <ac:chgData name="Omar Shakir" userId="S::tun83672@temple.edu::7b14fd6f-01a3-41e0-86b4-23d3cc9139cf" providerId="AD" clId="Web-{21032014-16B4-6D31-171F-BFF0AFFC7615}" dt="2024-04-25T19:55:55.631" v="415"/>
          <ac:graphicFrameMkLst>
            <pc:docMk/>
            <pc:sldMk cId="2026980710" sldId="272"/>
            <ac:graphicFrameMk id="5" creationId="{E6C01A44-04ED-53E1-4560-882810DEE7D2}"/>
          </ac:graphicFrameMkLst>
        </pc:graphicFrameChg>
      </pc:sldChg>
    </pc:docChg>
  </pc:docChgLst>
  <pc:docChgLst>
    <pc:chgData name="Fuad Hassan" userId="S::tun62034@temple.edu::b83ece20-94bb-47e0-a63e-727458843c73" providerId="AD" clId="Web-{61012181-2B97-7969-D96A-9451C7606FD1}"/>
    <pc:docChg chg="modSld">
      <pc:chgData name="Fuad Hassan" userId="S::tun62034@temple.edu::b83ece20-94bb-47e0-a63e-727458843c73" providerId="AD" clId="Web-{61012181-2B97-7969-D96A-9451C7606FD1}" dt="2024-04-25T20:27:08.176" v="83" actId="20577"/>
      <pc:docMkLst>
        <pc:docMk/>
      </pc:docMkLst>
      <pc:sldChg chg="addSp delSp modSp">
        <pc:chgData name="Fuad Hassan" userId="S::tun62034@temple.edu::b83ece20-94bb-47e0-a63e-727458843c73" providerId="AD" clId="Web-{61012181-2B97-7969-D96A-9451C7606FD1}" dt="2024-04-25T20:27:08.176" v="83" actId="20577"/>
        <pc:sldMkLst>
          <pc:docMk/>
          <pc:sldMk cId="109857222" sldId="256"/>
        </pc:sldMkLst>
        <pc:spChg chg="mod">
          <ac:chgData name="Fuad Hassan" userId="S::tun62034@temple.edu::b83ece20-94bb-47e0-a63e-727458843c73" providerId="AD" clId="Web-{61012181-2B97-7969-D96A-9451C7606FD1}" dt="2024-04-25T20:27:08.176" v="8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uad Hassan" userId="S::tun62034@temple.edu::b83ece20-94bb-47e0-a63e-727458843c73" providerId="AD" clId="Web-{61012181-2B97-7969-D96A-9451C7606FD1}" dt="2024-04-25T20:26:59.598" v="82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Fuad Hassan" userId="S::tun62034@temple.edu::b83ece20-94bb-47e0-a63e-727458843c73" providerId="AD" clId="Web-{61012181-2B97-7969-D96A-9451C7606FD1}" dt="2024-04-25T20:24:14.594" v="35"/>
          <ac:spMkLst>
            <pc:docMk/>
            <pc:sldMk cId="109857222" sldId="256"/>
            <ac:spMk id="24" creationId="{8870DEF6-46A2-D4F8-8BE6-91165D93ECC4}"/>
          </ac:spMkLst>
        </pc:spChg>
        <pc:spChg chg="add del">
          <ac:chgData name="Fuad Hassan" userId="S::tun62034@temple.edu::b83ece20-94bb-47e0-a63e-727458843c73" providerId="AD" clId="Web-{61012181-2B97-7969-D96A-9451C7606FD1}" dt="2024-04-25T20:26:11.909" v="70"/>
          <ac:spMkLst>
            <pc:docMk/>
            <pc:sldMk cId="109857222" sldId="256"/>
            <ac:spMk id="31" creationId="{9AA72BD9-2C5A-4EDC-931F-5AA08EACA0F3}"/>
          </ac:spMkLst>
        </pc:spChg>
        <pc:spChg chg="add del">
          <ac:chgData name="Fuad Hassan" userId="S::tun62034@temple.edu::b83ece20-94bb-47e0-a63e-727458843c73" providerId="AD" clId="Web-{61012181-2B97-7969-D96A-9451C7606FD1}" dt="2024-04-25T20:26:11.909" v="70"/>
          <ac:spMkLst>
            <pc:docMk/>
            <pc:sldMk cId="109857222" sldId="256"/>
            <ac:spMk id="33" creationId="{DD3981AC-7B61-4947-BCF3-F7AA7FA385B9}"/>
          </ac:spMkLst>
        </pc:spChg>
        <pc:spChg chg="add del">
          <ac:chgData name="Fuad Hassan" userId="S::tun62034@temple.edu::b83ece20-94bb-47e0-a63e-727458843c73" providerId="AD" clId="Web-{61012181-2B97-7969-D96A-9451C7606FD1}" dt="2024-04-25T20:26:11.909" v="70"/>
          <ac:spMkLst>
            <pc:docMk/>
            <pc:sldMk cId="109857222" sldId="256"/>
            <ac:spMk id="35" creationId="{55D4142C-5077-457F-A6AD-3FECFDB39685}"/>
          </ac:spMkLst>
        </pc:spChg>
        <pc:spChg chg="add del">
          <ac:chgData name="Fuad Hassan" userId="S::tun62034@temple.edu::b83ece20-94bb-47e0-a63e-727458843c73" providerId="AD" clId="Web-{61012181-2B97-7969-D96A-9451C7606FD1}" dt="2024-04-25T20:26:11.909" v="70"/>
          <ac:spMkLst>
            <pc:docMk/>
            <pc:sldMk cId="109857222" sldId="256"/>
            <ac:spMk id="37" creationId="{7A5F0580-5EE9-419F-96EE-B6529EF6E7D0}"/>
          </ac:spMkLst>
        </pc:spChg>
        <pc:spChg chg="add del">
          <ac:chgData name="Fuad Hassan" userId="S::tun62034@temple.edu::b83ece20-94bb-47e0-a63e-727458843c73" providerId="AD" clId="Web-{61012181-2B97-7969-D96A-9451C7606FD1}" dt="2024-04-25T20:25:25.627" v="59"/>
          <ac:spMkLst>
            <pc:docMk/>
            <pc:sldMk cId="109857222" sldId="256"/>
            <ac:spMk id="42" creationId="{8FC9BE17-9A7B-462D-AE50-3D8777387304}"/>
          </ac:spMkLst>
        </pc:spChg>
        <pc:spChg chg="add del">
          <ac:chgData name="Fuad Hassan" userId="S::tun62034@temple.edu::b83ece20-94bb-47e0-a63e-727458843c73" providerId="AD" clId="Web-{61012181-2B97-7969-D96A-9451C7606FD1}" dt="2024-04-25T20:25:25.627" v="59"/>
          <ac:spMkLst>
            <pc:docMk/>
            <pc:sldMk cId="109857222" sldId="256"/>
            <ac:spMk id="44" creationId="{3EBE8569-6AEC-4B8C-8D53-2DE337CDBA65}"/>
          </ac:spMkLst>
        </pc:spChg>
        <pc:spChg chg="add del">
          <ac:chgData name="Fuad Hassan" userId="S::tun62034@temple.edu::b83ece20-94bb-47e0-a63e-727458843c73" providerId="AD" clId="Web-{61012181-2B97-7969-D96A-9451C7606FD1}" dt="2024-04-25T20:25:25.627" v="59"/>
          <ac:spMkLst>
            <pc:docMk/>
            <pc:sldMk cId="109857222" sldId="256"/>
            <ac:spMk id="46" creationId="{55D4142C-5077-457F-A6AD-3FECFDB39685}"/>
          </ac:spMkLst>
        </pc:spChg>
        <pc:spChg chg="add del">
          <ac:chgData name="Fuad Hassan" userId="S::tun62034@temple.edu::b83ece20-94bb-47e0-a63e-727458843c73" providerId="AD" clId="Web-{61012181-2B97-7969-D96A-9451C7606FD1}" dt="2024-04-25T20:25:25.627" v="59"/>
          <ac:spMkLst>
            <pc:docMk/>
            <pc:sldMk cId="109857222" sldId="256"/>
            <ac:spMk id="48" creationId="{7A5F0580-5EE9-419F-96EE-B6529EF6E7D0}"/>
          </ac:spMkLst>
        </pc:spChg>
        <pc:spChg chg="add del">
          <ac:chgData name="Fuad Hassan" userId="S::tun62034@temple.edu::b83ece20-94bb-47e0-a63e-727458843c73" providerId="AD" clId="Web-{61012181-2B97-7969-D96A-9451C7606FD1}" dt="2024-04-25T20:25:28.377" v="61"/>
          <ac:spMkLst>
            <pc:docMk/>
            <pc:sldMk cId="109857222" sldId="256"/>
            <ac:spMk id="50" creationId="{C3D6EC93-F369-413E-AA67-5D4104161046}"/>
          </ac:spMkLst>
        </pc:spChg>
        <pc:spChg chg="add del">
          <ac:chgData name="Fuad Hassan" userId="S::tun62034@temple.edu::b83ece20-94bb-47e0-a63e-727458843c73" providerId="AD" clId="Web-{61012181-2B97-7969-D96A-9451C7606FD1}" dt="2024-04-25T20:25:41.924" v="65"/>
          <ac:spMkLst>
            <pc:docMk/>
            <pc:sldMk cId="109857222" sldId="256"/>
            <ac:spMk id="56" creationId="{94E4D846-3AFC-4F86-8C35-24B0542A269D}"/>
          </ac:spMkLst>
        </pc:spChg>
        <pc:spChg chg="add del">
          <ac:chgData name="Fuad Hassan" userId="S::tun62034@temple.edu::b83ece20-94bb-47e0-a63e-727458843c73" providerId="AD" clId="Web-{61012181-2B97-7969-D96A-9451C7606FD1}" dt="2024-04-25T20:25:41.924" v="65"/>
          <ac:spMkLst>
            <pc:docMk/>
            <pc:sldMk cId="109857222" sldId="256"/>
            <ac:spMk id="57" creationId="{284781B9-12CB-45C3-907A-9ED93FF72C65}"/>
          </ac:spMkLst>
        </pc:spChg>
        <pc:spChg chg="add del">
          <ac:chgData name="Fuad Hassan" userId="S::tun62034@temple.edu::b83ece20-94bb-47e0-a63e-727458843c73" providerId="AD" clId="Web-{61012181-2B97-7969-D96A-9451C7606FD1}" dt="2024-04-25T20:25:41.924" v="65"/>
          <ac:spMkLst>
            <pc:docMk/>
            <pc:sldMk cId="109857222" sldId="256"/>
            <ac:spMk id="58" creationId="{55D4142C-5077-457F-A6AD-3FECFDB39685}"/>
          </ac:spMkLst>
        </pc:spChg>
        <pc:spChg chg="add del">
          <ac:chgData name="Fuad Hassan" userId="S::tun62034@temple.edu::b83ece20-94bb-47e0-a63e-727458843c73" providerId="AD" clId="Web-{61012181-2B97-7969-D96A-9451C7606FD1}" dt="2024-04-25T20:25:41.924" v="65"/>
          <ac:spMkLst>
            <pc:docMk/>
            <pc:sldMk cId="109857222" sldId="256"/>
            <ac:spMk id="59" creationId="{7A5F0580-5EE9-419F-96EE-B6529EF6E7D0}"/>
          </ac:spMkLst>
        </pc:spChg>
        <pc:spChg chg="add del">
          <ac:chgData name="Fuad Hassan" userId="S::tun62034@temple.edu::b83ece20-94bb-47e0-a63e-727458843c73" providerId="AD" clId="Web-{61012181-2B97-7969-D96A-9451C7606FD1}" dt="2024-04-25T20:25:45.112" v="67"/>
          <ac:spMkLst>
            <pc:docMk/>
            <pc:sldMk cId="109857222" sldId="256"/>
            <ac:spMk id="61" creationId="{04812C46-200A-4DEB-A05E-3ED6C68C2387}"/>
          </ac:spMkLst>
        </pc:spChg>
        <pc:spChg chg="add del">
          <ac:chgData name="Fuad Hassan" userId="S::tun62034@temple.edu::b83ece20-94bb-47e0-a63e-727458843c73" providerId="AD" clId="Web-{61012181-2B97-7969-D96A-9451C7606FD1}" dt="2024-04-25T20:25:45.112" v="67"/>
          <ac:spMkLst>
            <pc:docMk/>
            <pc:sldMk cId="109857222" sldId="256"/>
            <ac:spMk id="62" creationId="{D1EA859B-E555-4109-94F3-6700E046E008}"/>
          </ac:spMkLst>
        </pc:spChg>
        <pc:spChg chg="add del">
          <ac:chgData name="Fuad Hassan" userId="S::tun62034@temple.edu::b83ece20-94bb-47e0-a63e-727458843c73" providerId="AD" clId="Web-{61012181-2B97-7969-D96A-9451C7606FD1}" dt="2024-04-25T20:26:11.909" v="69"/>
          <ac:spMkLst>
            <pc:docMk/>
            <pc:sldMk cId="109857222" sldId="256"/>
            <ac:spMk id="64" creationId="{04812C46-200A-4DEB-A05E-3ED6C68C2387}"/>
          </ac:spMkLst>
        </pc:spChg>
        <pc:spChg chg="add del">
          <ac:chgData name="Fuad Hassan" userId="S::tun62034@temple.edu::b83ece20-94bb-47e0-a63e-727458843c73" providerId="AD" clId="Web-{61012181-2B97-7969-D96A-9451C7606FD1}" dt="2024-04-25T20:26:11.909" v="69"/>
          <ac:spMkLst>
            <pc:docMk/>
            <pc:sldMk cId="109857222" sldId="256"/>
            <ac:spMk id="65" creationId="{D1EA859B-E555-4109-94F3-6700E046E008}"/>
          </ac:spMkLst>
        </pc:spChg>
        <pc:spChg chg="add del">
          <ac:chgData name="Fuad Hassan" userId="S::tun62034@temple.edu::b83ece20-94bb-47e0-a63e-727458843c73" providerId="AD" clId="Web-{61012181-2B97-7969-D96A-9451C7606FD1}" dt="2024-04-25T20:26:59.598" v="82"/>
          <ac:spMkLst>
            <pc:docMk/>
            <pc:sldMk cId="109857222" sldId="256"/>
            <ac:spMk id="67" creationId="{6B5E2835-4E47-45B3-9CFE-732FF7B05472}"/>
          </ac:spMkLst>
        </pc:spChg>
        <pc:spChg chg="add del">
          <ac:chgData name="Fuad Hassan" userId="S::tun62034@temple.edu::b83ece20-94bb-47e0-a63e-727458843c73" providerId="AD" clId="Web-{61012181-2B97-7969-D96A-9451C7606FD1}" dt="2024-04-25T20:26:59.598" v="82"/>
          <ac:spMkLst>
            <pc:docMk/>
            <pc:sldMk cId="109857222" sldId="256"/>
            <ac:spMk id="68" creationId="{5B45AD5D-AA52-4F7B-9362-576A39AD9E09}"/>
          </ac:spMkLst>
        </pc:spChg>
        <pc:spChg chg="add del">
          <ac:chgData name="Fuad Hassan" userId="S::tun62034@temple.edu::b83ece20-94bb-47e0-a63e-727458843c73" providerId="AD" clId="Web-{61012181-2B97-7969-D96A-9451C7606FD1}" dt="2024-04-25T20:26:59.598" v="82"/>
          <ac:spMkLst>
            <pc:docMk/>
            <pc:sldMk cId="109857222" sldId="256"/>
            <ac:spMk id="69" creationId="{AEDD7960-4866-4399-BEF6-DD1431AB4E34}"/>
          </ac:spMkLst>
        </pc:spChg>
        <pc:spChg chg="add del">
          <ac:chgData name="Fuad Hassan" userId="S::tun62034@temple.edu::b83ece20-94bb-47e0-a63e-727458843c73" providerId="AD" clId="Web-{61012181-2B97-7969-D96A-9451C7606FD1}" dt="2024-04-25T20:26:59.598" v="82"/>
          <ac:spMkLst>
            <pc:docMk/>
            <pc:sldMk cId="109857222" sldId="256"/>
            <ac:spMk id="70" creationId="{55D4142C-5077-457F-A6AD-3FECFDB39685}"/>
          </ac:spMkLst>
        </pc:spChg>
        <pc:spChg chg="add del">
          <ac:chgData name="Fuad Hassan" userId="S::tun62034@temple.edu::b83ece20-94bb-47e0-a63e-727458843c73" providerId="AD" clId="Web-{61012181-2B97-7969-D96A-9451C7606FD1}" dt="2024-04-25T20:26:59.598" v="82"/>
          <ac:spMkLst>
            <pc:docMk/>
            <pc:sldMk cId="109857222" sldId="256"/>
            <ac:spMk id="71" creationId="{7A5F0580-5EE9-419F-96EE-B6529EF6E7D0}"/>
          </ac:spMkLst>
        </pc:spChg>
        <pc:spChg chg="add">
          <ac:chgData name="Fuad Hassan" userId="S::tun62034@temple.edu::b83ece20-94bb-47e0-a63e-727458843c73" providerId="AD" clId="Web-{61012181-2B97-7969-D96A-9451C7606FD1}" dt="2024-04-25T20:26:59.598" v="82"/>
          <ac:spMkLst>
            <pc:docMk/>
            <pc:sldMk cId="109857222" sldId="256"/>
            <ac:spMk id="76" creationId="{04812C46-200A-4DEB-A05E-3ED6C68C2387}"/>
          </ac:spMkLst>
        </pc:spChg>
        <pc:spChg chg="add">
          <ac:chgData name="Fuad Hassan" userId="S::tun62034@temple.edu::b83ece20-94bb-47e0-a63e-727458843c73" providerId="AD" clId="Web-{61012181-2B97-7969-D96A-9451C7606FD1}" dt="2024-04-25T20:26:59.598" v="82"/>
          <ac:spMkLst>
            <pc:docMk/>
            <pc:sldMk cId="109857222" sldId="256"/>
            <ac:spMk id="78" creationId="{D1EA859B-E555-4109-94F3-6700E046E008}"/>
          </ac:spMkLst>
        </pc:spChg>
        <pc:grpChg chg="add del">
          <ac:chgData name="Fuad Hassan" userId="S::tun62034@temple.edu::b83ece20-94bb-47e0-a63e-727458843c73" providerId="AD" clId="Web-{61012181-2B97-7969-D96A-9451C7606FD1}" dt="2024-04-25T20:25:28.377" v="61"/>
          <ac:grpSpMkLst>
            <pc:docMk/>
            <pc:sldMk cId="109857222" sldId="256"/>
            <ac:grpSpMk id="51" creationId="{4EA04677-6B2C-40F4-975C-ED9196552771}"/>
          </ac:grpSpMkLst>
        </pc:grpChg>
        <pc:picChg chg="mod ord">
          <ac:chgData name="Fuad Hassan" userId="S::tun62034@temple.edu::b83ece20-94bb-47e0-a63e-727458843c73" providerId="AD" clId="Web-{61012181-2B97-7969-D96A-9451C7606FD1}" dt="2024-04-25T20:26:59.598" v="82"/>
          <ac:picMkLst>
            <pc:docMk/>
            <pc:sldMk cId="109857222" sldId="256"/>
            <ac:picMk id="16" creationId="{7985AF65-3A31-22E6-4B2C-600583EA10FD}"/>
          </ac:picMkLst>
        </pc:picChg>
        <pc:cxnChg chg="del">
          <ac:chgData name="Fuad Hassan" userId="S::tun62034@temple.edu::b83ece20-94bb-47e0-a63e-727458843c73" providerId="AD" clId="Web-{61012181-2B97-7969-D96A-9451C7606FD1}" dt="2024-04-25T20:24:14.594" v="35"/>
          <ac:cxnSpMkLst>
            <pc:docMk/>
            <pc:sldMk cId="109857222" sldId="256"/>
            <ac:cxnSpMk id="26" creationId="{522632D6-DED9-FDEC-FD9F-09FF0A4544CC}"/>
          </ac:cxnSpMkLst>
        </pc:cxnChg>
        <pc:cxnChg chg="add del">
          <ac:chgData name="Fuad Hassan" userId="S::tun62034@temple.edu::b83ece20-94bb-47e0-a63e-727458843c73" providerId="AD" clId="Web-{61012181-2B97-7969-D96A-9451C7606FD1}" dt="2024-04-25T20:25:31.674" v="63"/>
          <ac:cxnSpMkLst>
            <pc:docMk/>
            <pc:sldMk cId="109857222" sldId="256"/>
            <ac:cxnSpMk id="54" creationId="{1503BFE4-729B-D9D0-C17B-501E6AF1127A}"/>
          </ac:cxnSpMkLst>
        </pc:cxnChg>
      </pc:sldChg>
    </pc:docChg>
  </pc:docChgLst>
  <pc:docChgLst>
    <pc:chgData name="Fuad Hassan" userId="S::tun62034@temple.edu::b83ece20-94bb-47e0-a63e-727458843c73" providerId="AD" clId="Web-{8452F0BD-150E-F78B-994E-A519B3863AA0}"/>
    <pc:docChg chg="modSld">
      <pc:chgData name="Fuad Hassan" userId="S::tun62034@temple.edu::b83ece20-94bb-47e0-a63e-727458843c73" providerId="AD" clId="Web-{8452F0BD-150E-F78B-994E-A519B3863AA0}" dt="2024-04-26T15:23:29.753" v="0"/>
      <pc:docMkLst>
        <pc:docMk/>
      </pc:docMkLst>
      <pc:sldChg chg="mod modShow">
        <pc:chgData name="Fuad Hassan" userId="S::tun62034@temple.edu::b83ece20-94bb-47e0-a63e-727458843c73" providerId="AD" clId="Web-{8452F0BD-150E-F78B-994E-A519B3863AA0}" dt="2024-04-26T15:23:29.753" v="0"/>
        <pc:sldMkLst>
          <pc:docMk/>
          <pc:sldMk cId="4081319161" sldId="274"/>
        </pc:sldMkLst>
      </pc:sldChg>
    </pc:docChg>
  </pc:docChgLst>
  <pc:docChgLst>
    <pc:chgData name="Tony Siu" userId="S::tuq39715@temple.edu::b8f98a49-d89c-441e-9813-a6d6a014bac1" providerId="AD" clId="Web-{2FF70D65-8487-7F23-DE79-14C5CA6196D1}"/>
    <pc:docChg chg="addSld modSld">
      <pc:chgData name="Tony Siu" userId="S::tuq39715@temple.edu::b8f98a49-d89c-441e-9813-a6d6a014bac1" providerId="AD" clId="Web-{2FF70D65-8487-7F23-DE79-14C5CA6196D1}" dt="2024-04-25T20:27:46.869" v="118" actId="20577"/>
      <pc:docMkLst>
        <pc:docMk/>
      </pc:docMkLst>
      <pc:sldChg chg="modSp">
        <pc:chgData name="Tony Siu" userId="S::tuq39715@temple.edu::b8f98a49-d89c-441e-9813-a6d6a014bac1" providerId="AD" clId="Web-{2FF70D65-8487-7F23-DE79-14C5CA6196D1}" dt="2024-04-25T20:22:40.972" v="49" actId="20577"/>
        <pc:sldMkLst>
          <pc:docMk/>
          <pc:sldMk cId="109857222" sldId="256"/>
        </pc:sldMkLst>
        <pc:spChg chg="mod">
          <ac:chgData name="Tony Siu" userId="S::tuq39715@temple.edu::b8f98a49-d89c-441e-9813-a6d6a014bac1" providerId="AD" clId="Web-{2FF70D65-8487-7F23-DE79-14C5CA6196D1}" dt="2024-04-25T20:22:40.972" v="4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Tony Siu" userId="S::tuq39715@temple.edu::b8f98a49-d89c-441e-9813-a6d6a014bac1" providerId="AD" clId="Web-{2FF70D65-8487-7F23-DE79-14C5CA6196D1}" dt="2024-04-25T20:27:46.869" v="118" actId="20577"/>
        <pc:sldMkLst>
          <pc:docMk/>
          <pc:sldMk cId="3464286849" sldId="258"/>
        </pc:sldMkLst>
        <pc:spChg chg="mod">
          <ac:chgData name="Tony Siu" userId="S::tuq39715@temple.edu::b8f98a49-d89c-441e-9813-a6d6a014bac1" providerId="AD" clId="Web-{2FF70D65-8487-7F23-DE79-14C5CA6196D1}" dt="2024-04-25T20:27:06.665" v="96" actId="20577"/>
          <ac:spMkLst>
            <pc:docMk/>
            <pc:sldMk cId="3464286849" sldId="258"/>
            <ac:spMk id="3" creationId="{101E87AF-44D7-BB60-18F4-BCD5CCC448B8}"/>
          </ac:spMkLst>
        </pc:spChg>
        <pc:spChg chg="mod">
          <ac:chgData name="Tony Siu" userId="S::tuq39715@temple.edu::b8f98a49-d89c-441e-9813-a6d6a014bac1" providerId="AD" clId="Web-{2FF70D65-8487-7F23-DE79-14C5CA6196D1}" dt="2024-04-25T20:27:46.869" v="118" actId="20577"/>
          <ac:spMkLst>
            <pc:docMk/>
            <pc:sldMk cId="3464286849" sldId="258"/>
            <ac:spMk id="8" creationId="{D595A537-FAD4-33CF-032F-9263FFCA12C0}"/>
          </ac:spMkLst>
        </pc:spChg>
      </pc:sldChg>
      <pc:sldChg chg="addSp modSp">
        <pc:chgData name="Tony Siu" userId="S::tuq39715@temple.edu::b8f98a49-d89c-441e-9813-a6d6a014bac1" providerId="AD" clId="Web-{2FF70D65-8487-7F23-DE79-14C5CA6196D1}" dt="2024-04-25T19:45:37.090" v="44" actId="1076"/>
        <pc:sldMkLst>
          <pc:docMk/>
          <pc:sldMk cId="600911100" sldId="265"/>
        </pc:sldMkLst>
        <pc:spChg chg="add mod">
          <ac:chgData name="Tony Siu" userId="S::tuq39715@temple.edu::b8f98a49-d89c-441e-9813-a6d6a014bac1" providerId="AD" clId="Web-{2FF70D65-8487-7F23-DE79-14C5CA6196D1}" dt="2024-04-25T19:45:37.090" v="44" actId="1076"/>
          <ac:spMkLst>
            <pc:docMk/>
            <pc:sldMk cId="600911100" sldId="265"/>
            <ac:spMk id="42" creationId="{E196FC84-E02B-2FB1-3469-F78B5A1AF819}"/>
          </ac:spMkLst>
        </pc:spChg>
        <pc:picChg chg="mod">
          <ac:chgData name="Tony Siu" userId="S::tuq39715@temple.edu::b8f98a49-d89c-441e-9813-a6d6a014bac1" providerId="AD" clId="Web-{2FF70D65-8487-7F23-DE79-14C5CA6196D1}" dt="2024-04-25T19:45:33.887" v="43" actId="1076"/>
          <ac:picMkLst>
            <pc:docMk/>
            <pc:sldMk cId="600911100" sldId="265"/>
            <ac:picMk id="4" creationId="{B9F0F343-387A-0937-B223-02AC74E85E46}"/>
          </ac:picMkLst>
        </pc:picChg>
      </pc:sldChg>
      <pc:sldChg chg="addSp delSp modSp new">
        <pc:chgData name="Tony Siu" userId="S::tuq39715@temple.edu::b8f98a49-d89c-441e-9813-a6d6a014bac1" providerId="AD" clId="Web-{2FF70D65-8487-7F23-DE79-14C5CA6196D1}" dt="2024-04-25T19:44:28.356" v="22" actId="20577"/>
        <pc:sldMkLst>
          <pc:docMk/>
          <pc:sldMk cId="1200720645" sldId="268"/>
        </pc:sldMkLst>
        <pc:spChg chg="mod">
          <ac:chgData name="Tony Siu" userId="S::tuq39715@temple.edu::b8f98a49-d89c-441e-9813-a6d6a014bac1" providerId="AD" clId="Web-{2FF70D65-8487-7F23-DE79-14C5CA6196D1}" dt="2024-04-25T19:44:28.356" v="22" actId="20577"/>
          <ac:spMkLst>
            <pc:docMk/>
            <pc:sldMk cId="1200720645" sldId="268"/>
            <ac:spMk id="2" creationId="{F34440E5-98C2-F18B-EB40-4F0A765CC757}"/>
          </ac:spMkLst>
        </pc:spChg>
        <pc:spChg chg="del">
          <ac:chgData name="Tony Siu" userId="S::tuq39715@temple.edu::b8f98a49-d89c-441e-9813-a6d6a014bac1" providerId="AD" clId="Web-{2FF70D65-8487-7F23-DE79-14C5CA6196D1}" dt="2024-04-25T19:43:59.388" v="1"/>
          <ac:spMkLst>
            <pc:docMk/>
            <pc:sldMk cId="1200720645" sldId="268"/>
            <ac:spMk id="3" creationId="{10BC45A3-D7FB-3645-613E-368C4408324C}"/>
          </ac:spMkLst>
        </pc:spChg>
        <pc:picChg chg="add mod ord">
          <ac:chgData name="Tony Siu" userId="S::tuq39715@temple.edu::b8f98a49-d89c-441e-9813-a6d6a014bac1" providerId="AD" clId="Web-{2FF70D65-8487-7F23-DE79-14C5CA6196D1}" dt="2024-04-25T19:44:19.497" v="8" actId="14100"/>
          <ac:picMkLst>
            <pc:docMk/>
            <pc:sldMk cId="1200720645" sldId="268"/>
            <ac:picMk id="4" creationId="{EB3B2A52-F6BA-19C3-0DCD-5B4817CEFCF2}"/>
          </ac:picMkLst>
        </pc:picChg>
      </pc:sldChg>
    </pc:docChg>
  </pc:docChgLst>
  <pc:docChgLst>
    <pc:chgData name="Heron Ziegel" userId="S::tuo12440@temple.edu::4c02e770-665a-4064-9f50-dccf1339c491" providerId="AD" clId="Web-{9F46BA49-3324-56A5-28F9-58DBA8B056E6}"/>
    <pc:docChg chg="addSld modSld">
      <pc:chgData name="Heron Ziegel" userId="S::tuo12440@temple.edu::4c02e770-665a-4064-9f50-dccf1339c491" providerId="AD" clId="Web-{9F46BA49-3324-56A5-28F9-58DBA8B056E6}" dt="2024-04-25T20:29:09.966" v="329" actId="20577"/>
      <pc:docMkLst>
        <pc:docMk/>
      </pc:docMkLst>
      <pc:sldChg chg="modSp">
        <pc:chgData name="Heron Ziegel" userId="S::tuo12440@temple.edu::4c02e770-665a-4064-9f50-dccf1339c491" providerId="AD" clId="Web-{9F46BA49-3324-56A5-28F9-58DBA8B056E6}" dt="2024-04-25T20:29:09.966" v="329" actId="20577"/>
        <pc:sldMkLst>
          <pc:docMk/>
          <pc:sldMk cId="3464286849" sldId="258"/>
        </pc:sldMkLst>
        <pc:spChg chg="mod">
          <ac:chgData name="Heron Ziegel" userId="S::tuo12440@temple.edu::4c02e770-665a-4064-9f50-dccf1339c491" providerId="AD" clId="Web-{9F46BA49-3324-56A5-28F9-58DBA8B056E6}" dt="2024-04-25T20:28:30.935" v="326" actId="20577"/>
          <ac:spMkLst>
            <pc:docMk/>
            <pc:sldMk cId="3464286849" sldId="258"/>
            <ac:spMk id="3" creationId="{101E87AF-44D7-BB60-18F4-BCD5CCC448B8}"/>
          </ac:spMkLst>
        </pc:spChg>
        <pc:spChg chg="mod">
          <ac:chgData name="Heron Ziegel" userId="S::tuo12440@temple.edu::4c02e770-665a-4064-9f50-dccf1339c491" providerId="AD" clId="Web-{9F46BA49-3324-56A5-28F9-58DBA8B056E6}" dt="2024-04-25T20:29:09.966" v="329" actId="20577"/>
          <ac:spMkLst>
            <pc:docMk/>
            <pc:sldMk cId="3464286849" sldId="258"/>
            <ac:spMk id="8" creationId="{D595A537-FAD4-33CF-032F-9263FFCA12C0}"/>
          </ac:spMkLst>
        </pc:spChg>
      </pc:sldChg>
      <pc:sldChg chg="modSp">
        <pc:chgData name="Heron Ziegel" userId="S::tuo12440@temple.edu::4c02e770-665a-4064-9f50-dccf1339c491" providerId="AD" clId="Web-{9F46BA49-3324-56A5-28F9-58DBA8B056E6}" dt="2024-04-25T19:42:20.312" v="42" actId="20577"/>
        <pc:sldMkLst>
          <pc:docMk/>
          <pc:sldMk cId="1085182131" sldId="263"/>
        </pc:sldMkLst>
        <pc:spChg chg="mod">
          <ac:chgData name="Heron Ziegel" userId="S::tuo12440@temple.edu::4c02e770-665a-4064-9f50-dccf1339c491" providerId="AD" clId="Web-{9F46BA49-3324-56A5-28F9-58DBA8B056E6}" dt="2024-04-25T19:42:20.312" v="42" actId="20577"/>
          <ac:spMkLst>
            <pc:docMk/>
            <pc:sldMk cId="1085182131" sldId="263"/>
            <ac:spMk id="3" creationId="{024A18C0-E35C-8A88-9F30-358AF0CE0D1A}"/>
          </ac:spMkLst>
        </pc:spChg>
      </pc:sldChg>
      <pc:sldChg chg="modSp">
        <pc:chgData name="Heron Ziegel" userId="S::tuo12440@temple.edu::4c02e770-665a-4064-9f50-dccf1339c491" providerId="AD" clId="Web-{9F46BA49-3324-56A5-28F9-58DBA8B056E6}" dt="2024-04-25T19:42:45.062" v="44" actId="20577"/>
        <pc:sldMkLst>
          <pc:docMk/>
          <pc:sldMk cId="1473393372" sldId="264"/>
        </pc:sldMkLst>
        <pc:spChg chg="mod">
          <ac:chgData name="Heron Ziegel" userId="S::tuo12440@temple.edu::4c02e770-665a-4064-9f50-dccf1339c491" providerId="AD" clId="Web-{9F46BA49-3324-56A5-28F9-58DBA8B056E6}" dt="2024-04-25T19:42:45.062" v="44" actId="20577"/>
          <ac:spMkLst>
            <pc:docMk/>
            <pc:sldMk cId="1473393372" sldId="264"/>
            <ac:spMk id="3" creationId="{8C3C5108-ED4E-1E2B-F1D7-6D7D96DDDF42}"/>
          </ac:spMkLst>
        </pc:spChg>
      </pc:sldChg>
      <pc:sldChg chg="modSp">
        <pc:chgData name="Heron Ziegel" userId="S::tuo12440@temple.edu::4c02e770-665a-4064-9f50-dccf1339c491" providerId="AD" clId="Web-{9F46BA49-3324-56A5-28F9-58DBA8B056E6}" dt="2024-04-25T19:43:50.483" v="46" actId="20577"/>
        <pc:sldMkLst>
          <pc:docMk/>
          <pc:sldMk cId="1346300096" sldId="266"/>
        </pc:sldMkLst>
        <pc:spChg chg="mod">
          <ac:chgData name="Heron Ziegel" userId="S::tuo12440@temple.edu::4c02e770-665a-4064-9f50-dccf1339c491" providerId="AD" clId="Web-{9F46BA49-3324-56A5-28F9-58DBA8B056E6}" dt="2024-04-25T19:43:50.483" v="46" actId="20577"/>
          <ac:spMkLst>
            <pc:docMk/>
            <pc:sldMk cId="1346300096" sldId="266"/>
            <ac:spMk id="9" creationId="{04B39D55-8161-B58C-0D8F-F569011186E5}"/>
          </ac:spMkLst>
        </pc:spChg>
      </pc:sldChg>
      <pc:sldChg chg="addSp delSp modSp new mod setBg">
        <pc:chgData name="Heron Ziegel" userId="S::tuo12440@temple.edu::4c02e770-665a-4064-9f50-dccf1339c491" providerId="AD" clId="Web-{9F46BA49-3324-56A5-28F9-58DBA8B056E6}" dt="2024-04-25T20:07:25.819" v="273" actId="20577"/>
        <pc:sldMkLst>
          <pc:docMk/>
          <pc:sldMk cId="89343480" sldId="270"/>
        </pc:sldMkLst>
        <pc:spChg chg="mod">
          <ac:chgData name="Heron Ziegel" userId="S::tuo12440@temple.edu::4c02e770-665a-4064-9f50-dccf1339c491" providerId="AD" clId="Web-{9F46BA49-3324-56A5-28F9-58DBA8B056E6}" dt="2024-04-25T20:05:35.976" v="271" actId="20577"/>
          <ac:spMkLst>
            <pc:docMk/>
            <pc:sldMk cId="89343480" sldId="270"/>
            <ac:spMk id="2" creationId="{92ABD5E6-CE78-C810-1559-0734D6322812}"/>
          </ac:spMkLst>
        </pc:spChg>
        <pc:spChg chg="del">
          <ac:chgData name="Heron Ziegel" userId="S::tuo12440@temple.edu::4c02e770-665a-4064-9f50-dccf1339c491" providerId="AD" clId="Web-{9F46BA49-3324-56A5-28F9-58DBA8B056E6}" dt="2024-04-25T19:53:30.684" v="53"/>
          <ac:spMkLst>
            <pc:docMk/>
            <pc:sldMk cId="89343480" sldId="270"/>
            <ac:spMk id="3" creationId="{48A4B1F4-D05B-C141-1AC9-AAF37609E175}"/>
          </ac:spMkLst>
        </pc:spChg>
        <pc:spChg chg="add mod">
          <ac:chgData name="Heron Ziegel" userId="S::tuo12440@temple.edu::4c02e770-665a-4064-9f50-dccf1339c491" providerId="AD" clId="Web-{9F46BA49-3324-56A5-28F9-58DBA8B056E6}" dt="2024-04-25T20:07:25.819" v="273" actId="20577"/>
          <ac:spMkLst>
            <pc:docMk/>
            <pc:sldMk cId="89343480" sldId="270"/>
            <ac:spMk id="6" creationId="{D68C2EB6-D7FE-2531-E1F6-0BFF8DD6EDE1}"/>
          </ac:spMkLst>
        </pc:spChg>
        <pc:spChg chg="add">
          <ac:chgData name="Heron Ziegel" userId="S::tuo12440@temple.edu::4c02e770-665a-4064-9f50-dccf1339c491" providerId="AD" clId="Web-{9F46BA49-3324-56A5-28F9-58DBA8B056E6}" dt="2024-04-25T19:57:38.307" v="130"/>
          <ac:spMkLst>
            <pc:docMk/>
            <pc:sldMk cId="89343480" sldId="270"/>
            <ac:spMk id="11" creationId="{345A976A-8DE3-4B67-B94B-2044FDD12899}"/>
          </ac:spMkLst>
        </pc:spChg>
        <pc:spChg chg="add">
          <ac:chgData name="Heron Ziegel" userId="S::tuo12440@temple.edu::4c02e770-665a-4064-9f50-dccf1339c491" providerId="AD" clId="Web-{9F46BA49-3324-56A5-28F9-58DBA8B056E6}" dt="2024-04-25T19:57:38.307" v="130"/>
          <ac:spMkLst>
            <pc:docMk/>
            <pc:sldMk cId="89343480" sldId="270"/>
            <ac:spMk id="13" creationId="{6EAAA1B9-2DDB-49C9-A037-A523D2F13C15}"/>
          </ac:spMkLst>
        </pc:spChg>
        <pc:grpChg chg="add">
          <ac:chgData name="Heron Ziegel" userId="S::tuo12440@temple.edu::4c02e770-665a-4064-9f50-dccf1339c491" providerId="AD" clId="Web-{9F46BA49-3324-56A5-28F9-58DBA8B056E6}" dt="2024-04-25T19:57:38.307" v="130"/>
          <ac:grpSpMkLst>
            <pc:docMk/>
            <pc:sldMk cId="89343480" sldId="270"/>
            <ac:grpSpMk id="15" creationId="{B441F8D5-EBCE-4FB9-91A9-3425971C1F99}"/>
          </ac:grpSpMkLst>
        </pc:grpChg>
        <pc:grpChg chg="add">
          <ac:chgData name="Heron Ziegel" userId="S::tuo12440@temple.edu::4c02e770-665a-4064-9f50-dccf1339c491" providerId="AD" clId="Web-{9F46BA49-3324-56A5-28F9-58DBA8B056E6}" dt="2024-04-25T19:57:38.307" v="130"/>
          <ac:grpSpMkLst>
            <pc:docMk/>
            <pc:sldMk cId="89343480" sldId="270"/>
            <ac:grpSpMk id="21" creationId="{08701F99-7E4C-4B92-A4B5-307CDFB7A4DE}"/>
          </ac:grpSpMkLst>
        </pc:grpChg>
        <pc:picChg chg="add mod">
          <ac:chgData name="Heron Ziegel" userId="S::tuo12440@temple.edu::4c02e770-665a-4064-9f50-dccf1339c491" providerId="AD" clId="Web-{9F46BA49-3324-56A5-28F9-58DBA8B056E6}" dt="2024-04-25T20:04:42.992" v="270" actId="1076"/>
          <ac:picMkLst>
            <pc:docMk/>
            <pc:sldMk cId="89343480" sldId="270"/>
            <ac:picMk id="4" creationId="{6C4F0F10-D267-2CF4-96AA-5017F69854C1}"/>
          </ac:picMkLst>
        </pc:picChg>
        <pc:picChg chg="add mod">
          <ac:chgData name="Heron Ziegel" userId="S::tuo12440@temple.edu::4c02e770-665a-4064-9f50-dccf1339c491" providerId="AD" clId="Web-{9F46BA49-3324-56A5-28F9-58DBA8B056E6}" dt="2024-04-25T20:04:41.617" v="269" actId="1076"/>
          <ac:picMkLst>
            <pc:docMk/>
            <pc:sldMk cId="89343480" sldId="270"/>
            <ac:picMk id="5" creationId="{1CDFC034-54C9-1906-0529-87DAFBE12278}"/>
          </ac:picMkLst>
        </pc:picChg>
      </pc:sldChg>
      <pc:sldChg chg="addSp delSp modSp new mod setBg">
        <pc:chgData name="Heron Ziegel" userId="S::tuo12440@temple.edu::4c02e770-665a-4064-9f50-dccf1339c491" providerId="AD" clId="Web-{9F46BA49-3324-56A5-28F9-58DBA8B056E6}" dt="2024-04-25T20:09:32.662" v="276" actId="1076"/>
        <pc:sldMkLst>
          <pc:docMk/>
          <pc:sldMk cId="2995692393" sldId="271"/>
        </pc:sldMkLst>
        <pc:spChg chg="mod">
          <ac:chgData name="Heron Ziegel" userId="S::tuo12440@temple.edu::4c02e770-665a-4064-9f50-dccf1339c491" providerId="AD" clId="Web-{9F46BA49-3324-56A5-28F9-58DBA8B056E6}" dt="2024-04-25T20:08:07.225" v="275" actId="1076"/>
          <ac:spMkLst>
            <pc:docMk/>
            <pc:sldMk cId="2995692393" sldId="271"/>
            <ac:spMk id="2" creationId="{79272D08-D6E9-BF0F-B9EC-0808A8EBF3E2}"/>
          </ac:spMkLst>
        </pc:spChg>
        <pc:spChg chg="del">
          <ac:chgData name="Heron Ziegel" userId="S::tuo12440@temple.edu::4c02e770-665a-4064-9f50-dccf1339c491" providerId="AD" clId="Web-{9F46BA49-3324-56A5-28F9-58DBA8B056E6}" dt="2024-04-25T19:54:07.168" v="67"/>
          <ac:spMkLst>
            <pc:docMk/>
            <pc:sldMk cId="2995692393" sldId="271"/>
            <ac:spMk id="3" creationId="{B4A40F58-134D-2CAC-9027-3DA30A842DA8}"/>
          </ac:spMkLst>
        </pc:spChg>
        <pc:spChg chg="add mod">
          <ac:chgData name="Heron Ziegel" userId="S::tuo12440@temple.edu::4c02e770-665a-4064-9f50-dccf1339c491" providerId="AD" clId="Web-{9F46BA49-3324-56A5-28F9-58DBA8B056E6}" dt="2024-04-25T20:09:32.662" v="276" actId="1076"/>
          <ac:spMkLst>
            <pc:docMk/>
            <pc:sldMk cId="2995692393" sldId="271"/>
            <ac:spMk id="6" creationId="{8DEA3556-FECB-18F7-2A8D-5AF01F6FDF01}"/>
          </ac:spMkLst>
        </pc:spChg>
        <pc:spChg chg="add del">
          <ac:chgData name="Heron Ziegel" userId="S::tuo12440@temple.edu::4c02e770-665a-4064-9f50-dccf1339c491" providerId="AD" clId="Web-{9F46BA49-3324-56A5-28F9-58DBA8B056E6}" dt="2024-04-25T20:02:21.868" v="224"/>
          <ac:spMkLst>
            <pc:docMk/>
            <pc:sldMk cId="2995692393" sldId="271"/>
            <ac:spMk id="11" creationId="{04695F26-39DB-450E-B464-9C76CD233B36}"/>
          </ac:spMkLst>
        </pc:spChg>
        <pc:spChg chg="add del">
          <ac:chgData name="Heron Ziegel" userId="S::tuo12440@temple.edu::4c02e770-665a-4064-9f50-dccf1339c491" providerId="AD" clId="Web-{9F46BA49-3324-56A5-28F9-58DBA8B056E6}" dt="2024-04-25T20:02:21.868" v="224"/>
          <ac:spMkLst>
            <pc:docMk/>
            <pc:sldMk cId="2995692393" sldId="271"/>
            <ac:spMk id="13" creationId="{2F42E55F-A297-474F-AF2D-6D3A15822BCA}"/>
          </ac:spMkLst>
        </pc:spChg>
        <pc:spChg chg="add">
          <ac:chgData name="Heron Ziegel" userId="S::tuo12440@temple.edu::4c02e770-665a-4064-9f50-dccf1339c491" providerId="AD" clId="Web-{9F46BA49-3324-56A5-28F9-58DBA8B056E6}" dt="2024-04-25T20:02:21.868" v="225"/>
          <ac:spMkLst>
            <pc:docMk/>
            <pc:sldMk cId="2995692393" sldId="271"/>
            <ac:spMk id="21" creationId="{7E6D2D34-4BB4-460B-8844-027610FB21F5}"/>
          </ac:spMkLst>
        </pc:spChg>
        <pc:grpChg chg="add del">
          <ac:chgData name="Heron Ziegel" userId="S::tuo12440@temple.edu::4c02e770-665a-4064-9f50-dccf1339c491" providerId="AD" clId="Web-{9F46BA49-3324-56A5-28F9-58DBA8B056E6}" dt="2024-04-25T20:02:21.868" v="224"/>
          <ac:grpSpMkLst>
            <pc:docMk/>
            <pc:sldMk cId="2995692393" sldId="271"/>
            <ac:grpSpMk id="15" creationId="{972070F7-E065-4D60-8938-9FB8CDB8ACB0}"/>
          </ac:grpSpMkLst>
        </pc:grpChg>
        <pc:grpChg chg="add">
          <ac:chgData name="Heron Ziegel" userId="S::tuo12440@temple.edu::4c02e770-665a-4064-9f50-dccf1339c491" providerId="AD" clId="Web-{9F46BA49-3324-56A5-28F9-58DBA8B056E6}" dt="2024-04-25T20:02:21.868" v="225"/>
          <ac:grpSpMkLst>
            <pc:docMk/>
            <pc:sldMk cId="2995692393" sldId="271"/>
            <ac:grpSpMk id="22" creationId="{C5314570-9B06-4D37-8CBD-EDD67C2FA205}"/>
          </ac:grpSpMkLst>
        </pc:grpChg>
        <pc:picChg chg="add mod ord">
          <ac:chgData name="Heron Ziegel" userId="S::tuo12440@temple.edu::4c02e770-665a-4064-9f50-dccf1339c491" providerId="AD" clId="Web-{9F46BA49-3324-56A5-28F9-58DBA8B056E6}" dt="2024-04-25T20:02:59.336" v="238" actId="1076"/>
          <ac:picMkLst>
            <pc:docMk/>
            <pc:sldMk cId="2995692393" sldId="271"/>
            <ac:picMk id="4" creationId="{84CAE176-7ECB-4AE5-3E86-5B82AC5DD242}"/>
          </ac:picMkLst>
        </pc:picChg>
        <pc:picChg chg="add mod ord">
          <ac:chgData name="Heron Ziegel" userId="S::tuo12440@temple.edu::4c02e770-665a-4064-9f50-dccf1339c491" providerId="AD" clId="Web-{9F46BA49-3324-56A5-28F9-58DBA8B056E6}" dt="2024-04-25T20:02:43.446" v="233" actId="1076"/>
          <ac:picMkLst>
            <pc:docMk/>
            <pc:sldMk cId="2995692393" sldId="271"/>
            <ac:picMk id="5" creationId="{DD5D9E21-5D58-B7A5-9640-E1D5305B04C0}"/>
          </ac:picMkLst>
        </pc:picChg>
      </pc:sldChg>
    </pc:docChg>
  </pc:docChgLst>
  <pc:docChgLst>
    <pc:chgData name="Fuad Hassan" userId="S::tun62034@temple.edu::b83ece20-94bb-47e0-a63e-727458843c73" providerId="AD" clId="Web-{FE23561D-46DE-74ED-BE1B-5B78409DE9C0}"/>
    <pc:docChg chg="modSld sldOrd">
      <pc:chgData name="Fuad Hassan" userId="S::tun62034@temple.edu::b83ece20-94bb-47e0-a63e-727458843c73" providerId="AD" clId="Web-{FE23561D-46DE-74ED-BE1B-5B78409DE9C0}" dt="2024-04-25T19:53:03.262" v="42"/>
      <pc:docMkLst>
        <pc:docMk/>
      </pc:docMkLst>
      <pc:sldChg chg="modSp">
        <pc:chgData name="Fuad Hassan" userId="S::tun62034@temple.edu::b83ece20-94bb-47e0-a63e-727458843c73" providerId="AD" clId="Web-{FE23561D-46DE-74ED-BE1B-5B78409DE9C0}" dt="2024-04-25T19:34:26.833" v="2" actId="20577"/>
        <pc:sldMkLst>
          <pc:docMk/>
          <pc:sldMk cId="109857222" sldId="256"/>
        </pc:sldMkLst>
        <pc:spChg chg="mod">
          <ac:chgData name="Fuad Hassan" userId="S::tun62034@temple.edu::b83ece20-94bb-47e0-a63e-727458843c73" providerId="AD" clId="Web-{FE23561D-46DE-74ED-BE1B-5B78409DE9C0}" dt="2024-04-25T19:34:26.833" v="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Fuad Hassan" userId="S::tun62034@temple.edu::b83ece20-94bb-47e0-a63e-727458843c73" providerId="AD" clId="Web-{FE23561D-46DE-74ED-BE1B-5B78409DE9C0}" dt="2024-04-25T19:37:30.283" v="12" actId="20577"/>
        <pc:sldMkLst>
          <pc:docMk/>
          <pc:sldMk cId="3464286849" sldId="258"/>
        </pc:sldMkLst>
        <pc:spChg chg="mod">
          <ac:chgData name="Fuad Hassan" userId="S::tun62034@temple.edu::b83ece20-94bb-47e0-a63e-727458843c73" providerId="AD" clId="Web-{FE23561D-46DE-74ED-BE1B-5B78409DE9C0}" dt="2024-04-25T19:36:21.153" v="8" actId="1076"/>
          <ac:spMkLst>
            <pc:docMk/>
            <pc:sldMk cId="3464286849" sldId="258"/>
            <ac:spMk id="3" creationId="{101E87AF-44D7-BB60-18F4-BCD5CCC448B8}"/>
          </ac:spMkLst>
        </pc:spChg>
        <pc:spChg chg="mod">
          <ac:chgData name="Fuad Hassan" userId="S::tun62034@temple.edu::b83ece20-94bb-47e0-a63e-727458843c73" providerId="AD" clId="Web-{FE23561D-46DE-74ED-BE1B-5B78409DE9C0}" dt="2024-04-25T19:37:30.283" v="12" actId="20577"/>
          <ac:spMkLst>
            <pc:docMk/>
            <pc:sldMk cId="3464286849" sldId="258"/>
            <ac:spMk id="8" creationId="{D595A537-FAD4-33CF-032F-9263FFCA12C0}"/>
          </ac:spMkLst>
        </pc:spChg>
      </pc:sldChg>
      <pc:sldChg chg="addSp delSp">
        <pc:chgData name="Fuad Hassan" userId="S::tun62034@temple.edu::b83ece20-94bb-47e0-a63e-727458843c73" providerId="AD" clId="Web-{FE23561D-46DE-74ED-BE1B-5B78409DE9C0}" dt="2024-04-25T19:53:03.262" v="42"/>
        <pc:sldMkLst>
          <pc:docMk/>
          <pc:sldMk cId="2571204889" sldId="259"/>
        </pc:sldMkLst>
        <pc:spChg chg="add del">
          <ac:chgData name="Fuad Hassan" userId="S::tun62034@temple.edu::b83ece20-94bb-47e0-a63e-727458843c73" providerId="AD" clId="Web-{FE23561D-46DE-74ED-BE1B-5B78409DE9C0}" dt="2024-04-25T19:53:03.262" v="42"/>
          <ac:spMkLst>
            <pc:docMk/>
            <pc:sldMk cId="2571204889" sldId="259"/>
            <ac:spMk id="5" creationId="{75888AC6-E468-465A-CD1D-5FAF5DB8B7F1}"/>
          </ac:spMkLst>
        </pc:spChg>
      </pc:sldChg>
      <pc:sldChg chg="modSp">
        <pc:chgData name="Fuad Hassan" userId="S::tun62034@temple.edu::b83ece20-94bb-47e0-a63e-727458843c73" providerId="AD" clId="Web-{FE23561D-46DE-74ED-BE1B-5B78409DE9C0}" dt="2024-04-25T19:50:58.254" v="39" actId="20577"/>
        <pc:sldMkLst>
          <pc:docMk/>
          <pc:sldMk cId="1085182131" sldId="263"/>
        </pc:sldMkLst>
        <pc:spChg chg="mod">
          <ac:chgData name="Fuad Hassan" userId="S::tun62034@temple.edu::b83ece20-94bb-47e0-a63e-727458843c73" providerId="AD" clId="Web-{FE23561D-46DE-74ED-BE1B-5B78409DE9C0}" dt="2024-04-25T19:50:58.254" v="39" actId="20577"/>
          <ac:spMkLst>
            <pc:docMk/>
            <pc:sldMk cId="1085182131" sldId="263"/>
            <ac:spMk id="3" creationId="{024A18C0-E35C-8A88-9F30-358AF0CE0D1A}"/>
          </ac:spMkLst>
        </pc:spChg>
      </pc:sldChg>
      <pc:sldChg chg="modSp">
        <pc:chgData name="Fuad Hassan" userId="S::tun62034@temple.edu::b83ece20-94bb-47e0-a63e-727458843c73" providerId="AD" clId="Web-{FE23561D-46DE-74ED-BE1B-5B78409DE9C0}" dt="2024-04-25T19:50:48.847" v="37" actId="20577"/>
        <pc:sldMkLst>
          <pc:docMk/>
          <pc:sldMk cId="1473393372" sldId="264"/>
        </pc:sldMkLst>
        <pc:spChg chg="mod">
          <ac:chgData name="Fuad Hassan" userId="S::tun62034@temple.edu::b83ece20-94bb-47e0-a63e-727458843c73" providerId="AD" clId="Web-{FE23561D-46DE-74ED-BE1B-5B78409DE9C0}" dt="2024-04-25T19:50:48.847" v="37" actId="20577"/>
          <ac:spMkLst>
            <pc:docMk/>
            <pc:sldMk cId="1473393372" sldId="264"/>
            <ac:spMk id="3" creationId="{8C3C5108-ED4E-1E2B-F1D7-6D7D96DDDF42}"/>
          </ac:spMkLst>
        </pc:spChg>
      </pc:sldChg>
      <pc:sldChg chg="addSp delSp modSp mod ord setBg">
        <pc:chgData name="Fuad Hassan" userId="S::tun62034@temple.edu::b83ece20-94bb-47e0-a63e-727458843c73" providerId="AD" clId="Web-{FE23561D-46DE-74ED-BE1B-5B78409DE9C0}" dt="2024-04-25T19:46:03.298" v="33"/>
        <pc:sldMkLst>
          <pc:docMk/>
          <pc:sldMk cId="600911100" sldId="265"/>
        </pc:sldMkLst>
        <pc:spChg chg="del">
          <ac:chgData name="Fuad Hassan" userId="S::tun62034@temple.edu::b83ece20-94bb-47e0-a63e-727458843c73" providerId="AD" clId="Web-{FE23561D-46DE-74ED-BE1B-5B78409DE9C0}" dt="2024-04-25T19:40:12.104" v="14"/>
          <ac:spMkLst>
            <pc:docMk/>
            <pc:sldMk cId="600911100" sldId="265"/>
            <ac:spMk id="2" creationId="{7AAAA673-1E12-79D1-8756-3229E3259AA5}"/>
          </ac:spMkLst>
        </pc:spChg>
        <pc:spChg chg="del">
          <ac:chgData name="Fuad Hassan" userId="S::tun62034@temple.edu::b83ece20-94bb-47e0-a63e-727458843c73" providerId="AD" clId="Web-{FE23561D-46DE-74ED-BE1B-5B78409DE9C0}" dt="2024-04-25T19:40:07.979" v="13"/>
          <ac:spMkLst>
            <pc:docMk/>
            <pc:sldMk cId="600911100" sldId="265"/>
            <ac:spMk id="3" creationId="{107CEC69-C840-44ED-516F-9859EC2C01F5}"/>
          </ac:spMkLst>
        </pc:spChg>
        <pc:spChg chg="add del">
          <ac:chgData name="Fuad Hassan" userId="S::tun62034@temple.edu::b83ece20-94bb-47e0-a63e-727458843c73" providerId="AD" clId="Web-{FE23561D-46DE-74ED-BE1B-5B78409DE9C0}" dt="2024-04-25T19:44:49.809" v="29"/>
          <ac:spMkLst>
            <pc:docMk/>
            <pc:sldMk cId="600911100" sldId="265"/>
            <ac:spMk id="5" creationId="{BDAE7AB9-95DF-CE03-C901-1BC10EA88C3F}"/>
          </ac:spMkLst>
        </pc:spChg>
        <pc:spChg chg="add del">
          <ac:chgData name="Fuad Hassan" userId="S::tun62034@temple.edu::b83ece20-94bb-47e0-a63e-727458843c73" providerId="AD" clId="Web-{FE23561D-46DE-74ED-BE1B-5B78409DE9C0}" dt="2024-04-25T19:44:12.276" v="22"/>
          <ac:spMkLst>
            <pc:docMk/>
            <pc:sldMk cId="600911100" sldId="265"/>
            <ac:spMk id="13" creationId="{3330DE20-EE91-3251-75B4-B55FECBE09D2}"/>
          </ac:spMkLst>
        </pc:spChg>
        <pc:spChg chg="add del">
          <ac:chgData name="Fuad Hassan" userId="S::tun62034@temple.edu::b83ece20-94bb-47e0-a63e-727458843c73" providerId="AD" clId="Web-{FE23561D-46DE-74ED-BE1B-5B78409DE9C0}" dt="2024-04-25T19:44:12.276" v="22"/>
          <ac:spMkLst>
            <pc:docMk/>
            <pc:sldMk cId="600911100" sldId="265"/>
            <ac:spMk id="16" creationId="{04812C46-200A-4DEB-A05E-3ED6C68C2387}"/>
          </ac:spMkLst>
        </pc:spChg>
        <pc:spChg chg="add del">
          <ac:chgData name="Fuad Hassan" userId="S::tun62034@temple.edu::b83ece20-94bb-47e0-a63e-727458843c73" providerId="AD" clId="Web-{FE23561D-46DE-74ED-BE1B-5B78409DE9C0}" dt="2024-04-25T19:44:12.276" v="22"/>
          <ac:spMkLst>
            <pc:docMk/>
            <pc:sldMk cId="600911100" sldId="265"/>
            <ac:spMk id="18" creationId="{D1EA859B-E555-4109-94F3-6700E046E008}"/>
          </ac:spMkLst>
        </pc:spChg>
        <pc:spChg chg="mod">
          <ac:chgData name="Fuad Hassan" userId="S::tun62034@temple.edu::b83ece20-94bb-47e0-a63e-727458843c73" providerId="AD" clId="Web-{FE23561D-46DE-74ED-BE1B-5B78409DE9C0}" dt="2024-04-25T19:46:03.298" v="33"/>
          <ac:spMkLst>
            <pc:docMk/>
            <pc:sldMk cId="600911100" sldId="265"/>
            <ac:spMk id="42" creationId="{E196FC84-E02B-2FB1-3469-F78B5A1AF819}"/>
          </ac:spMkLst>
        </pc:spChg>
        <pc:spChg chg="add">
          <ac:chgData name="Fuad Hassan" userId="S::tun62034@temple.edu::b83ece20-94bb-47e0-a63e-727458843c73" providerId="AD" clId="Web-{FE23561D-46DE-74ED-BE1B-5B78409DE9C0}" dt="2024-04-25T19:46:03.298" v="33"/>
          <ac:spMkLst>
            <pc:docMk/>
            <pc:sldMk cId="600911100" sldId="265"/>
            <ac:spMk id="47" creationId="{F0DCC097-1DB8-4B6D-85D0-6FBA0E1CA4BA}"/>
          </ac:spMkLst>
        </pc:spChg>
        <pc:spChg chg="add">
          <ac:chgData name="Fuad Hassan" userId="S::tun62034@temple.edu::b83ece20-94bb-47e0-a63e-727458843c73" providerId="AD" clId="Web-{FE23561D-46DE-74ED-BE1B-5B78409DE9C0}" dt="2024-04-25T19:46:03.298" v="33"/>
          <ac:spMkLst>
            <pc:docMk/>
            <pc:sldMk cId="600911100" sldId="265"/>
            <ac:spMk id="49" creationId="{E0B58608-23C8-4441-994D-C6823EEE1DB7}"/>
          </ac:spMkLst>
        </pc:spChg>
        <pc:graphicFrameChg chg="add del mod modGraphic">
          <ac:chgData name="Fuad Hassan" userId="S::tun62034@temple.edu::b83ece20-94bb-47e0-a63e-727458843c73" providerId="AD" clId="Web-{FE23561D-46DE-74ED-BE1B-5B78409DE9C0}" dt="2024-04-25T19:44:48.434" v="28"/>
          <ac:graphicFrameMkLst>
            <pc:docMk/>
            <pc:sldMk cId="600911100" sldId="265"/>
            <ac:graphicFrameMk id="6" creationId="{2183C047-1EDE-2B73-4360-3B251CA7E67E}"/>
          </ac:graphicFrameMkLst>
        </pc:graphicFrameChg>
        <pc:picChg chg="add mod ord">
          <ac:chgData name="Fuad Hassan" userId="S::tun62034@temple.edu::b83ece20-94bb-47e0-a63e-727458843c73" providerId="AD" clId="Web-{FE23561D-46DE-74ED-BE1B-5B78409DE9C0}" dt="2024-04-25T19:46:03.298" v="33"/>
          <ac:picMkLst>
            <pc:docMk/>
            <pc:sldMk cId="600911100" sldId="265"/>
            <ac:picMk id="4" creationId="{B9F0F343-387A-0937-B223-02AC74E85E46}"/>
          </ac:picMkLst>
        </pc:picChg>
        <pc:cxnChg chg="add del">
          <ac:chgData name="Fuad Hassan" userId="S::tun62034@temple.edu::b83ece20-94bb-47e0-a63e-727458843c73" providerId="AD" clId="Web-{FE23561D-46DE-74ED-BE1B-5B78409DE9C0}" dt="2024-04-25T19:45:03.076" v="31"/>
          <ac:cxnSpMkLst>
            <pc:docMk/>
            <pc:sldMk cId="600911100" sldId="265"/>
            <ac:cxnSpMk id="9" creationId="{EBC8029E-E679-5CC4-DE1F-B1AA37452C77}"/>
          </ac:cxnSpMkLst>
        </pc:cxnChg>
        <pc:cxnChg chg="add del">
          <ac:chgData name="Fuad Hassan" userId="S::tun62034@temple.edu::b83ece20-94bb-47e0-a63e-727458843c73" providerId="AD" clId="Web-{FE23561D-46DE-74ED-BE1B-5B78409DE9C0}" dt="2024-04-25T19:46:03.298" v="33"/>
          <ac:cxnSpMkLst>
            <pc:docMk/>
            <pc:sldMk cId="600911100" sldId="265"/>
            <ac:cxnSpMk id="14" creationId="{EBC8029E-E679-5CC4-DE1F-B1AA37452C77}"/>
          </ac:cxnSpMkLst>
        </pc:cxnChg>
      </pc:sldChg>
      <pc:sldChg chg="modSp">
        <pc:chgData name="Fuad Hassan" userId="S::tun62034@temple.edu::b83ece20-94bb-47e0-a63e-727458843c73" providerId="AD" clId="Web-{FE23561D-46DE-74ED-BE1B-5B78409DE9C0}" dt="2024-04-25T19:50:35.596" v="35" actId="20577"/>
        <pc:sldMkLst>
          <pc:docMk/>
          <pc:sldMk cId="1346300096" sldId="266"/>
        </pc:sldMkLst>
        <pc:spChg chg="mod">
          <ac:chgData name="Fuad Hassan" userId="S::tun62034@temple.edu::b83ece20-94bb-47e0-a63e-727458843c73" providerId="AD" clId="Web-{FE23561D-46DE-74ED-BE1B-5B78409DE9C0}" dt="2024-04-25T19:50:35.596" v="35" actId="20577"/>
          <ac:spMkLst>
            <pc:docMk/>
            <pc:sldMk cId="1346300096" sldId="266"/>
            <ac:spMk id="9" creationId="{04B39D55-8161-B58C-0D8F-F569011186E5}"/>
          </ac:spMkLst>
        </pc:spChg>
      </pc:sldChg>
      <pc:sldChg chg="addSp modSp mod setBg">
        <pc:chgData name="Fuad Hassan" userId="S::tun62034@temple.edu::b83ece20-94bb-47e0-a63e-727458843c73" providerId="AD" clId="Web-{FE23561D-46DE-74ED-BE1B-5B78409DE9C0}" dt="2024-04-25T19:45:21.733" v="32"/>
        <pc:sldMkLst>
          <pc:docMk/>
          <pc:sldMk cId="1200720645" sldId="268"/>
        </pc:sldMkLst>
        <pc:spChg chg="mod">
          <ac:chgData name="Fuad Hassan" userId="S::tun62034@temple.edu::b83ece20-94bb-47e0-a63e-727458843c73" providerId="AD" clId="Web-{FE23561D-46DE-74ED-BE1B-5B78409DE9C0}" dt="2024-04-25T19:45:21.733" v="32"/>
          <ac:spMkLst>
            <pc:docMk/>
            <pc:sldMk cId="1200720645" sldId="268"/>
            <ac:spMk id="2" creationId="{F34440E5-98C2-F18B-EB40-4F0A765CC757}"/>
          </ac:spMkLst>
        </pc:spChg>
        <pc:spChg chg="add">
          <ac:chgData name="Fuad Hassan" userId="S::tun62034@temple.edu::b83ece20-94bb-47e0-a63e-727458843c73" providerId="AD" clId="Web-{FE23561D-46DE-74ED-BE1B-5B78409DE9C0}" dt="2024-04-25T19:45:21.733" v="32"/>
          <ac:spMkLst>
            <pc:docMk/>
            <pc:sldMk cId="1200720645" sldId="268"/>
            <ac:spMk id="9" creationId="{F0DCC097-1DB8-4B6D-85D0-6FBA0E1CA4BA}"/>
          </ac:spMkLst>
        </pc:spChg>
        <pc:spChg chg="add">
          <ac:chgData name="Fuad Hassan" userId="S::tun62034@temple.edu::b83ece20-94bb-47e0-a63e-727458843c73" providerId="AD" clId="Web-{FE23561D-46DE-74ED-BE1B-5B78409DE9C0}" dt="2024-04-25T19:45:21.733" v="32"/>
          <ac:spMkLst>
            <pc:docMk/>
            <pc:sldMk cId="1200720645" sldId="268"/>
            <ac:spMk id="11" creationId="{E0B58608-23C8-4441-994D-C6823EEE1DB7}"/>
          </ac:spMkLst>
        </pc:spChg>
        <pc:picChg chg="mod">
          <ac:chgData name="Fuad Hassan" userId="S::tun62034@temple.edu::b83ece20-94bb-47e0-a63e-727458843c73" providerId="AD" clId="Web-{FE23561D-46DE-74ED-BE1B-5B78409DE9C0}" dt="2024-04-25T19:45:21.733" v="32"/>
          <ac:picMkLst>
            <pc:docMk/>
            <pc:sldMk cId="1200720645" sldId="268"/>
            <ac:picMk id="4" creationId="{EB3B2A52-F6BA-19C3-0DCD-5B4817CEFCF2}"/>
          </ac:picMkLst>
        </pc:picChg>
      </pc:sldChg>
    </pc:docChg>
  </pc:docChgLst>
  <pc:docChgLst>
    <pc:chgData name="Tony Siu" userId="S::tuq39715@temple.edu::b8f98a49-d89c-441e-9813-a6d6a014bac1" providerId="AD" clId="Web-{CD0FDB95-910B-7B7D-6648-ACF36CCB3B97}"/>
    <pc:docChg chg="addSld">
      <pc:chgData name="Tony Siu" userId="S::tuq39715@temple.edu::b8f98a49-d89c-441e-9813-a6d6a014bac1" providerId="AD" clId="Web-{CD0FDB95-910B-7B7D-6648-ACF36CCB3B97}" dt="2024-04-25T19:41:16.296" v="0"/>
      <pc:docMkLst>
        <pc:docMk/>
      </pc:docMkLst>
      <pc:sldChg chg="new">
        <pc:chgData name="Tony Siu" userId="S::tuq39715@temple.edu::b8f98a49-d89c-441e-9813-a6d6a014bac1" providerId="AD" clId="Web-{CD0FDB95-910B-7B7D-6648-ACF36CCB3B97}" dt="2024-04-25T19:41:16.296" v="0"/>
        <pc:sldMkLst>
          <pc:docMk/>
          <pc:sldMk cId="3693393862" sldId="267"/>
        </pc:sldMkLst>
      </pc:sldChg>
    </pc:docChg>
  </pc:docChgLst>
  <pc:docChgLst>
    <pc:chgData name="Fuad Hassan" userId="S::tun62034@temple.edu::b83ece20-94bb-47e0-a63e-727458843c73" providerId="AD" clId="Web-{91E828E3-035F-7921-3CD1-56E6BAF84A27}"/>
    <pc:docChg chg="addSld modSld">
      <pc:chgData name="Fuad Hassan" userId="S::tun62034@temple.edu::b83ece20-94bb-47e0-a63e-727458843c73" providerId="AD" clId="Web-{91E828E3-035F-7921-3CD1-56E6BAF84A27}" dt="2024-04-25T18:32:26.522" v="9"/>
      <pc:docMkLst>
        <pc:docMk/>
      </pc:docMkLst>
      <pc:sldChg chg="addSp delSp modSp modTransition">
        <pc:chgData name="Fuad Hassan" userId="S::tun62034@temple.edu::b83ece20-94bb-47e0-a63e-727458843c73" providerId="AD" clId="Web-{91E828E3-035F-7921-3CD1-56E6BAF84A27}" dt="2024-04-25T18:32:26.522" v="9"/>
        <pc:sldMkLst>
          <pc:docMk/>
          <pc:sldMk cId="109857222" sldId="256"/>
        </pc:sldMkLst>
        <pc:cxnChg chg="add del mod">
          <ac:chgData name="Fuad Hassan" userId="S::tun62034@temple.edu::b83ece20-94bb-47e0-a63e-727458843c73" providerId="AD" clId="Web-{91E828E3-035F-7921-3CD1-56E6BAF84A27}" dt="2024-04-25T18:31:55.053" v="7"/>
          <ac:cxnSpMkLst>
            <pc:docMk/>
            <pc:sldMk cId="109857222" sldId="256"/>
            <ac:cxnSpMk id="4" creationId="{98BB3B77-C90D-AD4C-2CDB-F046389AF24B}"/>
          </ac:cxnSpMkLst>
        </pc:cxnChg>
      </pc:sldChg>
      <pc:sldChg chg="new">
        <pc:chgData name="Fuad Hassan" userId="S::tun62034@temple.edu::b83ece20-94bb-47e0-a63e-727458843c73" providerId="AD" clId="Web-{91E828E3-035F-7921-3CD1-56E6BAF84A27}" dt="2024-04-25T18:30:15.304" v="0"/>
        <pc:sldMkLst>
          <pc:docMk/>
          <pc:sldMk cId="193960032" sldId="257"/>
        </pc:sldMkLst>
      </pc:sldChg>
    </pc:docChg>
  </pc:docChgLst>
  <pc:docChgLst>
    <pc:chgData name="Fuad Hassan" userId="S::tun62034@temple.edu::b83ece20-94bb-47e0-a63e-727458843c73" providerId="AD" clId="Web-{F4940318-00AF-DF34-408B-08839C2A8C1A}"/>
    <pc:docChg chg="modSld">
      <pc:chgData name="Fuad Hassan" userId="S::tun62034@temple.edu::b83ece20-94bb-47e0-a63e-727458843c73" providerId="AD" clId="Web-{F4940318-00AF-DF34-408B-08839C2A8C1A}" dt="2024-04-25T19:07:42.200" v="0"/>
      <pc:docMkLst>
        <pc:docMk/>
      </pc:docMkLst>
      <pc:sldChg chg="delSp">
        <pc:chgData name="Fuad Hassan" userId="S::tun62034@temple.edu::b83ece20-94bb-47e0-a63e-727458843c73" providerId="AD" clId="Web-{F4940318-00AF-DF34-408B-08839C2A8C1A}" dt="2024-04-25T19:07:42.200" v="0"/>
        <pc:sldMkLst>
          <pc:docMk/>
          <pc:sldMk cId="3464286849" sldId="258"/>
        </pc:sldMkLst>
        <pc:spChg chg="del">
          <ac:chgData name="Fuad Hassan" userId="S::tun62034@temple.edu::b83ece20-94bb-47e0-a63e-727458843c73" providerId="AD" clId="Web-{F4940318-00AF-DF34-408B-08839C2A8C1A}" dt="2024-04-25T19:07:42.200" v="0"/>
          <ac:spMkLst>
            <pc:docMk/>
            <pc:sldMk cId="3464286849" sldId="258"/>
            <ac:spMk id="2" creationId="{AE59D161-D3D0-1BAD-A6BC-40095D01F07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2402B1-C98D-49B7-872F-F6082C9F0B0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2B6DF2-B213-4BAA-9DA9-B43938AEA07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Stores:</a:t>
          </a:r>
          <a:endParaRPr lang="en-US"/>
        </a:p>
      </dgm:t>
    </dgm:pt>
    <dgm:pt modelId="{9CD7A096-FCED-40FE-A2F1-E4369CF3B43E}" type="parTrans" cxnId="{41EBF3F9-C0AF-4CC4-99A0-522E7508609C}">
      <dgm:prSet/>
      <dgm:spPr/>
      <dgm:t>
        <a:bodyPr/>
        <a:lstStyle/>
        <a:p>
          <a:endParaRPr lang="en-US"/>
        </a:p>
      </dgm:t>
    </dgm:pt>
    <dgm:pt modelId="{E57108EB-98A2-4166-AA26-2F6BCCEFF6B1}" type="sibTrans" cxnId="{41EBF3F9-C0AF-4CC4-99A0-522E7508609C}">
      <dgm:prSet/>
      <dgm:spPr/>
      <dgm:t>
        <a:bodyPr/>
        <a:lstStyle/>
        <a:p>
          <a:endParaRPr lang="en-US"/>
        </a:p>
      </dgm:t>
    </dgm:pt>
    <dgm:pt modelId="{A9B5B1AB-B34F-44D3-A31B-686A09AD28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store is uniquely identified by </a:t>
          </a:r>
          <a:r>
            <a:rPr lang="en-US" b="1"/>
            <a:t>StoreID</a:t>
          </a:r>
          <a:r>
            <a:rPr lang="en-US"/>
            <a:t> and is characterized by its </a:t>
          </a:r>
          <a:r>
            <a:rPr lang="en-US" b="1"/>
            <a:t>Address</a:t>
          </a:r>
          <a:r>
            <a:rPr lang="en-US"/>
            <a:t>, which includes </a:t>
          </a:r>
          <a:r>
            <a:rPr lang="en-US" b="1"/>
            <a:t>Street</a:t>
          </a:r>
          <a:r>
            <a:rPr lang="en-US"/>
            <a:t>, </a:t>
          </a:r>
          <a:r>
            <a:rPr lang="en-US" b="1"/>
            <a:t>City</a:t>
          </a:r>
          <a:r>
            <a:rPr lang="en-US"/>
            <a:t>, </a:t>
          </a:r>
          <a:r>
            <a:rPr lang="en-US" b="1"/>
            <a:t>State</a:t>
          </a:r>
          <a:r>
            <a:rPr lang="en-US"/>
            <a:t>, and </a:t>
          </a:r>
          <a:r>
            <a:rPr lang="en-US" b="1"/>
            <a:t>ZipCode</a:t>
          </a:r>
          <a:r>
            <a:rPr lang="en-US"/>
            <a:t>.</a:t>
          </a:r>
        </a:p>
      </dgm:t>
    </dgm:pt>
    <dgm:pt modelId="{7230B7AF-2F73-46C8-8E1E-B30D9961ABFC}" type="parTrans" cxnId="{37F30C91-32AA-4D16-906E-23A50282B52B}">
      <dgm:prSet/>
      <dgm:spPr/>
      <dgm:t>
        <a:bodyPr/>
        <a:lstStyle/>
        <a:p>
          <a:endParaRPr lang="en-US"/>
        </a:p>
      </dgm:t>
    </dgm:pt>
    <dgm:pt modelId="{BFA22ECF-C5E6-4678-9CEF-FC0DD270521C}" type="sibTrans" cxnId="{37F30C91-32AA-4D16-906E-23A50282B52B}">
      <dgm:prSet/>
      <dgm:spPr/>
      <dgm:t>
        <a:bodyPr/>
        <a:lstStyle/>
        <a:p>
          <a:endParaRPr lang="en-US"/>
        </a:p>
      </dgm:t>
    </dgm:pt>
    <dgm:pt modelId="{210B5F63-6F41-4D32-84E2-C8FEAEC39D9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Customers:</a:t>
          </a:r>
          <a:endParaRPr lang="en-US"/>
        </a:p>
      </dgm:t>
    </dgm:pt>
    <dgm:pt modelId="{CED06C2B-B572-47A6-9F61-BFF5765B707A}" type="parTrans" cxnId="{AD2328FC-79EC-4475-9724-C3908D336E6A}">
      <dgm:prSet/>
      <dgm:spPr/>
      <dgm:t>
        <a:bodyPr/>
        <a:lstStyle/>
        <a:p>
          <a:endParaRPr lang="en-US"/>
        </a:p>
      </dgm:t>
    </dgm:pt>
    <dgm:pt modelId="{73443C1D-9FAA-4065-95F8-A6F38C3708CA}" type="sibTrans" cxnId="{AD2328FC-79EC-4475-9724-C3908D336E6A}">
      <dgm:prSet/>
      <dgm:spPr/>
      <dgm:t>
        <a:bodyPr/>
        <a:lstStyle/>
        <a:p>
          <a:endParaRPr lang="en-US"/>
        </a:p>
      </dgm:t>
    </dgm:pt>
    <dgm:pt modelId="{39963A97-1AC0-4FB0-8FC4-D3625F9FDB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Customers are identified by </a:t>
          </a:r>
          <a:r>
            <a:rPr lang="en-US" b="1"/>
            <a:t>CustomerID</a:t>
          </a:r>
          <a:r>
            <a:rPr lang="en-US"/>
            <a:t> and have personal attributes like </a:t>
          </a:r>
          <a:r>
            <a:rPr lang="en-US" b="1"/>
            <a:t>FirstName</a:t>
          </a:r>
          <a:r>
            <a:rPr lang="en-US"/>
            <a:t> and </a:t>
          </a:r>
          <a:r>
            <a:rPr lang="en-US" b="1"/>
            <a:t>LastName</a:t>
          </a:r>
          <a:r>
            <a:rPr lang="en-US"/>
            <a:t>.</a:t>
          </a:r>
        </a:p>
      </dgm:t>
    </dgm:pt>
    <dgm:pt modelId="{59F85F83-B648-4CA0-BF22-43339B104E11}" type="parTrans" cxnId="{66F7196A-E054-4E3E-99A6-0D766A5D5EDE}">
      <dgm:prSet/>
      <dgm:spPr/>
      <dgm:t>
        <a:bodyPr/>
        <a:lstStyle/>
        <a:p>
          <a:endParaRPr lang="en-US"/>
        </a:p>
      </dgm:t>
    </dgm:pt>
    <dgm:pt modelId="{144ACAD7-93F2-414D-9B52-9101ABCEEE6C}" type="sibTrans" cxnId="{66F7196A-E054-4E3E-99A6-0D766A5D5EDE}">
      <dgm:prSet/>
      <dgm:spPr/>
      <dgm:t>
        <a:bodyPr/>
        <a:lstStyle/>
        <a:p>
          <a:endParaRPr lang="en-US"/>
        </a:p>
      </dgm:t>
    </dgm:pt>
    <dgm:pt modelId="{75B4F491-184E-4C72-A4D0-2D0342A41D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They have relationships indicating they </a:t>
          </a:r>
          <a:r>
            <a:rPr lang="en-US" b="1"/>
            <a:t>ShopAt</a:t>
          </a:r>
          <a:r>
            <a:rPr lang="en-US"/>
            <a:t> stores and make </a:t>
          </a:r>
          <a:r>
            <a:rPr lang="en-US" b="1"/>
            <a:t>Purchases</a:t>
          </a:r>
          <a:r>
            <a:rPr lang="en-US"/>
            <a:t>, linking to </a:t>
          </a:r>
          <a:r>
            <a:rPr lang="en-US" b="1"/>
            <a:t>Orders</a:t>
          </a:r>
          <a:r>
            <a:rPr lang="en-US"/>
            <a:t>.</a:t>
          </a:r>
        </a:p>
      </dgm:t>
    </dgm:pt>
    <dgm:pt modelId="{CCAC84C7-4683-4DD2-BCE1-613F2DEB32B4}" type="parTrans" cxnId="{7BAFF9BD-DB2B-4AA3-9683-3C85A17BB4F7}">
      <dgm:prSet/>
      <dgm:spPr/>
      <dgm:t>
        <a:bodyPr/>
        <a:lstStyle/>
        <a:p>
          <a:endParaRPr lang="en-US"/>
        </a:p>
      </dgm:t>
    </dgm:pt>
    <dgm:pt modelId="{7A18BD5E-382F-4D96-8D36-2C9E9EE2332E}" type="sibTrans" cxnId="{7BAFF9BD-DB2B-4AA3-9683-3C85A17BB4F7}">
      <dgm:prSet/>
      <dgm:spPr/>
      <dgm:t>
        <a:bodyPr/>
        <a:lstStyle/>
        <a:p>
          <a:endParaRPr lang="en-US"/>
        </a:p>
      </dgm:t>
    </dgm:pt>
    <dgm:pt modelId="{91ABADFD-1DD6-4B5D-943F-B49704BC35A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Employees:</a:t>
          </a:r>
          <a:endParaRPr lang="en-US"/>
        </a:p>
      </dgm:t>
    </dgm:pt>
    <dgm:pt modelId="{BEDAE416-92BA-4649-8C08-AA8FF3E75194}" type="parTrans" cxnId="{583E2478-547C-4A46-8B02-488D418E412B}">
      <dgm:prSet/>
      <dgm:spPr/>
      <dgm:t>
        <a:bodyPr/>
        <a:lstStyle/>
        <a:p>
          <a:endParaRPr lang="en-US"/>
        </a:p>
      </dgm:t>
    </dgm:pt>
    <dgm:pt modelId="{4551311A-7CCE-4848-83DF-85D58F559F3E}" type="sibTrans" cxnId="{583E2478-547C-4A46-8B02-488D418E412B}">
      <dgm:prSet/>
      <dgm:spPr/>
      <dgm:t>
        <a:bodyPr/>
        <a:lstStyle/>
        <a:p>
          <a:endParaRPr lang="en-US"/>
        </a:p>
      </dgm:t>
    </dgm:pt>
    <dgm:pt modelId="{881CF5A9-83BF-4669-91B3-31E2027D2B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Identified by </a:t>
          </a:r>
          <a:r>
            <a:rPr lang="en-US" b="1"/>
            <a:t>EmployeeID</a:t>
          </a:r>
          <a:r>
            <a:rPr lang="en-US"/>
            <a:t>, with </a:t>
          </a:r>
          <a:r>
            <a:rPr lang="en-US" b="1"/>
            <a:t>FirstName</a:t>
          </a:r>
          <a:r>
            <a:rPr lang="en-US"/>
            <a:t> and </a:t>
          </a:r>
          <a:r>
            <a:rPr lang="en-US" b="1"/>
            <a:t>LastName</a:t>
          </a:r>
          <a:r>
            <a:rPr lang="en-US"/>
            <a:t>, each employee </a:t>
          </a:r>
          <a:r>
            <a:rPr lang="en-US" b="1"/>
            <a:t>WorksAt</a:t>
          </a:r>
          <a:r>
            <a:rPr lang="en-US"/>
            <a:t> one store.</a:t>
          </a:r>
        </a:p>
      </dgm:t>
    </dgm:pt>
    <dgm:pt modelId="{462E1ECF-979E-4F41-A356-C43ADC391179}" type="parTrans" cxnId="{F63FC269-99A5-425C-9BA6-5F37C75759A1}">
      <dgm:prSet/>
      <dgm:spPr/>
      <dgm:t>
        <a:bodyPr/>
        <a:lstStyle/>
        <a:p>
          <a:endParaRPr lang="en-US"/>
        </a:p>
      </dgm:t>
    </dgm:pt>
    <dgm:pt modelId="{D5CE4120-6ADC-4ECE-862B-E7F1545D9187}" type="sibTrans" cxnId="{F63FC269-99A5-425C-9BA6-5F37C75759A1}">
      <dgm:prSet/>
      <dgm:spPr/>
      <dgm:t>
        <a:bodyPr/>
        <a:lstStyle/>
        <a:p>
          <a:endParaRPr lang="en-US"/>
        </a:p>
      </dgm:t>
    </dgm:pt>
    <dgm:pt modelId="{05F67016-A078-4A9E-810C-AD6C240FD5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Employees are linked to </a:t>
          </a:r>
          <a:r>
            <a:rPr lang="en-US" b="1"/>
            <a:t>Orders</a:t>
          </a:r>
          <a:r>
            <a:rPr lang="en-US"/>
            <a:t> they have </a:t>
          </a:r>
          <a:r>
            <a:rPr lang="en-US" b="1"/>
            <a:t>Processed</a:t>
          </a:r>
          <a:r>
            <a:rPr lang="en-US"/>
            <a:t>.</a:t>
          </a:r>
        </a:p>
      </dgm:t>
    </dgm:pt>
    <dgm:pt modelId="{5D0FA27D-6392-41A8-A72E-CFFF397DCB10}" type="parTrans" cxnId="{C164267A-3A84-470F-B04B-8E5225FEE825}">
      <dgm:prSet/>
      <dgm:spPr/>
      <dgm:t>
        <a:bodyPr/>
        <a:lstStyle/>
        <a:p>
          <a:endParaRPr lang="en-US"/>
        </a:p>
      </dgm:t>
    </dgm:pt>
    <dgm:pt modelId="{D03BD6CC-E57F-4ABF-B357-D98040EFC9EC}" type="sibTrans" cxnId="{C164267A-3A84-470F-B04B-8E5225FEE825}">
      <dgm:prSet/>
      <dgm:spPr/>
      <dgm:t>
        <a:bodyPr/>
        <a:lstStyle/>
        <a:p>
          <a:endParaRPr lang="en-US"/>
        </a:p>
      </dgm:t>
    </dgm:pt>
    <dgm:pt modelId="{492808B9-472A-4D11-807B-520650E35C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item has an </a:t>
          </a:r>
          <a:r>
            <a:rPr lang="en-US" b="1"/>
            <a:t>ItemID</a:t>
          </a:r>
          <a:r>
            <a:rPr lang="en-US"/>
            <a:t>, with a </a:t>
          </a:r>
          <a:r>
            <a:rPr lang="en-US" b="1"/>
            <a:t>Description</a:t>
          </a:r>
          <a:r>
            <a:rPr lang="en-US"/>
            <a:t> and </a:t>
          </a:r>
          <a:r>
            <a:rPr lang="en-US" b="1"/>
            <a:t>Price</a:t>
          </a:r>
          <a:r>
            <a:rPr lang="en-US"/>
            <a:t>.</a:t>
          </a:r>
        </a:p>
      </dgm:t>
    </dgm:pt>
    <dgm:pt modelId="{017D7CBA-15AD-4C39-BDDA-79A87829DC14}" type="parTrans" cxnId="{91D6F6B7-070A-4583-82EF-1F3DAD64E800}">
      <dgm:prSet/>
      <dgm:spPr/>
      <dgm:t>
        <a:bodyPr/>
        <a:lstStyle/>
        <a:p>
          <a:endParaRPr lang="en-US"/>
        </a:p>
      </dgm:t>
    </dgm:pt>
    <dgm:pt modelId="{6A6B0BEB-F41A-45BC-9959-868C34CCA644}" type="sibTrans" cxnId="{91D6F6B7-070A-4583-82EF-1F3DAD64E800}">
      <dgm:prSet/>
      <dgm:spPr/>
      <dgm:t>
        <a:bodyPr/>
        <a:lstStyle/>
        <a:p>
          <a:endParaRPr lang="en-US"/>
        </a:p>
      </dgm:t>
    </dgm:pt>
    <dgm:pt modelId="{F33BE675-F0DE-4F83-BD0B-1C1A75C07A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Items are part of </a:t>
          </a:r>
          <a:r>
            <a:rPr lang="en-US" b="1"/>
            <a:t>Orders</a:t>
          </a:r>
          <a:r>
            <a:rPr lang="en-US"/>
            <a:t> through the </a:t>
          </a:r>
          <a:r>
            <a:rPr lang="en-US" b="1"/>
            <a:t>Contains</a:t>
          </a:r>
          <a:r>
            <a:rPr lang="en-US"/>
            <a:t> relationship.</a:t>
          </a:r>
        </a:p>
      </dgm:t>
    </dgm:pt>
    <dgm:pt modelId="{85B2A460-D147-4D23-81C6-79CFD2B89A6A}" type="parTrans" cxnId="{E5B204AE-1E24-4408-8AAF-7868FEF239FE}">
      <dgm:prSet/>
      <dgm:spPr/>
      <dgm:t>
        <a:bodyPr/>
        <a:lstStyle/>
        <a:p>
          <a:endParaRPr lang="en-US"/>
        </a:p>
      </dgm:t>
    </dgm:pt>
    <dgm:pt modelId="{08AFF11B-7AA9-4205-B195-60C61982427D}" type="sibTrans" cxnId="{E5B204AE-1E24-4408-8AAF-7868FEF239FE}">
      <dgm:prSet/>
      <dgm:spPr/>
      <dgm:t>
        <a:bodyPr/>
        <a:lstStyle/>
        <a:p>
          <a:endParaRPr lang="en-US"/>
        </a:p>
      </dgm:t>
    </dgm:pt>
    <dgm:pt modelId="{CA238E31-CF3C-4200-8B10-3805F50C132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Orders:</a:t>
          </a:r>
          <a:endParaRPr lang="en-US"/>
        </a:p>
      </dgm:t>
    </dgm:pt>
    <dgm:pt modelId="{798FE526-4D33-4A2B-BBFC-13AC82E5DCB4}" type="parTrans" cxnId="{D9A2E5B1-79CB-48D1-932B-174163926BA9}">
      <dgm:prSet/>
      <dgm:spPr/>
      <dgm:t>
        <a:bodyPr/>
        <a:lstStyle/>
        <a:p>
          <a:endParaRPr lang="en-US"/>
        </a:p>
      </dgm:t>
    </dgm:pt>
    <dgm:pt modelId="{07716D9A-9F39-43F1-AA2E-04FC363EA570}" type="sibTrans" cxnId="{D9A2E5B1-79CB-48D1-932B-174163926BA9}">
      <dgm:prSet/>
      <dgm:spPr/>
      <dgm:t>
        <a:bodyPr/>
        <a:lstStyle/>
        <a:p>
          <a:endParaRPr lang="en-US"/>
        </a:p>
      </dgm:t>
    </dgm:pt>
    <dgm:pt modelId="{1F1A7123-BB09-47ED-9680-46466BEFCA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Orders are a central entity with </a:t>
          </a:r>
          <a:r>
            <a:rPr lang="en-US" b="1"/>
            <a:t>OrderID</a:t>
          </a:r>
          <a:r>
            <a:rPr lang="en-US"/>
            <a:t>, </a:t>
          </a:r>
          <a:r>
            <a:rPr lang="en-US" b="1"/>
            <a:t>Start/OrderDate</a:t>
          </a:r>
          <a:r>
            <a:rPr lang="en-US"/>
            <a:t>, optional </a:t>
          </a:r>
          <a:r>
            <a:rPr lang="en-US" b="1"/>
            <a:t>TimeCompleted</a:t>
          </a:r>
          <a:r>
            <a:rPr lang="en-US"/>
            <a:t>, and </a:t>
          </a:r>
          <a:r>
            <a:rPr lang="en-US" b="1"/>
            <a:t>TotalPrice</a:t>
          </a:r>
          <a:r>
            <a:rPr lang="en-US"/>
            <a:t>.</a:t>
          </a:r>
        </a:p>
      </dgm:t>
    </dgm:pt>
    <dgm:pt modelId="{F5C06D1E-20E3-49B9-927C-DBFB2DC54BA5}" type="parTrans" cxnId="{0A6956FC-5B3C-4A5F-885A-C6B9879F1F10}">
      <dgm:prSet/>
      <dgm:spPr/>
      <dgm:t>
        <a:bodyPr/>
        <a:lstStyle/>
        <a:p>
          <a:endParaRPr lang="en-US"/>
        </a:p>
      </dgm:t>
    </dgm:pt>
    <dgm:pt modelId="{7EEA759E-2E2C-4FF6-9500-537F0AFE3625}" type="sibTrans" cxnId="{0A6956FC-5B3C-4A5F-885A-C6B9879F1F10}">
      <dgm:prSet/>
      <dgm:spPr/>
      <dgm:t>
        <a:bodyPr/>
        <a:lstStyle/>
        <a:p>
          <a:endParaRPr lang="en-US"/>
        </a:p>
      </dgm:t>
    </dgm:pt>
    <dgm:pt modelId="{D1C4D847-02A0-4EF5-B5E0-6125610642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They have links to the </a:t>
          </a:r>
          <a:r>
            <a:rPr lang="en-US" b="1"/>
            <a:t>Store</a:t>
          </a:r>
          <a:r>
            <a:rPr lang="en-US"/>
            <a:t> where they were </a:t>
          </a:r>
          <a:r>
            <a:rPr lang="en-US" b="1"/>
            <a:t>OrderedAt</a:t>
          </a:r>
          <a:r>
            <a:rPr lang="en-US"/>
            <a:t>, the </a:t>
          </a:r>
          <a:r>
            <a:rPr lang="en-US" b="1"/>
            <a:t>Customer</a:t>
          </a:r>
          <a:r>
            <a:rPr lang="en-US"/>
            <a:t> who </a:t>
          </a:r>
          <a:r>
            <a:rPr lang="en-US" b="1"/>
            <a:t>Purchases</a:t>
          </a:r>
          <a:r>
            <a:rPr lang="en-US"/>
            <a:t> them, and the </a:t>
          </a:r>
          <a:r>
            <a:rPr lang="en-US" b="1"/>
            <a:t>Employee</a:t>
          </a:r>
          <a:r>
            <a:rPr lang="en-US"/>
            <a:t> who </a:t>
          </a:r>
          <a:r>
            <a:rPr lang="en-US" b="1"/>
            <a:t>Processed</a:t>
          </a:r>
          <a:r>
            <a:rPr lang="en-US"/>
            <a:t> them, as well as the </a:t>
          </a:r>
          <a:r>
            <a:rPr lang="en-US" b="1"/>
            <a:t>Items</a:t>
          </a:r>
          <a:r>
            <a:rPr lang="en-US"/>
            <a:t> they </a:t>
          </a:r>
          <a:r>
            <a:rPr lang="en-US" b="1"/>
            <a:t>Contain</a:t>
          </a:r>
          <a:r>
            <a:rPr lang="en-US"/>
            <a:t>.</a:t>
          </a:r>
        </a:p>
      </dgm:t>
    </dgm:pt>
    <dgm:pt modelId="{3B3B7FC6-25F6-483E-93BB-72D2B18B07E2}" type="parTrans" cxnId="{4D77E314-E3A3-4D63-B049-53F1AB6A236E}">
      <dgm:prSet/>
      <dgm:spPr/>
      <dgm:t>
        <a:bodyPr/>
        <a:lstStyle/>
        <a:p>
          <a:endParaRPr lang="en-US"/>
        </a:p>
      </dgm:t>
    </dgm:pt>
    <dgm:pt modelId="{2452453D-3C64-4DA9-803F-723B76994B3B}" type="sibTrans" cxnId="{4D77E314-E3A3-4D63-B049-53F1AB6A236E}">
      <dgm:prSet/>
      <dgm:spPr/>
      <dgm:t>
        <a:bodyPr/>
        <a:lstStyle/>
        <a:p>
          <a:endParaRPr lang="en-US"/>
        </a:p>
      </dgm:t>
    </dgm:pt>
    <dgm:pt modelId="{C59A07B4-235A-4A86-99AB-0A3CDFA7B98A}" type="pres">
      <dgm:prSet presAssocID="{F52402B1-C98D-49B7-872F-F6082C9F0B0E}" presName="root" presStyleCnt="0">
        <dgm:presLayoutVars>
          <dgm:dir/>
          <dgm:resizeHandles val="exact"/>
        </dgm:presLayoutVars>
      </dgm:prSet>
      <dgm:spPr/>
    </dgm:pt>
    <dgm:pt modelId="{45ED1F40-82A2-497E-B79E-15292CF21EE1}" type="pres">
      <dgm:prSet presAssocID="{8E2B6DF2-B213-4BAA-9DA9-B43938AEA078}" presName="compNode" presStyleCnt="0"/>
      <dgm:spPr/>
    </dgm:pt>
    <dgm:pt modelId="{0ACDF2F4-63FD-4247-9CAC-96711CD65294}" type="pres">
      <dgm:prSet presAssocID="{8E2B6DF2-B213-4BAA-9DA9-B43938AEA0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DF4F5D0A-32C1-4660-83BB-256CE83A404F}" type="pres">
      <dgm:prSet presAssocID="{8E2B6DF2-B213-4BAA-9DA9-B43938AEA078}" presName="iconSpace" presStyleCnt="0"/>
      <dgm:spPr/>
    </dgm:pt>
    <dgm:pt modelId="{828F023C-5F89-4976-8BFB-8B3845E159F3}" type="pres">
      <dgm:prSet presAssocID="{8E2B6DF2-B213-4BAA-9DA9-B43938AEA078}" presName="parTx" presStyleLbl="revTx" presStyleIdx="0" presStyleCnt="8">
        <dgm:presLayoutVars>
          <dgm:chMax val="0"/>
          <dgm:chPref val="0"/>
        </dgm:presLayoutVars>
      </dgm:prSet>
      <dgm:spPr/>
    </dgm:pt>
    <dgm:pt modelId="{AE8C51FD-956C-4D56-9F0D-216FDBD3F8CE}" type="pres">
      <dgm:prSet presAssocID="{8E2B6DF2-B213-4BAA-9DA9-B43938AEA078}" presName="txSpace" presStyleCnt="0"/>
      <dgm:spPr/>
    </dgm:pt>
    <dgm:pt modelId="{101FD5C4-48D4-4F9E-B7D8-915BF8AFD4F2}" type="pres">
      <dgm:prSet presAssocID="{8E2B6DF2-B213-4BAA-9DA9-B43938AEA078}" presName="desTx" presStyleLbl="revTx" presStyleIdx="1" presStyleCnt="8">
        <dgm:presLayoutVars/>
      </dgm:prSet>
      <dgm:spPr/>
    </dgm:pt>
    <dgm:pt modelId="{9C137163-58F1-439C-B71D-D6846565F294}" type="pres">
      <dgm:prSet presAssocID="{E57108EB-98A2-4166-AA26-2F6BCCEFF6B1}" presName="sibTrans" presStyleCnt="0"/>
      <dgm:spPr/>
    </dgm:pt>
    <dgm:pt modelId="{6002E74F-6374-450D-8C4D-8D1D883BF4B3}" type="pres">
      <dgm:prSet presAssocID="{210B5F63-6F41-4D32-84E2-C8FEAEC39D96}" presName="compNode" presStyleCnt="0"/>
      <dgm:spPr/>
    </dgm:pt>
    <dgm:pt modelId="{AAD9AEFF-0579-4D03-9F7C-428F5914520C}" type="pres">
      <dgm:prSet presAssocID="{210B5F63-6F41-4D32-84E2-C8FEAEC39D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AA44CE06-7892-4D60-AD45-38B67C46AA68}" type="pres">
      <dgm:prSet presAssocID="{210B5F63-6F41-4D32-84E2-C8FEAEC39D96}" presName="iconSpace" presStyleCnt="0"/>
      <dgm:spPr/>
    </dgm:pt>
    <dgm:pt modelId="{18872B1E-D11D-42C1-B8B8-65632DF48C46}" type="pres">
      <dgm:prSet presAssocID="{210B5F63-6F41-4D32-84E2-C8FEAEC39D96}" presName="parTx" presStyleLbl="revTx" presStyleIdx="2" presStyleCnt="8">
        <dgm:presLayoutVars>
          <dgm:chMax val="0"/>
          <dgm:chPref val="0"/>
        </dgm:presLayoutVars>
      </dgm:prSet>
      <dgm:spPr/>
    </dgm:pt>
    <dgm:pt modelId="{302B5AC5-2683-44FA-82C2-6271E705F5E2}" type="pres">
      <dgm:prSet presAssocID="{210B5F63-6F41-4D32-84E2-C8FEAEC39D96}" presName="txSpace" presStyleCnt="0"/>
      <dgm:spPr/>
    </dgm:pt>
    <dgm:pt modelId="{FB821C00-24CB-4868-87C7-1546E7487F4E}" type="pres">
      <dgm:prSet presAssocID="{210B5F63-6F41-4D32-84E2-C8FEAEC39D96}" presName="desTx" presStyleLbl="revTx" presStyleIdx="3" presStyleCnt="8">
        <dgm:presLayoutVars/>
      </dgm:prSet>
      <dgm:spPr/>
    </dgm:pt>
    <dgm:pt modelId="{E8C223C6-1D1B-482D-8BC0-597F96DEC6F3}" type="pres">
      <dgm:prSet presAssocID="{73443C1D-9FAA-4065-95F8-A6F38C3708CA}" presName="sibTrans" presStyleCnt="0"/>
      <dgm:spPr/>
    </dgm:pt>
    <dgm:pt modelId="{8D17F125-85BB-411E-B492-4BCB9FE6A6BB}" type="pres">
      <dgm:prSet presAssocID="{91ABADFD-1DD6-4B5D-943F-B49704BC35A6}" presName="compNode" presStyleCnt="0"/>
      <dgm:spPr/>
    </dgm:pt>
    <dgm:pt modelId="{134423DC-CCBB-4D55-984F-BF2556A07F66}" type="pres">
      <dgm:prSet presAssocID="{91ABADFD-1DD6-4B5D-943F-B49704BC35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940373ED-FBC4-421A-8277-8B10778A7DBB}" type="pres">
      <dgm:prSet presAssocID="{91ABADFD-1DD6-4B5D-943F-B49704BC35A6}" presName="iconSpace" presStyleCnt="0"/>
      <dgm:spPr/>
    </dgm:pt>
    <dgm:pt modelId="{7DB45946-9018-4320-850A-B21FD548DDB2}" type="pres">
      <dgm:prSet presAssocID="{91ABADFD-1DD6-4B5D-943F-B49704BC35A6}" presName="parTx" presStyleLbl="revTx" presStyleIdx="4" presStyleCnt="8">
        <dgm:presLayoutVars>
          <dgm:chMax val="0"/>
          <dgm:chPref val="0"/>
        </dgm:presLayoutVars>
      </dgm:prSet>
      <dgm:spPr/>
    </dgm:pt>
    <dgm:pt modelId="{8DDD47AE-8094-492B-A0E6-43FDD3A08250}" type="pres">
      <dgm:prSet presAssocID="{91ABADFD-1DD6-4B5D-943F-B49704BC35A6}" presName="txSpace" presStyleCnt="0"/>
      <dgm:spPr/>
    </dgm:pt>
    <dgm:pt modelId="{2FE7D86D-9368-425D-9C4F-0CEF82D2312A}" type="pres">
      <dgm:prSet presAssocID="{91ABADFD-1DD6-4B5D-943F-B49704BC35A6}" presName="desTx" presStyleLbl="revTx" presStyleIdx="5" presStyleCnt="8">
        <dgm:presLayoutVars/>
      </dgm:prSet>
      <dgm:spPr/>
    </dgm:pt>
    <dgm:pt modelId="{F835E287-2FCC-4320-A509-6374F48DA687}" type="pres">
      <dgm:prSet presAssocID="{4551311A-7CCE-4848-83DF-85D58F559F3E}" presName="sibTrans" presStyleCnt="0"/>
      <dgm:spPr/>
    </dgm:pt>
    <dgm:pt modelId="{9EB7684D-450C-4C03-963E-5735BE6C90F2}" type="pres">
      <dgm:prSet presAssocID="{CA238E31-CF3C-4200-8B10-3805F50C1322}" presName="compNode" presStyleCnt="0"/>
      <dgm:spPr/>
    </dgm:pt>
    <dgm:pt modelId="{FD82D375-C19B-41C8-8DB2-83B2D943E1FD}" type="pres">
      <dgm:prSet presAssocID="{CA238E31-CF3C-4200-8B10-3805F50C132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30B506F4-7836-4B4B-AF30-70036B04BC34}" type="pres">
      <dgm:prSet presAssocID="{CA238E31-CF3C-4200-8B10-3805F50C1322}" presName="iconSpace" presStyleCnt="0"/>
      <dgm:spPr/>
    </dgm:pt>
    <dgm:pt modelId="{473AF67B-E2CF-4E2B-AA98-6D25AA6DDB9D}" type="pres">
      <dgm:prSet presAssocID="{CA238E31-CF3C-4200-8B10-3805F50C1322}" presName="parTx" presStyleLbl="revTx" presStyleIdx="6" presStyleCnt="8">
        <dgm:presLayoutVars>
          <dgm:chMax val="0"/>
          <dgm:chPref val="0"/>
        </dgm:presLayoutVars>
      </dgm:prSet>
      <dgm:spPr/>
    </dgm:pt>
    <dgm:pt modelId="{690D07D9-AACD-48CF-9110-7669F47FF4F0}" type="pres">
      <dgm:prSet presAssocID="{CA238E31-CF3C-4200-8B10-3805F50C1322}" presName="txSpace" presStyleCnt="0"/>
      <dgm:spPr/>
    </dgm:pt>
    <dgm:pt modelId="{55CD66FF-365E-4025-9115-DB6EB6B49D26}" type="pres">
      <dgm:prSet presAssocID="{CA238E31-CF3C-4200-8B10-3805F50C1322}" presName="desTx" presStyleLbl="revTx" presStyleIdx="7" presStyleCnt="8">
        <dgm:presLayoutVars/>
      </dgm:prSet>
      <dgm:spPr/>
    </dgm:pt>
  </dgm:ptLst>
  <dgm:cxnLst>
    <dgm:cxn modelId="{D4AA6009-DCA4-4F65-BCCF-38E300707CB3}" type="presOf" srcId="{D1C4D847-02A0-4EF5-B5E0-6125610642A9}" destId="{55CD66FF-365E-4025-9115-DB6EB6B49D26}" srcOrd="0" destOrd="1" presId="urn:microsoft.com/office/officeart/2018/2/layout/IconLabelDescriptionList"/>
    <dgm:cxn modelId="{F0D61F0D-B501-44B6-A062-8CE26ECF6BD5}" type="presOf" srcId="{F33BE675-F0DE-4F83-BD0B-1C1A75C07A0F}" destId="{2FE7D86D-9368-425D-9C4F-0CEF82D2312A}" srcOrd="0" destOrd="3" presId="urn:microsoft.com/office/officeart/2018/2/layout/IconLabelDescriptionList"/>
    <dgm:cxn modelId="{4D77E314-E3A3-4D63-B049-53F1AB6A236E}" srcId="{CA238E31-CF3C-4200-8B10-3805F50C1322}" destId="{D1C4D847-02A0-4EF5-B5E0-6125610642A9}" srcOrd="1" destOrd="0" parTransId="{3B3B7FC6-25F6-483E-93BB-72D2B18B07E2}" sibTransId="{2452453D-3C64-4DA9-803F-723B76994B3B}"/>
    <dgm:cxn modelId="{FFA4191A-9DB7-41CA-9414-D472BEB5FB2A}" type="presOf" srcId="{39963A97-1AC0-4FB0-8FC4-D3625F9FDBAD}" destId="{FB821C00-24CB-4868-87C7-1546E7487F4E}" srcOrd="0" destOrd="0" presId="urn:microsoft.com/office/officeart/2018/2/layout/IconLabelDescriptionList"/>
    <dgm:cxn modelId="{172F4022-3E4D-46C7-93B2-86C645C1BC67}" type="presOf" srcId="{75B4F491-184E-4C72-A4D0-2D0342A41D6B}" destId="{FB821C00-24CB-4868-87C7-1546E7487F4E}" srcOrd="0" destOrd="1" presId="urn:microsoft.com/office/officeart/2018/2/layout/IconLabelDescriptionList"/>
    <dgm:cxn modelId="{157B5B5C-9575-4123-B966-EA10A3CB65FA}" type="presOf" srcId="{8E2B6DF2-B213-4BAA-9DA9-B43938AEA078}" destId="{828F023C-5F89-4976-8BFB-8B3845E159F3}" srcOrd="0" destOrd="0" presId="urn:microsoft.com/office/officeart/2018/2/layout/IconLabelDescriptionList"/>
    <dgm:cxn modelId="{331A525F-E9BD-4E51-9F15-6A6BA176EDF4}" type="presOf" srcId="{05F67016-A078-4A9E-810C-AD6C240FD508}" destId="{2FE7D86D-9368-425D-9C4F-0CEF82D2312A}" srcOrd="0" destOrd="1" presId="urn:microsoft.com/office/officeart/2018/2/layout/IconLabelDescriptionList"/>
    <dgm:cxn modelId="{F63FC269-99A5-425C-9BA6-5F37C75759A1}" srcId="{91ABADFD-1DD6-4B5D-943F-B49704BC35A6}" destId="{881CF5A9-83BF-4669-91B3-31E2027D2B5D}" srcOrd="0" destOrd="0" parTransId="{462E1ECF-979E-4F41-A356-C43ADC391179}" sibTransId="{D5CE4120-6ADC-4ECE-862B-E7F1545D9187}"/>
    <dgm:cxn modelId="{66F7196A-E054-4E3E-99A6-0D766A5D5EDE}" srcId="{210B5F63-6F41-4D32-84E2-C8FEAEC39D96}" destId="{39963A97-1AC0-4FB0-8FC4-D3625F9FDBAD}" srcOrd="0" destOrd="0" parTransId="{59F85F83-B648-4CA0-BF22-43339B104E11}" sibTransId="{144ACAD7-93F2-414D-9B52-9101ABCEEE6C}"/>
    <dgm:cxn modelId="{8898CA6F-F0B3-47E4-AC86-7BDD6ACE2C39}" type="presOf" srcId="{F52402B1-C98D-49B7-872F-F6082C9F0B0E}" destId="{C59A07B4-235A-4A86-99AB-0A3CDFA7B98A}" srcOrd="0" destOrd="0" presId="urn:microsoft.com/office/officeart/2018/2/layout/IconLabelDescriptionList"/>
    <dgm:cxn modelId="{905EDF71-94F5-4B94-88B1-D705E529EEDC}" type="presOf" srcId="{91ABADFD-1DD6-4B5D-943F-B49704BC35A6}" destId="{7DB45946-9018-4320-850A-B21FD548DDB2}" srcOrd="0" destOrd="0" presId="urn:microsoft.com/office/officeart/2018/2/layout/IconLabelDescriptionList"/>
    <dgm:cxn modelId="{583E2478-547C-4A46-8B02-488D418E412B}" srcId="{F52402B1-C98D-49B7-872F-F6082C9F0B0E}" destId="{91ABADFD-1DD6-4B5D-943F-B49704BC35A6}" srcOrd="2" destOrd="0" parTransId="{BEDAE416-92BA-4649-8C08-AA8FF3E75194}" sibTransId="{4551311A-7CCE-4848-83DF-85D58F559F3E}"/>
    <dgm:cxn modelId="{C164267A-3A84-470F-B04B-8E5225FEE825}" srcId="{91ABADFD-1DD6-4B5D-943F-B49704BC35A6}" destId="{05F67016-A078-4A9E-810C-AD6C240FD508}" srcOrd="1" destOrd="0" parTransId="{5D0FA27D-6392-41A8-A72E-CFFF397DCB10}" sibTransId="{D03BD6CC-E57F-4ABF-B357-D98040EFC9EC}"/>
    <dgm:cxn modelId="{8B653287-6BEF-46FC-8AF0-7DAFA9AA72A8}" type="presOf" srcId="{CA238E31-CF3C-4200-8B10-3805F50C1322}" destId="{473AF67B-E2CF-4E2B-AA98-6D25AA6DDB9D}" srcOrd="0" destOrd="0" presId="urn:microsoft.com/office/officeart/2018/2/layout/IconLabelDescriptionList"/>
    <dgm:cxn modelId="{37F30C91-32AA-4D16-906E-23A50282B52B}" srcId="{8E2B6DF2-B213-4BAA-9DA9-B43938AEA078}" destId="{A9B5B1AB-B34F-44D3-A31B-686A09AD285C}" srcOrd="0" destOrd="0" parTransId="{7230B7AF-2F73-46C8-8E1E-B30D9961ABFC}" sibTransId="{BFA22ECF-C5E6-4678-9CEF-FC0DD270521C}"/>
    <dgm:cxn modelId="{19655BA8-85D7-4AC5-BFCE-93B711EE2A0D}" type="presOf" srcId="{210B5F63-6F41-4D32-84E2-C8FEAEC39D96}" destId="{18872B1E-D11D-42C1-B8B8-65632DF48C46}" srcOrd="0" destOrd="0" presId="urn:microsoft.com/office/officeart/2018/2/layout/IconLabelDescriptionList"/>
    <dgm:cxn modelId="{E5B204AE-1E24-4408-8AAF-7868FEF239FE}" srcId="{91ABADFD-1DD6-4B5D-943F-B49704BC35A6}" destId="{F33BE675-F0DE-4F83-BD0B-1C1A75C07A0F}" srcOrd="3" destOrd="0" parTransId="{85B2A460-D147-4D23-81C6-79CFD2B89A6A}" sibTransId="{08AFF11B-7AA9-4205-B195-60C61982427D}"/>
    <dgm:cxn modelId="{D9A2E5B1-79CB-48D1-932B-174163926BA9}" srcId="{F52402B1-C98D-49B7-872F-F6082C9F0B0E}" destId="{CA238E31-CF3C-4200-8B10-3805F50C1322}" srcOrd="3" destOrd="0" parTransId="{798FE526-4D33-4A2B-BBFC-13AC82E5DCB4}" sibTransId="{07716D9A-9F39-43F1-AA2E-04FC363EA570}"/>
    <dgm:cxn modelId="{91D6F6B7-070A-4583-82EF-1F3DAD64E800}" srcId="{91ABADFD-1DD6-4B5D-943F-B49704BC35A6}" destId="{492808B9-472A-4D11-807B-520650E35CC9}" srcOrd="2" destOrd="0" parTransId="{017D7CBA-15AD-4C39-BDDA-79A87829DC14}" sibTransId="{6A6B0BEB-F41A-45BC-9959-868C34CCA644}"/>
    <dgm:cxn modelId="{7BAFF9BD-DB2B-4AA3-9683-3C85A17BB4F7}" srcId="{210B5F63-6F41-4D32-84E2-C8FEAEC39D96}" destId="{75B4F491-184E-4C72-A4D0-2D0342A41D6B}" srcOrd="1" destOrd="0" parTransId="{CCAC84C7-4683-4DD2-BCE1-613F2DEB32B4}" sibTransId="{7A18BD5E-382F-4D96-8D36-2C9E9EE2332E}"/>
    <dgm:cxn modelId="{2850CAC8-3566-4452-8BD4-B6C190D87CD7}" type="presOf" srcId="{492808B9-472A-4D11-807B-520650E35CC9}" destId="{2FE7D86D-9368-425D-9C4F-0CEF82D2312A}" srcOrd="0" destOrd="2" presId="urn:microsoft.com/office/officeart/2018/2/layout/IconLabelDescriptionList"/>
    <dgm:cxn modelId="{AB1B15D1-FC2B-40B2-8A31-1978AC700CCE}" type="presOf" srcId="{A9B5B1AB-B34F-44D3-A31B-686A09AD285C}" destId="{101FD5C4-48D4-4F9E-B7D8-915BF8AFD4F2}" srcOrd="0" destOrd="0" presId="urn:microsoft.com/office/officeart/2018/2/layout/IconLabelDescriptionList"/>
    <dgm:cxn modelId="{FB1951D9-243D-47E0-86C3-ED295647E283}" type="presOf" srcId="{1F1A7123-BB09-47ED-9680-46466BEFCAA8}" destId="{55CD66FF-365E-4025-9115-DB6EB6B49D26}" srcOrd="0" destOrd="0" presId="urn:microsoft.com/office/officeart/2018/2/layout/IconLabelDescriptionList"/>
    <dgm:cxn modelId="{94CAABEC-BD20-479F-AD55-14FD0A7B6C19}" type="presOf" srcId="{881CF5A9-83BF-4669-91B3-31E2027D2B5D}" destId="{2FE7D86D-9368-425D-9C4F-0CEF82D2312A}" srcOrd="0" destOrd="0" presId="urn:microsoft.com/office/officeart/2018/2/layout/IconLabelDescriptionList"/>
    <dgm:cxn modelId="{41EBF3F9-C0AF-4CC4-99A0-522E7508609C}" srcId="{F52402B1-C98D-49B7-872F-F6082C9F0B0E}" destId="{8E2B6DF2-B213-4BAA-9DA9-B43938AEA078}" srcOrd="0" destOrd="0" parTransId="{9CD7A096-FCED-40FE-A2F1-E4369CF3B43E}" sibTransId="{E57108EB-98A2-4166-AA26-2F6BCCEFF6B1}"/>
    <dgm:cxn modelId="{AD2328FC-79EC-4475-9724-C3908D336E6A}" srcId="{F52402B1-C98D-49B7-872F-F6082C9F0B0E}" destId="{210B5F63-6F41-4D32-84E2-C8FEAEC39D96}" srcOrd="1" destOrd="0" parTransId="{CED06C2B-B572-47A6-9F61-BFF5765B707A}" sibTransId="{73443C1D-9FAA-4065-95F8-A6F38C3708CA}"/>
    <dgm:cxn modelId="{0A6956FC-5B3C-4A5F-885A-C6B9879F1F10}" srcId="{CA238E31-CF3C-4200-8B10-3805F50C1322}" destId="{1F1A7123-BB09-47ED-9680-46466BEFCAA8}" srcOrd="0" destOrd="0" parTransId="{F5C06D1E-20E3-49B9-927C-DBFB2DC54BA5}" sibTransId="{7EEA759E-2E2C-4FF6-9500-537F0AFE3625}"/>
    <dgm:cxn modelId="{77DE58B1-3865-401E-AB04-6C51A3F59A41}" type="presParOf" srcId="{C59A07B4-235A-4A86-99AB-0A3CDFA7B98A}" destId="{45ED1F40-82A2-497E-B79E-15292CF21EE1}" srcOrd="0" destOrd="0" presId="urn:microsoft.com/office/officeart/2018/2/layout/IconLabelDescriptionList"/>
    <dgm:cxn modelId="{7F03C8B0-10B6-4E95-B11F-06A2360425BD}" type="presParOf" srcId="{45ED1F40-82A2-497E-B79E-15292CF21EE1}" destId="{0ACDF2F4-63FD-4247-9CAC-96711CD65294}" srcOrd="0" destOrd="0" presId="urn:microsoft.com/office/officeart/2018/2/layout/IconLabelDescriptionList"/>
    <dgm:cxn modelId="{7BE34192-E42E-4EF9-AD62-A52A956B108D}" type="presParOf" srcId="{45ED1F40-82A2-497E-B79E-15292CF21EE1}" destId="{DF4F5D0A-32C1-4660-83BB-256CE83A404F}" srcOrd="1" destOrd="0" presId="urn:microsoft.com/office/officeart/2018/2/layout/IconLabelDescriptionList"/>
    <dgm:cxn modelId="{B3D7E5C7-C1AB-436D-B811-3ADE73139FA8}" type="presParOf" srcId="{45ED1F40-82A2-497E-B79E-15292CF21EE1}" destId="{828F023C-5F89-4976-8BFB-8B3845E159F3}" srcOrd="2" destOrd="0" presId="urn:microsoft.com/office/officeart/2018/2/layout/IconLabelDescriptionList"/>
    <dgm:cxn modelId="{37CFDC96-0BC6-49B7-A40E-D991336E1691}" type="presParOf" srcId="{45ED1F40-82A2-497E-B79E-15292CF21EE1}" destId="{AE8C51FD-956C-4D56-9F0D-216FDBD3F8CE}" srcOrd="3" destOrd="0" presId="urn:microsoft.com/office/officeart/2018/2/layout/IconLabelDescriptionList"/>
    <dgm:cxn modelId="{79FA4D45-59CA-44D9-9478-0B8A03905B00}" type="presParOf" srcId="{45ED1F40-82A2-497E-B79E-15292CF21EE1}" destId="{101FD5C4-48D4-4F9E-B7D8-915BF8AFD4F2}" srcOrd="4" destOrd="0" presId="urn:microsoft.com/office/officeart/2018/2/layout/IconLabelDescriptionList"/>
    <dgm:cxn modelId="{44648277-BDA5-44E1-8961-E2A6C4CC0EBA}" type="presParOf" srcId="{C59A07B4-235A-4A86-99AB-0A3CDFA7B98A}" destId="{9C137163-58F1-439C-B71D-D6846565F294}" srcOrd="1" destOrd="0" presId="urn:microsoft.com/office/officeart/2018/2/layout/IconLabelDescriptionList"/>
    <dgm:cxn modelId="{8E02EAA7-214D-41DB-9669-46EC3DB0620D}" type="presParOf" srcId="{C59A07B4-235A-4A86-99AB-0A3CDFA7B98A}" destId="{6002E74F-6374-450D-8C4D-8D1D883BF4B3}" srcOrd="2" destOrd="0" presId="urn:microsoft.com/office/officeart/2018/2/layout/IconLabelDescriptionList"/>
    <dgm:cxn modelId="{22C3A268-874C-4000-8CFA-78DA291EF15C}" type="presParOf" srcId="{6002E74F-6374-450D-8C4D-8D1D883BF4B3}" destId="{AAD9AEFF-0579-4D03-9F7C-428F5914520C}" srcOrd="0" destOrd="0" presId="urn:microsoft.com/office/officeart/2018/2/layout/IconLabelDescriptionList"/>
    <dgm:cxn modelId="{A1ED58D9-222C-4AE0-B6C8-1A1E1D1FBE16}" type="presParOf" srcId="{6002E74F-6374-450D-8C4D-8D1D883BF4B3}" destId="{AA44CE06-7892-4D60-AD45-38B67C46AA68}" srcOrd="1" destOrd="0" presId="urn:microsoft.com/office/officeart/2018/2/layout/IconLabelDescriptionList"/>
    <dgm:cxn modelId="{6FAEA25F-8628-4C24-B995-6AC1B4C6F965}" type="presParOf" srcId="{6002E74F-6374-450D-8C4D-8D1D883BF4B3}" destId="{18872B1E-D11D-42C1-B8B8-65632DF48C46}" srcOrd="2" destOrd="0" presId="urn:microsoft.com/office/officeart/2018/2/layout/IconLabelDescriptionList"/>
    <dgm:cxn modelId="{E00DD406-6614-4F18-B142-CB09C619B32E}" type="presParOf" srcId="{6002E74F-6374-450D-8C4D-8D1D883BF4B3}" destId="{302B5AC5-2683-44FA-82C2-6271E705F5E2}" srcOrd="3" destOrd="0" presId="urn:microsoft.com/office/officeart/2018/2/layout/IconLabelDescriptionList"/>
    <dgm:cxn modelId="{E499C7E2-553A-44B5-BF89-A5428AE3A0C9}" type="presParOf" srcId="{6002E74F-6374-450D-8C4D-8D1D883BF4B3}" destId="{FB821C00-24CB-4868-87C7-1546E7487F4E}" srcOrd="4" destOrd="0" presId="urn:microsoft.com/office/officeart/2018/2/layout/IconLabelDescriptionList"/>
    <dgm:cxn modelId="{584E6539-A9A9-4087-BA79-5CFA189A8B93}" type="presParOf" srcId="{C59A07B4-235A-4A86-99AB-0A3CDFA7B98A}" destId="{E8C223C6-1D1B-482D-8BC0-597F96DEC6F3}" srcOrd="3" destOrd="0" presId="urn:microsoft.com/office/officeart/2018/2/layout/IconLabelDescriptionList"/>
    <dgm:cxn modelId="{F735E8AF-A3CC-4273-BD47-B1140DB8F030}" type="presParOf" srcId="{C59A07B4-235A-4A86-99AB-0A3CDFA7B98A}" destId="{8D17F125-85BB-411E-B492-4BCB9FE6A6BB}" srcOrd="4" destOrd="0" presId="urn:microsoft.com/office/officeart/2018/2/layout/IconLabelDescriptionList"/>
    <dgm:cxn modelId="{110D6E8E-3E8C-437F-A2FD-E65B084E3FA5}" type="presParOf" srcId="{8D17F125-85BB-411E-B492-4BCB9FE6A6BB}" destId="{134423DC-CCBB-4D55-984F-BF2556A07F66}" srcOrd="0" destOrd="0" presId="urn:microsoft.com/office/officeart/2018/2/layout/IconLabelDescriptionList"/>
    <dgm:cxn modelId="{63322912-7979-4CFC-AF2E-33E282142149}" type="presParOf" srcId="{8D17F125-85BB-411E-B492-4BCB9FE6A6BB}" destId="{940373ED-FBC4-421A-8277-8B10778A7DBB}" srcOrd="1" destOrd="0" presId="urn:microsoft.com/office/officeart/2018/2/layout/IconLabelDescriptionList"/>
    <dgm:cxn modelId="{8950B2A6-A693-4BD0-B577-F76B61782BA9}" type="presParOf" srcId="{8D17F125-85BB-411E-B492-4BCB9FE6A6BB}" destId="{7DB45946-9018-4320-850A-B21FD548DDB2}" srcOrd="2" destOrd="0" presId="urn:microsoft.com/office/officeart/2018/2/layout/IconLabelDescriptionList"/>
    <dgm:cxn modelId="{DF1C5D20-F1B5-43C2-A2DC-5C870EEE72AA}" type="presParOf" srcId="{8D17F125-85BB-411E-B492-4BCB9FE6A6BB}" destId="{8DDD47AE-8094-492B-A0E6-43FDD3A08250}" srcOrd="3" destOrd="0" presId="urn:microsoft.com/office/officeart/2018/2/layout/IconLabelDescriptionList"/>
    <dgm:cxn modelId="{55207B13-9AE8-4B4E-92D7-546F25FA9CEA}" type="presParOf" srcId="{8D17F125-85BB-411E-B492-4BCB9FE6A6BB}" destId="{2FE7D86D-9368-425D-9C4F-0CEF82D2312A}" srcOrd="4" destOrd="0" presId="urn:microsoft.com/office/officeart/2018/2/layout/IconLabelDescriptionList"/>
    <dgm:cxn modelId="{7F4EA31C-5130-4EC0-B471-0FD68369D05E}" type="presParOf" srcId="{C59A07B4-235A-4A86-99AB-0A3CDFA7B98A}" destId="{F835E287-2FCC-4320-A509-6374F48DA687}" srcOrd="5" destOrd="0" presId="urn:microsoft.com/office/officeart/2018/2/layout/IconLabelDescriptionList"/>
    <dgm:cxn modelId="{046EDCAB-AF40-40CC-A255-45365CDC5DA5}" type="presParOf" srcId="{C59A07B4-235A-4A86-99AB-0A3CDFA7B98A}" destId="{9EB7684D-450C-4C03-963E-5735BE6C90F2}" srcOrd="6" destOrd="0" presId="urn:microsoft.com/office/officeart/2018/2/layout/IconLabelDescriptionList"/>
    <dgm:cxn modelId="{3460A37C-3CBC-4879-A3A8-FF62E6E09FC7}" type="presParOf" srcId="{9EB7684D-450C-4C03-963E-5735BE6C90F2}" destId="{FD82D375-C19B-41C8-8DB2-83B2D943E1FD}" srcOrd="0" destOrd="0" presId="urn:microsoft.com/office/officeart/2018/2/layout/IconLabelDescriptionList"/>
    <dgm:cxn modelId="{B0D8D5CF-7978-477C-9BBE-281B7B568DD0}" type="presParOf" srcId="{9EB7684D-450C-4C03-963E-5735BE6C90F2}" destId="{30B506F4-7836-4B4B-AF30-70036B04BC34}" srcOrd="1" destOrd="0" presId="urn:microsoft.com/office/officeart/2018/2/layout/IconLabelDescriptionList"/>
    <dgm:cxn modelId="{A1427F31-89A9-4257-A3D8-EE3B2EDD3B90}" type="presParOf" srcId="{9EB7684D-450C-4C03-963E-5735BE6C90F2}" destId="{473AF67B-E2CF-4E2B-AA98-6D25AA6DDB9D}" srcOrd="2" destOrd="0" presId="urn:microsoft.com/office/officeart/2018/2/layout/IconLabelDescriptionList"/>
    <dgm:cxn modelId="{1B4885CB-C84E-480F-A810-934462296DBB}" type="presParOf" srcId="{9EB7684D-450C-4C03-963E-5735BE6C90F2}" destId="{690D07D9-AACD-48CF-9110-7669F47FF4F0}" srcOrd="3" destOrd="0" presId="urn:microsoft.com/office/officeart/2018/2/layout/IconLabelDescriptionList"/>
    <dgm:cxn modelId="{0B88672A-50CC-49DE-B6F1-00BD5AA740F0}" type="presParOf" srcId="{9EB7684D-450C-4C03-963E-5735BE6C90F2}" destId="{55CD66FF-365E-4025-9115-DB6EB6B49D2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DF2F4-63FD-4247-9CAC-96711CD65294}">
      <dsp:nvSpPr>
        <dsp:cNvPr id="0" name=""/>
        <dsp:cNvSpPr/>
      </dsp:nvSpPr>
      <dsp:spPr>
        <a:xfrm>
          <a:off x="8647" y="575942"/>
          <a:ext cx="811316" cy="646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F023C-5F89-4976-8BFB-8B3845E159F3}">
      <dsp:nvSpPr>
        <dsp:cNvPr id="0" name=""/>
        <dsp:cNvSpPr/>
      </dsp:nvSpPr>
      <dsp:spPr>
        <a:xfrm>
          <a:off x="8647" y="1367622"/>
          <a:ext cx="2318046" cy="276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Stores:</a:t>
          </a:r>
          <a:endParaRPr lang="en-US" sz="1700" kern="1200"/>
        </a:p>
      </dsp:txBody>
      <dsp:txXfrm>
        <a:off x="8647" y="1367622"/>
        <a:ext cx="2318046" cy="276937"/>
      </dsp:txXfrm>
    </dsp:sp>
    <dsp:sp modelId="{101FD5C4-48D4-4F9E-B7D8-915BF8AFD4F2}">
      <dsp:nvSpPr>
        <dsp:cNvPr id="0" name=""/>
        <dsp:cNvSpPr/>
      </dsp:nvSpPr>
      <dsp:spPr>
        <a:xfrm>
          <a:off x="8647" y="1712230"/>
          <a:ext cx="2318046" cy="224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Each store is uniquely identified by </a:t>
          </a:r>
          <a:r>
            <a:rPr lang="en-US" sz="1300" b="1" kern="1200"/>
            <a:t>StoreID</a:t>
          </a:r>
          <a:r>
            <a:rPr lang="en-US" sz="1300" kern="1200"/>
            <a:t> and is characterized by its </a:t>
          </a:r>
          <a:r>
            <a:rPr lang="en-US" sz="1300" b="1" kern="1200"/>
            <a:t>Address</a:t>
          </a:r>
          <a:r>
            <a:rPr lang="en-US" sz="1300" kern="1200"/>
            <a:t>, which includes </a:t>
          </a:r>
          <a:r>
            <a:rPr lang="en-US" sz="1300" b="1" kern="1200"/>
            <a:t>Street</a:t>
          </a:r>
          <a:r>
            <a:rPr lang="en-US" sz="1300" kern="1200"/>
            <a:t>, </a:t>
          </a:r>
          <a:r>
            <a:rPr lang="en-US" sz="1300" b="1" kern="1200"/>
            <a:t>City</a:t>
          </a:r>
          <a:r>
            <a:rPr lang="en-US" sz="1300" kern="1200"/>
            <a:t>, </a:t>
          </a:r>
          <a:r>
            <a:rPr lang="en-US" sz="1300" b="1" kern="1200"/>
            <a:t>State</a:t>
          </a:r>
          <a:r>
            <a:rPr lang="en-US" sz="1300" kern="1200"/>
            <a:t>, and </a:t>
          </a:r>
          <a:r>
            <a:rPr lang="en-US" sz="1300" b="1" kern="1200"/>
            <a:t>ZipCode</a:t>
          </a:r>
          <a:r>
            <a:rPr lang="en-US" sz="1300" kern="1200"/>
            <a:t>.</a:t>
          </a:r>
        </a:p>
      </dsp:txBody>
      <dsp:txXfrm>
        <a:off x="8647" y="1712230"/>
        <a:ext cx="2318046" cy="2247250"/>
      </dsp:txXfrm>
    </dsp:sp>
    <dsp:sp modelId="{AAD9AEFF-0579-4D03-9F7C-428F5914520C}">
      <dsp:nvSpPr>
        <dsp:cNvPr id="0" name=""/>
        <dsp:cNvSpPr/>
      </dsp:nvSpPr>
      <dsp:spPr>
        <a:xfrm>
          <a:off x="2732352" y="575942"/>
          <a:ext cx="811316" cy="646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72B1E-D11D-42C1-B8B8-65632DF48C46}">
      <dsp:nvSpPr>
        <dsp:cNvPr id="0" name=""/>
        <dsp:cNvSpPr/>
      </dsp:nvSpPr>
      <dsp:spPr>
        <a:xfrm>
          <a:off x="2732352" y="1367622"/>
          <a:ext cx="2318046" cy="276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Customers:</a:t>
          </a:r>
          <a:endParaRPr lang="en-US" sz="1700" kern="1200"/>
        </a:p>
      </dsp:txBody>
      <dsp:txXfrm>
        <a:off x="2732352" y="1367622"/>
        <a:ext cx="2318046" cy="276937"/>
      </dsp:txXfrm>
    </dsp:sp>
    <dsp:sp modelId="{FB821C00-24CB-4868-87C7-1546E7487F4E}">
      <dsp:nvSpPr>
        <dsp:cNvPr id="0" name=""/>
        <dsp:cNvSpPr/>
      </dsp:nvSpPr>
      <dsp:spPr>
        <a:xfrm>
          <a:off x="2732352" y="1712230"/>
          <a:ext cx="2318046" cy="224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Customers are identified by </a:t>
          </a:r>
          <a:r>
            <a:rPr lang="en-US" sz="1300" b="1" kern="1200"/>
            <a:t>CustomerID</a:t>
          </a:r>
          <a:r>
            <a:rPr lang="en-US" sz="1300" kern="1200"/>
            <a:t> and have personal attributes like </a:t>
          </a:r>
          <a:r>
            <a:rPr lang="en-US" sz="1300" b="1" kern="1200"/>
            <a:t>FirstName</a:t>
          </a:r>
          <a:r>
            <a:rPr lang="en-US" sz="1300" kern="1200"/>
            <a:t> and </a:t>
          </a:r>
          <a:r>
            <a:rPr lang="en-US" sz="1300" b="1" kern="1200"/>
            <a:t>LastName</a:t>
          </a:r>
          <a:r>
            <a:rPr lang="en-US" sz="1300" kern="1200"/>
            <a:t>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They have relationships indicating they </a:t>
          </a:r>
          <a:r>
            <a:rPr lang="en-US" sz="1300" b="1" kern="1200"/>
            <a:t>ShopAt</a:t>
          </a:r>
          <a:r>
            <a:rPr lang="en-US" sz="1300" kern="1200"/>
            <a:t> stores and make </a:t>
          </a:r>
          <a:r>
            <a:rPr lang="en-US" sz="1300" b="1" kern="1200"/>
            <a:t>Purchases</a:t>
          </a:r>
          <a:r>
            <a:rPr lang="en-US" sz="1300" kern="1200"/>
            <a:t>, linking to </a:t>
          </a:r>
          <a:r>
            <a:rPr lang="en-US" sz="1300" b="1" kern="1200"/>
            <a:t>Orders</a:t>
          </a:r>
          <a:r>
            <a:rPr lang="en-US" sz="1300" kern="1200"/>
            <a:t>.</a:t>
          </a:r>
        </a:p>
      </dsp:txBody>
      <dsp:txXfrm>
        <a:off x="2732352" y="1712230"/>
        <a:ext cx="2318046" cy="2247250"/>
      </dsp:txXfrm>
    </dsp:sp>
    <dsp:sp modelId="{134423DC-CCBB-4D55-984F-BF2556A07F66}">
      <dsp:nvSpPr>
        <dsp:cNvPr id="0" name=""/>
        <dsp:cNvSpPr/>
      </dsp:nvSpPr>
      <dsp:spPr>
        <a:xfrm>
          <a:off x="5456057" y="575942"/>
          <a:ext cx="811316" cy="646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45946-9018-4320-850A-B21FD548DDB2}">
      <dsp:nvSpPr>
        <dsp:cNvPr id="0" name=""/>
        <dsp:cNvSpPr/>
      </dsp:nvSpPr>
      <dsp:spPr>
        <a:xfrm>
          <a:off x="5456057" y="1367622"/>
          <a:ext cx="2318046" cy="276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Employees:</a:t>
          </a:r>
          <a:endParaRPr lang="en-US" sz="1700" kern="1200"/>
        </a:p>
      </dsp:txBody>
      <dsp:txXfrm>
        <a:off x="5456057" y="1367622"/>
        <a:ext cx="2318046" cy="276937"/>
      </dsp:txXfrm>
    </dsp:sp>
    <dsp:sp modelId="{2FE7D86D-9368-425D-9C4F-0CEF82D2312A}">
      <dsp:nvSpPr>
        <dsp:cNvPr id="0" name=""/>
        <dsp:cNvSpPr/>
      </dsp:nvSpPr>
      <dsp:spPr>
        <a:xfrm>
          <a:off x="5456057" y="1712230"/>
          <a:ext cx="2318046" cy="224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Identified by </a:t>
          </a:r>
          <a:r>
            <a:rPr lang="en-US" sz="1300" b="1" kern="1200"/>
            <a:t>EmployeeID</a:t>
          </a:r>
          <a:r>
            <a:rPr lang="en-US" sz="1300" kern="1200"/>
            <a:t>, with </a:t>
          </a:r>
          <a:r>
            <a:rPr lang="en-US" sz="1300" b="1" kern="1200"/>
            <a:t>FirstName</a:t>
          </a:r>
          <a:r>
            <a:rPr lang="en-US" sz="1300" kern="1200"/>
            <a:t> and </a:t>
          </a:r>
          <a:r>
            <a:rPr lang="en-US" sz="1300" b="1" kern="1200"/>
            <a:t>LastName</a:t>
          </a:r>
          <a:r>
            <a:rPr lang="en-US" sz="1300" kern="1200"/>
            <a:t>, each employee </a:t>
          </a:r>
          <a:r>
            <a:rPr lang="en-US" sz="1300" b="1" kern="1200"/>
            <a:t>WorksAt</a:t>
          </a:r>
          <a:r>
            <a:rPr lang="en-US" sz="1300" kern="1200"/>
            <a:t> one store.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Employees are linked to </a:t>
          </a:r>
          <a:r>
            <a:rPr lang="en-US" sz="1300" b="1" kern="1200"/>
            <a:t>Orders</a:t>
          </a:r>
          <a:r>
            <a:rPr lang="en-US" sz="1300" kern="1200"/>
            <a:t> they have </a:t>
          </a:r>
          <a:r>
            <a:rPr lang="en-US" sz="1300" b="1" kern="1200"/>
            <a:t>Processed</a:t>
          </a:r>
          <a:r>
            <a:rPr lang="en-US" sz="1300" kern="1200"/>
            <a:t>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Each item has an </a:t>
          </a:r>
          <a:r>
            <a:rPr lang="en-US" sz="1300" b="1" kern="1200"/>
            <a:t>ItemID</a:t>
          </a:r>
          <a:r>
            <a:rPr lang="en-US" sz="1300" kern="1200"/>
            <a:t>, with a </a:t>
          </a:r>
          <a:r>
            <a:rPr lang="en-US" sz="1300" b="1" kern="1200"/>
            <a:t>Description</a:t>
          </a:r>
          <a:r>
            <a:rPr lang="en-US" sz="1300" kern="1200"/>
            <a:t> and </a:t>
          </a:r>
          <a:r>
            <a:rPr lang="en-US" sz="1300" b="1" kern="1200"/>
            <a:t>Price</a:t>
          </a:r>
          <a:r>
            <a:rPr lang="en-US" sz="1300" kern="1200"/>
            <a:t>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Items are part of </a:t>
          </a:r>
          <a:r>
            <a:rPr lang="en-US" sz="1300" b="1" kern="1200"/>
            <a:t>Orders</a:t>
          </a:r>
          <a:r>
            <a:rPr lang="en-US" sz="1300" kern="1200"/>
            <a:t> through the </a:t>
          </a:r>
          <a:r>
            <a:rPr lang="en-US" sz="1300" b="1" kern="1200"/>
            <a:t>Contains</a:t>
          </a:r>
          <a:r>
            <a:rPr lang="en-US" sz="1300" kern="1200"/>
            <a:t> relationship.</a:t>
          </a:r>
        </a:p>
      </dsp:txBody>
      <dsp:txXfrm>
        <a:off x="5456057" y="1712230"/>
        <a:ext cx="2318046" cy="2247250"/>
      </dsp:txXfrm>
    </dsp:sp>
    <dsp:sp modelId="{FD82D375-C19B-41C8-8DB2-83B2D943E1FD}">
      <dsp:nvSpPr>
        <dsp:cNvPr id="0" name=""/>
        <dsp:cNvSpPr/>
      </dsp:nvSpPr>
      <dsp:spPr>
        <a:xfrm>
          <a:off x="8179761" y="575942"/>
          <a:ext cx="811316" cy="6461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AF67B-E2CF-4E2B-AA98-6D25AA6DDB9D}">
      <dsp:nvSpPr>
        <dsp:cNvPr id="0" name=""/>
        <dsp:cNvSpPr/>
      </dsp:nvSpPr>
      <dsp:spPr>
        <a:xfrm>
          <a:off x="8179761" y="1367622"/>
          <a:ext cx="2318046" cy="276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Orders:</a:t>
          </a:r>
          <a:endParaRPr lang="en-US" sz="1700" kern="1200"/>
        </a:p>
      </dsp:txBody>
      <dsp:txXfrm>
        <a:off x="8179761" y="1367622"/>
        <a:ext cx="2318046" cy="276937"/>
      </dsp:txXfrm>
    </dsp:sp>
    <dsp:sp modelId="{55CD66FF-365E-4025-9115-DB6EB6B49D26}">
      <dsp:nvSpPr>
        <dsp:cNvPr id="0" name=""/>
        <dsp:cNvSpPr/>
      </dsp:nvSpPr>
      <dsp:spPr>
        <a:xfrm>
          <a:off x="8179761" y="1712230"/>
          <a:ext cx="2318046" cy="224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Orders are a central entity with </a:t>
          </a:r>
          <a:r>
            <a:rPr lang="en-US" sz="1300" b="1" kern="1200"/>
            <a:t>OrderID</a:t>
          </a:r>
          <a:r>
            <a:rPr lang="en-US" sz="1300" kern="1200"/>
            <a:t>, </a:t>
          </a:r>
          <a:r>
            <a:rPr lang="en-US" sz="1300" b="1" kern="1200"/>
            <a:t>Start/OrderDate</a:t>
          </a:r>
          <a:r>
            <a:rPr lang="en-US" sz="1300" kern="1200"/>
            <a:t>, optional </a:t>
          </a:r>
          <a:r>
            <a:rPr lang="en-US" sz="1300" b="1" kern="1200"/>
            <a:t>TimeCompleted</a:t>
          </a:r>
          <a:r>
            <a:rPr lang="en-US" sz="1300" kern="1200"/>
            <a:t>, and </a:t>
          </a:r>
          <a:r>
            <a:rPr lang="en-US" sz="1300" b="1" kern="1200"/>
            <a:t>TotalPrice</a:t>
          </a:r>
          <a:r>
            <a:rPr lang="en-US" sz="1300" kern="1200"/>
            <a:t>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They have links to the </a:t>
          </a:r>
          <a:r>
            <a:rPr lang="en-US" sz="1300" b="1" kern="1200"/>
            <a:t>Store</a:t>
          </a:r>
          <a:r>
            <a:rPr lang="en-US" sz="1300" kern="1200"/>
            <a:t> where they were </a:t>
          </a:r>
          <a:r>
            <a:rPr lang="en-US" sz="1300" b="1" kern="1200"/>
            <a:t>OrderedAt</a:t>
          </a:r>
          <a:r>
            <a:rPr lang="en-US" sz="1300" kern="1200"/>
            <a:t>, the </a:t>
          </a:r>
          <a:r>
            <a:rPr lang="en-US" sz="1300" b="1" kern="1200"/>
            <a:t>Customer</a:t>
          </a:r>
          <a:r>
            <a:rPr lang="en-US" sz="1300" kern="1200"/>
            <a:t> who </a:t>
          </a:r>
          <a:r>
            <a:rPr lang="en-US" sz="1300" b="1" kern="1200"/>
            <a:t>Purchases</a:t>
          </a:r>
          <a:r>
            <a:rPr lang="en-US" sz="1300" kern="1200"/>
            <a:t> them, and the </a:t>
          </a:r>
          <a:r>
            <a:rPr lang="en-US" sz="1300" b="1" kern="1200"/>
            <a:t>Employee</a:t>
          </a:r>
          <a:r>
            <a:rPr lang="en-US" sz="1300" kern="1200"/>
            <a:t> who </a:t>
          </a:r>
          <a:r>
            <a:rPr lang="en-US" sz="1300" b="1" kern="1200"/>
            <a:t>Processed</a:t>
          </a:r>
          <a:r>
            <a:rPr lang="en-US" sz="1300" kern="1200"/>
            <a:t> them, as well as the </a:t>
          </a:r>
          <a:r>
            <a:rPr lang="en-US" sz="1300" b="1" kern="1200"/>
            <a:t>Items</a:t>
          </a:r>
          <a:r>
            <a:rPr lang="en-US" sz="1300" kern="1200"/>
            <a:t> they </a:t>
          </a:r>
          <a:r>
            <a:rPr lang="en-US" sz="1300" b="1" kern="1200"/>
            <a:t>Contain</a:t>
          </a:r>
          <a:r>
            <a:rPr lang="en-US" sz="1300" kern="1200"/>
            <a:t>.</a:t>
          </a:r>
        </a:p>
      </dsp:txBody>
      <dsp:txXfrm>
        <a:off x="8179761" y="1712230"/>
        <a:ext cx="2318046" cy="2247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istsresource.org/environment/food-labels-junk-nafta-obesity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54021-grocery-images-png-free-photo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Vegetables on display at a market">
            <a:extLst>
              <a:ext uri="{FF2B5EF4-FFF2-40B4-BE49-F238E27FC236}">
                <a16:creationId xmlns:a16="http://schemas.microsoft.com/office/drawing/2014/main" id="{7985AF65-3A31-22E6-4B2C-600583EA1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400" b="1"/>
              <a:t>Grocery Chain- FreshFare Markets Database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/>
              <a:t>Group 2</a:t>
            </a: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Omar Sakir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Fuad Hassan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Heron Ziegel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 Tony Siu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842E-3673-4282-C1FC-8DD596A6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>
                <a:latin typeface="Baguet Script"/>
              </a:rPr>
              <a:t>Order Details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777E-93F9-9A21-239C-A8615F8F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latin typeface="Sitka Text"/>
                <a:ea typeface="+mn-lt"/>
                <a:cs typeface="+mn-lt"/>
              </a:rPr>
              <a:t>Attributes: OrderID (unique), PurchaseDate, </a:t>
            </a:r>
            <a:r>
              <a:rPr lang="en-US" sz="2000" err="1">
                <a:latin typeface="Sitka Text"/>
                <a:ea typeface="+mn-lt"/>
                <a:cs typeface="+mn-lt"/>
              </a:rPr>
              <a:t>TimeCompleted</a:t>
            </a:r>
            <a:r>
              <a:rPr lang="en-US" sz="2000">
                <a:latin typeface="Sitka Text"/>
                <a:ea typeface="+mn-lt"/>
                <a:cs typeface="+mn-lt"/>
              </a:rPr>
              <a:t>, TotalPrice</a:t>
            </a:r>
            <a:endParaRPr lang="en-US" sz="2000">
              <a:latin typeface="Sitka Text"/>
            </a:endParaRPr>
          </a:p>
          <a:p>
            <a:r>
              <a:rPr lang="en-US" sz="2000">
                <a:latin typeface="Sitka Text"/>
                <a:ea typeface="+mn-lt"/>
                <a:cs typeface="+mn-lt"/>
              </a:rPr>
              <a:t>Relationship:</a:t>
            </a:r>
            <a:endParaRPr lang="en-US" sz="2000">
              <a:latin typeface="Sitka Text"/>
            </a:endParaRPr>
          </a:p>
          <a:p>
            <a:pPr lvl="1"/>
            <a:r>
              <a:rPr lang="en-US" sz="2000">
                <a:latin typeface="Sitka Text"/>
                <a:ea typeface="+mn-lt"/>
                <a:cs typeface="+mn-lt"/>
              </a:rPr>
              <a:t>Contains multiple items.</a:t>
            </a:r>
            <a:endParaRPr lang="en-US" sz="2000">
              <a:latin typeface="Sitka Text"/>
            </a:endParaRPr>
          </a:p>
          <a:p>
            <a:pPr lvl="1"/>
            <a:r>
              <a:rPr lang="en-US" sz="2000">
                <a:latin typeface="Sitka Text"/>
                <a:ea typeface="+mn-lt"/>
                <a:cs typeface="+mn-lt"/>
              </a:rPr>
              <a:t>Belongs to one customer.</a:t>
            </a:r>
            <a:endParaRPr lang="en-US" sz="2000">
              <a:latin typeface="Sitka Text"/>
            </a:endParaRPr>
          </a:p>
          <a:p>
            <a:pPr lvl="1"/>
            <a:r>
              <a:rPr lang="en-US" sz="2000">
                <a:latin typeface="Sitka Text"/>
                <a:ea typeface="+mn-lt"/>
                <a:cs typeface="+mn-lt"/>
              </a:rPr>
              <a:t>Processed by one employee.</a:t>
            </a:r>
            <a:endParaRPr lang="en-US" sz="2000">
              <a:latin typeface="Sitka Text"/>
            </a:endParaRPr>
          </a:p>
          <a:p>
            <a:pPr lvl="1"/>
            <a:r>
              <a:rPr lang="en-US" sz="2000">
                <a:latin typeface="Sitka Text"/>
                <a:ea typeface="+mn-lt"/>
                <a:cs typeface="+mn-lt"/>
              </a:rPr>
              <a:t>Created at one store.</a:t>
            </a:r>
            <a:endParaRPr lang="en-US" sz="2000">
              <a:latin typeface="Sitka Text"/>
            </a:endParaRP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Piles of paperwork">
            <a:extLst>
              <a:ext uri="{FF2B5EF4-FFF2-40B4-BE49-F238E27FC236}">
                <a16:creationId xmlns:a16="http://schemas.microsoft.com/office/drawing/2014/main" id="{27B224C8-1D39-ABD8-C62F-F3422B1A3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06" r="13563" b="4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9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4AD4A-C7AD-8F46-A683-0483659F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latin typeface="Baguet Script"/>
              </a:rPr>
              <a:t>Store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D3E8-2E6F-5E4B-0462-4FD520AF2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chemeClr val="tx2"/>
                </a:solidFill>
                <a:latin typeface="Sitka Text"/>
                <a:ea typeface="+mn-lt"/>
                <a:cs typeface="+mn-lt"/>
              </a:rPr>
              <a:t>Attributes: </a:t>
            </a:r>
            <a:r>
              <a:rPr lang="en-US" sz="2400" err="1">
                <a:solidFill>
                  <a:schemeClr val="tx2"/>
                </a:solidFill>
                <a:latin typeface="Sitka Text"/>
                <a:ea typeface="+mn-lt"/>
                <a:cs typeface="+mn-lt"/>
              </a:rPr>
              <a:t>StoreID</a:t>
            </a:r>
            <a:r>
              <a:rPr lang="en-US" sz="2400">
                <a:solidFill>
                  <a:schemeClr val="tx2"/>
                </a:solidFill>
                <a:latin typeface="Sitka Text"/>
                <a:ea typeface="+mn-lt"/>
                <a:cs typeface="+mn-lt"/>
              </a:rPr>
              <a:t> (unique), Address (Street, City, State, </a:t>
            </a:r>
            <a:r>
              <a:rPr lang="en-US" sz="2400" err="1">
                <a:solidFill>
                  <a:schemeClr val="tx2"/>
                </a:solidFill>
                <a:latin typeface="Sitka Text"/>
                <a:ea typeface="+mn-lt"/>
                <a:cs typeface="+mn-lt"/>
              </a:rPr>
              <a:t>ZipCode</a:t>
            </a:r>
            <a:r>
              <a:rPr lang="en-US" sz="2400">
                <a:solidFill>
                  <a:schemeClr val="tx2"/>
                </a:solidFill>
                <a:latin typeface="Sitka Text"/>
                <a:ea typeface="+mn-lt"/>
                <a:cs typeface="+mn-lt"/>
              </a:rPr>
              <a:t>)</a:t>
            </a:r>
            <a:endParaRPr lang="en-US" sz="2400">
              <a:solidFill>
                <a:schemeClr val="tx2"/>
              </a:solidFill>
              <a:latin typeface="Sitka Text"/>
            </a:endParaRPr>
          </a:p>
          <a:p>
            <a:r>
              <a:rPr lang="en-US" sz="2400">
                <a:solidFill>
                  <a:schemeClr val="tx2"/>
                </a:solidFill>
                <a:latin typeface="Sitka Text"/>
                <a:ea typeface="+mn-lt"/>
                <a:cs typeface="+mn-lt"/>
              </a:rPr>
              <a:t>Relationship:</a:t>
            </a:r>
            <a:endParaRPr lang="en-US" sz="2400">
              <a:solidFill>
                <a:schemeClr val="tx2"/>
              </a:solidFill>
              <a:latin typeface="Sitka Tex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latin typeface="Sitka Text"/>
                <a:ea typeface="+mn-lt"/>
                <a:cs typeface="+mn-lt"/>
              </a:rPr>
              <a:t>Hosts multiple employees.</a:t>
            </a:r>
            <a:endParaRPr lang="en-US" sz="2000">
              <a:solidFill>
                <a:schemeClr val="tx2"/>
              </a:solidFill>
              <a:latin typeface="Sitka Tex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latin typeface="Sitka Text"/>
                <a:ea typeface="+mn-lt"/>
                <a:cs typeface="+mn-lt"/>
              </a:rPr>
              <a:t>Can have multiple customers.</a:t>
            </a:r>
            <a:endParaRPr lang="en-US" sz="2000">
              <a:solidFill>
                <a:schemeClr val="tx2"/>
              </a:solidFill>
              <a:latin typeface="Sitka Tex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latin typeface="Sitka Text"/>
                <a:ea typeface="+mn-lt"/>
                <a:cs typeface="+mn-lt"/>
              </a:rPr>
              <a:t>Can generate multiple orders.</a:t>
            </a:r>
            <a:endParaRPr lang="en-US" sz="2000">
              <a:solidFill>
                <a:schemeClr val="tx2"/>
              </a:solidFill>
              <a:latin typeface="Sitka Tex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400">
              <a:solidFill>
                <a:schemeClr val="tx2"/>
              </a:solidFill>
              <a:latin typeface="Sitka Text"/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tore">
            <a:extLst>
              <a:ext uri="{FF2B5EF4-FFF2-40B4-BE49-F238E27FC236}">
                <a16:creationId xmlns:a16="http://schemas.microsoft.com/office/drawing/2014/main" id="{437C6787-7B66-522B-7B24-3A3DCC85F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56705"/>
      </p:ext>
    </p:extLst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E196FC84-E02B-2FB1-3469-F78B5A1A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Entity Relation Diagram</a:t>
            </a:r>
          </a:p>
        </p:txBody>
      </p:sp>
      <p:pic>
        <p:nvPicPr>
          <p:cNvPr id="4" name="Content Placeholder 3" descr="A diagram of a customer&#10;&#10;Description automatically generated">
            <a:extLst>
              <a:ext uri="{FF2B5EF4-FFF2-40B4-BE49-F238E27FC236}">
                <a16:creationId xmlns:a16="http://schemas.microsoft.com/office/drawing/2014/main" id="{B9F0F343-387A-0937-B223-02AC74E85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" b="-1"/>
          <a:stretch/>
        </p:blipFill>
        <p:spPr>
          <a:xfrm>
            <a:off x="2047857" y="2354239"/>
            <a:ext cx="8096286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11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440E5-98C2-F18B-EB40-4F0A765C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Relational Schema Design</a:t>
            </a:r>
          </a:p>
        </p:txBody>
      </p:sp>
      <p:pic>
        <p:nvPicPr>
          <p:cNvPr id="4" name="Content Placeholder 3" descr="A diagram of a work flow&#10;&#10;Description automatically generated">
            <a:extLst>
              <a:ext uri="{FF2B5EF4-FFF2-40B4-BE49-F238E27FC236}">
                <a16:creationId xmlns:a16="http://schemas.microsoft.com/office/drawing/2014/main" id="{EB3B2A52-F6BA-19C3-0DCD-5B4817CEF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454" y="2354239"/>
            <a:ext cx="10743092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2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C01A44-04ED-53E1-4560-882810DEE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51662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98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BD5E6-CE78-C810-1559-0734D6322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  <a:latin typeface="Baguet Script"/>
              </a:rPr>
              <a:t>Use Case 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C4F0F10-D267-2CF4-96AA-5017F6985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15" y="1638758"/>
            <a:ext cx="5691944" cy="2279188"/>
          </a:xfrm>
          <a:prstGeom prst="rect">
            <a:avLst/>
          </a:prstGeom>
        </p:spPr>
      </p:pic>
      <p:pic>
        <p:nvPicPr>
          <p:cNvPr id="5" name="Picture 4" descr="A table with names and numbers&#10;&#10;Description automatically generated">
            <a:extLst>
              <a:ext uri="{FF2B5EF4-FFF2-40B4-BE49-F238E27FC236}">
                <a16:creationId xmlns:a16="http://schemas.microsoft.com/office/drawing/2014/main" id="{1CDFC034-54C9-1906-0529-87DAFBE12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26" y="4036718"/>
            <a:ext cx="5684007" cy="2319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8C2EB6-D7FE-2531-E1F6-0BFF8DD6EDE1}"/>
              </a:ext>
            </a:extLst>
          </p:cNvPr>
          <p:cNvSpPr txBox="1"/>
          <p:nvPr/>
        </p:nvSpPr>
        <p:spPr>
          <a:xfrm>
            <a:off x="8845307" y="2950534"/>
            <a:ext cx="254034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2400">
                <a:latin typeface="Sitka Text"/>
              </a:rPr>
              <a:t>Shows</a:t>
            </a:r>
            <a:r>
              <a:rPr lang="en-US" sz="2400" kern="1200">
                <a:latin typeface="Sitka Text"/>
              </a:rPr>
              <a:t> order data, including the generated column </a:t>
            </a:r>
            <a:r>
              <a:rPr lang="en-US" sz="2400">
                <a:latin typeface="Sitka Text"/>
              </a:rPr>
              <a:t>"</a:t>
            </a:r>
            <a:r>
              <a:rPr lang="en-US" sz="2400" kern="1200">
                <a:latin typeface="Sitka Text"/>
              </a:rPr>
              <a:t>Total Item Cost</a:t>
            </a:r>
            <a:r>
              <a:rPr lang="en-US" sz="2400">
                <a:latin typeface="Sitka Text"/>
              </a:rPr>
              <a:t>" and the customer's name</a:t>
            </a:r>
          </a:p>
        </p:txBody>
      </p:sp>
    </p:spTree>
    <p:extLst>
      <p:ext uri="{BB962C8B-B14F-4D97-AF65-F5344CB8AC3E}">
        <p14:creationId xmlns:p14="http://schemas.microsoft.com/office/powerpoint/2010/main" val="8934348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72D08-D6E9-BF0F-B9EC-0808A8EB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980" y="-6670"/>
            <a:ext cx="4977976" cy="1455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  <a:latin typeface="Baguet Script"/>
              </a:rPr>
              <a:t>Use Case 2</a:t>
            </a:r>
          </a:p>
        </p:txBody>
      </p:sp>
      <p:pic>
        <p:nvPicPr>
          <p:cNvPr id="5" name="Picture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DD5D9E21-5D58-B7A5-9640-E1D5305B0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1" y="3067264"/>
            <a:ext cx="5156105" cy="322256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4CAE176-7ECB-4AE5-3E86-5B82AC5DD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2" y="1454011"/>
            <a:ext cx="5640292" cy="1433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EA3556-FECB-18F7-2A8D-5AF01F6FDF01}"/>
              </a:ext>
            </a:extLst>
          </p:cNvPr>
          <p:cNvSpPr txBox="1"/>
          <p:nvPr/>
        </p:nvSpPr>
        <p:spPr>
          <a:xfrm>
            <a:off x="6868449" y="897682"/>
            <a:ext cx="4199703" cy="36392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tx2"/>
                </a:solidFill>
                <a:latin typeface="Sitka Text"/>
              </a:rPr>
              <a:t>Shows when orders were started and completed. If Time Completed contains a null value, the order is still being created.</a:t>
            </a:r>
          </a:p>
        </p:txBody>
      </p:sp>
    </p:spTree>
    <p:extLst>
      <p:ext uri="{BB962C8B-B14F-4D97-AF65-F5344CB8AC3E}">
        <p14:creationId xmlns:p14="http://schemas.microsoft.com/office/powerpoint/2010/main" val="299569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7A9CF69-64AB-AFD3-46BC-2ECB7DD4E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85156"/>
              </p:ext>
            </p:extLst>
          </p:nvPr>
        </p:nvGraphicFramePr>
        <p:xfrm>
          <a:off x="650125" y="643468"/>
          <a:ext cx="9226725" cy="5571070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100132">
                  <a:extLst>
                    <a:ext uri="{9D8B030D-6E8A-4147-A177-3AD203B41FA5}">
                      <a16:colId xmlns:a16="http://schemas.microsoft.com/office/drawing/2014/main" val="2448576906"/>
                    </a:ext>
                  </a:extLst>
                </a:gridCol>
                <a:gridCol w="5126593">
                  <a:extLst>
                    <a:ext uri="{9D8B030D-6E8A-4147-A177-3AD203B41FA5}">
                      <a16:colId xmlns:a16="http://schemas.microsoft.com/office/drawing/2014/main" val="4128066188"/>
                    </a:ext>
                  </a:extLst>
                </a:gridCol>
              </a:tblGrid>
              <a:tr h="7343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ptos Display" panose="020B0004020202020204" pitchFamily="34" charset="0"/>
                        </a:rPr>
                        <a:t>Task</a:t>
                      </a:r>
                      <a:endParaRPr lang="en-US" sz="2800" b="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0525" marR="140525" marT="131156" marB="13115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ptos Display" panose="020B0004020202020204" pitchFamily="34" charset="0"/>
                        </a:rPr>
                        <a:t>Name</a:t>
                      </a:r>
                      <a:endParaRPr lang="en-US" sz="2800" b="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0525" marR="140525" marT="131156" marB="13115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035790"/>
                  </a:ext>
                </a:extLst>
              </a:tr>
              <a:tr h="1165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ptos Display" panose="020B0004020202020204" pitchFamily="34" charset="0"/>
                        </a:rPr>
                        <a:t>Requirement</a:t>
                      </a:r>
                      <a:endParaRPr lang="en-US" sz="28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0525" marR="140525" marT="131156" marB="131156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ptos Display" panose="020B0004020202020204" pitchFamily="34" charset="0"/>
                        </a:rPr>
                        <a:t>Heron, and 3 of us reviewed and edited</a:t>
                      </a:r>
                      <a:endParaRPr lang="en-US" sz="2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0525" marR="140525" marT="131156" marB="131156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647957"/>
                  </a:ext>
                </a:extLst>
              </a:tr>
              <a:tr h="7343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ptos Display" panose="020B0004020202020204" pitchFamily="34" charset="0"/>
                        </a:rPr>
                        <a:t>ERD</a:t>
                      </a:r>
                      <a:endParaRPr lang="en-US" sz="28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0525" marR="140525" marT="131156" marB="1311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ptos Display" panose="020B0004020202020204" pitchFamily="34" charset="0"/>
                        </a:rPr>
                        <a:t>Heron, Fuad, Tony, Omar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0525" marR="140525" marT="131156" marB="1311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363054"/>
                  </a:ext>
                </a:extLst>
              </a:tr>
              <a:tr h="7343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ptos Display" panose="020B0004020202020204" pitchFamily="34" charset="0"/>
                        </a:rPr>
                        <a:t>Schema</a:t>
                      </a:r>
                      <a:endParaRPr lang="en-US" sz="28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0525" marR="140525" marT="131156" marB="131156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ptos Display" panose="020B0004020202020204" pitchFamily="34" charset="0"/>
                        </a:rPr>
                        <a:t>We all did it together</a:t>
                      </a:r>
                      <a:endParaRPr lang="en-US" sz="2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0525" marR="140525" marT="131156" marB="131156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004521"/>
                  </a:ext>
                </a:extLst>
              </a:tr>
              <a:tr h="7343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ptos Display" panose="020B0004020202020204" pitchFamily="34" charset="0"/>
                        </a:rPr>
                        <a:t>SQL</a:t>
                      </a:r>
                      <a:endParaRPr lang="en-US" sz="28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0525" marR="140525" marT="131156" marB="1311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ptos Display" panose="020B0004020202020204" pitchFamily="34" charset="0"/>
                        </a:rPr>
                        <a:t>Fuad, Omar, Tony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0525" marR="140525" marT="131156" marB="1311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158769"/>
                  </a:ext>
                </a:extLst>
              </a:tr>
              <a:tr h="7343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ptos Display" panose="020B0004020202020204" pitchFamily="34" charset="0"/>
                        </a:rPr>
                        <a:t>Presentation</a:t>
                      </a:r>
                      <a:endParaRPr lang="en-US" sz="28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0525" marR="140525" marT="131156" marB="131156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ptos Display" panose="020B0004020202020204" pitchFamily="34" charset="0"/>
                        </a:rPr>
                        <a:t>Omar, and 3 of us</a:t>
                      </a:r>
                      <a:endParaRPr lang="en-US" sz="2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0525" marR="140525" marT="131156" marB="131156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370106"/>
                  </a:ext>
                </a:extLst>
              </a:tr>
              <a:tr h="7343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ptos Display" panose="020B0004020202020204" pitchFamily="34" charset="0"/>
                        </a:rPr>
                        <a:t>Summation and writing</a:t>
                      </a:r>
                      <a:endParaRPr lang="en-US" sz="28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0525" marR="140525" marT="131156" marB="1311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ptos Display" panose="020B0004020202020204" pitchFamily="34" charset="0"/>
                        </a:rPr>
                        <a:t>Fuad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0525" marR="140525" marT="131156" marB="1311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16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319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Yellow and blue symbols">
            <a:extLst>
              <a:ext uri="{FF2B5EF4-FFF2-40B4-BE49-F238E27FC236}">
                <a16:creationId xmlns:a16="http://schemas.microsoft.com/office/drawing/2014/main" id="{FCC1C06B-F169-A949-33F7-7825FE92E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2" r="23843" b="1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8E33F5-C4C2-EDB7-50B8-3DF1B8246423}"/>
              </a:ext>
            </a:extLst>
          </p:cNvPr>
          <p:cNvSpPr txBox="1"/>
          <p:nvPr/>
        </p:nvSpPr>
        <p:spPr>
          <a:xfrm>
            <a:off x="5868557" y="2551176"/>
            <a:ext cx="5444382" cy="35912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Thank you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5941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logo with fruits and vegetables&#10;&#10;Description automatically generated">
            <a:extLst>
              <a:ext uri="{FF2B5EF4-FFF2-40B4-BE49-F238E27FC236}">
                <a16:creationId xmlns:a16="http://schemas.microsoft.com/office/drawing/2014/main" id="{0D0FFDB1-13C7-F4BA-8B18-332EC7AC6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167" r="-2" b="22613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032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E52FB-AF14-03A3-85B0-C5536C26D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Brief Overview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Pile of Green Lime Fruits · Free Stock Photo">
            <a:extLst>
              <a:ext uri="{FF2B5EF4-FFF2-40B4-BE49-F238E27FC236}">
                <a16:creationId xmlns:a16="http://schemas.microsoft.com/office/drawing/2014/main" id="{06B10AF7-6506-7FC9-4206-60ACFA0F3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2" r="1929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9085198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E87AF-44D7-BB60-18F4-BCD5CCC4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9" y="285430"/>
            <a:ext cx="5041634" cy="2300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Sitka Text"/>
                <a:ea typeface="+mn-lt"/>
                <a:cs typeface="+mn-lt"/>
              </a:rPr>
              <a:t>This is a database system for Fresh Fare Markets, a grocery store chain.</a:t>
            </a:r>
          </a:p>
          <a:p>
            <a:r>
              <a:rPr lang="en-US" sz="2000">
                <a:latin typeface="Sitka Text"/>
                <a:ea typeface="+mn-lt"/>
                <a:cs typeface="+mn-lt"/>
              </a:rPr>
              <a:t>The relational database management system connects all the essential components that keep the business running smoothly.</a:t>
            </a:r>
            <a:endParaRPr lang="en-US" sz="2000">
              <a:latin typeface="Sitka Text"/>
            </a:endParaRPr>
          </a:p>
        </p:txBody>
      </p:sp>
      <p:pic>
        <p:nvPicPr>
          <p:cNvPr id="7" name="Picture 6" descr="Top view of different fruits and vegetables">
            <a:extLst>
              <a:ext uri="{FF2B5EF4-FFF2-40B4-BE49-F238E27FC236}">
                <a16:creationId xmlns:a16="http://schemas.microsoft.com/office/drawing/2014/main" id="{6B262178-A7D8-FC21-2CCD-7665F6A68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99" r="2110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5A537-FAD4-33CF-032F-9263FFCA12C0}"/>
              </a:ext>
            </a:extLst>
          </p:cNvPr>
          <p:cNvSpPr txBox="1"/>
          <p:nvPr/>
        </p:nvSpPr>
        <p:spPr>
          <a:xfrm>
            <a:off x="278638" y="2750836"/>
            <a:ext cx="4657617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Sitka Text"/>
                <a:ea typeface="+mn-lt"/>
                <a:cs typeface="+mn-lt"/>
              </a:rPr>
              <a:t>The system facilitates the seamless integration of data across various entities such as Employees, Customers, Items, Orders, and Stores. </a:t>
            </a:r>
            <a:endParaRPr lang="en-US">
              <a:solidFill>
                <a:srgbClr val="000000"/>
              </a:solidFill>
              <a:latin typeface="Sitka Text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rgbClr val="000000"/>
              </a:solidFill>
              <a:latin typeface="Sitka Text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Sitka Text"/>
                <a:ea typeface="+mn-lt"/>
                <a:cs typeface="+mn-lt"/>
              </a:rPr>
              <a:t>Entities are crafted with unique identifiers and attributes that correspond to the real-world aspects of the grocery business.</a:t>
            </a:r>
            <a:endParaRPr lang="en-US">
              <a:latin typeface="Sitka Text"/>
            </a:endParaRPr>
          </a:p>
        </p:txBody>
      </p:sp>
    </p:spTree>
    <p:extLst>
      <p:ext uri="{BB962C8B-B14F-4D97-AF65-F5344CB8AC3E}">
        <p14:creationId xmlns:p14="http://schemas.microsoft.com/office/powerpoint/2010/main" val="3464286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61EF1-0C31-57A3-7D4B-2FB8545D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>
                <a:latin typeface="Baguet Script"/>
              </a:rPr>
              <a:t>Use Cases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DD538F-AF7E-0C88-753A-49CE23B78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78" y="2925763"/>
            <a:ext cx="5766092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>
                <a:latin typeface="Sitka Text"/>
                <a:ea typeface="+mn-lt"/>
                <a:cs typeface="+mn-lt"/>
              </a:rPr>
              <a:t>Order Processing:: </a:t>
            </a:r>
            <a:endParaRPr lang="en-US" sz="1600">
              <a:latin typeface="Sitka Tex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>
                <a:latin typeface="Sitka Text"/>
                <a:ea typeface="+mn-lt"/>
                <a:cs typeface="+mn-lt"/>
              </a:rPr>
              <a:t>Sales Tracking:</a:t>
            </a:r>
            <a:r>
              <a:rPr lang="en-US" sz="1600">
                <a:latin typeface="Sitka Text"/>
                <a:ea typeface="+mn-lt"/>
                <a:cs typeface="+mn-lt"/>
              </a:rPr>
              <a:t> Record and analyze sales data to understand purchasing trends and customer preferences.</a:t>
            </a:r>
            <a:endParaRPr lang="en-US" sz="1600">
              <a:latin typeface="Sitka Text"/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000000"/>
                </a:solidFill>
                <a:latin typeface="Sitka Text"/>
                <a:ea typeface="+mn-lt"/>
                <a:cs typeface="+mn-lt"/>
              </a:rPr>
              <a:t>Customer Profiles: </a:t>
            </a:r>
            <a:r>
              <a:rPr lang="en-US" sz="1600">
                <a:solidFill>
                  <a:srgbClr val="000000"/>
                </a:solidFill>
                <a:latin typeface="Sitka Text"/>
                <a:ea typeface="+mn-lt"/>
                <a:cs typeface="+mn-lt"/>
              </a:rPr>
              <a:t>Maintain detailed records of customers, including their purchasing history, preferences, and feedback to personalize the shopping experience.</a:t>
            </a:r>
            <a:endParaRPr lang="en-US" sz="1600">
              <a:latin typeface="Sitka Text"/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000000"/>
                </a:solidFill>
                <a:latin typeface="Sitka Text"/>
                <a:ea typeface="+mn-lt"/>
                <a:cs typeface="+mn-lt"/>
              </a:rPr>
              <a:t>Employee Records:</a:t>
            </a:r>
            <a:r>
              <a:rPr lang="en-US" sz="1600">
                <a:solidFill>
                  <a:srgbClr val="000000"/>
                </a:solidFill>
                <a:latin typeface="Sitka Text"/>
                <a:ea typeface="+mn-lt"/>
                <a:cs typeface="+mn-lt"/>
              </a:rPr>
              <a:t> Keep comprehensive records of employee details</a:t>
            </a:r>
            <a:endParaRPr lang="en-US" sz="1600">
              <a:latin typeface="Sitka Text"/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000000"/>
                </a:solidFill>
                <a:latin typeface="Sitka Text"/>
                <a:ea typeface="+mn-lt"/>
                <a:cs typeface="+mn-lt"/>
              </a:rPr>
              <a:t>Sales Reports:</a:t>
            </a:r>
            <a:r>
              <a:rPr lang="en-US" sz="1600">
                <a:solidFill>
                  <a:srgbClr val="000000"/>
                </a:solidFill>
                <a:latin typeface="Sitka Text"/>
                <a:ea typeface="+mn-lt"/>
                <a:cs typeface="+mn-lt"/>
              </a:rPr>
              <a:t> Generate detailed reports on sales, revenue</a:t>
            </a:r>
            <a:endParaRPr lang="en-US" sz="1600">
              <a:latin typeface="Sitka Text"/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000000"/>
                </a:solidFill>
                <a:latin typeface="Sitka Text"/>
                <a:ea typeface="+mn-lt"/>
                <a:cs typeface="+mn-lt"/>
              </a:rPr>
              <a:t>Store Performance:</a:t>
            </a:r>
            <a:r>
              <a:rPr lang="en-US" sz="1600">
                <a:solidFill>
                  <a:srgbClr val="000000"/>
                </a:solidFill>
                <a:latin typeface="Sitka Text"/>
                <a:ea typeface="+mn-lt"/>
                <a:cs typeface="+mn-lt"/>
              </a:rPr>
              <a:t> Evaluate and compare the performance of different store locations </a:t>
            </a:r>
          </a:p>
          <a:p>
            <a:pPr marL="0" indent="0">
              <a:buNone/>
            </a:pPr>
            <a:endParaRPr lang="en-US" sz="1600">
              <a:latin typeface="Sitka Text"/>
            </a:endParaRPr>
          </a:p>
          <a:p>
            <a:pPr marL="0" indent="0">
              <a:buNone/>
            </a:pPr>
            <a:endParaRPr lang="en-US" sz="1200">
              <a:latin typeface="Sitka Text"/>
            </a:endParaRP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Content Placeholder 3" descr="A store with shelves of food and spices&#10;&#10;Description automatically generated">
            <a:extLst>
              <a:ext uri="{FF2B5EF4-FFF2-40B4-BE49-F238E27FC236}">
                <a16:creationId xmlns:a16="http://schemas.microsoft.com/office/drawing/2014/main" id="{553E7145-5C97-13C0-99CA-FF3D0E18D5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936" r="24663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0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B96BD-5A7A-D176-326E-554F6F4A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600">
                <a:latin typeface="Baguet Script"/>
              </a:rPr>
              <a:t>Entities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Supermarket | Supermarket in North America. (Converted from … | Flickr">
            <a:extLst>
              <a:ext uri="{FF2B5EF4-FFF2-40B4-BE49-F238E27FC236}">
                <a16:creationId xmlns:a16="http://schemas.microsoft.com/office/drawing/2014/main" id="{2966470A-4D5E-3E6A-36B8-B637E180A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39" r="9912" b="2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953DDB-D05A-FAC0-08F0-D6B274A5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436637"/>
            <a:ext cx="4195673" cy="3454199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tx1">
                    <a:alpha val="80000"/>
                  </a:schemeClr>
                </a:solidFill>
                <a:latin typeface="Sitka Text"/>
              </a:rPr>
              <a:t>Employees</a:t>
            </a:r>
          </a:p>
          <a:p>
            <a:r>
              <a:rPr lang="en-US" sz="3600">
                <a:solidFill>
                  <a:schemeClr val="tx1">
                    <a:alpha val="80000"/>
                  </a:schemeClr>
                </a:solidFill>
                <a:latin typeface="Sitka Text"/>
              </a:rPr>
              <a:t>Customers</a:t>
            </a:r>
          </a:p>
          <a:p>
            <a:r>
              <a:rPr lang="en-US" sz="3600">
                <a:solidFill>
                  <a:schemeClr val="tx1">
                    <a:alpha val="80000"/>
                  </a:schemeClr>
                </a:solidFill>
                <a:latin typeface="Sitka Text"/>
              </a:rPr>
              <a:t>Items</a:t>
            </a:r>
          </a:p>
          <a:p>
            <a:r>
              <a:rPr lang="en-US" sz="3600">
                <a:solidFill>
                  <a:schemeClr val="tx1">
                    <a:alpha val="80000"/>
                  </a:schemeClr>
                </a:solidFill>
                <a:latin typeface="Sitka Text"/>
              </a:rPr>
              <a:t>Orders</a:t>
            </a:r>
          </a:p>
          <a:p>
            <a:r>
              <a:rPr lang="en-US" sz="3600">
                <a:solidFill>
                  <a:schemeClr val="tx1">
                    <a:alpha val="80000"/>
                  </a:schemeClr>
                </a:solidFill>
                <a:latin typeface="Sitka Text"/>
              </a:rPr>
              <a:t>Stores</a:t>
            </a:r>
          </a:p>
          <a:p>
            <a:pPr marL="0" indent="0">
              <a:buNone/>
            </a:pPr>
            <a:endParaRPr lang="en-US" sz="3600">
              <a:solidFill>
                <a:srgbClr val="000000">
                  <a:alpha val="80000"/>
                </a:srgbClr>
              </a:solidFill>
              <a:latin typeface="Baguet Script"/>
            </a:endParaRPr>
          </a:p>
        </p:txBody>
      </p:sp>
      <p:sp>
        <p:nvSpPr>
          <p:cNvPr id="1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1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9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rson Paying Cashier With Phone · Free Stock Video">
            <a:extLst>
              <a:ext uri="{FF2B5EF4-FFF2-40B4-BE49-F238E27FC236}">
                <a16:creationId xmlns:a16="http://schemas.microsoft.com/office/drawing/2014/main" id="{183846BC-8114-2024-2C4F-7D43FEE5D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0" r="912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2BB09-3AFB-5575-8E91-ECD0F58F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latin typeface="Baguet Script"/>
              </a:rPr>
              <a:t>Employee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A18C0-E35C-8A88-9F30-358AF0CE0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Sitka Text"/>
              </a:rPr>
              <a:t>Attributes: EmployeeID (unique), FirstName, LastName</a:t>
            </a:r>
          </a:p>
          <a:p>
            <a:r>
              <a:rPr lang="en-US" sz="2000">
                <a:latin typeface="Sitka Text"/>
              </a:rPr>
              <a:t>Relationship:</a:t>
            </a:r>
          </a:p>
          <a:p>
            <a:pPr lvl="1"/>
            <a:r>
              <a:rPr lang="en-US" sz="1600">
                <a:latin typeface="Sitka Text"/>
              </a:rPr>
              <a:t>Each employee works at exactly one store.</a:t>
            </a:r>
          </a:p>
          <a:p>
            <a:pPr lvl="1"/>
            <a:r>
              <a:rPr lang="en-US" sz="1600">
                <a:latin typeface="Sitka Text"/>
              </a:rPr>
              <a:t>Each employee can process multiple orders.</a:t>
            </a:r>
          </a:p>
          <a:p>
            <a:endParaRPr lang="en-US" sz="2000">
              <a:latin typeface="Sitka Text"/>
            </a:endParaRPr>
          </a:p>
        </p:txBody>
      </p:sp>
    </p:spTree>
    <p:extLst>
      <p:ext uri="{BB962C8B-B14F-4D97-AF65-F5344CB8AC3E}">
        <p14:creationId xmlns:p14="http://schemas.microsoft.com/office/powerpoint/2010/main" val="1085182131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3E887-725C-B67A-1FBE-9560A3C5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>
                <a:latin typeface="Baguet Script"/>
              </a:rPr>
              <a:t>Customer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5108-ED4E-1E2B-F1D7-6D7D96DDD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13710"/>
            <a:ext cx="4646905" cy="4042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Sitka Text"/>
              </a:rPr>
              <a:t>Attributes: CustomerID (unique), FirstName, LastName</a:t>
            </a:r>
          </a:p>
          <a:p>
            <a:r>
              <a:rPr lang="en-US" sz="2000">
                <a:latin typeface="Sitka Text"/>
              </a:rPr>
              <a:t>Relationship: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latin typeface="Sitka Text"/>
              </a:rPr>
              <a:t>Each customer can have multiple orders.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latin typeface="Sitka Text"/>
              </a:rPr>
              <a:t>Each customer can visit many stores.</a:t>
            </a:r>
          </a:p>
          <a:p>
            <a:pPr marL="0" indent="0">
              <a:buNone/>
            </a:pPr>
            <a:endParaRPr lang="en-US" sz="2000">
              <a:latin typeface="Sitka Text"/>
            </a:endParaRPr>
          </a:p>
        </p:txBody>
      </p:sp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0CFE9619-1235-029A-2DAE-AAC7048D4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08" r="26079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9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B9797-731C-B9D2-7F17-ACD6ED1A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Baguet Script"/>
              </a:rPr>
              <a:t>Item Details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B39D55-8161-B58C-0D8F-F56901118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latin typeface="Sitka Text"/>
              </a:rPr>
              <a:t>Attributes: ItemID (unique), Price, Description</a:t>
            </a:r>
          </a:p>
          <a:p>
            <a:r>
              <a:rPr lang="en-US" sz="2200">
                <a:latin typeface="Sitka Text"/>
              </a:rPr>
              <a:t>Relationship:</a:t>
            </a:r>
            <a:endParaRPr lang="en-US">
              <a:latin typeface="Sitka Text"/>
            </a:endParaRPr>
          </a:p>
          <a:p>
            <a:pPr lvl="1"/>
            <a:r>
              <a:rPr lang="en-US" sz="1800">
                <a:latin typeface="Sitka Text"/>
              </a:rPr>
              <a:t>Can be included in multiple orders </a:t>
            </a:r>
          </a:p>
          <a:p>
            <a:endParaRPr lang="en-US" sz="2200"/>
          </a:p>
        </p:txBody>
      </p:sp>
      <p:pic>
        <p:nvPicPr>
          <p:cNvPr id="4" name="Content Placeholder 3" descr="A group of food items&#10;&#10;Description automatically generated">
            <a:extLst>
              <a:ext uri="{FF2B5EF4-FFF2-40B4-BE49-F238E27FC236}">
                <a16:creationId xmlns:a16="http://schemas.microsoft.com/office/drawing/2014/main" id="{D91EDE84-E3F2-C3EE-7DAB-7F5BF24E5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721" r="1560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A91AAD-F2F7-5FDE-3A93-39795210E7C2}"/>
              </a:ext>
            </a:extLst>
          </p:cNvPr>
          <p:cNvSpPr txBox="1"/>
          <p:nvPr/>
        </p:nvSpPr>
        <p:spPr>
          <a:xfrm>
            <a:off x="9716643" y="6657945"/>
            <a:ext cx="247535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30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Grocery Chain- FreshFare Markets Database System</vt:lpstr>
      <vt:lpstr>PowerPoint Presentation</vt:lpstr>
      <vt:lpstr>Brief Overview</vt:lpstr>
      <vt:lpstr>PowerPoint Presentation</vt:lpstr>
      <vt:lpstr>Use Cases</vt:lpstr>
      <vt:lpstr>Entities</vt:lpstr>
      <vt:lpstr>Employee Details</vt:lpstr>
      <vt:lpstr>Customer Details</vt:lpstr>
      <vt:lpstr>Item Details</vt:lpstr>
      <vt:lpstr>Order Details</vt:lpstr>
      <vt:lpstr>Store Details</vt:lpstr>
      <vt:lpstr>Entity Relation Diagram</vt:lpstr>
      <vt:lpstr>Relational Schema Design</vt:lpstr>
      <vt:lpstr>PowerPoint Presentation</vt:lpstr>
      <vt:lpstr>Use Case 1</vt:lpstr>
      <vt:lpstr>Use Case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2024-04-25T18:27:17Z</dcterms:created>
  <dcterms:modified xsi:type="dcterms:W3CDTF">2024-04-26T15:23:30Z</dcterms:modified>
</cp:coreProperties>
</file>