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321" r:id="rId3"/>
    <p:sldId id="322" r:id="rId4"/>
    <p:sldId id="271" r:id="rId5"/>
    <p:sldId id="272" r:id="rId6"/>
    <p:sldId id="273" r:id="rId7"/>
    <p:sldId id="274" r:id="rId8"/>
    <p:sldId id="291" r:id="rId9"/>
    <p:sldId id="292" r:id="rId10"/>
    <p:sldId id="293" r:id="rId11"/>
    <p:sldId id="294" r:id="rId12"/>
    <p:sldId id="295" r:id="rId13"/>
    <p:sldId id="296" r:id="rId14"/>
    <p:sldId id="297" r:id="rId15"/>
    <p:sldId id="298" r:id="rId16"/>
    <p:sldId id="301" r:id="rId17"/>
    <p:sldId id="304" r:id="rId18"/>
    <p:sldId id="305" r:id="rId19"/>
    <p:sldId id="306" r:id="rId20"/>
    <p:sldId id="307" r:id="rId21"/>
    <p:sldId id="302" r:id="rId22"/>
    <p:sldId id="309"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3D85B-D393-458A-91E0-DE7038393F3A}" v="91" dt="2023-03-14T20:13:4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af49c15263cff4bc" providerId="LiveId" clId="{FBC5D597-B044-486B-9899-DA06B3E5BDBE}"/>
    <pc:docChg chg="custSel modSld">
      <pc:chgData name="Alex Pang" userId="af49c15263cff4bc" providerId="LiveId" clId="{FBC5D597-B044-486B-9899-DA06B3E5BDBE}" dt="2022-04-21T19:46:38.272" v="509" actId="20577"/>
      <pc:docMkLst>
        <pc:docMk/>
      </pc:docMkLst>
      <pc:sldChg chg="modSp mod">
        <pc:chgData name="Alex Pang" userId="af49c15263cff4bc" providerId="LiveId" clId="{FBC5D597-B044-486B-9899-DA06B3E5BDBE}" dt="2022-04-21T19:34:53.425" v="7" actId="27636"/>
        <pc:sldMkLst>
          <pc:docMk/>
          <pc:sldMk cId="3419684556" sldId="301"/>
        </pc:sldMkLst>
        <pc:spChg chg="mod">
          <ac:chgData name="Alex Pang" userId="af49c15263cff4bc" providerId="LiveId" clId="{FBC5D597-B044-486B-9899-DA06B3E5BDBE}" dt="2022-04-21T19:34:53.425" v="7" actId="27636"/>
          <ac:spMkLst>
            <pc:docMk/>
            <pc:sldMk cId="3419684556" sldId="301"/>
            <ac:spMk id="3" creationId="{ACFB3D7D-7FAA-4669-AC15-2F783D50DA0C}"/>
          </ac:spMkLst>
        </pc:spChg>
      </pc:sldChg>
      <pc:sldChg chg="addSp delSp modSp mod">
        <pc:chgData name="Alex Pang" userId="af49c15263cff4bc" providerId="LiveId" clId="{FBC5D597-B044-486B-9899-DA06B3E5BDBE}" dt="2022-04-21T19:46:38.272" v="509" actId="20577"/>
        <pc:sldMkLst>
          <pc:docMk/>
          <pc:sldMk cId="912354567" sldId="307"/>
        </pc:sldMkLst>
        <pc:spChg chg="add mod">
          <ac:chgData name="Alex Pang" userId="af49c15263cff4bc" providerId="LiveId" clId="{FBC5D597-B044-486B-9899-DA06B3E5BDBE}" dt="2022-04-21T19:42:03.954" v="85" actId="20577"/>
          <ac:spMkLst>
            <pc:docMk/>
            <pc:sldMk cId="912354567" sldId="307"/>
            <ac:spMk id="9" creationId="{99F82598-3289-4123-BB72-413EEEAE25F2}"/>
          </ac:spMkLst>
        </pc:spChg>
        <pc:spChg chg="add mod">
          <ac:chgData name="Alex Pang" userId="af49c15263cff4bc" providerId="LiveId" clId="{FBC5D597-B044-486B-9899-DA06B3E5BDBE}" dt="2022-04-21T19:44:41.497" v="268" actId="20577"/>
          <ac:spMkLst>
            <pc:docMk/>
            <pc:sldMk cId="912354567" sldId="307"/>
            <ac:spMk id="10" creationId="{4C8CA782-DC0F-4E77-976E-50902A7FDA2C}"/>
          </ac:spMkLst>
        </pc:spChg>
        <pc:spChg chg="add mod">
          <ac:chgData name="Alex Pang" userId="af49c15263cff4bc" providerId="LiveId" clId="{FBC5D597-B044-486B-9899-DA06B3E5BDBE}" dt="2022-04-21T19:46:38.272" v="509" actId="20577"/>
          <ac:spMkLst>
            <pc:docMk/>
            <pc:sldMk cId="912354567" sldId="307"/>
            <ac:spMk id="11" creationId="{90613773-8002-4EA7-8247-444CE08B246D}"/>
          </ac:spMkLst>
        </pc:spChg>
        <pc:picChg chg="del mod">
          <ac:chgData name="Alex Pang" userId="af49c15263cff4bc" providerId="LiveId" clId="{FBC5D597-B044-486B-9899-DA06B3E5BDBE}" dt="2022-04-21T19:38:40.341" v="11" actId="21"/>
          <ac:picMkLst>
            <pc:docMk/>
            <pc:sldMk cId="912354567" sldId="307"/>
            <ac:picMk id="4" creationId="{653EDF72-EE6A-47BE-A2D0-BE183AEE4542}"/>
          </ac:picMkLst>
        </pc:picChg>
        <pc:picChg chg="del mod">
          <ac:chgData name="Alex Pang" userId="af49c15263cff4bc" providerId="LiveId" clId="{FBC5D597-B044-486B-9899-DA06B3E5BDBE}" dt="2022-04-21T19:44:11.369" v="205" actId="21"/>
          <ac:picMkLst>
            <pc:docMk/>
            <pc:sldMk cId="912354567" sldId="307"/>
            <ac:picMk id="5" creationId="{A2B8E8DE-93AC-46CF-AE2B-49F1A9764673}"/>
          </ac:picMkLst>
        </pc:picChg>
        <pc:picChg chg="add mod">
          <ac:chgData name="Alex Pang" userId="af49c15263cff4bc" providerId="LiveId" clId="{FBC5D597-B044-486B-9899-DA06B3E5BDBE}" dt="2022-04-21T19:38:32.890" v="10" actId="1076"/>
          <ac:picMkLst>
            <pc:docMk/>
            <pc:sldMk cId="912354567" sldId="307"/>
            <ac:picMk id="8" creationId="{4E691A49-C144-47CD-8BE0-A9C5C1C9DF86}"/>
          </ac:picMkLst>
        </pc:picChg>
      </pc:sldChg>
    </pc:docChg>
  </pc:docChgLst>
  <pc:docChgLst>
    <pc:chgData name="Alex Pang" userId="b35f2c48-39e3-478c-863d-65bfd252d017" providerId="ADAL" clId="{3B145F4D-6CCF-4EA5-B12B-51AA5AD07CF4}"/>
    <pc:docChg chg="undo custSel delSld modSld sldOrd modMainMaster">
      <pc:chgData name="Alex Pang" userId="b35f2c48-39e3-478c-863d-65bfd252d017" providerId="ADAL" clId="{3B145F4D-6CCF-4EA5-B12B-51AA5AD07CF4}" dt="2023-02-19T01:03:54.045" v="422" actId="2711"/>
      <pc:docMkLst>
        <pc:docMk/>
      </pc:docMkLst>
      <pc:sldChg chg="modSp mod">
        <pc:chgData name="Alex Pang" userId="b35f2c48-39e3-478c-863d-65bfd252d017" providerId="ADAL" clId="{3B145F4D-6CCF-4EA5-B12B-51AA5AD07CF4}" dt="2023-02-18T22:26:59.892" v="42" actId="207"/>
        <pc:sldMkLst>
          <pc:docMk/>
          <pc:sldMk cId="3457616166" sldId="271"/>
        </pc:sldMkLst>
        <pc:spChg chg="mod">
          <ac:chgData name="Alex Pang" userId="b35f2c48-39e3-478c-863d-65bfd252d017" providerId="ADAL" clId="{3B145F4D-6CCF-4EA5-B12B-51AA5AD07CF4}" dt="2023-02-18T22:26:59.892" v="42" actId="207"/>
          <ac:spMkLst>
            <pc:docMk/>
            <pc:sldMk cId="3457616166" sldId="271"/>
            <ac:spMk id="2" creationId="{39B2DB27-5087-4E8A-9D00-E94C25B2043C}"/>
          </ac:spMkLst>
        </pc:spChg>
        <pc:spChg chg="mod">
          <ac:chgData name="Alex Pang" userId="b35f2c48-39e3-478c-863d-65bfd252d017" providerId="ADAL" clId="{3B145F4D-6CCF-4EA5-B12B-51AA5AD07CF4}" dt="2023-02-18T22:26:48.900" v="40" actId="2711"/>
          <ac:spMkLst>
            <pc:docMk/>
            <pc:sldMk cId="3457616166" sldId="271"/>
            <ac:spMk id="8" creationId="{00000000-0000-0000-0000-000000000000}"/>
          </ac:spMkLst>
        </pc:spChg>
      </pc:sldChg>
      <pc:sldChg chg="modSp mod">
        <pc:chgData name="Alex Pang" userId="b35f2c48-39e3-478c-863d-65bfd252d017" providerId="ADAL" clId="{3B145F4D-6CCF-4EA5-B12B-51AA5AD07CF4}" dt="2023-02-18T22:27:44.494" v="48" actId="14100"/>
        <pc:sldMkLst>
          <pc:docMk/>
          <pc:sldMk cId="2027901624" sldId="272"/>
        </pc:sldMkLst>
        <pc:spChg chg="mod">
          <ac:chgData name="Alex Pang" userId="b35f2c48-39e3-478c-863d-65bfd252d017" providerId="ADAL" clId="{3B145F4D-6CCF-4EA5-B12B-51AA5AD07CF4}" dt="2023-02-18T22:27:44.494" v="48" actId="14100"/>
          <ac:spMkLst>
            <pc:docMk/>
            <pc:sldMk cId="2027901624" sldId="272"/>
            <ac:spMk id="2" creationId="{D6E10C32-5BD1-4A7A-B412-A1E9DCA5E84F}"/>
          </ac:spMkLst>
        </pc:spChg>
        <pc:spChg chg="mod">
          <ac:chgData name="Alex Pang" userId="b35f2c48-39e3-478c-863d-65bfd252d017" providerId="ADAL" clId="{3B145F4D-6CCF-4EA5-B12B-51AA5AD07CF4}" dt="2023-02-18T22:27:23.925" v="43" actId="2711"/>
          <ac:spMkLst>
            <pc:docMk/>
            <pc:sldMk cId="2027901624" sldId="272"/>
            <ac:spMk id="8" creationId="{00000000-0000-0000-0000-000000000000}"/>
          </ac:spMkLst>
        </pc:spChg>
      </pc:sldChg>
      <pc:sldChg chg="modSp mod">
        <pc:chgData name="Alex Pang" userId="b35f2c48-39e3-478c-863d-65bfd252d017" providerId="ADAL" clId="{3B145F4D-6CCF-4EA5-B12B-51AA5AD07CF4}" dt="2023-02-18T23:17:24.095" v="52" actId="255"/>
        <pc:sldMkLst>
          <pc:docMk/>
          <pc:sldMk cId="1394549019" sldId="273"/>
        </pc:sldMkLst>
        <pc:spChg chg="mod">
          <ac:chgData name="Alex Pang" userId="b35f2c48-39e3-478c-863d-65bfd252d017" providerId="ADAL" clId="{3B145F4D-6CCF-4EA5-B12B-51AA5AD07CF4}" dt="2023-02-18T23:17:08.711" v="49" actId="2711"/>
          <ac:spMkLst>
            <pc:docMk/>
            <pc:sldMk cId="1394549019" sldId="273"/>
            <ac:spMk id="2" creationId="{D90EEA0A-2B3F-427F-B0BC-DAD8D61F7CD2}"/>
          </ac:spMkLst>
        </pc:spChg>
        <pc:spChg chg="mod">
          <ac:chgData name="Alex Pang" userId="b35f2c48-39e3-478c-863d-65bfd252d017" providerId="ADAL" clId="{3B145F4D-6CCF-4EA5-B12B-51AA5AD07CF4}" dt="2023-02-18T23:17:24.095" v="52" actId="255"/>
          <ac:spMkLst>
            <pc:docMk/>
            <pc:sldMk cId="1394549019" sldId="273"/>
            <ac:spMk id="4" creationId="{75D299DE-ED6E-4E48-80F5-97C8B39F02D8}"/>
          </ac:spMkLst>
        </pc:spChg>
      </pc:sldChg>
      <pc:sldChg chg="addSp delSp modSp mod">
        <pc:chgData name="Alex Pang" userId="b35f2c48-39e3-478c-863d-65bfd252d017" providerId="ADAL" clId="{3B145F4D-6CCF-4EA5-B12B-51AA5AD07CF4}" dt="2023-02-18T23:17:57.687" v="59" actId="1076"/>
        <pc:sldMkLst>
          <pc:docMk/>
          <pc:sldMk cId="318325514" sldId="274"/>
        </pc:sldMkLst>
        <pc:spChg chg="mod">
          <ac:chgData name="Alex Pang" userId="b35f2c48-39e3-478c-863d-65bfd252d017" providerId="ADAL" clId="{3B145F4D-6CCF-4EA5-B12B-51AA5AD07CF4}" dt="2023-02-18T23:17:57.687" v="59" actId="1076"/>
          <ac:spMkLst>
            <pc:docMk/>
            <pc:sldMk cId="318325514" sldId="274"/>
            <ac:spMk id="4" creationId="{0F301796-952F-4FF9-853F-7D845EC12736}"/>
          </ac:spMkLst>
        </pc:spChg>
        <pc:spChg chg="add del">
          <ac:chgData name="Alex Pang" userId="b35f2c48-39e3-478c-863d-65bfd252d017" providerId="ADAL" clId="{3B145F4D-6CCF-4EA5-B12B-51AA5AD07CF4}" dt="2023-02-18T23:17:45.551" v="56" actId="478"/>
          <ac:spMkLst>
            <pc:docMk/>
            <pc:sldMk cId="318325514" sldId="274"/>
            <ac:spMk id="7" creationId="{B6A8C71B-A783-4CA4-850F-079D21243106}"/>
          </ac:spMkLst>
        </pc:spChg>
        <pc:graphicFrameChg chg="mod">
          <ac:chgData name="Alex Pang" userId="b35f2c48-39e3-478c-863d-65bfd252d017" providerId="ADAL" clId="{3B145F4D-6CCF-4EA5-B12B-51AA5AD07CF4}" dt="2023-02-18T23:17:43.283" v="55" actId="1076"/>
          <ac:graphicFrameMkLst>
            <pc:docMk/>
            <pc:sldMk cId="318325514" sldId="274"/>
            <ac:graphicFrameMk id="5" creationId="{ADFD3581-5B63-44DA-99F2-727CE30DABE3}"/>
          </ac:graphicFrameMkLst>
        </pc:graphicFrameChg>
      </pc:sldChg>
      <pc:sldChg chg="modSp mod">
        <pc:chgData name="Alex Pang" userId="b35f2c48-39e3-478c-863d-65bfd252d017" providerId="ADAL" clId="{3B145F4D-6CCF-4EA5-B12B-51AA5AD07CF4}" dt="2023-02-18T23:18:22.985" v="63" actId="1076"/>
        <pc:sldMkLst>
          <pc:docMk/>
          <pc:sldMk cId="1158029404" sldId="291"/>
        </pc:sldMkLst>
        <pc:spChg chg="mod">
          <ac:chgData name="Alex Pang" userId="b35f2c48-39e3-478c-863d-65bfd252d017" providerId="ADAL" clId="{3B145F4D-6CCF-4EA5-B12B-51AA5AD07CF4}" dt="2023-02-18T23:18:17.454" v="62" actId="207"/>
          <ac:spMkLst>
            <pc:docMk/>
            <pc:sldMk cId="1158029404" sldId="291"/>
            <ac:spMk id="137" creationId="{00000000-0000-0000-0000-000000000000}"/>
          </ac:spMkLst>
        </pc:spChg>
        <pc:graphicFrameChg chg="mod">
          <ac:chgData name="Alex Pang" userId="b35f2c48-39e3-478c-863d-65bfd252d017" providerId="ADAL" clId="{3B145F4D-6CCF-4EA5-B12B-51AA5AD07CF4}" dt="2023-02-18T23:18:22.985" v="63" actId="1076"/>
          <ac:graphicFrameMkLst>
            <pc:docMk/>
            <pc:sldMk cId="1158029404" sldId="291"/>
            <ac:graphicFrameMk id="85" creationId="{00000000-0000-0000-0000-000000000000}"/>
          </ac:graphicFrameMkLst>
        </pc:graphicFrameChg>
      </pc:sldChg>
      <pc:sldChg chg="modSp mod">
        <pc:chgData name="Alex Pang" userId="b35f2c48-39e3-478c-863d-65bfd252d017" providerId="ADAL" clId="{3B145F4D-6CCF-4EA5-B12B-51AA5AD07CF4}" dt="2023-02-18T23:18:50.989" v="66" actId="207"/>
        <pc:sldMkLst>
          <pc:docMk/>
          <pc:sldMk cId="1516939784" sldId="292"/>
        </pc:sldMkLst>
        <pc:spChg chg="mod">
          <ac:chgData name="Alex Pang" userId="b35f2c48-39e3-478c-863d-65bfd252d017" providerId="ADAL" clId="{3B145F4D-6CCF-4EA5-B12B-51AA5AD07CF4}" dt="2023-02-18T23:18:50.989" v="66" actId="207"/>
          <ac:spMkLst>
            <pc:docMk/>
            <pc:sldMk cId="1516939784" sldId="292"/>
            <ac:spMk id="137" creationId="{00000000-0000-0000-0000-000000000000}"/>
          </ac:spMkLst>
        </pc:spChg>
        <pc:graphicFrameChg chg="mod">
          <ac:chgData name="Alex Pang" userId="b35f2c48-39e3-478c-863d-65bfd252d017" providerId="ADAL" clId="{3B145F4D-6CCF-4EA5-B12B-51AA5AD07CF4}" dt="2023-02-18T23:18:40.452" v="64" actId="1076"/>
          <ac:graphicFrameMkLst>
            <pc:docMk/>
            <pc:sldMk cId="1516939784" sldId="292"/>
            <ac:graphicFrameMk id="85" creationId="{00000000-0000-0000-0000-000000000000}"/>
          </ac:graphicFrameMkLst>
        </pc:graphicFrameChg>
      </pc:sldChg>
      <pc:sldChg chg="modSp mod">
        <pc:chgData name="Alex Pang" userId="b35f2c48-39e3-478c-863d-65bfd252d017" providerId="ADAL" clId="{3B145F4D-6CCF-4EA5-B12B-51AA5AD07CF4}" dt="2023-02-18T23:25:44.779" v="139" actId="14734"/>
        <pc:sldMkLst>
          <pc:docMk/>
          <pc:sldMk cId="946807170" sldId="293"/>
        </pc:sldMkLst>
        <pc:spChg chg="mod">
          <ac:chgData name="Alex Pang" userId="b35f2c48-39e3-478c-863d-65bfd252d017" providerId="ADAL" clId="{3B145F4D-6CCF-4EA5-B12B-51AA5AD07CF4}" dt="2023-02-18T23:22:05.098" v="93" actId="207"/>
          <ac:spMkLst>
            <pc:docMk/>
            <pc:sldMk cId="946807170" sldId="293"/>
            <ac:spMk id="137" creationId="{00000000-0000-0000-0000-000000000000}"/>
          </ac:spMkLst>
        </pc:spChg>
        <pc:graphicFrameChg chg="mod">
          <ac:chgData name="Alex Pang" userId="b35f2c48-39e3-478c-863d-65bfd252d017" providerId="ADAL" clId="{3B145F4D-6CCF-4EA5-B12B-51AA5AD07CF4}" dt="2023-02-18T23:19:01.257" v="67" actId="1076"/>
          <ac:graphicFrameMkLst>
            <pc:docMk/>
            <pc:sldMk cId="946807170" sldId="293"/>
            <ac:graphicFrameMk id="85" creationId="{00000000-0000-0000-0000-000000000000}"/>
          </ac:graphicFrameMkLst>
        </pc:graphicFrameChg>
        <pc:graphicFrameChg chg="modGraphic">
          <ac:chgData name="Alex Pang" userId="b35f2c48-39e3-478c-863d-65bfd252d017" providerId="ADAL" clId="{3B145F4D-6CCF-4EA5-B12B-51AA5AD07CF4}" dt="2023-02-18T23:25:44.779" v="139" actId="14734"/>
          <ac:graphicFrameMkLst>
            <pc:docMk/>
            <pc:sldMk cId="946807170" sldId="293"/>
            <ac:graphicFrameMk id="86" creationId="{00000000-0000-0000-0000-000000000000}"/>
          </ac:graphicFrameMkLst>
        </pc:graphicFrameChg>
      </pc:sldChg>
      <pc:sldChg chg="addSp modSp mod modAnim">
        <pc:chgData name="Alex Pang" userId="b35f2c48-39e3-478c-863d-65bfd252d017" providerId="ADAL" clId="{3B145F4D-6CCF-4EA5-B12B-51AA5AD07CF4}" dt="2023-02-18T23:30:32.422" v="251" actId="1076"/>
        <pc:sldMkLst>
          <pc:docMk/>
          <pc:sldMk cId="570493943" sldId="294"/>
        </pc:sldMkLst>
        <pc:spChg chg="add mod">
          <ac:chgData name="Alex Pang" userId="b35f2c48-39e3-478c-863d-65bfd252d017" providerId="ADAL" clId="{3B145F4D-6CCF-4EA5-B12B-51AA5AD07CF4}" dt="2023-02-18T23:28:51.941" v="205" actId="2711"/>
          <ac:spMkLst>
            <pc:docMk/>
            <pc:sldMk cId="570493943" sldId="294"/>
            <ac:spMk id="2" creationId="{707B6395-16A8-3C9F-553B-E3C1B742A9F6}"/>
          </ac:spMkLst>
        </pc:spChg>
        <pc:spChg chg="add mod">
          <ac:chgData name="Alex Pang" userId="b35f2c48-39e3-478c-863d-65bfd252d017" providerId="ADAL" clId="{3B145F4D-6CCF-4EA5-B12B-51AA5AD07CF4}" dt="2023-02-18T23:29:31.621" v="212" actId="14100"/>
          <ac:spMkLst>
            <pc:docMk/>
            <pc:sldMk cId="570493943" sldId="294"/>
            <ac:spMk id="3" creationId="{EC2FBA16-DEB1-BFBE-6940-057691D7E866}"/>
          </ac:spMkLst>
        </pc:spChg>
        <pc:spChg chg="add mod">
          <ac:chgData name="Alex Pang" userId="b35f2c48-39e3-478c-863d-65bfd252d017" providerId="ADAL" clId="{3B145F4D-6CCF-4EA5-B12B-51AA5AD07CF4}" dt="2023-02-18T23:29:24.580" v="211" actId="1076"/>
          <ac:spMkLst>
            <pc:docMk/>
            <pc:sldMk cId="570493943" sldId="294"/>
            <ac:spMk id="4" creationId="{F585B23D-518B-F9B1-7F93-6709C37D0C6C}"/>
          </ac:spMkLst>
        </pc:spChg>
        <pc:spChg chg="add mod">
          <ac:chgData name="Alex Pang" userId="b35f2c48-39e3-478c-863d-65bfd252d017" providerId="ADAL" clId="{3B145F4D-6CCF-4EA5-B12B-51AA5AD07CF4}" dt="2023-02-18T23:30:32.422" v="251" actId="1076"/>
          <ac:spMkLst>
            <pc:docMk/>
            <pc:sldMk cId="570493943" sldId="294"/>
            <ac:spMk id="6" creationId="{89115ECC-AE18-5AE9-2641-EB16A0A66A1D}"/>
          </ac:spMkLst>
        </pc:spChg>
        <pc:spChg chg="mod">
          <ac:chgData name="Alex Pang" userId="b35f2c48-39e3-478c-863d-65bfd252d017" providerId="ADAL" clId="{3B145F4D-6CCF-4EA5-B12B-51AA5AD07CF4}" dt="2023-02-18T23:22:08.774" v="94" actId="207"/>
          <ac:spMkLst>
            <pc:docMk/>
            <pc:sldMk cId="570493943" sldId="294"/>
            <ac:spMk id="137" creationId="{00000000-0000-0000-0000-000000000000}"/>
          </ac:spMkLst>
        </pc:spChg>
        <pc:graphicFrameChg chg="mod">
          <ac:chgData name="Alex Pang" userId="b35f2c48-39e3-478c-863d-65bfd252d017" providerId="ADAL" clId="{3B145F4D-6CCF-4EA5-B12B-51AA5AD07CF4}" dt="2023-02-18T23:19:21.563" v="69" actId="1076"/>
          <ac:graphicFrameMkLst>
            <pc:docMk/>
            <pc:sldMk cId="570493943" sldId="294"/>
            <ac:graphicFrameMk id="85" creationId="{00000000-0000-0000-0000-000000000000}"/>
          </ac:graphicFrameMkLst>
        </pc:graphicFrameChg>
      </pc:sldChg>
      <pc:sldChg chg="modSp mod">
        <pc:chgData name="Alex Pang" userId="b35f2c48-39e3-478c-863d-65bfd252d017" providerId="ADAL" clId="{3B145F4D-6CCF-4EA5-B12B-51AA5AD07CF4}" dt="2023-02-18T23:20:08.908" v="78" actId="207"/>
        <pc:sldMkLst>
          <pc:docMk/>
          <pc:sldMk cId="1836708538" sldId="295"/>
        </pc:sldMkLst>
        <pc:spChg chg="mod">
          <ac:chgData name="Alex Pang" userId="b35f2c48-39e3-478c-863d-65bfd252d017" providerId="ADAL" clId="{3B145F4D-6CCF-4EA5-B12B-51AA5AD07CF4}" dt="2023-02-18T23:20:08.908" v="78" actId="207"/>
          <ac:spMkLst>
            <pc:docMk/>
            <pc:sldMk cId="1836708538" sldId="295"/>
            <ac:spMk id="230" creationId="{00000000-0000-0000-0000-000000000000}"/>
          </ac:spMkLst>
        </pc:spChg>
      </pc:sldChg>
      <pc:sldChg chg="addSp modSp mod modAnim">
        <pc:chgData name="Alex Pang" userId="b35f2c48-39e3-478c-863d-65bfd252d017" providerId="ADAL" clId="{3B145F4D-6CCF-4EA5-B12B-51AA5AD07CF4}" dt="2023-02-18T23:31:44.722" v="280" actId="1076"/>
        <pc:sldMkLst>
          <pc:docMk/>
          <pc:sldMk cId="3477222945" sldId="296"/>
        </pc:sldMkLst>
        <pc:spChg chg="add mod">
          <ac:chgData name="Alex Pang" userId="b35f2c48-39e3-478c-863d-65bfd252d017" providerId="ADAL" clId="{3B145F4D-6CCF-4EA5-B12B-51AA5AD07CF4}" dt="2023-02-18T23:31:39.524" v="279" actId="1035"/>
          <ac:spMkLst>
            <pc:docMk/>
            <pc:sldMk cId="3477222945" sldId="296"/>
            <ac:spMk id="2" creationId="{6DE459E1-4746-E49E-4DA4-0F59959C4909}"/>
          </ac:spMkLst>
        </pc:spChg>
        <pc:spChg chg="add mod">
          <ac:chgData name="Alex Pang" userId="b35f2c48-39e3-478c-863d-65bfd252d017" providerId="ADAL" clId="{3B145F4D-6CCF-4EA5-B12B-51AA5AD07CF4}" dt="2023-02-18T23:31:39.524" v="279" actId="1035"/>
          <ac:spMkLst>
            <pc:docMk/>
            <pc:sldMk cId="3477222945" sldId="296"/>
            <ac:spMk id="3" creationId="{D951AFCC-794C-C30C-33A9-917E269E7367}"/>
          </ac:spMkLst>
        </pc:spChg>
        <pc:spChg chg="mod">
          <ac:chgData name="Alex Pang" userId="b35f2c48-39e3-478c-863d-65bfd252d017" providerId="ADAL" clId="{3B145F4D-6CCF-4EA5-B12B-51AA5AD07CF4}" dt="2023-02-18T23:31:39.524" v="279" actId="1035"/>
          <ac:spMkLst>
            <pc:docMk/>
            <pc:sldMk cId="3477222945" sldId="296"/>
            <ac:spMk id="73" creationId="{00000000-0000-0000-0000-000000000000}"/>
          </ac:spMkLst>
        </pc:spChg>
        <pc:spChg chg="mod">
          <ac:chgData name="Alex Pang" userId="b35f2c48-39e3-478c-863d-65bfd252d017" providerId="ADAL" clId="{3B145F4D-6CCF-4EA5-B12B-51AA5AD07CF4}" dt="2023-02-18T23:31:39.524" v="279" actId="1035"/>
          <ac:spMkLst>
            <pc:docMk/>
            <pc:sldMk cId="3477222945" sldId="296"/>
            <ac:spMk id="76" creationId="{00000000-0000-0000-0000-000000000000}"/>
          </ac:spMkLst>
        </pc:spChg>
        <pc:spChg chg="mod">
          <ac:chgData name="Alex Pang" userId="b35f2c48-39e3-478c-863d-65bfd252d017" providerId="ADAL" clId="{3B145F4D-6CCF-4EA5-B12B-51AA5AD07CF4}" dt="2023-02-18T23:31:39.524" v="279" actId="1035"/>
          <ac:spMkLst>
            <pc:docMk/>
            <pc:sldMk cId="3477222945" sldId="296"/>
            <ac:spMk id="77" creationId="{00000000-0000-0000-0000-000000000000}"/>
          </ac:spMkLst>
        </pc:spChg>
        <pc:spChg chg="mod">
          <ac:chgData name="Alex Pang" userId="b35f2c48-39e3-478c-863d-65bfd252d017" providerId="ADAL" clId="{3B145F4D-6CCF-4EA5-B12B-51AA5AD07CF4}" dt="2023-02-18T23:31:39.524" v="279" actId="1035"/>
          <ac:spMkLst>
            <pc:docMk/>
            <pc:sldMk cId="3477222945" sldId="296"/>
            <ac:spMk id="83" creationId="{00000000-0000-0000-0000-000000000000}"/>
          </ac:spMkLst>
        </pc:spChg>
        <pc:spChg chg="mod">
          <ac:chgData name="Alex Pang" userId="b35f2c48-39e3-478c-863d-65bfd252d017" providerId="ADAL" clId="{3B145F4D-6CCF-4EA5-B12B-51AA5AD07CF4}" dt="2023-02-18T23:31:39.524" v="279" actId="1035"/>
          <ac:spMkLst>
            <pc:docMk/>
            <pc:sldMk cId="3477222945" sldId="296"/>
            <ac:spMk id="88" creationId="{00000000-0000-0000-0000-000000000000}"/>
          </ac:spMkLst>
        </pc:spChg>
        <pc:spChg chg="mod">
          <ac:chgData name="Alex Pang" userId="b35f2c48-39e3-478c-863d-65bfd252d017" providerId="ADAL" clId="{3B145F4D-6CCF-4EA5-B12B-51AA5AD07CF4}" dt="2023-02-18T23:31:44.722" v="280" actId="1076"/>
          <ac:spMkLst>
            <pc:docMk/>
            <pc:sldMk cId="3477222945" sldId="296"/>
            <ac:spMk id="230" creationId="{00000000-0000-0000-0000-000000000000}"/>
          </ac:spMkLst>
        </pc:spChg>
        <pc:graphicFrameChg chg="mod">
          <ac:chgData name="Alex Pang" userId="b35f2c48-39e3-478c-863d-65bfd252d017" providerId="ADAL" clId="{3B145F4D-6CCF-4EA5-B12B-51AA5AD07CF4}" dt="2023-02-18T23:31:39.524" v="279" actId="1035"/>
          <ac:graphicFrameMkLst>
            <pc:docMk/>
            <pc:sldMk cId="3477222945" sldId="296"/>
            <ac:graphicFrameMk id="13" creationId="{00000000-0000-0000-0000-000000000000}"/>
          </ac:graphicFrameMkLst>
        </pc:graphicFrameChg>
        <pc:graphicFrameChg chg="mod">
          <ac:chgData name="Alex Pang" userId="b35f2c48-39e3-478c-863d-65bfd252d017" providerId="ADAL" clId="{3B145F4D-6CCF-4EA5-B12B-51AA5AD07CF4}" dt="2023-02-18T23:31:39.524" v="279" actId="1035"/>
          <ac:graphicFrameMkLst>
            <pc:docMk/>
            <pc:sldMk cId="3477222945" sldId="296"/>
            <ac:graphicFrameMk id="14" creationId="{00000000-0000-0000-0000-000000000000}"/>
          </ac:graphicFrameMkLst>
        </pc:graphicFrameChg>
        <pc:picChg chg="mod">
          <ac:chgData name="Alex Pang" userId="b35f2c48-39e3-478c-863d-65bfd252d017" providerId="ADAL" clId="{3B145F4D-6CCF-4EA5-B12B-51AA5AD07CF4}" dt="2023-02-18T23:31:39.524" v="279" actId="1035"/>
          <ac:picMkLst>
            <pc:docMk/>
            <pc:sldMk cId="3477222945" sldId="296"/>
            <ac:picMk id="89" creationId="{00000000-0000-0000-0000-000000000000}"/>
          </ac:picMkLst>
        </pc:picChg>
        <pc:picChg chg="mod">
          <ac:chgData name="Alex Pang" userId="b35f2c48-39e3-478c-863d-65bfd252d017" providerId="ADAL" clId="{3B145F4D-6CCF-4EA5-B12B-51AA5AD07CF4}" dt="2023-02-18T23:31:39.524" v="279" actId="1035"/>
          <ac:picMkLst>
            <pc:docMk/>
            <pc:sldMk cId="3477222945" sldId="296"/>
            <ac:picMk id="90" creationId="{00000000-0000-0000-0000-000000000000}"/>
          </ac:picMkLst>
        </pc:picChg>
        <pc:cxnChg chg="mod">
          <ac:chgData name="Alex Pang" userId="b35f2c48-39e3-478c-863d-65bfd252d017" providerId="ADAL" clId="{3B145F4D-6CCF-4EA5-B12B-51AA5AD07CF4}" dt="2023-02-18T23:31:39.524" v="279" actId="1035"/>
          <ac:cxnSpMkLst>
            <pc:docMk/>
            <pc:sldMk cId="3477222945" sldId="296"/>
            <ac:cxnSpMk id="74" creationId="{00000000-0000-0000-0000-000000000000}"/>
          </ac:cxnSpMkLst>
        </pc:cxnChg>
        <pc:cxnChg chg="mod">
          <ac:chgData name="Alex Pang" userId="b35f2c48-39e3-478c-863d-65bfd252d017" providerId="ADAL" clId="{3B145F4D-6CCF-4EA5-B12B-51AA5AD07CF4}" dt="2023-02-18T23:31:39.524" v="279" actId="1035"/>
          <ac:cxnSpMkLst>
            <pc:docMk/>
            <pc:sldMk cId="3477222945" sldId="296"/>
            <ac:cxnSpMk id="75" creationId="{00000000-0000-0000-0000-000000000000}"/>
          </ac:cxnSpMkLst>
        </pc:cxnChg>
        <pc:cxnChg chg="mod">
          <ac:chgData name="Alex Pang" userId="b35f2c48-39e3-478c-863d-65bfd252d017" providerId="ADAL" clId="{3B145F4D-6CCF-4EA5-B12B-51AA5AD07CF4}" dt="2023-02-18T23:31:39.524" v="279" actId="1035"/>
          <ac:cxnSpMkLst>
            <pc:docMk/>
            <pc:sldMk cId="3477222945" sldId="296"/>
            <ac:cxnSpMk id="78" creationId="{00000000-0000-0000-0000-000000000000}"/>
          </ac:cxnSpMkLst>
        </pc:cxnChg>
      </pc:sldChg>
      <pc:sldChg chg="modSp mod">
        <pc:chgData name="Alex Pang" userId="b35f2c48-39e3-478c-863d-65bfd252d017" providerId="ADAL" clId="{3B145F4D-6CCF-4EA5-B12B-51AA5AD07CF4}" dt="2023-02-18T23:21:23.764" v="92" actId="2711"/>
        <pc:sldMkLst>
          <pc:docMk/>
          <pc:sldMk cId="2427300704" sldId="297"/>
        </pc:sldMkLst>
        <pc:spChg chg="mod">
          <ac:chgData name="Alex Pang" userId="b35f2c48-39e3-478c-863d-65bfd252d017" providerId="ADAL" clId="{3B145F4D-6CCF-4EA5-B12B-51AA5AD07CF4}" dt="2023-02-18T23:21:13.763" v="91" actId="1076"/>
          <ac:spMkLst>
            <pc:docMk/>
            <pc:sldMk cId="2427300704" sldId="297"/>
            <ac:spMk id="2" creationId="{00000000-0000-0000-0000-000000000000}"/>
          </ac:spMkLst>
        </pc:spChg>
        <pc:spChg chg="mod">
          <ac:chgData name="Alex Pang" userId="b35f2c48-39e3-478c-863d-65bfd252d017" providerId="ADAL" clId="{3B145F4D-6CCF-4EA5-B12B-51AA5AD07CF4}" dt="2023-02-18T23:21:23.764" v="92" actId="2711"/>
          <ac:spMkLst>
            <pc:docMk/>
            <pc:sldMk cId="2427300704" sldId="297"/>
            <ac:spMk id="90" creationId="{00000000-0000-0000-0000-000000000000}"/>
          </ac:spMkLst>
        </pc:spChg>
      </pc:sldChg>
      <pc:sldChg chg="modSp mod">
        <pc:chgData name="Alex Pang" userId="b35f2c48-39e3-478c-863d-65bfd252d017" providerId="ADAL" clId="{3B145F4D-6CCF-4EA5-B12B-51AA5AD07CF4}" dt="2023-02-18T23:32:57.074" v="376" actId="1076"/>
        <pc:sldMkLst>
          <pc:docMk/>
          <pc:sldMk cId="571632032" sldId="298"/>
        </pc:sldMkLst>
        <pc:spChg chg="mod">
          <ac:chgData name="Alex Pang" userId="b35f2c48-39e3-478c-863d-65bfd252d017" providerId="ADAL" clId="{3B145F4D-6CCF-4EA5-B12B-51AA5AD07CF4}" dt="2023-02-18T23:32:57.074" v="376" actId="1076"/>
          <ac:spMkLst>
            <pc:docMk/>
            <pc:sldMk cId="571632032" sldId="298"/>
            <ac:spMk id="2" creationId="{00000000-0000-0000-0000-000000000000}"/>
          </ac:spMkLst>
        </pc:spChg>
        <pc:spChg chg="mod">
          <ac:chgData name="Alex Pang" userId="b35f2c48-39e3-478c-863d-65bfd252d017" providerId="ADAL" clId="{3B145F4D-6CCF-4EA5-B12B-51AA5AD07CF4}" dt="2023-02-18T23:32:51.642" v="375" actId="1076"/>
          <ac:spMkLst>
            <pc:docMk/>
            <pc:sldMk cId="571632032" sldId="298"/>
            <ac:spMk id="3" creationId="{00000000-0000-0000-0000-000000000000}"/>
          </ac:spMkLst>
        </pc:spChg>
        <pc:picChg chg="mod">
          <ac:chgData name="Alex Pang" userId="b35f2c48-39e3-478c-863d-65bfd252d017" providerId="ADAL" clId="{3B145F4D-6CCF-4EA5-B12B-51AA5AD07CF4}" dt="2023-02-18T23:32:09.636" v="282" actId="1076"/>
          <ac:picMkLst>
            <pc:docMk/>
            <pc:sldMk cId="571632032" sldId="298"/>
            <ac:picMk id="4" creationId="{00000000-0000-0000-0000-000000000000}"/>
          </ac:picMkLst>
        </pc:picChg>
      </pc:sldChg>
      <pc:sldChg chg="addSp modSp mod">
        <pc:chgData name="Alex Pang" userId="b35f2c48-39e3-478c-863d-65bfd252d017" providerId="ADAL" clId="{3B145F4D-6CCF-4EA5-B12B-51AA5AD07CF4}" dt="2023-02-18T23:25:28.298" v="138" actId="1076"/>
        <pc:sldMkLst>
          <pc:docMk/>
          <pc:sldMk cId="3419684556" sldId="301"/>
        </pc:sldMkLst>
        <pc:spChg chg="mod">
          <ac:chgData name="Alex Pang" userId="b35f2c48-39e3-478c-863d-65bfd252d017" providerId="ADAL" clId="{3B145F4D-6CCF-4EA5-B12B-51AA5AD07CF4}" dt="2023-02-18T23:24:19.127" v="116" actId="6549"/>
          <ac:spMkLst>
            <pc:docMk/>
            <pc:sldMk cId="3419684556" sldId="301"/>
            <ac:spMk id="2" creationId="{9A06DDF4-CF28-4522-AA96-6F9740527041}"/>
          </ac:spMkLst>
        </pc:spChg>
        <pc:spChg chg="mod">
          <ac:chgData name="Alex Pang" userId="b35f2c48-39e3-478c-863d-65bfd252d017" providerId="ADAL" clId="{3B145F4D-6CCF-4EA5-B12B-51AA5AD07CF4}" dt="2023-02-18T23:25:28.298" v="138" actId="1076"/>
          <ac:spMkLst>
            <pc:docMk/>
            <pc:sldMk cId="3419684556" sldId="301"/>
            <ac:spMk id="3" creationId="{ACFB3D7D-7FAA-4669-AC15-2F783D50DA0C}"/>
          </ac:spMkLst>
        </pc:spChg>
        <pc:spChg chg="add mod">
          <ac:chgData name="Alex Pang" userId="b35f2c48-39e3-478c-863d-65bfd252d017" providerId="ADAL" clId="{3B145F4D-6CCF-4EA5-B12B-51AA5AD07CF4}" dt="2023-02-18T23:25:22.072" v="136" actId="1076"/>
          <ac:spMkLst>
            <pc:docMk/>
            <pc:sldMk cId="3419684556" sldId="301"/>
            <ac:spMk id="5" creationId="{461F6619-805B-9204-3D91-A98992790347}"/>
          </ac:spMkLst>
        </pc:spChg>
      </pc:sldChg>
      <pc:sldChg chg="modSp mod">
        <pc:chgData name="Alex Pang" userId="b35f2c48-39e3-478c-863d-65bfd252d017" providerId="ADAL" clId="{3B145F4D-6CCF-4EA5-B12B-51AA5AD07CF4}" dt="2023-02-19T01:00:43.613" v="394" actId="207"/>
        <pc:sldMkLst>
          <pc:docMk/>
          <pc:sldMk cId="98303285" sldId="303"/>
        </pc:sldMkLst>
        <pc:spChg chg="mod">
          <ac:chgData name="Alex Pang" userId="b35f2c48-39e3-478c-863d-65bfd252d017" providerId="ADAL" clId="{3B145F4D-6CCF-4EA5-B12B-51AA5AD07CF4}" dt="2023-02-19T01:00:43.613" v="394" actId="207"/>
          <ac:spMkLst>
            <pc:docMk/>
            <pc:sldMk cId="98303285" sldId="303"/>
            <ac:spMk id="3" creationId="{C6A1D3B9-0AB9-4F3E-B50E-DFF10A9797B9}"/>
          </ac:spMkLst>
        </pc:spChg>
      </pc:sldChg>
      <pc:sldChg chg="modSp mod">
        <pc:chgData name="Alex Pang" userId="b35f2c48-39e3-478c-863d-65bfd252d017" providerId="ADAL" clId="{3B145F4D-6CCF-4EA5-B12B-51AA5AD07CF4}" dt="2023-02-18T23:36:47.811" v="386" actId="20577"/>
        <pc:sldMkLst>
          <pc:docMk/>
          <pc:sldMk cId="2791201101" sldId="304"/>
        </pc:sldMkLst>
        <pc:spChg chg="mod">
          <ac:chgData name="Alex Pang" userId="b35f2c48-39e3-478c-863d-65bfd252d017" providerId="ADAL" clId="{3B145F4D-6CCF-4EA5-B12B-51AA5AD07CF4}" dt="2023-02-18T23:36:47.811" v="386" actId="20577"/>
          <ac:spMkLst>
            <pc:docMk/>
            <pc:sldMk cId="2791201101" sldId="304"/>
            <ac:spMk id="2" creationId="{C9AE7A7F-92B8-4891-A558-C097407C9860}"/>
          </ac:spMkLst>
        </pc:spChg>
        <pc:spChg chg="mod">
          <ac:chgData name="Alex Pang" userId="b35f2c48-39e3-478c-863d-65bfd252d017" providerId="ADAL" clId="{3B145F4D-6CCF-4EA5-B12B-51AA5AD07CF4}" dt="2023-02-18T23:36:38.049" v="382" actId="255"/>
          <ac:spMkLst>
            <pc:docMk/>
            <pc:sldMk cId="2791201101" sldId="304"/>
            <ac:spMk id="4" creationId="{0237C148-53AA-4F42-AF71-A4AF64C44C16}"/>
          </ac:spMkLst>
        </pc:spChg>
        <pc:spChg chg="mod">
          <ac:chgData name="Alex Pang" userId="b35f2c48-39e3-478c-863d-65bfd252d017" providerId="ADAL" clId="{3B145F4D-6CCF-4EA5-B12B-51AA5AD07CF4}" dt="2023-02-18T23:36:22.002" v="380" actId="255"/>
          <ac:spMkLst>
            <pc:docMk/>
            <pc:sldMk cId="2791201101" sldId="304"/>
            <ac:spMk id="5" creationId="{A23437B5-68F5-4175-8DEA-7D1D4043081D}"/>
          </ac:spMkLst>
        </pc:spChg>
      </pc:sldChg>
      <pc:sldChg chg="modSp mod">
        <pc:chgData name="Alex Pang" userId="b35f2c48-39e3-478c-863d-65bfd252d017" providerId="ADAL" clId="{3B145F4D-6CCF-4EA5-B12B-51AA5AD07CF4}" dt="2023-02-19T01:03:54.045" v="422" actId="2711"/>
        <pc:sldMkLst>
          <pc:docMk/>
          <pc:sldMk cId="1026948413" sldId="305"/>
        </pc:sldMkLst>
        <pc:spChg chg="mod">
          <ac:chgData name="Alex Pang" userId="b35f2c48-39e3-478c-863d-65bfd252d017" providerId="ADAL" clId="{3B145F4D-6CCF-4EA5-B12B-51AA5AD07CF4}" dt="2023-02-19T01:03:17.626" v="414" actId="255"/>
          <ac:spMkLst>
            <pc:docMk/>
            <pc:sldMk cId="1026948413" sldId="305"/>
            <ac:spMk id="6" creationId="{73DEE165-2B4A-4A67-9C04-5FC676E41A66}"/>
          </ac:spMkLst>
        </pc:spChg>
        <pc:spChg chg="mod">
          <ac:chgData name="Alex Pang" userId="b35f2c48-39e3-478c-863d-65bfd252d017" providerId="ADAL" clId="{3B145F4D-6CCF-4EA5-B12B-51AA5AD07CF4}" dt="2023-02-19T01:03:43.884" v="420" actId="1076"/>
          <ac:spMkLst>
            <pc:docMk/>
            <pc:sldMk cId="1026948413" sldId="305"/>
            <ac:spMk id="9" creationId="{BB8DF4C3-87F6-4581-8129-DBF88AF5F18A}"/>
          </ac:spMkLst>
        </pc:spChg>
        <pc:spChg chg="mod">
          <ac:chgData name="Alex Pang" userId="b35f2c48-39e3-478c-863d-65bfd252d017" providerId="ADAL" clId="{3B145F4D-6CCF-4EA5-B12B-51AA5AD07CF4}" dt="2023-02-19T01:03:54.045" v="422" actId="2711"/>
          <ac:spMkLst>
            <pc:docMk/>
            <pc:sldMk cId="1026948413" sldId="305"/>
            <ac:spMk id="10" creationId="{EA2B77FE-D92E-4DBF-BD30-D8A583F04B02}"/>
          </ac:spMkLst>
        </pc:spChg>
        <pc:picChg chg="mod">
          <ac:chgData name="Alex Pang" userId="b35f2c48-39e3-478c-863d-65bfd252d017" providerId="ADAL" clId="{3B145F4D-6CCF-4EA5-B12B-51AA5AD07CF4}" dt="2023-02-19T01:03:47.874" v="421" actId="1076"/>
          <ac:picMkLst>
            <pc:docMk/>
            <pc:sldMk cId="1026948413" sldId="305"/>
            <ac:picMk id="7" creationId="{FAF45D21-69C2-43B3-AD2C-E5EEED0D2CFF}"/>
          </ac:picMkLst>
        </pc:picChg>
      </pc:sldChg>
      <pc:sldChg chg="modSp mod">
        <pc:chgData name="Alex Pang" userId="b35f2c48-39e3-478c-863d-65bfd252d017" providerId="ADAL" clId="{3B145F4D-6CCF-4EA5-B12B-51AA5AD07CF4}" dt="2023-02-19T01:01:08.186" v="397" actId="255"/>
        <pc:sldMkLst>
          <pc:docMk/>
          <pc:sldMk cId="584807890" sldId="306"/>
        </pc:sldMkLst>
        <pc:spChg chg="mod">
          <ac:chgData name="Alex Pang" userId="b35f2c48-39e3-478c-863d-65bfd252d017" providerId="ADAL" clId="{3B145F4D-6CCF-4EA5-B12B-51AA5AD07CF4}" dt="2023-02-19T01:01:08.186" v="397" actId="255"/>
          <ac:spMkLst>
            <pc:docMk/>
            <pc:sldMk cId="584807890" sldId="306"/>
            <ac:spMk id="4" creationId="{2CBE6381-8BCC-48CB-BD79-4506ED9710A8}"/>
          </ac:spMkLst>
        </pc:spChg>
      </pc:sldChg>
      <pc:sldChg chg="modSp mod">
        <pc:chgData name="Alex Pang" userId="b35f2c48-39e3-478c-863d-65bfd252d017" providerId="ADAL" clId="{3B145F4D-6CCF-4EA5-B12B-51AA5AD07CF4}" dt="2023-02-19T01:02:35.737" v="411" actId="14100"/>
        <pc:sldMkLst>
          <pc:docMk/>
          <pc:sldMk cId="912354567" sldId="307"/>
        </pc:sldMkLst>
        <pc:spChg chg="mod">
          <ac:chgData name="Alex Pang" userId="b35f2c48-39e3-478c-863d-65bfd252d017" providerId="ADAL" clId="{3B145F4D-6CCF-4EA5-B12B-51AA5AD07CF4}" dt="2023-02-19T01:01:20.868" v="399" actId="255"/>
          <ac:spMkLst>
            <pc:docMk/>
            <pc:sldMk cId="912354567" sldId="307"/>
            <ac:spMk id="6" creationId="{9DB47F49-ED6C-4A2B-AB5C-551B7BF6CA4C}"/>
          </ac:spMkLst>
        </pc:spChg>
        <pc:spChg chg="mod">
          <ac:chgData name="Alex Pang" userId="b35f2c48-39e3-478c-863d-65bfd252d017" providerId="ADAL" clId="{3B145F4D-6CCF-4EA5-B12B-51AA5AD07CF4}" dt="2023-02-19T01:02:12.677" v="409" actId="14100"/>
          <ac:spMkLst>
            <pc:docMk/>
            <pc:sldMk cId="912354567" sldId="307"/>
            <ac:spMk id="9" creationId="{99F82598-3289-4123-BB72-413EEEAE25F2}"/>
          </ac:spMkLst>
        </pc:spChg>
        <pc:spChg chg="mod">
          <ac:chgData name="Alex Pang" userId="b35f2c48-39e3-478c-863d-65bfd252d017" providerId="ADAL" clId="{3B145F4D-6CCF-4EA5-B12B-51AA5AD07CF4}" dt="2023-02-19T01:01:50.937" v="406" actId="14100"/>
          <ac:spMkLst>
            <pc:docMk/>
            <pc:sldMk cId="912354567" sldId="307"/>
            <ac:spMk id="10" creationId="{4C8CA782-DC0F-4E77-976E-50902A7FDA2C}"/>
          </ac:spMkLst>
        </pc:spChg>
        <pc:spChg chg="mod">
          <ac:chgData name="Alex Pang" userId="b35f2c48-39e3-478c-863d-65bfd252d017" providerId="ADAL" clId="{3B145F4D-6CCF-4EA5-B12B-51AA5AD07CF4}" dt="2023-02-19T01:02:35.737" v="411" actId="14100"/>
          <ac:spMkLst>
            <pc:docMk/>
            <pc:sldMk cId="912354567" sldId="307"/>
            <ac:spMk id="11" creationId="{90613773-8002-4EA7-8247-444CE08B246D}"/>
          </ac:spMkLst>
        </pc:spChg>
        <pc:picChg chg="mod">
          <ac:chgData name="Alex Pang" userId="b35f2c48-39e3-478c-863d-65bfd252d017" providerId="ADAL" clId="{3B145F4D-6CCF-4EA5-B12B-51AA5AD07CF4}" dt="2023-02-19T01:01:36.262" v="403" actId="1076"/>
          <ac:picMkLst>
            <pc:docMk/>
            <pc:sldMk cId="912354567" sldId="307"/>
            <ac:picMk id="7" creationId="{6206347F-757F-4A1B-B9A4-03A1FDA6A48F}"/>
          </ac:picMkLst>
        </pc:picChg>
        <pc:picChg chg="mod">
          <ac:chgData name="Alex Pang" userId="b35f2c48-39e3-478c-863d-65bfd252d017" providerId="ADAL" clId="{3B145F4D-6CCF-4EA5-B12B-51AA5AD07CF4}" dt="2023-02-19T01:01:33.168" v="402" actId="1076"/>
          <ac:picMkLst>
            <pc:docMk/>
            <pc:sldMk cId="912354567" sldId="307"/>
            <ac:picMk id="8" creationId="{4E691A49-C144-47CD-8BE0-A9C5C1C9DF86}"/>
          </ac:picMkLst>
        </pc:picChg>
      </pc:sldChg>
      <pc:sldChg chg="del">
        <pc:chgData name="Alex Pang" userId="b35f2c48-39e3-478c-863d-65bfd252d017" providerId="ADAL" clId="{3B145F4D-6CCF-4EA5-B12B-51AA5AD07CF4}" dt="2023-02-18T23:23:54.439" v="114" actId="2696"/>
        <pc:sldMkLst>
          <pc:docMk/>
          <pc:sldMk cId="706818174" sldId="308"/>
        </pc:sldMkLst>
      </pc:sldChg>
      <pc:sldChg chg="modSp mod">
        <pc:chgData name="Alex Pang" userId="b35f2c48-39e3-478c-863d-65bfd252d017" providerId="ADAL" clId="{3B145F4D-6CCF-4EA5-B12B-51AA5AD07CF4}" dt="2023-02-18T23:37:31.517" v="393" actId="20577"/>
        <pc:sldMkLst>
          <pc:docMk/>
          <pc:sldMk cId="1367110796" sldId="309"/>
        </pc:sldMkLst>
        <pc:spChg chg="mod">
          <ac:chgData name="Alex Pang" userId="b35f2c48-39e3-478c-863d-65bfd252d017" providerId="ADAL" clId="{3B145F4D-6CCF-4EA5-B12B-51AA5AD07CF4}" dt="2023-02-18T23:37:31.517" v="393" actId="20577"/>
          <ac:spMkLst>
            <pc:docMk/>
            <pc:sldMk cId="1367110796" sldId="309"/>
            <ac:spMk id="3" creationId="{FB8C45D9-86D3-4B1B-B742-F87893132442}"/>
          </ac:spMkLst>
        </pc:spChg>
      </pc:sldChg>
      <pc:sldChg chg="delSp modSp mod ord">
        <pc:chgData name="Alex Pang" userId="b35f2c48-39e3-478c-863d-65bfd252d017" providerId="ADAL" clId="{3B145F4D-6CCF-4EA5-B12B-51AA5AD07CF4}" dt="2023-02-18T22:24:45.772" v="23" actId="20577"/>
        <pc:sldMkLst>
          <pc:docMk/>
          <pc:sldMk cId="375537584" sldId="321"/>
        </pc:sldMkLst>
        <pc:spChg chg="mod">
          <ac:chgData name="Alex Pang" userId="b35f2c48-39e3-478c-863d-65bfd252d017" providerId="ADAL" clId="{3B145F4D-6CCF-4EA5-B12B-51AA5AD07CF4}" dt="2023-02-18T22:24:30.090" v="4" actId="20577"/>
          <ac:spMkLst>
            <pc:docMk/>
            <pc:sldMk cId="375537584" sldId="321"/>
            <ac:spMk id="3" creationId="{02F87C00-6AC0-887D-AEA9-243D779A4B7F}"/>
          </ac:spMkLst>
        </pc:spChg>
        <pc:spChg chg="mod">
          <ac:chgData name="Alex Pang" userId="b35f2c48-39e3-478c-863d-65bfd252d017" providerId="ADAL" clId="{3B145F4D-6CCF-4EA5-B12B-51AA5AD07CF4}" dt="2023-02-18T22:24:45.772" v="23" actId="20577"/>
          <ac:spMkLst>
            <pc:docMk/>
            <pc:sldMk cId="375537584" sldId="321"/>
            <ac:spMk id="4" creationId="{905FC1C9-83F1-2CBD-6B8A-2FE474DBEA7A}"/>
          </ac:spMkLst>
        </pc:spChg>
        <pc:spChg chg="del">
          <ac:chgData name="Alex Pang" userId="b35f2c48-39e3-478c-863d-65bfd252d017" providerId="ADAL" clId="{3B145F4D-6CCF-4EA5-B12B-51AA5AD07CF4}" dt="2023-02-18T22:24:34.880" v="5" actId="478"/>
          <ac:spMkLst>
            <pc:docMk/>
            <pc:sldMk cId="375537584" sldId="321"/>
            <ac:spMk id="7" creationId="{DB35DEAF-E511-6355-A3F7-C26CA89732EC}"/>
          </ac:spMkLst>
        </pc:spChg>
      </pc:sldChg>
      <pc:sldMasterChg chg="modSldLayout">
        <pc:chgData name="Alex Pang" userId="b35f2c48-39e3-478c-863d-65bfd252d017" providerId="ADAL" clId="{3B145F4D-6CCF-4EA5-B12B-51AA5AD07CF4}" dt="2023-02-18T22:26:21.667" v="39" actId="208"/>
        <pc:sldMasterMkLst>
          <pc:docMk/>
          <pc:sldMasterMk cId="4241071847" sldId="2147483648"/>
        </pc:sldMasterMkLst>
        <pc:sldLayoutChg chg="delSp modSp mod">
          <pc:chgData name="Alex Pang" userId="b35f2c48-39e3-478c-863d-65bfd252d017" providerId="ADAL" clId="{3B145F4D-6CCF-4EA5-B12B-51AA5AD07CF4}" dt="2023-02-18T22:26:21.667" v="39" actId="208"/>
          <pc:sldLayoutMkLst>
            <pc:docMk/>
            <pc:sldMasterMk cId="4241071847" sldId="2147483648"/>
            <pc:sldLayoutMk cId="790206192" sldId="2147483660"/>
          </pc:sldLayoutMkLst>
          <pc:spChg chg="mod">
            <ac:chgData name="Alex Pang" userId="b35f2c48-39e3-478c-863d-65bfd252d017" providerId="ADAL" clId="{3B145F4D-6CCF-4EA5-B12B-51AA5AD07CF4}" dt="2023-02-18T22:26:05.872" v="38" actId="255"/>
            <ac:spMkLst>
              <pc:docMk/>
              <pc:sldMasterMk cId="4241071847" sldId="2147483648"/>
              <pc:sldLayoutMk cId="790206192" sldId="2147483660"/>
              <ac:spMk id="3" creationId="{00000000-0000-0000-0000-000000000000}"/>
            </ac:spMkLst>
          </pc:spChg>
          <pc:spChg chg="mod">
            <ac:chgData name="Alex Pang" userId="b35f2c48-39e3-478c-863d-65bfd252d017" providerId="ADAL" clId="{3B145F4D-6CCF-4EA5-B12B-51AA5AD07CF4}" dt="2023-02-18T22:25:28.869" v="26" actId="2711"/>
            <ac:spMkLst>
              <pc:docMk/>
              <pc:sldMasterMk cId="4241071847" sldId="2147483648"/>
              <pc:sldLayoutMk cId="790206192" sldId="2147483660"/>
              <ac:spMk id="4" creationId="{00000000-0000-0000-0000-000000000000}"/>
            </ac:spMkLst>
          </pc:spChg>
          <pc:spChg chg="del">
            <ac:chgData name="Alex Pang" userId="b35f2c48-39e3-478c-863d-65bfd252d017" providerId="ADAL" clId="{3B145F4D-6CCF-4EA5-B12B-51AA5AD07CF4}" dt="2023-02-18T22:25:47.248" v="30" actId="478"/>
            <ac:spMkLst>
              <pc:docMk/>
              <pc:sldMasterMk cId="4241071847" sldId="2147483648"/>
              <pc:sldLayoutMk cId="790206192" sldId="2147483660"/>
              <ac:spMk id="6" creationId="{00000000-0000-0000-0000-000000000000}"/>
            </ac:spMkLst>
          </pc:spChg>
          <pc:spChg chg="del">
            <ac:chgData name="Alex Pang" userId="b35f2c48-39e3-478c-863d-65bfd252d017" providerId="ADAL" clId="{3B145F4D-6CCF-4EA5-B12B-51AA5AD07CF4}" dt="2023-02-18T22:25:48.559" v="31" actId="478"/>
            <ac:spMkLst>
              <pc:docMk/>
              <pc:sldMasterMk cId="4241071847" sldId="2147483648"/>
              <pc:sldLayoutMk cId="790206192" sldId="2147483660"/>
              <ac:spMk id="7" creationId="{00000000-0000-0000-0000-000000000000}"/>
            </ac:spMkLst>
          </pc:spChg>
          <pc:spChg chg="del">
            <ac:chgData name="Alex Pang" userId="b35f2c48-39e3-478c-863d-65bfd252d017" providerId="ADAL" clId="{3B145F4D-6CCF-4EA5-B12B-51AA5AD07CF4}" dt="2023-02-18T22:25:49.359" v="32" actId="478"/>
            <ac:spMkLst>
              <pc:docMk/>
              <pc:sldMasterMk cId="4241071847" sldId="2147483648"/>
              <pc:sldLayoutMk cId="790206192" sldId="2147483660"/>
              <ac:spMk id="8" creationId="{00000000-0000-0000-0000-000000000000}"/>
            </ac:spMkLst>
          </pc:spChg>
          <pc:spChg chg="del">
            <ac:chgData name="Alex Pang" userId="b35f2c48-39e3-478c-863d-65bfd252d017" providerId="ADAL" clId="{3B145F4D-6CCF-4EA5-B12B-51AA5AD07CF4}" dt="2023-02-18T22:24:54.034" v="24" actId="478"/>
            <ac:spMkLst>
              <pc:docMk/>
              <pc:sldMasterMk cId="4241071847" sldId="2147483648"/>
              <pc:sldLayoutMk cId="790206192" sldId="2147483660"/>
              <ac:spMk id="9" creationId="{00000000-0000-0000-0000-000000000000}"/>
            </ac:spMkLst>
          </pc:spChg>
          <pc:cxnChg chg="mod">
            <ac:chgData name="Alex Pang" userId="b35f2c48-39e3-478c-863d-65bfd252d017" providerId="ADAL" clId="{3B145F4D-6CCF-4EA5-B12B-51AA5AD07CF4}" dt="2023-02-18T22:26:21.667" v="39" actId="208"/>
            <ac:cxnSpMkLst>
              <pc:docMk/>
              <pc:sldMasterMk cId="4241071847" sldId="2147483648"/>
              <pc:sldLayoutMk cId="790206192" sldId="2147483660"/>
              <ac:cxnSpMk id="12" creationId="{00000000-0000-0000-0000-000000000000}"/>
            </ac:cxnSpMkLst>
          </pc:cxnChg>
        </pc:sldLayoutChg>
      </pc:sldMasterChg>
    </pc:docChg>
  </pc:docChgLst>
  <pc:docChgLst>
    <pc:chgData name="Alex Pang" userId="af49c15263cff4bc" providerId="LiveId" clId="{9D0ED66E-B3FE-4C26-B206-05905898CC33}"/>
    <pc:docChg chg="modSld">
      <pc:chgData name="Alex Pang" userId="af49c15263cff4bc" providerId="LiveId" clId="{9D0ED66E-B3FE-4C26-B206-05905898CC33}" dt="2020-11-05T02:01:59.359" v="1" actId="6549"/>
      <pc:docMkLst>
        <pc:docMk/>
      </pc:docMkLst>
      <pc:sldChg chg="modSp">
        <pc:chgData name="Alex Pang" userId="af49c15263cff4bc" providerId="LiveId" clId="{9D0ED66E-B3FE-4C26-B206-05905898CC33}" dt="2020-11-05T01:17:16.582" v="0" actId="14734"/>
        <pc:sldMkLst>
          <pc:docMk/>
          <pc:sldMk cId="570493943" sldId="294"/>
        </pc:sldMkLst>
        <pc:graphicFrameChg chg="modGraphic">
          <ac:chgData name="Alex Pang" userId="af49c15263cff4bc" providerId="LiveId" clId="{9D0ED66E-B3FE-4C26-B206-05905898CC33}" dt="2020-11-05T01:17:16.582" v="0" actId="14734"/>
          <ac:graphicFrameMkLst>
            <pc:docMk/>
            <pc:sldMk cId="570493943" sldId="294"/>
            <ac:graphicFrameMk id="85" creationId="{00000000-0000-0000-0000-000000000000}"/>
          </ac:graphicFrameMkLst>
        </pc:graphicFrameChg>
      </pc:sldChg>
      <pc:sldChg chg="modSp">
        <pc:chgData name="Alex Pang" userId="af49c15263cff4bc" providerId="LiveId" clId="{9D0ED66E-B3FE-4C26-B206-05905898CC33}" dt="2020-11-05T02:01:59.359" v="1" actId="6549"/>
        <pc:sldMkLst>
          <pc:docMk/>
          <pc:sldMk cId="1367110796" sldId="309"/>
        </pc:sldMkLst>
        <pc:spChg chg="mod">
          <ac:chgData name="Alex Pang" userId="af49c15263cff4bc" providerId="LiveId" clId="{9D0ED66E-B3FE-4C26-B206-05905898CC33}" dt="2020-11-05T02:01:59.359" v="1" actId="6549"/>
          <ac:spMkLst>
            <pc:docMk/>
            <pc:sldMk cId="1367110796" sldId="309"/>
            <ac:spMk id="3" creationId="{FB8C45D9-86D3-4B1B-B742-F87893132442}"/>
          </ac:spMkLst>
        </pc:spChg>
      </pc:sldChg>
    </pc:docChg>
  </pc:docChgLst>
  <pc:docChgLst>
    <pc:chgData name="Alex Pang" userId="af49c15263cff4bc" providerId="LiveId" clId="{5675D12F-49AB-4AAA-8D29-0685823175E9}"/>
    <pc:docChg chg="undo modSld">
      <pc:chgData name="Alex Pang" userId="af49c15263cff4bc" providerId="LiveId" clId="{5675D12F-49AB-4AAA-8D29-0685823175E9}" dt="2020-04-14T01:15:40.631" v="1" actId="14734"/>
      <pc:docMkLst>
        <pc:docMk/>
      </pc:docMkLst>
      <pc:sldChg chg="modSp">
        <pc:chgData name="Alex Pang" userId="af49c15263cff4bc" providerId="LiveId" clId="{5675D12F-49AB-4AAA-8D29-0685823175E9}" dt="2020-04-14T01:15:40.631" v="1" actId="14734"/>
        <pc:sldMkLst>
          <pc:docMk/>
          <pc:sldMk cId="1158029404" sldId="291"/>
        </pc:sldMkLst>
        <pc:graphicFrameChg chg="modGraphic">
          <ac:chgData name="Alex Pang" userId="af49c15263cff4bc" providerId="LiveId" clId="{5675D12F-49AB-4AAA-8D29-0685823175E9}" dt="2020-04-14T01:15:40.631" v="1" actId="14734"/>
          <ac:graphicFrameMkLst>
            <pc:docMk/>
            <pc:sldMk cId="1158029404" sldId="291"/>
            <ac:graphicFrameMk id="85" creationId="{00000000-0000-0000-0000-000000000000}"/>
          </ac:graphicFrameMkLst>
        </pc:graphicFrameChg>
      </pc:sldChg>
    </pc:docChg>
  </pc:docChgLst>
  <pc:docChgLst>
    <pc:chgData name="Alex Pang" userId="b35f2c48-39e3-478c-863d-65bfd252d017" providerId="ADAL" clId="{F5F3D85B-D393-458A-91E0-DE7038393F3A}"/>
    <pc:docChg chg="undo custSel addSld modSld sldOrd">
      <pc:chgData name="Alex Pang" userId="b35f2c48-39e3-478c-863d-65bfd252d017" providerId="ADAL" clId="{F5F3D85B-D393-458A-91E0-DE7038393F3A}" dt="2023-02-24T21:27:32.548" v="345" actId="113"/>
      <pc:docMkLst>
        <pc:docMk/>
      </pc:docMkLst>
      <pc:sldChg chg="modSp modAnim">
        <pc:chgData name="Alex Pang" userId="b35f2c48-39e3-478c-863d-65bfd252d017" providerId="ADAL" clId="{F5F3D85B-D393-458A-91E0-DE7038393F3A}" dt="2023-02-24T21:13:12.448" v="52" actId="20577"/>
        <pc:sldMkLst>
          <pc:docMk/>
          <pc:sldMk cId="3457616166" sldId="271"/>
        </pc:sldMkLst>
        <pc:spChg chg="mod">
          <ac:chgData name="Alex Pang" userId="b35f2c48-39e3-478c-863d-65bfd252d017" providerId="ADAL" clId="{F5F3D85B-D393-458A-91E0-DE7038393F3A}" dt="2023-02-24T21:13:12.448" v="52" actId="20577"/>
          <ac:spMkLst>
            <pc:docMk/>
            <pc:sldMk cId="3457616166" sldId="271"/>
            <ac:spMk id="2" creationId="{39B2DB27-5087-4E8A-9D00-E94C25B2043C}"/>
          </ac:spMkLst>
        </pc:spChg>
      </pc:sldChg>
      <pc:sldChg chg="modSp mod modAnim">
        <pc:chgData name="Alex Pang" userId="b35f2c48-39e3-478c-863d-65bfd252d017" providerId="ADAL" clId="{F5F3D85B-D393-458A-91E0-DE7038393F3A}" dt="2023-02-24T21:13:55.134" v="57"/>
        <pc:sldMkLst>
          <pc:docMk/>
          <pc:sldMk cId="2027901624" sldId="272"/>
        </pc:sldMkLst>
        <pc:spChg chg="mod">
          <ac:chgData name="Alex Pang" userId="b35f2c48-39e3-478c-863d-65bfd252d017" providerId="ADAL" clId="{F5F3D85B-D393-458A-91E0-DE7038393F3A}" dt="2023-02-24T21:13:24.445" v="53" actId="1076"/>
          <ac:spMkLst>
            <pc:docMk/>
            <pc:sldMk cId="2027901624" sldId="272"/>
            <ac:spMk id="2" creationId="{D6E10C32-5BD1-4A7A-B412-A1E9DCA5E84F}"/>
          </ac:spMkLst>
        </pc:spChg>
      </pc:sldChg>
      <pc:sldChg chg="modSp mod modAnim">
        <pc:chgData name="Alex Pang" userId="b35f2c48-39e3-478c-863d-65bfd252d017" providerId="ADAL" clId="{F5F3D85B-D393-458A-91E0-DE7038393F3A}" dt="2023-02-24T21:15:28.495" v="146"/>
        <pc:sldMkLst>
          <pc:docMk/>
          <pc:sldMk cId="1394549019" sldId="273"/>
        </pc:sldMkLst>
        <pc:spChg chg="mod">
          <ac:chgData name="Alex Pang" userId="b35f2c48-39e3-478c-863d-65bfd252d017" providerId="ADAL" clId="{F5F3D85B-D393-458A-91E0-DE7038393F3A}" dt="2023-02-24T21:15:22.866" v="145" actId="1076"/>
          <ac:spMkLst>
            <pc:docMk/>
            <pc:sldMk cId="1394549019" sldId="273"/>
            <ac:spMk id="4" creationId="{75D299DE-ED6E-4E48-80F5-97C8B39F02D8}"/>
          </ac:spMkLst>
        </pc:spChg>
      </pc:sldChg>
      <pc:sldChg chg="modSp mod">
        <pc:chgData name="Alex Pang" userId="b35f2c48-39e3-478c-863d-65bfd252d017" providerId="ADAL" clId="{F5F3D85B-D393-458A-91E0-DE7038393F3A}" dt="2023-02-24T21:25:42.779" v="337" actId="20577"/>
        <pc:sldMkLst>
          <pc:docMk/>
          <pc:sldMk cId="318325514" sldId="274"/>
        </pc:sldMkLst>
        <pc:spChg chg="mod">
          <ac:chgData name="Alex Pang" userId="b35f2c48-39e3-478c-863d-65bfd252d017" providerId="ADAL" clId="{F5F3D85B-D393-458A-91E0-DE7038393F3A}" dt="2023-02-24T21:25:42.779" v="337" actId="20577"/>
          <ac:spMkLst>
            <pc:docMk/>
            <pc:sldMk cId="318325514" sldId="274"/>
            <ac:spMk id="2" creationId="{FDB79148-7041-4C26-935A-5516179F1CCA}"/>
          </ac:spMkLst>
        </pc:spChg>
      </pc:sldChg>
      <pc:sldChg chg="modSp mod">
        <pc:chgData name="Alex Pang" userId="b35f2c48-39e3-478c-863d-65bfd252d017" providerId="ADAL" clId="{F5F3D85B-D393-458A-91E0-DE7038393F3A}" dt="2023-02-24T21:27:07.315" v="344" actId="20577"/>
        <pc:sldMkLst>
          <pc:docMk/>
          <pc:sldMk cId="2852826996" sldId="302"/>
        </pc:sldMkLst>
        <pc:spChg chg="mod">
          <ac:chgData name="Alex Pang" userId="b35f2c48-39e3-478c-863d-65bfd252d017" providerId="ADAL" clId="{F5F3D85B-D393-458A-91E0-DE7038393F3A}" dt="2023-02-24T21:27:07.315" v="344" actId="20577"/>
          <ac:spMkLst>
            <pc:docMk/>
            <pc:sldMk cId="2852826996" sldId="302"/>
            <ac:spMk id="2" creationId="{F77AE7FE-58C5-4A4B-8752-6764EC1A5921}"/>
          </ac:spMkLst>
        </pc:spChg>
      </pc:sldChg>
      <pc:sldChg chg="modSp modAnim">
        <pc:chgData name="Alex Pang" userId="b35f2c48-39e3-478c-863d-65bfd252d017" providerId="ADAL" clId="{F5F3D85B-D393-458A-91E0-DE7038393F3A}" dt="2023-02-24T21:27:32.548" v="345" actId="113"/>
        <pc:sldMkLst>
          <pc:docMk/>
          <pc:sldMk cId="1367110796" sldId="309"/>
        </pc:sldMkLst>
        <pc:spChg chg="mod">
          <ac:chgData name="Alex Pang" userId="b35f2c48-39e3-478c-863d-65bfd252d017" providerId="ADAL" clId="{F5F3D85B-D393-458A-91E0-DE7038393F3A}" dt="2023-02-24T21:27:32.548" v="345" actId="113"/>
          <ac:spMkLst>
            <pc:docMk/>
            <pc:sldMk cId="1367110796" sldId="309"/>
            <ac:spMk id="3" creationId="{FB8C45D9-86D3-4B1B-B742-F87893132442}"/>
          </ac:spMkLst>
        </pc:spChg>
      </pc:sldChg>
      <pc:sldChg chg="addSp delSp modSp new mod ord">
        <pc:chgData name="Alex Pang" userId="b35f2c48-39e3-478c-863d-65bfd252d017" providerId="ADAL" clId="{F5F3D85B-D393-458A-91E0-DE7038393F3A}" dt="2023-02-24T21:24:46.588" v="296" actId="1076"/>
        <pc:sldMkLst>
          <pc:docMk/>
          <pc:sldMk cId="1703783718" sldId="322"/>
        </pc:sldMkLst>
        <pc:spChg chg="mod">
          <ac:chgData name="Alex Pang" userId="b35f2c48-39e3-478c-863d-65bfd252d017" providerId="ADAL" clId="{F5F3D85B-D393-458A-91E0-DE7038393F3A}" dt="2023-02-24T21:21:34.646" v="166" actId="20577"/>
          <ac:spMkLst>
            <pc:docMk/>
            <pc:sldMk cId="1703783718" sldId="322"/>
            <ac:spMk id="2" creationId="{5C87059F-A5A7-7F89-3368-2334244C0FC7}"/>
          </ac:spMkLst>
        </pc:spChg>
        <pc:spChg chg="del">
          <ac:chgData name="Alex Pang" userId="b35f2c48-39e3-478c-863d-65bfd252d017" providerId="ADAL" clId="{F5F3D85B-D393-458A-91E0-DE7038393F3A}" dt="2023-02-24T21:21:38.919" v="167" actId="478"/>
          <ac:spMkLst>
            <pc:docMk/>
            <pc:sldMk cId="1703783718" sldId="322"/>
            <ac:spMk id="3" creationId="{78E827F3-C3CC-711D-A49C-975B99DCDC3C}"/>
          </ac:spMkLst>
        </pc:spChg>
        <pc:spChg chg="add mod">
          <ac:chgData name="Alex Pang" userId="b35f2c48-39e3-478c-863d-65bfd252d017" providerId="ADAL" clId="{F5F3D85B-D393-458A-91E0-DE7038393F3A}" dt="2023-02-24T21:24:46.588" v="296" actId="1076"/>
          <ac:spMkLst>
            <pc:docMk/>
            <pc:sldMk cId="1703783718" sldId="322"/>
            <ac:spMk id="9" creationId="{EBEDC8A3-1571-5E7A-078C-FE47262911E2}"/>
          </ac:spMkLst>
        </pc:spChg>
        <pc:spChg chg="add mod">
          <ac:chgData name="Alex Pang" userId="b35f2c48-39e3-478c-863d-65bfd252d017" providerId="ADAL" clId="{F5F3D85B-D393-458A-91E0-DE7038393F3A}" dt="2023-02-24T21:24:07.078" v="291" actId="20577"/>
          <ac:spMkLst>
            <pc:docMk/>
            <pc:sldMk cId="1703783718" sldId="322"/>
            <ac:spMk id="10" creationId="{FCACCD11-00FB-4BC1-6A0E-01F938E98AA5}"/>
          </ac:spMkLst>
        </pc:spChg>
        <pc:picChg chg="add mod">
          <ac:chgData name="Alex Pang" userId="b35f2c48-39e3-478c-863d-65bfd252d017" providerId="ADAL" clId="{F5F3D85B-D393-458A-91E0-DE7038393F3A}" dt="2023-02-24T21:24:41.443" v="295" actId="1076"/>
          <ac:picMkLst>
            <pc:docMk/>
            <pc:sldMk cId="1703783718" sldId="322"/>
            <ac:picMk id="7" creationId="{6EF05A9D-C846-F876-AD12-5E9908849F2E}"/>
          </ac:picMkLst>
        </pc:picChg>
      </pc:sldChg>
    </pc:docChg>
  </pc:docChgLst>
  <pc:docChgLst>
    <pc:chgData name="Alex Pang" userId="6d3c185595e3ea4a" providerId="LiveId" clId="{3BD10508-ACEE-4F2C-902D-5A0FB1B7DF52}"/>
    <pc:docChg chg="undo custSel addSld delSld modSld sldOrd">
      <pc:chgData name="Alex Pang" userId="6d3c185595e3ea4a" providerId="LiveId" clId="{3BD10508-ACEE-4F2C-902D-5A0FB1B7DF52}" dt="2019-11-19T02:09:36.200" v="3171" actId="20577"/>
      <pc:docMkLst>
        <pc:docMk/>
      </pc:docMkLst>
      <pc:sldChg chg="modSp">
        <pc:chgData name="Alex Pang" userId="6d3c185595e3ea4a" providerId="LiveId" clId="{3BD10508-ACEE-4F2C-902D-5A0FB1B7DF52}" dt="2019-11-10T20:02:45.279" v="18" actId="113"/>
        <pc:sldMkLst>
          <pc:docMk/>
          <pc:sldMk cId="2027901624" sldId="272"/>
        </pc:sldMkLst>
        <pc:spChg chg="mod">
          <ac:chgData name="Alex Pang" userId="6d3c185595e3ea4a" providerId="LiveId" clId="{3BD10508-ACEE-4F2C-902D-5A0FB1B7DF52}" dt="2019-11-10T20:02:45.279" v="18" actId="113"/>
          <ac:spMkLst>
            <pc:docMk/>
            <pc:sldMk cId="2027901624" sldId="272"/>
            <ac:spMk id="2" creationId="{D6E10C32-5BD1-4A7A-B412-A1E9DCA5E84F}"/>
          </ac:spMkLst>
        </pc:spChg>
      </pc:sldChg>
      <pc:sldChg chg="modSp">
        <pc:chgData name="Alex Pang" userId="6d3c185595e3ea4a" providerId="LiveId" clId="{3BD10508-ACEE-4F2C-902D-5A0FB1B7DF52}" dt="2019-11-10T19:56:45.874" v="6" actId="12"/>
        <pc:sldMkLst>
          <pc:docMk/>
          <pc:sldMk cId="1394549019" sldId="273"/>
        </pc:sldMkLst>
        <pc:spChg chg="mod">
          <ac:chgData name="Alex Pang" userId="6d3c185595e3ea4a" providerId="LiveId" clId="{3BD10508-ACEE-4F2C-902D-5A0FB1B7DF52}" dt="2019-11-10T19:56:45.874" v="6" actId="12"/>
          <ac:spMkLst>
            <pc:docMk/>
            <pc:sldMk cId="1394549019" sldId="273"/>
            <ac:spMk id="4" creationId="{75D299DE-ED6E-4E48-80F5-97C8B39F02D8}"/>
          </ac:spMkLst>
        </pc:spChg>
      </pc:sldChg>
      <pc:sldChg chg="addSp delSp modSp add">
        <pc:chgData name="Alex Pang" userId="6d3c185595e3ea4a" providerId="LiveId" clId="{3BD10508-ACEE-4F2C-902D-5A0FB1B7DF52}" dt="2019-11-10T20:07:40.816" v="23"/>
        <pc:sldMkLst>
          <pc:docMk/>
          <pc:sldMk cId="318325514" sldId="274"/>
        </pc:sldMkLst>
        <pc:spChg chg="mod">
          <ac:chgData name="Alex Pang" userId="6d3c185595e3ea4a" providerId="LiveId" clId="{3BD10508-ACEE-4F2C-902D-5A0FB1B7DF52}" dt="2019-11-10T20:01:47.413" v="9"/>
          <ac:spMkLst>
            <pc:docMk/>
            <pc:sldMk cId="318325514" sldId="274"/>
            <ac:spMk id="2" creationId="{FDB79148-7041-4C26-935A-5516179F1CCA}"/>
          </ac:spMkLst>
        </pc:spChg>
        <pc:spChg chg="del">
          <ac:chgData name="Alex Pang" userId="6d3c185595e3ea4a" providerId="LiveId" clId="{3BD10508-ACEE-4F2C-902D-5A0FB1B7DF52}" dt="2019-11-10T20:07:40.816" v="23"/>
          <ac:spMkLst>
            <pc:docMk/>
            <pc:sldMk cId="318325514" sldId="274"/>
            <ac:spMk id="3" creationId="{0A63DFB3-126D-4398-AF0B-FED8AE6361AA}"/>
          </ac:spMkLst>
        </pc:spChg>
        <pc:spChg chg="add mod">
          <ac:chgData name="Alex Pang" userId="6d3c185595e3ea4a" providerId="LiveId" clId="{3BD10508-ACEE-4F2C-902D-5A0FB1B7DF52}" dt="2019-11-10T20:01:51.251" v="10" actId="1076"/>
          <ac:spMkLst>
            <pc:docMk/>
            <pc:sldMk cId="318325514" sldId="274"/>
            <ac:spMk id="4" creationId="{0F301796-952F-4FF9-853F-7D845EC12736}"/>
          </ac:spMkLst>
        </pc:spChg>
        <pc:spChg chg="add mod">
          <ac:chgData name="Alex Pang" userId="6d3c185595e3ea4a" providerId="LiveId" clId="{3BD10508-ACEE-4F2C-902D-5A0FB1B7DF52}" dt="2019-11-10T20:07:40.816" v="23"/>
          <ac:spMkLst>
            <pc:docMk/>
            <pc:sldMk cId="318325514" sldId="274"/>
            <ac:spMk id="7" creationId="{B6A8C71B-A783-4CA4-850F-079D21243106}"/>
          </ac:spMkLst>
        </pc:spChg>
        <pc:graphicFrameChg chg="add">
          <ac:chgData name="Alex Pang" userId="6d3c185595e3ea4a" providerId="LiveId" clId="{3BD10508-ACEE-4F2C-902D-5A0FB1B7DF52}" dt="2019-11-10T20:01:36.110" v="8"/>
          <ac:graphicFrameMkLst>
            <pc:docMk/>
            <pc:sldMk cId="318325514" sldId="274"/>
            <ac:graphicFrameMk id="5" creationId="{ADFD3581-5B63-44DA-99F2-727CE30DABE3}"/>
          </ac:graphicFrameMkLst>
        </pc:graphicFrameChg>
        <pc:graphicFrameChg chg="add mod">
          <ac:chgData name="Alex Pang" userId="6d3c185595e3ea4a" providerId="LiveId" clId="{3BD10508-ACEE-4F2C-902D-5A0FB1B7DF52}" dt="2019-11-10T20:01:54.640" v="11" actId="1076"/>
          <ac:graphicFrameMkLst>
            <pc:docMk/>
            <pc:sldMk cId="318325514" sldId="274"/>
            <ac:graphicFrameMk id="6" creationId="{AF7E323F-3AB8-4F51-BC59-DE6C19AA1900}"/>
          </ac:graphicFrameMkLst>
        </pc:graphicFrameChg>
      </pc:sldChg>
      <pc:sldChg chg="addSp delSp modSp add">
        <pc:chgData name="Alex Pang" userId="6d3c185595e3ea4a" providerId="LiveId" clId="{3BD10508-ACEE-4F2C-902D-5A0FB1B7DF52}" dt="2019-11-14T01:29:25.255" v="554" actId="14734"/>
        <pc:sldMkLst>
          <pc:docMk/>
          <pc:sldMk cId="1158029404" sldId="291"/>
        </pc:sldMkLst>
        <pc:spChg chg="add del mod">
          <ac:chgData name="Alex Pang" userId="6d3c185595e3ea4a" providerId="LiveId" clId="{3BD10508-ACEE-4F2C-902D-5A0FB1B7DF52}" dt="2019-11-10T20:07:50.134" v="24"/>
          <ac:spMkLst>
            <pc:docMk/>
            <pc:sldMk cId="1158029404" sldId="291"/>
            <ac:spMk id="2" creationId="{10C14B40-4EDB-475E-B219-604571733B53}"/>
          </ac:spMkLst>
        </pc:spChg>
        <pc:spChg chg="add del mod">
          <ac:chgData name="Alex Pang" userId="6d3c185595e3ea4a" providerId="LiveId" clId="{3BD10508-ACEE-4F2C-902D-5A0FB1B7DF52}" dt="2019-11-10T20:07:50.134" v="24"/>
          <ac:spMkLst>
            <pc:docMk/>
            <pc:sldMk cId="1158029404" sldId="291"/>
            <ac:spMk id="3" creationId="{54C42D34-CCB1-4489-BC11-D8C5E496C452}"/>
          </ac:spMkLst>
        </pc:spChg>
        <pc:spChg chg="add del mod">
          <ac:chgData name="Alex Pang" userId="6d3c185595e3ea4a" providerId="LiveId" clId="{3BD10508-ACEE-4F2C-902D-5A0FB1B7DF52}" dt="2019-11-10T20:08:23.459" v="28"/>
          <ac:spMkLst>
            <pc:docMk/>
            <pc:sldMk cId="1158029404" sldId="291"/>
            <ac:spMk id="4" creationId="{15635C09-23D3-49D6-94A9-F4DB694450E3}"/>
          </ac:spMkLst>
        </pc:spChg>
        <pc:spChg chg="add del mod">
          <ac:chgData name="Alex Pang" userId="6d3c185595e3ea4a" providerId="LiveId" clId="{3BD10508-ACEE-4F2C-902D-5A0FB1B7DF52}" dt="2019-11-10T20:07:56.370" v="25"/>
          <ac:spMkLst>
            <pc:docMk/>
            <pc:sldMk cId="1158029404" sldId="291"/>
            <ac:spMk id="5" creationId="{56C849C5-E025-47AA-940F-2FC59F203238}"/>
          </ac:spMkLst>
        </pc:spChg>
        <pc:spChg chg="mod">
          <ac:chgData name="Alex Pang" userId="6d3c185595e3ea4a" providerId="LiveId" clId="{3BD10508-ACEE-4F2C-902D-5A0FB1B7DF52}" dt="2019-11-13T03:30:10.292" v="44" actId="1076"/>
          <ac:spMkLst>
            <pc:docMk/>
            <pc:sldMk cId="1158029404" sldId="291"/>
            <ac:spMk id="137" creationId="{00000000-0000-0000-0000-000000000000}"/>
          </ac:spMkLst>
        </pc:spChg>
        <pc:graphicFrameChg chg="modGraphic">
          <ac:chgData name="Alex Pang" userId="6d3c185595e3ea4a" providerId="LiveId" clId="{3BD10508-ACEE-4F2C-902D-5A0FB1B7DF52}" dt="2019-11-14T01:29:25.255" v="554" actId="14734"/>
          <ac:graphicFrameMkLst>
            <pc:docMk/>
            <pc:sldMk cId="1158029404" sldId="291"/>
            <ac:graphicFrameMk id="85" creationId="{00000000-0000-0000-0000-000000000000}"/>
          </ac:graphicFrameMkLst>
        </pc:graphicFrameChg>
      </pc:sldChg>
      <pc:sldChg chg="addSp delSp modSp add">
        <pc:chgData name="Alex Pang" userId="6d3c185595e3ea4a" providerId="LiveId" clId="{3BD10508-ACEE-4F2C-902D-5A0FB1B7DF52}" dt="2019-11-13T03:30:24.713" v="48" actId="1076"/>
        <pc:sldMkLst>
          <pc:docMk/>
          <pc:sldMk cId="1516939784" sldId="292"/>
        </pc:sldMkLst>
        <pc:spChg chg="add del mod">
          <ac:chgData name="Alex Pang" userId="6d3c185595e3ea4a" providerId="LiveId" clId="{3BD10508-ACEE-4F2C-902D-5A0FB1B7DF52}" dt="2019-11-10T20:08:39.945" v="30"/>
          <ac:spMkLst>
            <pc:docMk/>
            <pc:sldMk cId="1516939784" sldId="292"/>
            <ac:spMk id="2" creationId="{6161E432-2875-41EE-B4EC-D54AB8926E45}"/>
          </ac:spMkLst>
        </pc:spChg>
        <pc:spChg chg="add del mod">
          <ac:chgData name="Alex Pang" userId="6d3c185595e3ea4a" providerId="LiveId" clId="{3BD10508-ACEE-4F2C-902D-5A0FB1B7DF52}" dt="2019-11-10T20:08:48.428" v="32"/>
          <ac:spMkLst>
            <pc:docMk/>
            <pc:sldMk cId="1516939784" sldId="292"/>
            <ac:spMk id="3" creationId="{0ECE1D58-9C8F-4193-97DE-697985D36D7B}"/>
          </ac:spMkLst>
        </pc:spChg>
        <pc:spChg chg="mod">
          <ac:chgData name="Alex Pang" userId="6d3c185595e3ea4a" providerId="LiveId" clId="{3BD10508-ACEE-4F2C-902D-5A0FB1B7DF52}" dt="2019-11-13T03:30:24.713" v="48" actId="1076"/>
          <ac:spMkLst>
            <pc:docMk/>
            <pc:sldMk cId="1516939784" sldId="292"/>
            <ac:spMk id="137" creationId="{00000000-0000-0000-0000-000000000000}"/>
          </ac:spMkLst>
        </pc:spChg>
      </pc:sldChg>
      <pc:sldChg chg="addSp delSp modSp add">
        <pc:chgData name="Alex Pang" userId="6d3c185595e3ea4a" providerId="LiveId" clId="{3BD10508-ACEE-4F2C-902D-5A0FB1B7DF52}" dt="2019-11-13T03:30:39.039" v="52" actId="1076"/>
        <pc:sldMkLst>
          <pc:docMk/>
          <pc:sldMk cId="946807170" sldId="293"/>
        </pc:sldMkLst>
        <pc:spChg chg="add del mod">
          <ac:chgData name="Alex Pang" userId="6d3c185595e3ea4a" providerId="LiveId" clId="{3BD10508-ACEE-4F2C-902D-5A0FB1B7DF52}" dt="2019-11-10T20:09:13.318" v="35"/>
          <ac:spMkLst>
            <pc:docMk/>
            <pc:sldMk cId="946807170" sldId="293"/>
            <ac:spMk id="2" creationId="{044D78F7-E68C-4083-A635-A764C521A21F}"/>
          </ac:spMkLst>
        </pc:spChg>
        <pc:spChg chg="add del mod">
          <ac:chgData name="Alex Pang" userId="6d3c185595e3ea4a" providerId="LiveId" clId="{3BD10508-ACEE-4F2C-902D-5A0FB1B7DF52}" dt="2019-11-10T20:09:10.044" v="34"/>
          <ac:spMkLst>
            <pc:docMk/>
            <pc:sldMk cId="946807170" sldId="293"/>
            <ac:spMk id="3" creationId="{A217DBC2-50F0-47E3-8973-6A9D7B7BDAD0}"/>
          </ac:spMkLst>
        </pc:spChg>
        <pc:spChg chg="mod">
          <ac:chgData name="Alex Pang" userId="6d3c185595e3ea4a" providerId="LiveId" clId="{3BD10508-ACEE-4F2C-902D-5A0FB1B7DF52}" dt="2019-11-13T03:30:39.039" v="52" actId="1076"/>
          <ac:spMkLst>
            <pc:docMk/>
            <pc:sldMk cId="946807170" sldId="293"/>
            <ac:spMk id="137" creationId="{00000000-0000-0000-0000-000000000000}"/>
          </ac:spMkLst>
        </pc:spChg>
      </pc:sldChg>
      <pc:sldChg chg="addSp delSp modSp add">
        <pc:chgData name="Alex Pang" userId="6d3c185595e3ea4a" providerId="LiveId" clId="{3BD10508-ACEE-4F2C-902D-5A0FB1B7DF52}" dt="2019-11-13T03:31:33.642" v="59"/>
        <pc:sldMkLst>
          <pc:docMk/>
          <pc:sldMk cId="570493943" sldId="294"/>
        </pc:sldMkLst>
        <pc:spChg chg="add del mod">
          <ac:chgData name="Alex Pang" userId="6d3c185595e3ea4a" providerId="LiveId" clId="{3BD10508-ACEE-4F2C-902D-5A0FB1B7DF52}" dt="2019-11-13T03:31:19.786" v="54"/>
          <ac:spMkLst>
            <pc:docMk/>
            <pc:sldMk cId="570493943" sldId="294"/>
            <ac:spMk id="2" creationId="{98ADB793-E248-47EB-BBD6-BFD1A25EEF78}"/>
          </ac:spMkLst>
        </pc:spChg>
        <pc:spChg chg="add del mod">
          <ac:chgData name="Alex Pang" userId="6d3c185595e3ea4a" providerId="LiveId" clId="{3BD10508-ACEE-4F2C-902D-5A0FB1B7DF52}" dt="2019-11-13T03:31:33.642" v="59"/>
          <ac:spMkLst>
            <pc:docMk/>
            <pc:sldMk cId="570493943" sldId="294"/>
            <ac:spMk id="3" creationId="{A9C7E6AF-BACB-47B3-ADE6-C6105A5F6EF7}"/>
          </ac:spMkLst>
        </pc:spChg>
        <pc:spChg chg="mod">
          <ac:chgData name="Alex Pang" userId="6d3c185595e3ea4a" providerId="LiveId" clId="{3BD10508-ACEE-4F2C-902D-5A0FB1B7DF52}" dt="2019-11-13T03:31:29.989" v="58" actId="1076"/>
          <ac:spMkLst>
            <pc:docMk/>
            <pc:sldMk cId="570493943" sldId="294"/>
            <ac:spMk id="137" creationId="{00000000-0000-0000-0000-000000000000}"/>
          </ac:spMkLst>
        </pc:spChg>
      </pc:sldChg>
      <pc:sldChg chg="addSp delSp modSp add">
        <pc:chgData name="Alex Pang" userId="6d3c185595e3ea4a" providerId="LiveId" clId="{3BD10508-ACEE-4F2C-902D-5A0FB1B7DF52}" dt="2019-11-13T03:32:24.424" v="69"/>
        <pc:sldMkLst>
          <pc:docMk/>
          <pc:sldMk cId="1836708538" sldId="295"/>
        </pc:sldMkLst>
        <pc:spChg chg="add del mod">
          <ac:chgData name="Alex Pang" userId="6d3c185595e3ea4a" providerId="LiveId" clId="{3BD10508-ACEE-4F2C-902D-5A0FB1B7DF52}" dt="2019-11-13T03:32:05.794" v="65"/>
          <ac:spMkLst>
            <pc:docMk/>
            <pc:sldMk cId="1836708538" sldId="295"/>
            <ac:spMk id="2" creationId="{3218BFC0-A1AF-44FE-A4B5-168FF9D44D48}"/>
          </ac:spMkLst>
        </pc:spChg>
        <pc:spChg chg="add del mod">
          <ac:chgData name="Alex Pang" userId="6d3c185595e3ea4a" providerId="LiveId" clId="{3BD10508-ACEE-4F2C-902D-5A0FB1B7DF52}" dt="2019-11-13T03:32:24.424" v="69"/>
          <ac:spMkLst>
            <pc:docMk/>
            <pc:sldMk cId="1836708538" sldId="295"/>
            <ac:spMk id="3" creationId="{FE7F00B8-3F6B-46DF-A783-45AE5F48AE06}"/>
          </ac:spMkLst>
        </pc:spChg>
        <pc:spChg chg="add del mod">
          <ac:chgData name="Alex Pang" userId="6d3c185595e3ea4a" providerId="LiveId" clId="{3BD10508-ACEE-4F2C-902D-5A0FB1B7DF52}" dt="2019-11-13T03:32:17.180" v="67"/>
          <ac:spMkLst>
            <pc:docMk/>
            <pc:sldMk cId="1836708538" sldId="295"/>
            <ac:spMk id="4" creationId="{66B0E16C-79FC-4038-A79F-D7C941E5495F}"/>
          </ac:spMkLst>
        </pc:spChg>
        <pc:spChg chg="add del mod">
          <ac:chgData name="Alex Pang" userId="6d3c185595e3ea4a" providerId="LiveId" clId="{3BD10508-ACEE-4F2C-902D-5A0FB1B7DF52}" dt="2019-11-13T03:32:17.180" v="67"/>
          <ac:spMkLst>
            <pc:docMk/>
            <pc:sldMk cId="1836708538" sldId="295"/>
            <ac:spMk id="5" creationId="{43153B7D-B749-4989-84B0-508ADEB89DD0}"/>
          </ac:spMkLst>
        </pc:spChg>
        <pc:spChg chg="mod">
          <ac:chgData name="Alex Pang" userId="6d3c185595e3ea4a" providerId="LiveId" clId="{3BD10508-ACEE-4F2C-902D-5A0FB1B7DF52}" dt="2019-11-13T03:32:21.912" v="68" actId="1076"/>
          <ac:spMkLst>
            <pc:docMk/>
            <pc:sldMk cId="1836708538" sldId="295"/>
            <ac:spMk id="230" creationId="{00000000-0000-0000-0000-000000000000}"/>
          </ac:spMkLst>
        </pc:spChg>
      </pc:sldChg>
      <pc:sldChg chg="modSp add">
        <pc:chgData name="Alex Pang" userId="6d3c185595e3ea4a" providerId="LiveId" clId="{3BD10508-ACEE-4F2C-902D-5A0FB1B7DF52}" dt="2019-11-13T03:32:32.449" v="71" actId="207"/>
        <pc:sldMkLst>
          <pc:docMk/>
          <pc:sldMk cId="3477222945" sldId="296"/>
        </pc:sldMkLst>
        <pc:spChg chg="mod">
          <ac:chgData name="Alex Pang" userId="6d3c185595e3ea4a" providerId="LiveId" clId="{3BD10508-ACEE-4F2C-902D-5A0FB1B7DF52}" dt="2019-11-13T03:32:32.449" v="71" actId="207"/>
          <ac:spMkLst>
            <pc:docMk/>
            <pc:sldMk cId="3477222945" sldId="296"/>
            <ac:spMk id="230" creationId="{00000000-0000-0000-0000-000000000000}"/>
          </ac:spMkLst>
        </pc:spChg>
      </pc:sldChg>
      <pc:sldChg chg="modSp add">
        <pc:chgData name="Alex Pang" userId="6d3c185595e3ea4a" providerId="LiveId" clId="{3BD10508-ACEE-4F2C-902D-5A0FB1B7DF52}" dt="2019-11-10T20:04:14.163" v="21" actId="27636"/>
        <pc:sldMkLst>
          <pc:docMk/>
          <pc:sldMk cId="2427300704" sldId="297"/>
        </pc:sldMkLst>
        <pc:spChg chg="mod">
          <ac:chgData name="Alex Pang" userId="6d3c185595e3ea4a" providerId="LiveId" clId="{3BD10508-ACEE-4F2C-902D-5A0FB1B7DF52}" dt="2019-11-10T20:04:14.163" v="21" actId="27636"/>
          <ac:spMkLst>
            <pc:docMk/>
            <pc:sldMk cId="2427300704" sldId="297"/>
            <ac:spMk id="2" creationId="{00000000-0000-0000-0000-000000000000}"/>
          </ac:spMkLst>
        </pc:spChg>
      </pc:sldChg>
      <pc:sldChg chg="modSp add">
        <pc:chgData name="Alex Pang" userId="6d3c185595e3ea4a" providerId="LiveId" clId="{3BD10508-ACEE-4F2C-902D-5A0FB1B7DF52}" dt="2019-11-13T03:33:06.387" v="79" actId="14100"/>
        <pc:sldMkLst>
          <pc:docMk/>
          <pc:sldMk cId="571632032" sldId="298"/>
        </pc:sldMkLst>
        <pc:spChg chg="mod">
          <ac:chgData name="Alex Pang" userId="6d3c185595e3ea4a" providerId="LiveId" clId="{3BD10508-ACEE-4F2C-902D-5A0FB1B7DF52}" dt="2019-11-13T03:33:06.387" v="79" actId="14100"/>
          <ac:spMkLst>
            <pc:docMk/>
            <pc:sldMk cId="571632032" sldId="298"/>
            <ac:spMk id="3" creationId="{00000000-0000-0000-0000-000000000000}"/>
          </ac:spMkLst>
        </pc:spChg>
      </pc:sldChg>
      <pc:sldChg chg="modSp add ord">
        <pc:chgData name="Alex Pang" userId="6d3c185595e3ea4a" providerId="LiveId" clId="{3BD10508-ACEE-4F2C-902D-5A0FB1B7DF52}" dt="2019-11-13T04:42:31.394" v="553" actId="20577"/>
        <pc:sldMkLst>
          <pc:docMk/>
          <pc:sldMk cId="3419684556" sldId="301"/>
        </pc:sldMkLst>
        <pc:spChg chg="mod">
          <ac:chgData name="Alex Pang" userId="6d3c185595e3ea4a" providerId="LiveId" clId="{3BD10508-ACEE-4F2C-902D-5A0FB1B7DF52}" dt="2019-11-13T03:44:10.274" v="110" actId="20577"/>
          <ac:spMkLst>
            <pc:docMk/>
            <pc:sldMk cId="3419684556" sldId="301"/>
            <ac:spMk id="2" creationId="{9A06DDF4-CF28-4522-AA96-6F9740527041}"/>
          </ac:spMkLst>
        </pc:spChg>
        <pc:spChg chg="mod">
          <ac:chgData name="Alex Pang" userId="6d3c185595e3ea4a" providerId="LiveId" clId="{3BD10508-ACEE-4F2C-902D-5A0FB1B7DF52}" dt="2019-11-13T04:42:31.394" v="553" actId="20577"/>
          <ac:spMkLst>
            <pc:docMk/>
            <pc:sldMk cId="3419684556" sldId="301"/>
            <ac:spMk id="3" creationId="{ACFB3D7D-7FAA-4669-AC15-2F783D50DA0C}"/>
          </ac:spMkLst>
        </pc:spChg>
      </pc:sldChg>
      <pc:sldChg chg="addSp delSp modSp add ord">
        <pc:chgData name="Alex Pang" userId="6d3c185595e3ea4a" providerId="LiveId" clId="{3BD10508-ACEE-4F2C-902D-5A0FB1B7DF52}" dt="2019-11-16T21:28:01.724" v="2110"/>
        <pc:sldMkLst>
          <pc:docMk/>
          <pc:sldMk cId="2852826996" sldId="302"/>
        </pc:sldMkLst>
        <pc:spChg chg="mod">
          <ac:chgData name="Alex Pang" userId="6d3c185595e3ea4a" providerId="LiveId" clId="{3BD10508-ACEE-4F2C-902D-5A0FB1B7DF52}" dt="2019-11-13T03:53:18.552" v="496"/>
          <ac:spMkLst>
            <pc:docMk/>
            <pc:sldMk cId="2852826996" sldId="302"/>
            <ac:spMk id="2" creationId="{F77AE7FE-58C5-4A4B-8752-6764EC1A5921}"/>
          </ac:spMkLst>
        </pc:spChg>
        <pc:spChg chg="del mod">
          <ac:chgData name="Alex Pang" userId="6d3c185595e3ea4a" providerId="LiveId" clId="{3BD10508-ACEE-4F2C-902D-5A0FB1B7DF52}" dt="2019-11-13T03:53:34.169" v="503"/>
          <ac:spMkLst>
            <pc:docMk/>
            <pc:sldMk cId="2852826996" sldId="302"/>
            <ac:spMk id="3" creationId="{6148A796-AD59-4A4B-8E82-2877E6004A9A}"/>
          </ac:spMkLst>
        </pc:spChg>
        <pc:graphicFrameChg chg="add mod modGraphic">
          <ac:chgData name="Alex Pang" userId="6d3c185595e3ea4a" providerId="LiveId" clId="{3BD10508-ACEE-4F2C-902D-5A0FB1B7DF52}" dt="2019-11-13T03:54:04.982" v="508" actId="1076"/>
          <ac:graphicFrameMkLst>
            <pc:docMk/>
            <pc:sldMk cId="2852826996" sldId="302"/>
            <ac:graphicFrameMk id="4" creationId="{9B3153CD-1162-4CCC-9BE3-F82AC1EBC57D}"/>
          </ac:graphicFrameMkLst>
        </pc:graphicFrameChg>
      </pc:sldChg>
      <pc:sldChg chg="modSp add ord">
        <pc:chgData name="Alex Pang" userId="6d3c185595e3ea4a" providerId="LiveId" clId="{3BD10508-ACEE-4F2C-902D-5A0FB1B7DF52}" dt="2019-11-17T22:25:16.775" v="2169"/>
        <pc:sldMkLst>
          <pc:docMk/>
          <pc:sldMk cId="98303285" sldId="303"/>
        </pc:sldMkLst>
        <pc:spChg chg="mod">
          <ac:chgData name="Alex Pang" userId="6d3c185595e3ea4a" providerId="LiveId" clId="{3BD10508-ACEE-4F2C-902D-5A0FB1B7DF52}" dt="2019-11-13T03:54:21.765" v="524" actId="20577"/>
          <ac:spMkLst>
            <pc:docMk/>
            <pc:sldMk cId="98303285" sldId="303"/>
            <ac:spMk id="2" creationId="{69500844-CE47-4195-9FD8-99D1535B8F15}"/>
          </ac:spMkLst>
        </pc:spChg>
        <pc:spChg chg="mod">
          <ac:chgData name="Alex Pang" userId="6d3c185595e3ea4a" providerId="LiveId" clId="{3BD10508-ACEE-4F2C-902D-5A0FB1B7DF52}" dt="2019-11-13T03:54:46.309" v="551" actId="1076"/>
          <ac:spMkLst>
            <pc:docMk/>
            <pc:sldMk cId="98303285" sldId="303"/>
            <ac:spMk id="3" creationId="{C6A1D3B9-0AB9-4F3E-B50E-DFF10A9797B9}"/>
          </ac:spMkLst>
        </pc:spChg>
      </pc:sldChg>
      <pc:sldChg chg="addSp delSp modSp add ord">
        <pc:chgData name="Alex Pang" userId="6d3c185595e3ea4a" providerId="LiveId" clId="{3BD10508-ACEE-4F2C-902D-5A0FB1B7DF52}" dt="2019-11-17T05:21:10.067" v="2154" actId="1076"/>
        <pc:sldMkLst>
          <pc:docMk/>
          <pc:sldMk cId="2791201101" sldId="304"/>
        </pc:sldMkLst>
        <pc:spChg chg="mod">
          <ac:chgData name="Alex Pang" userId="6d3c185595e3ea4a" providerId="LiveId" clId="{3BD10508-ACEE-4F2C-902D-5A0FB1B7DF52}" dt="2019-11-15T04:48:23.883" v="557"/>
          <ac:spMkLst>
            <pc:docMk/>
            <pc:sldMk cId="2791201101" sldId="304"/>
            <ac:spMk id="2" creationId="{C9AE7A7F-92B8-4891-A558-C097407C9860}"/>
          </ac:spMkLst>
        </pc:spChg>
        <pc:spChg chg="del">
          <ac:chgData name="Alex Pang" userId="6d3c185595e3ea4a" providerId="LiveId" clId="{3BD10508-ACEE-4F2C-902D-5A0FB1B7DF52}" dt="2019-11-15T04:48:32.379" v="558"/>
          <ac:spMkLst>
            <pc:docMk/>
            <pc:sldMk cId="2791201101" sldId="304"/>
            <ac:spMk id="3" creationId="{A4703C44-2F6D-4BE5-AC38-78F00B265C8E}"/>
          </ac:spMkLst>
        </pc:spChg>
        <pc:spChg chg="add mod">
          <ac:chgData name="Alex Pang" userId="6d3c185595e3ea4a" providerId="LiveId" clId="{3BD10508-ACEE-4F2C-902D-5A0FB1B7DF52}" dt="2019-11-17T05:21:05.915" v="2153" actId="1076"/>
          <ac:spMkLst>
            <pc:docMk/>
            <pc:sldMk cId="2791201101" sldId="304"/>
            <ac:spMk id="4" creationId="{0237C148-53AA-4F42-AF71-A4AF64C44C16}"/>
          </ac:spMkLst>
        </pc:spChg>
        <pc:spChg chg="add mod">
          <ac:chgData name="Alex Pang" userId="6d3c185595e3ea4a" providerId="LiveId" clId="{3BD10508-ACEE-4F2C-902D-5A0FB1B7DF52}" dt="2019-11-17T05:21:10.067" v="2154" actId="1076"/>
          <ac:spMkLst>
            <pc:docMk/>
            <pc:sldMk cId="2791201101" sldId="304"/>
            <ac:spMk id="5" creationId="{A23437B5-68F5-4175-8DEA-7D1D4043081D}"/>
          </ac:spMkLst>
        </pc:spChg>
        <pc:picChg chg="add del mod">
          <ac:chgData name="Alex Pang" userId="6d3c185595e3ea4a" providerId="LiveId" clId="{3BD10508-ACEE-4F2C-902D-5A0FB1B7DF52}" dt="2019-11-15T04:53:31.506" v="810"/>
          <ac:picMkLst>
            <pc:docMk/>
            <pc:sldMk cId="2791201101" sldId="304"/>
            <ac:picMk id="6" creationId="{CB365FC2-BD80-4B68-BA8A-BBE4DC351BA6}"/>
          </ac:picMkLst>
        </pc:picChg>
        <pc:picChg chg="add del mod">
          <ac:chgData name="Alex Pang" userId="6d3c185595e3ea4a" providerId="LiveId" clId="{3BD10508-ACEE-4F2C-902D-5A0FB1B7DF52}" dt="2019-11-15T04:53:38.154" v="812"/>
          <ac:picMkLst>
            <pc:docMk/>
            <pc:sldMk cId="2791201101" sldId="304"/>
            <ac:picMk id="7" creationId="{F8C3F939-CF66-4106-A0E4-F24386B25FB7}"/>
          </ac:picMkLst>
        </pc:picChg>
      </pc:sldChg>
      <pc:sldChg chg="addSp delSp modSp add">
        <pc:chgData name="Alex Pang" userId="6d3c185595e3ea4a" providerId="LiveId" clId="{3BD10508-ACEE-4F2C-902D-5A0FB1B7DF52}" dt="2019-11-15T05:01:51.802" v="1282" actId="20577"/>
        <pc:sldMkLst>
          <pc:docMk/>
          <pc:sldMk cId="1026948413" sldId="305"/>
        </pc:sldMkLst>
        <pc:spChg chg="mod">
          <ac:chgData name="Alex Pang" userId="6d3c185595e3ea4a" providerId="LiveId" clId="{3BD10508-ACEE-4F2C-902D-5A0FB1B7DF52}" dt="2019-11-15T04:54:13.429" v="844" actId="20577"/>
          <ac:spMkLst>
            <pc:docMk/>
            <pc:sldMk cId="1026948413" sldId="305"/>
            <ac:spMk id="2" creationId="{1F644C5D-C65A-4C84-AB31-5B8C68E3893C}"/>
          </ac:spMkLst>
        </pc:spChg>
        <pc:spChg chg="del">
          <ac:chgData name="Alex Pang" userId="6d3c185595e3ea4a" providerId="LiveId" clId="{3BD10508-ACEE-4F2C-902D-5A0FB1B7DF52}" dt="2019-11-15T04:53:24.986" v="808"/>
          <ac:spMkLst>
            <pc:docMk/>
            <pc:sldMk cId="1026948413" sldId="305"/>
            <ac:spMk id="3" creationId="{2A8A3DFE-FB2B-4E23-9AE1-AAA0B6475AE6}"/>
          </ac:spMkLst>
        </pc:spChg>
        <pc:spChg chg="add mod">
          <ac:chgData name="Alex Pang" userId="6d3c185595e3ea4a" providerId="LiveId" clId="{3BD10508-ACEE-4F2C-902D-5A0FB1B7DF52}" dt="2019-11-15T04:59:30.099" v="1168" actId="14100"/>
          <ac:spMkLst>
            <pc:docMk/>
            <pc:sldMk cId="1026948413" sldId="305"/>
            <ac:spMk id="6" creationId="{73DEE165-2B4A-4A67-9C04-5FC676E41A66}"/>
          </ac:spMkLst>
        </pc:spChg>
        <pc:spChg chg="add del mod">
          <ac:chgData name="Alex Pang" userId="6d3c185595e3ea4a" providerId="LiveId" clId="{3BD10508-ACEE-4F2C-902D-5A0FB1B7DF52}" dt="2019-11-15T05:00:02.178" v="1176"/>
          <ac:spMkLst>
            <pc:docMk/>
            <pc:sldMk cId="1026948413" sldId="305"/>
            <ac:spMk id="8" creationId="{D6EC98E2-233B-4126-BE2F-69AF6EDAAB28}"/>
          </ac:spMkLst>
        </pc:spChg>
        <pc:spChg chg="add mod">
          <ac:chgData name="Alex Pang" userId="6d3c185595e3ea4a" providerId="LiveId" clId="{3BD10508-ACEE-4F2C-902D-5A0FB1B7DF52}" dt="2019-11-15T05:01:07.490" v="1258" actId="14100"/>
          <ac:spMkLst>
            <pc:docMk/>
            <pc:sldMk cId="1026948413" sldId="305"/>
            <ac:spMk id="9" creationId="{BB8DF4C3-87F6-4581-8129-DBF88AF5F18A}"/>
          </ac:spMkLst>
        </pc:spChg>
        <pc:spChg chg="add mod">
          <ac:chgData name="Alex Pang" userId="6d3c185595e3ea4a" providerId="LiveId" clId="{3BD10508-ACEE-4F2C-902D-5A0FB1B7DF52}" dt="2019-11-15T05:01:51.802" v="1282" actId="20577"/>
          <ac:spMkLst>
            <pc:docMk/>
            <pc:sldMk cId="1026948413" sldId="305"/>
            <ac:spMk id="10" creationId="{EA2B77FE-D92E-4DBF-BD30-D8A583F04B02}"/>
          </ac:spMkLst>
        </pc:spChg>
        <pc:picChg chg="add mod">
          <ac:chgData name="Alex Pang" userId="6d3c185595e3ea4a" providerId="LiveId" clId="{3BD10508-ACEE-4F2C-902D-5A0FB1B7DF52}" dt="2019-11-15T05:01:36.056" v="1265" actId="1076"/>
          <ac:picMkLst>
            <pc:docMk/>
            <pc:sldMk cId="1026948413" sldId="305"/>
            <ac:picMk id="4" creationId="{2AEF858E-B3AB-4D47-BD6F-069D025B1650}"/>
          </ac:picMkLst>
        </pc:picChg>
        <pc:picChg chg="add mod">
          <ac:chgData name="Alex Pang" userId="6d3c185595e3ea4a" providerId="LiveId" clId="{3BD10508-ACEE-4F2C-902D-5A0FB1B7DF52}" dt="2019-11-15T05:01:33.440" v="1264" actId="1076"/>
          <ac:picMkLst>
            <pc:docMk/>
            <pc:sldMk cId="1026948413" sldId="305"/>
            <ac:picMk id="5" creationId="{8108F381-ABDF-4DC4-88A9-ABF12D430EC0}"/>
          </ac:picMkLst>
        </pc:picChg>
        <pc:picChg chg="add mod">
          <ac:chgData name="Alex Pang" userId="6d3c185595e3ea4a" providerId="LiveId" clId="{3BD10508-ACEE-4F2C-902D-5A0FB1B7DF52}" dt="2019-11-15T05:01:09.944" v="1259" actId="1076"/>
          <ac:picMkLst>
            <pc:docMk/>
            <pc:sldMk cId="1026948413" sldId="305"/>
            <ac:picMk id="7" creationId="{FAF45D21-69C2-43B3-AD2C-E5EEED0D2CFF}"/>
          </ac:picMkLst>
        </pc:picChg>
      </pc:sldChg>
      <pc:sldChg chg="addSp delSp modSp add ord">
        <pc:chgData name="Alex Pang" userId="6d3c185595e3ea4a" providerId="LiveId" clId="{3BD10508-ACEE-4F2C-902D-5A0FB1B7DF52}" dt="2019-11-19T02:09:36.200" v="3171" actId="20577"/>
        <pc:sldMkLst>
          <pc:docMk/>
          <pc:sldMk cId="584807890" sldId="306"/>
        </pc:sldMkLst>
        <pc:spChg chg="mod">
          <ac:chgData name="Alex Pang" userId="6d3c185595e3ea4a" providerId="LiveId" clId="{3BD10508-ACEE-4F2C-902D-5A0FB1B7DF52}" dt="2019-11-16T21:17:25.553" v="1829" actId="207"/>
          <ac:spMkLst>
            <pc:docMk/>
            <pc:sldMk cId="584807890" sldId="306"/>
            <ac:spMk id="2" creationId="{0E984945-32CF-4C76-884F-5CFE94EBD242}"/>
          </ac:spMkLst>
        </pc:spChg>
        <pc:spChg chg="add mod">
          <ac:chgData name="Alex Pang" userId="6d3c185595e3ea4a" providerId="LiveId" clId="{3BD10508-ACEE-4F2C-902D-5A0FB1B7DF52}" dt="2019-11-19T02:09:36.200" v="3171" actId="20577"/>
          <ac:spMkLst>
            <pc:docMk/>
            <pc:sldMk cId="584807890" sldId="306"/>
            <ac:spMk id="3" creationId="{B5729E7F-C770-4ADC-B357-74797A5BA79C}"/>
          </ac:spMkLst>
        </pc:spChg>
        <pc:spChg chg="del">
          <ac:chgData name="Alex Pang" userId="6d3c185595e3ea4a" providerId="LiveId" clId="{3BD10508-ACEE-4F2C-902D-5A0FB1B7DF52}" dt="2019-11-16T20:36:47.419" v="1295"/>
          <ac:spMkLst>
            <pc:docMk/>
            <pc:sldMk cId="584807890" sldId="306"/>
            <ac:spMk id="3" creationId="{E1F7F825-47DD-4305-93D2-5E5EA110C551}"/>
          </ac:spMkLst>
        </pc:spChg>
        <pc:spChg chg="add mod">
          <ac:chgData name="Alex Pang" userId="6d3c185595e3ea4a" providerId="LiveId" clId="{3BD10508-ACEE-4F2C-902D-5A0FB1B7DF52}" dt="2019-11-16T21:22:37.115" v="2066" actId="14100"/>
          <ac:spMkLst>
            <pc:docMk/>
            <pc:sldMk cId="584807890" sldId="306"/>
            <ac:spMk id="4" creationId="{2CBE6381-8BCC-48CB-BD79-4506ED9710A8}"/>
          </ac:spMkLst>
        </pc:spChg>
        <pc:spChg chg="add del mod">
          <ac:chgData name="Alex Pang" userId="6d3c185595e3ea4a" providerId="LiveId" clId="{3BD10508-ACEE-4F2C-902D-5A0FB1B7DF52}" dt="2019-11-16T20:57:16.512" v="1638"/>
          <ac:spMkLst>
            <pc:docMk/>
            <pc:sldMk cId="584807890" sldId="306"/>
            <ac:spMk id="4" creationId="{399DFAB9-1339-4DCF-A751-AA06FA7D4DC2}"/>
          </ac:spMkLst>
        </pc:spChg>
        <pc:spChg chg="add mod">
          <ac:chgData name="Alex Pang" userId="6d3c185595e3ea4a" providerId="LiveId" clId="{3BD10508-ACEE-4F2C-902D-5A0FB1B7DF52}" dt="2019-11-16T21:23:10.335" v="2068" actId="207"/>
          <ac:spMkLst>
            <pc:docMk/>
            <pc:sldMk cId="584807890" sldId="306"/>
            <ac:spMk id="7" creationId="{12BB1DAA-7643-4C96-9899-9DB090AB6EB9}"/>
          </ac:spMkLst>
        </pc:spChg>
        <pc:spChg chg="add del mod">
          <ac:chgData name="Alex Pang" userId="6d3c185595e3ea4a" providerId="LiveId" clId="{3BD10508-ACEE-4F2C-902D-5A0FB1B7DF52}" dt="2019-11-16T20:57:33.822" v="1639"/>
          <ac:spMkLst>
            <pc:docMk/>
            <pc:sldMk cId="584807890" sldId="306"/>
            <ac:spMk id="7" creationId="{ED423850-34C2-44D7-B8FB-C3D7EC059397}"/>
          </ac:spMkLst>
        </pc:spChg>
        <pc:spChg chg="add mod">
          <ac:chgData name="Alex Pang" userId="6d3c185595e3ea4a" providerId="LiveId" clId="{3BD10508-ACEE-4F2C-902D-5A0FB1B7DF52}" dt="2019-11-16T21:23:32.520" v="2071" actId="207"/>
          <ac:spMkLst>
            <pc:docMk/>
            <pc:sldMk cId="584807890" sldId="306"/>
            <ac:spMk id="8" creationId="{58081675-6937-4F75-9FA2-C063280ABA05}"/>
          </ac:spMkLst>
        </pc:spChg>
        <pc:picChg chg="add mod">
          <ac:chgData name="Alex Pang" userId="6d3c185595e3ea4a" providerId="LiveId" clId="{3BD10508-ACEE-4F2C-902D-5A0FB1B7DF52}" dt="2019-11-16T21:23:36.108" v="2072" actId="1076"/>
          <ac:picMkLst>
            <pc:docMk/>
            <pc:sldMk cId="584807890" sldId="306"/>
            <ac:picMk id="5" creationId="{EECF5333-1CFE-497D-B8F5-6B19C4B9A8D5}"/>
          </ac:picMkLst>
        </pc:picChg>
        <pc:picChg chg="add mod">
          <ac:chgData name="Alex Pang" userId="6d3c185595e3ea4a" providerId="LiveId" clId="{3BD10508-ACEE-4F2C-902D-5A0FB1B7DF52}" dt="2019-11-16T21:23:37.962" v="2073" actId="1076"/>
          <ac:picMkLst>
            <pc:docMk/>
            <pc:sldMk cId="584807890" sldId="306"/>
            <ac:picMk id="6" creationId="{B2499ABC-BBCE-491E-B1E3-AF3F15ED3ABF}"/>
          </ac:picMkLst>
        </pc:picChg>
      </pc:sldChg>
      <pc:sldChg chg="addSp delSp modSp add">
        <pc:chgData name="Alex Pang" userId="6d3c185595e3ea4a" providerId="LiveId" clId="{3BD10508-ACEE-4F2C-902D-5A0FB1B7DF52}" dt="2019-11-16T21:27:08.091" v="2107" actId="14100"/>
        <pc:sldMkLst>
          <pc:docMk/>
          <pc:sldMk cId="912354567" sldId="307"/>
        </pc:sldMkLst>
        <pc:spChg chg="mod">
          <ac:chgData name="Alex Pang" userId="6d3c185595e3ea4a" providerId="LiveId" clId="{3BD10508-ACEE-4F2C-902D-5A0FB1B7DF52}" dt="2019-11-16T20:39:34.282" v="1307"/>
          <ac:spMkLst>
            <pc:docMk/>
            <pc:sldMk cId="912354567" sldId="307"/>
            <ac:spMk id="2" creationId="{90B5DDF2-514E-401A-B2CD-E8B8328914B5}"/>
          </ac:spMkLst>
        </pc:spChg>
        <pc:spChg chg="del">
          <ac:chgData name="Alex Pang" userId="6d3c185595e3ea4a" providerId="LiveId" clId="{3BD10508-ACEE-4F2C-902D-5A0FB1B7DF52}" dt="2019-11-16T20:39:41.298" v="1308"/>
          <ac:spMkLst>
            <pc:docMk/>
            <pc:sldMk cId="912354567" sldId="307"/>
            <ac:spMk id="3" creationId="{30608CA8-4AD3-47D8-8AA3-F1DA6FD2E25E}"/>
          </ac:spMkLst>
        </pc:spChg>
        <pc:spChg chg="add mod">
          <ac:chgData name="Alex Pang" userId="6d3c185595e3ea4a" providerId="LiveId" clId="{3BD10508-ACEE-4F2C-902D-5A0FB1B7DF52}" dt="2019-11-16T21:25:10.795" v="2096" actId="14100"/>
          <ac:spMkLst>
            <pc:docMk/>
            <pc:sldMk cId="912354567" sldId="307"/>
            <ac:spMk id="6" creationId="{9DB47F49-ED6C-4A2B-AB5C-551B7BF6CA4C}"/>
          </ac:spMkLst>
        </pc:spChg>
        <pc:picChg chg="add mod">
          <ac:chgData name="Alex Pang" userId="6d3c185595e3ea4a" providerId="LiveId" clId="{3BD10508-ACEE-4F2C-902D-5A0FB1B7DF52}" dt="2019-11-16T20:47:14.306" v="1637" actId="1076"/>
          <ac:picMkLst>
            <pc:docMk/>
            <pc:sldMk cId="912354567" sldId="307"/>
            <ac:picMk id="4" creationId="{653EDF72-EE6A-47BE-A2D0-BE183AEE4542}"/>
          </ac:picMkLst>
        </pc:picChg>
        <pc:picChg chg="add mod">
          <ac:chgData name="Alex Pang" userId="6d3c185595e3ea4a" providerId="LiveId" clId="{3BD10508-ACEE-4F2C-902D-5A0FB1B7DF52}" dt="2019-11-16T21:27:08.091" v="2107" actId="14100"/>
          <ac:picMkLst>
            <pc:docMk/>
            <pc:sldMk cId="912354567" sldId="307"/>
            <ac:picMk id="5" creationId="{A2B8E8DE-93AC-46CF-AE2B-49F1A9764673}"/>
          </ac:picMkLst>
        </pc:picChg>
        <pc:picChg chg="add mod">
          <ac:chgData name="Alex Pang" userId="6d3c185595e3ea4a" providerId="LiveId" clId="{3BD10508-ACEE-4F2C-902D-5A0FB1B7DF52}" dt="2019-11-16T21:26:37.152" v="2104" actId="1076"/>
          <ac:picMkLst>
            <pc:docMk/>
            <pc:sldMk cId="912354567" sldId="307"/>
            <ac:picMk id="7" creationId="{6206347F-757F-4A1B-B9A4-03A1FDA6A48F}"/>
          </ac:picMkLst>
        </pc:picChg>
      </pc:sldChg>
      <pc:sldChg chg="addSp delSp modSp add ord">
        <pc:chgData name="Alex Pang" userId="6d3c185595e3ea4a" providerId="LiveId" clId="{3BD10508-ACEE-4F2C-902D-5A0FB1B7DF52}" dt="2019-11-17T05:19:56.484" v="2150"/>
        <pc:sldMkLst>
          <pc:docMk/>
          <pc:sldMk cId="706818174" sldId="308"/>
        </pc:sldMkLst>
        <pc:spChg chg="mod">
          <ac:chgData name="Alex Pang" userId="6d3c185595e3ea4a" providerId="LiveId" clId="{3BD10508-ACEE-4F2C-902D-5A0FB1B7DF52}" dt="2019-11-17T05:19:07.650" v="2149" actId="1076"/>
          <ac:spMkLst>
            <pc:docMk/>
            <pc:sldMk cId="706818174" sldId="308"/>
            <ac:spMk id="2" creationId="{B10C6580-BBF9-4C01-98EF-C6E716B8AD5B}"/>
          </ac:spMkLst>
        </pc:spChg>
        <pc:spChg chg="del">
          <ac:chgData name="Alex Pang" userId="6d3c185595e3ea4a" providerId="LiveId" clId="{3BD10508-ACEE-4F2C-902D-5A0FB1B7DF52}" dt="2019-11-17T05:18:35.434" v="2112"/>
          <ac:spMkLst>
            <pc:docMk/>
            <pc:sldMk cId="706818174" sldId="308"/>
            <ac:spMk id="3" creationId="{856A0CD0-21C6-4937-967F-4404D2BF3F9B}"/>
          </ac:spMkLst>
        </pc:spChg>
        <pc:graphicFrameChg chg="add mod modGraphic">
          <ac:chgData name="Alex Pang" userId="6d3c185595e3ea4a" providerId="LiveId" clId="{3BD10508-ACEE-4F2C-902D-5A0FB1B7DF52}" dt="2019-11-17T05:18:52.147" v="2119" actId="14100"/>
          <ac:graphicFrameMkLst>
            <pc:docMk/>
            <pc:sldMk cId="706818174" sldId="308"/>
            <ac:graphicFrameMk id="4" creationId="{22D0A89C-9A45-497C-8120-B77D5BC681B7}"/>
          </ac:graphicFrameMkLst>
        </pc:graphicFrameChg>
      </pc:sldChg>
      <pc:sldChg chg="modSp add">
        <pc:chgData name="Alex Pang" userId="6d3c185595e3ea4a" providerId="LiveId" clId="{3BD10508-ACEE-4F2C-902D-5A0FB1B7DF52}" dt="2019-11-17T22:35:37.165" v="3166" actId="20577"/>
        <pc:sldMkLst>
          <pc:docMk/>
          <pc:sldMk cId="1367110796" sldId="309"/>
        </pc:sldMkLst>
        <pc:spChg chg="mod">
          <ac:chgData name="Alex Pang" userId="6d3c185595e3ea4a" providerId="LiveId" clId="{3BD10508-ACEE-4F2C-902D-5A0FB1B7DF52}" dt="2019-11-17T22:25:25.527" v="2172" actId="20577"/>
          <ac:spMkLst>
            <pc:docMk/>
            <pc:sldMk cId="1367110796" sldId="309"/>
            <ac:spMk id="2" creationId="{58B510FD-04E7-4963-8FA8-2E2C727DCE31}"/>
          </ac:spMkLst>
        </pc:spChg>
        <pc:spChg chg="mod">
          <ac:chgData name="Alex Pang" userId="6d3c185595e3ea4a" providerId="LiveId" clId="{3BD10508-ACEE-4F2C-902D-5A0FB1B7DF52}" dt="2019-11-17T22:35:37.165" v="3166" actId="20577"/>
          <ac:spMkLst>
            <pc:docMk/>
            <pc:sldMk cId="1367110796" sldId="309"/>
            <ac:spMk id="3" creationId="{FB8C45D9-86D3-4B1B-B742-F878931324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0B25A-7C37-4836-A39D-49AD81304A01}"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4D6E7-8B09-4F76-B90A-C61CCB505165}" type="slidenum">
              <a:rPr lang="en-US" smtClean="0"/>
              <a:t>‹#›</a:t>
            </a:fld>
            <a:endParaRPr lang="en-US"/>
          </a:p>
        </p:txBody>
      </p:sp>
    </p:spTree>
    <p:extLst>
      <p:ext uri="{BB962C8B-B14F-4D97-AF65-F5344CB8AC3E}">
        <p14:creationId xmlns:p14="http://schemas.microsoft.com/office/powerpoint/2010/main" val="68378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925" y="685800"/>
            <a:ext cx="4500563"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52227" name="Notes Placeholder 2"/>
          <p:cNvSpPr>
            <a:spLocks noGrp="1"/>
          </p:cNvSpPr>
          <p:nvPr>
            <p:ph type="body" sz="quarter" idx="1"/>
          </p:nvPr>
        </p:nvSpPr>
        <p:spPr bwMode="auto">
          <a:xfrm>
            <a:off x="912813" y="4341813"/>
            <a:ext cx="5029200" cy="277812"/>
          </a:xfrm>
          <a:noFill/>
        </p:spPr>
        <p:txBody>
          <a:bodyPr wrap="square" numCol="1" anchor="t" anchorCtr="0" compatLnSpc="1">
            <a:prstTxWarp prst="textNoShape">
              <a:avLst/>
            </a:prstTxWarp>
            <a:spAutoFit/>
          </a:bodyPr>
          <a:lstStyle/>
          <a:p>
            <a:pPr>
              <a:buClr>
                <a:srgbClr val="000000"/>
              </a:buClr>
              <a:buFont typeface="Times New Roman" pitchFamily="18" charset="0"/>
              <a:buChar char="•"/>
            </a:pPr>
            <a:endParaRPr lang="en-US"/>
          </a:p>
        </p:txBody>
      </p:sp>
    </p:spTree>
    <p:extLst>
      <p:ext uri="{BB962C8B-B14F-4D97-AF65-F5344CB8AC3E}">
        <p14:creationId xmlns:p14="http://schemas.microsoft.com/office/powerpoint/2010/main" val="2460462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925" y="685800"/>
            <a:ext cx="4500563"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52227" name="Notes Placeholder 2"/>
          <p:cNvSpPr>
            <a:spLocks noGrp="1"/>
          </p:cNvSpPr>
          <p:nvPr>
            <p:ph type="body" sz="quarter" idx="1"/>
          </p:nvPr>
        </p:nvSpPr>
        <p:spPr bwMode="auto">
          <a:xfrm>
            <a:off x="912813" y="4341813"/>
            <a:ext cx="5029200" cy="277812"/>
          </a:xfrm>
          <a:noFill/>
        </p:spPr>
        <p:txBody>
          <a:bodyPr wrap="square" numCol="1" anchor="t" anchorCtr="0" compatLnSpc="1">
            <a:prstTxWarp prst="textNoShape">
              <a:avLst/>
            </a:prstTxWarp>
            <a:spAutoFit/>
          </a:bodyPr>
          <a:lstStyle/>
          <a:p>
            <a:pPr>
              <a:buClr>
                <a:srgbClr val="000000"/>
              </a:buClr>
              <a:buFont typeface="Times New Roman" pitchFamily="18" charset="0"/>
              <a:buChar char="•"/>
            </a:pPr>
            <a:endParaRPr lang="en-US"/>
          </a:p>
        </p:txBody>
      </p:sp>
    </p:spTree>
    <p:extLst>
      <p:ext uri="{BB962C8B-B14F-4D97-AF65-F5344CB8AC3E}">
        <p14:creationId xmlns:p14="http://schemas.microsoft.com/office/powerpoint/2010/main" val="354652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925" y="685800"/>
            <a:ext cx="4500563"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53251" name="Notes Placeholder 2"/>
          <p:cNvSpPr>
            <a:spLocks noGrp="1"/>
          </p:cNvSpPr>
          <p:nvPr>
            <p:ph type="body" sz="quarter" idx="1"/>
          </p:nvPr>
        </p:nvSpPr>
        <p:spPr bwMode="auto">
          <a:xfrm>
            <a:off x="912813" y="4341813"/>
            <a:ext cx="5029200" cy="277812"/>
          </a:xfrm>
          <a:noFill/>
        </p:spPr>
        <p:txBody>
          <a:bodyPr wrap="square" numCol="1" anchor="t" anchorCtr="0" compatLnSpc="1">
            <a:prstTxWarp prst="textNoShape">
              <a:avLst/>
            </a:prstTxWarp>
            <a:spAutoFit/>
          </a:bodyPr>
          <a:lstStyle/>
          <a:p>
            <a:pPr>
              <a:buClr>
                <a:srgbClr val="000000"/>
              </a:buClr>
              <a:buFont typeface="Times New Roman" pitchFamily="18" charset="0"/>
              <a:buChar char="•"/>
            </a:pPr>
            <a:endParaRPr lang="en-US"/>
          </a:p>
        </p:txBody>
      </p:sp>
    </p:spTree>
    <p:extLst>
      <p:ext uri="{BB962C8B-B14F-4D97-AF65-F5344CB8AC3E}">
        <p14:creationId xmlns:p14="http://schemas.microsoft.com/office/powerpoint/2010/main" val="305164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9" y="685822"/>
            <a:ext cx="4501325" cy="342842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13312" y="4342511"/>
            <a:ext cx="5029302" cy="277641"/>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extLst>
      <p:ext uri="{BB962C8B-B14F-4D97-AF65-F5344CB8AC3E}">
        <p14:creationId xmlns:p14="http://schemas.microsoft.com/office/powerpoint/2010/main" val="31151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0A55-084F-4176-B4CB-8E064BA45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53D747-A871-4DC3-9482-99B4F6510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21570-3E38-43BA-B3B8-693DAB4CA023}"/>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30ADF15A-738A-4EA8-BEBD-6B5CEBF4B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AFDA-4491-4E25-A68F-68DC5214504C}"/>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217491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F9E5-D6E0-4987-8D87-826D7E7D0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226D3-8834-4C41-B89A-F6BF2C0192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41E1F-71EC-4A93-B7DB-5858C1275937}"/>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B4DFCB36-40CB-48C0-B933-DA02D71ED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E3D7-771C-42E7-9751-47326B889911}"/>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14596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10A14-B946-4DF6-A2E8-7D85EA69AD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74B33-434B-44DD-A09B-3C2AAE2F45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B6D66-BEAB-4483-AAC9-7BE8695E9C67}"/>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C3AA0527-B5D0-4F71-9AF8-9D32DDEB3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30911-2060-4541-9462-3E3DCCE3F3EF}"/>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171809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12" name="Straight Connector 11"/>
          <p:cNvCxnSpPr/>
          <p:nvPr userDrawn="1"/>
        </p:nvCxnSpPr>
        <p:spPr>
          <a:xfrm>
            <a:off x="539496" y="1061310"/>
            <a:ext cx="10983132" cy="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39496" y="317097"/>
            <a:ext cx="6877119" cy="640080"/>
          </a:xfrm>
        </p:spPr>
        <p:txBody>
          <a:bodyPr anchor="b" anchorCtr="0">
            <a:normAutofit/>
          </a:bodyPr>
          <a:lstStyle>
            <a:lvl1pPr>
              <a:defRPr sz="2800">
                <a:solidFill>
                  <a:srgbClr val="0028F0"/>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46909"/>
            <a:ext cx="11109030" cy="5293993"/>
          </a:xfrm>
        </p:spPr>
        <p:txBody>
          <a:bodyPr vert="horz" lIns="91440" tIns="45720" rIns="91440" bIns="45720" rtlCol="0">
            <a:normAutofit/>
          </a:bodyPr>
          <a:lstStyle>
            <a:lvl1pPr>
              <a:defRPr lang="en-US" sz="2400" smtClean="0">
                <a:solidFill>
                  <a:schemeClr val="tx1">
                    <a:lumMod val="75000"/>
                    <a:lumOff val="25000"/>
                  </a:schemeClr>
                </a:solidFill>
                <a:latin typeface="Comic Sans MS" panose="030F0702030302020204" pitchFamily="66" charset="0"/>
              </a:defRPr>
            </a:lvl1pPr>
            <a:lvl2pPr>
              <a:defRPr lang="en-US" sz="2400" smtClean="0">
                <a:solidFill>
                  <a:schemeClr val="tx1">
                    <a:lumMod val="75000"/>
                    <a:lumOff val="25000"/>
                  </a:schemeClr>
                </a:solidFill>
                <a:latin typeface="Comic Sans MS" panose="030F0702030302020204" pitchFamily="66" charset="0"/>
              </a:defRPr>
            </a:lvl2pPr>
            <a:lvl3pPr>
              <a:defRPr lang="en-US" sz="2400" smtClean="0">
                <a:solidFill>
                  <a:schemeClr val="tx1">
                    <a:lumMod val="75000"/>
                    <a:lumOff val="25000"/>
                  </a:schemeClr>
                </a:solidFill>
                <a:latin typeface="Comic Sans MS" panose="030F0702030302020204" pitchFamily="66" charset="0"/>
              </a:defRPr>
            </a:lvl3pPr>
            <a:lvl4pPr>
              <a:defRPr lang="en-US" sz="2400" smtClean="0">
                <a:solidFill>
                  <a:schemeClr val="tx1">
                    <a:lumMod val="75000"/>
                    <a:lumOff val="25000"/>
                  </a:schemeClr>
                </a:solidFill>
                <a:latin typeface="Comic Sans MS" panose="030F0702030302020204" pitchFamily="66" charset="0"/>
              </a:defRPr>
            </a:lvl4pPr>
            <a:lvl5pPr>
              <a:defRPr lang="en-US" sz="2400">
                <a:solidFill>
                  <a:schemeClr val="tx1">
                    <a:lumMod val="75000"/>
                    <a:lumOff val="25000"/>
                  </a:schemeClr>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79020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4705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a:xfrm>
            <a:off x="838200" y="365125"/>
            <a:ext cx="10515600" cy="682839"/>
          </a:xfrm>
        </p:spPr>
        <p:txBody>
          <a:bodyPr>
            <a:normAutofit/>
          </a:bodyPr>
          <a:lstStyle>
            <a:lvl1pPr>
              <a:defRPr sz="3200">
                <a:solidFill>
                  <a:srgbClr val="0050F0"/>
                </a:solidFill>
                <a:latin typeface="Comic Sans MS" panose="030F0702030302020204" pitchFamily="66"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a:xfrm>
            <a:off x="838200" y="1140431"/>
            <a:ext cx="10515600" cy="5036532"/>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cxnSp>
        <p:nvCxnSpPr>
          <p:cNvPr id="8" name="Straight Connector 7">
            <a:extLst>
              <a:ext uri="{FF2B5EF4-FFF2-40B4-BE49-F238E27FC236}">
                <a16:creationId xmlns:a16="http://schemas.microsoft.com/office/drawing/2014/main" id="{5FDE172D-7F10-8EE1-16C8-389C68DC1DFB}"/>
              </a:ext>
            </a:extLst>
          </p:cNvPr>
          <p:cNvCxnSpPr/>
          <p:nvPr userDrawn="1"/>
        </p:nvCxnSpPr>
        <p:spPr>
          <a:xfrm>
            <a:off x="838200" y="1140431"/>
            <a:ext cx="105156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62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5364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76590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76812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992863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6648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AEEC-E01D-486F-ABD0-AAD73B76F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AF521-396D-42F6-BDE4-0140E77580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F586F-10C5-4F9C-B9C3-D71BBF5DAF22}"/>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192F9BA5-3CFF-4B01-9866-F5B146BA7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D5E5D-E068-44C6-9734-78899DB1D644}"/>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2984191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91558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73793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174543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5818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3/14/2023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110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27224" y="527846"/>
            <a:ext cx="8095615" cy="635000"/>
          </a:xfrm>
          <a:prstGeom prst="rect">
            <a:avLst/>
          </a:prstGeom>
        </p:spPr>
        <p:txBody>
          <a:bodyPr wrap="square" lIns="0" tIns="0" rIns="0" bIns="0">
            <a:spAutoFit/>
          </a:bodyPr>
          <a:lstStyle>
            <a:lvl1pPr>
              <a:defRPr sz="4000" b="0" i="0">
                <a:solidFill>
                  <a:srgbClr val="CC000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500" b="0" i="0">
                <a:solidFill>
                  <a:srgbClr val="CCCCC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p:txBody>
          <a:bodyPr lIns="0" tIns="0" rIns="0" bIns="0"/>
          <a:lstStyle>
            <a:lvl1pPr>
              <a:defRPr sz="1300" b="0" i="0">
                <a:solidFill>
                  <a:srgbClr val="595959"/>
                </a:solidFill>
                <a:latin typeface="Arial"/>
                <a:cs typeface="Arial"/>
              </a:defRPr>
            </a:lvl1pPr>
          </a:lstStyle>
          <a:p>
            <a:pPr marL="129539">
              <a:lnSpc>
                <a:spcPts val="1535"/>
              </a:lnSpc>
            </a:pPr>
            <a:fld id="{81D60167-4931-47E6-BA6A-407CBD079E47}" type="slidenum">
              <a:rPr dirty="0"/>
              <a:t>‹#›</a:t>
            </a:fld>
            <a:endParaRPr dirty="0"/>
          </a:p>
        </p:txBody>
      </p:sp>
    </p:spTree>
    <p:extLst>
      <p:ext uri="{BB962C8B-B14F-4D97-AF65-F5344CB8AC3E}">
        <p14:creationId xmlns:p14="http://schemas.microsoft.com/office/powerpoint/2010/main" val="315197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224D-3CED-4BF7-9F45-A91A7FEE2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4170E-4A81-4FB2-95CA-942913BC5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241CA8-157F-459D-8812-AEB3E6491A0D}"/>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87A64A8A-D96D-481D-ABE1-49A76261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B398B-0837-4D1A-B388-8F36CCEB0355}"/>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415763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4BE1-629C-43FE-ADA4-F642E34C5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FCE8F-74C2-42A7-9949-6645001A48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774D0-E557-472D-B9AF-B6E1C8501C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DC78A-46F5-4A7E-B170-2F81D75E77FC}"/>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6" name="Footer Placeholder 5">
            <a:extLst>
              <a:ext uri="{FF2B5EF4-FFF2-40B4-BE49-F238E27FC236}">
                <a16:creationId xmlns:a16="http://schemas.microsoft.com/office/drawing/2014/main" id="{014D2565-35F4-4079-A213-FFE4773BB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DD5C3-3A6F-42A2-9FB6-77BAB171C974}"/>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51144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046B-3791-4CFE-8A66-21892529D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C57D9-22B7-49C8-83E6-7618ED961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FCC393-A2C6-48F2-82C0-D7D01DE1FD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B6D8CE-0026-48C9-BF44-03B7A2E23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7967B6-5A52-4839-94ED-BFFF86D7A5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C25CBF-18CE-401C-8EA3-482B70D23720}"/>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8" name="Footer Placeholder 7">
            <a:extLst>
              <a:ext uri="{FF2B5EF4-FFF2-40B4-BE49-F238E27FC236}">
                <a16:creationId xmlns:a16="http://schemas.microsoft.com/office/drawing/2014/main" id="{88FF41F4-3A9E-49CE-8D36-6FA377702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C480D-610D-4A32-A922-9D0FF637663E}"/>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344246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2D8C-11A8-4548-8440-B0AE3D5EE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1DEA9-ACA5-45DE-9EA2-3E652FE7051B}"/>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4" name="Footer Placeholder 3">
            <a:extLst>
              <a:ext uri="{FF2B5EF4-FFF2-40B4-BE49-F238E27FC236}">
                <a16:creationId xmlns:a16="http://schemas.microsoft.com/office/drawing/2014/main" id="{A95FAA0E-F1C9-44A6-8D00-2AAE99E74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4666BF-F33E-45A7-AE92-AB2A187C10A2}"/>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387651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CCE43-0AE1-4E62-87D1-4E83D1BC0303}"/>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3" name="Footer Placeholder 2">
            <a:extLst>
              <a:ext uri="{FF2B5EF4-FFF2-40B4-BE49-F238E27FC236}">
                <a16:creationId xmlns:a16="http://schemas.microsoft.com/office/drawing/2014/main" id="{E030F39D-EEA4-4886-A710-D339514479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E424-927D-42DF-8121-3FE1C4398229}"/>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88397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ADD1-A1D7-4001-8F56-64EEA5C46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726B6-B0BD-4386-9C88-5787900F5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FA33A-65BF-4D20-A094-3679D63E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FA68C4-2684-444C-857B-95FAE54DEC00}"/>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6" name="Footer Placeholder 5">
            <a:extLst>
              <a:ext uri="{FF2B5EF4-FFF2-40B4-BE49-F238E27FC236}">
                <a16:creationId xmlns:a16="http://schemas.microsoft.com/office/drawing/2014/main" id="{4802341A-3C08-479D-A549-2BDD3B4DC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FD8EF-5698-4C26-8C42-CCCE37FF1C03}"/>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58464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BE5F-9A63-4DBF-A717-DA9ADBD80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391B2-86B5-4A62-9DA9-13927FF27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661B9-4B28-40BB-BC6E-D28CD7433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0F2C56-C2BD-4FC4-B1ED-CF18A3FED70E}"/>
              </a:ext>
            </a:extLst>
          </p:cNvPr>
          <p:cNvSpPr>
            <a:spLocks noGrp="1"/>
          </p:cNvSpPr>
          <p:nvPr>
            <p:ph type="dt" sz="half" idx="10"/>
          </p:nvPr>
        </p:nvSpPr>
        <p:spPr/>
        <p:txBody>
          <a:bodyPr/>
          <a:lstStyle/>
          <a:p>
            <a:fld id="{0206A13A-BBA3-41A1-97BB-9FB38F7DA85B}" type="datetimeFigureOut">
              <a:rPr lang="en-US" smtClean="0"/>
              <a:t>3/14/2023</a:t>
            </a:fld>
            <a:endParaRPr lang="en-US"/>
          </a:p>
        </p:txBody>
      </p:sp>
      <p:sp>
        <p:nvSpPr>
          <p:cNvPr id="6" name="Footer Placeholder 5">
            <a:extLst>
              <a:ext uri="{FF2B5EF4-FFF2-40B4-BE49-F238E27FC236}">
                <a16:creationId xmlns:a16="http://schemas.microsoft.com/office/drawing/2014/main" id="{6C106907-E68E-4EA2-BFF7-3B40ED947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92735-C08E-4040-848D-34D8CC7B1B05}"/>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334041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A01A1-1282-4CF4-8FD0-4D7AB6991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774AEF-F1F2-4EE5-BD03-24F0A2AE2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DB6FF-EBFE-47B5-A613-FF366529C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6A13A-BBA3-41A1-97BB-9FB38F7DA85B}" type="datetimeFigureOut">
              <a:rPr lang="en-US" smtClean="0"/>
              <a:t>3/14/2023</a:t>
            </a:fld>
            <a:endParaRPr lang="en-US"/>
          </a:p>
        </p:txBody>
      </p:sp>
      <p:sp>
        <p:nvSpPr>
          <p:cNvPr id="5" name="Footer Placeholder 4">
            <a:extLst>
              <a:ext uri="{FF2B5EF4-FFF2-40B4-BE49-F238E27FC236}">
                <a16:creationId xmlns:a16="http://schemas.microsoft.com/office/drawing/2014/main" id="{9FAE0CF5-E1FC-4B50-80AC-39068BB69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88AC1-A6BA-4CB6-8165-75B69FA36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22155-5433-4D22-BB90-B50BD5D3619C}" type="slidenum">
              <a:rPr lang="en-US" smtClean="0"/>
              <a:t>‹#›</a:t>
            </a:fld>
            <a:endParaRPr lang="en-US"/>
          </a:p>
        </p:txBody>
      </p:sp>
    </p:spTree>
    <p:extLst>
      <p:ext uri="{BB962C8B-B14F-4D97-AF65-F5344CB8AC3E}">
        <p14:creationId xmlns:p14="http://schemas.microsoft.com/office/powerpoint/2010/main" val="424107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3/14/2023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19526385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21/03/how-to-select-best-split-in-decision-trees-using-information-gain/" TargetMode="External"/><Relationship Id="rId2" Type="http://schemas.openxmlformats.org/officeDocument/2006/relationships/hyperlink" Target="https://towardsdatascience.com/decision-tree-in-python-b433ae57fb93" TargetMode="External"/><Relationship Id="rId1" Type="http://schemas.openxmlformats.org/officeDocument/2006/relationships/slideLayout" Target="../slideLayouts/slideLayout12.xml"/><Relationship Id="rId4" Type="http://schemas.openxmlformats.org/officeDocument/2006/relationships/hyperlink" Target="https://towardsdatascience.com/enchanted-random-forest-b08d418cb411#.hh7n1co5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enchanted-random-forest-b08d418cb411#.hh7n1co54"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2619038" y="2398486"/>
            <a:ext cx="632128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Chapter 10</a:t>
            </a:r>
          </a:p>
        </p:txBody>
      </p:sp>
      <p:sp>
        <p:nvSpPr>
          <p:cNvPr id="4" name="TextBox 3">
            <a:extLst>
              <a:ext uri="{FF2B5EF4-FFF2-40B4-BE49-F238E27FC236}">
                <a16:creationId xmlns:a16="http://schemas.microsoft.com/office/drawing/2014/main" id="{905FC1C9-83F1-2CBD-6B8A-2FE474DBEA7A}"/>
              </a:ext>
            </a:extLst>
          </p:cNvPr>
          <p:cNvSpPr txBox="1"/>
          <p:nvPr/>
        </p:nvSpPr>
        <p:spPr>
          <a:xfrm>
            <a:off x="1689652" y="3751629"/>
            <a:ext cx="8812696"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Decision Trees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p:cNvSpPr>
          <p:nvPr/>
        </p:nvSpPr>
        <p:spPr bwMode="auto">
          <a:xfrm>
            <a:off x="539496" y="466852"/>
            <a:ext cx="7772400" cy="977900"/>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buFont typeface="Arial Black" pitchFamily="2"/>
              <a:buNone/>
              <a:defRPr/>
            </a:pPr>
            <a:r>
              <a:rPr lang="en-US" sz="2800" kern="0" dirty="0">
                <a:solidFill>
                  <a:srgbClr val="0028F0"/>
                </a:solidFill>
                <a:latin typeface="Comic Sans MS" panose="030F0702030302020204" pitchFamily="66" charset="0"/>
              </a:rPr>
              <a:t>Evaluating the weather attributes</a:t>
            </a:r>
          </a:p>
        </p:txBody>
      </p:sp>
      <p:graphicFrame>
        <p:nvGraphicFramePr>
          <p:cNvPr id="85" name="Table 84"/>
          <p:cNvGraphicFramePr>
            <a:graphicFrameLocks noGrp="1"/>
          </p:cNvGraphicFramePr>
          <p:nvPr>
            <p:extLst>
              <p:ext uri="{D42A27DB-BD31-4B8C-83A1-F6EECF244321}">
                <p14:modId xmlns:p14="http://schemas.microsoft.com/office/powerpoint/2010/main" val="779712685"/>
              </p:ext>
            </p:extLst>
          </p:nvPr>
        </p:nvGraphicFramePr>
        <p:xfrm>
          <a:off x="1191015" y="1360449"/>
          <a:ext cx="4509117" cy="5257807"/>
        </p:xfrm>
        <a:graphic>
          <a:graphicData uri="http://schemas.openxmlformats.org/drawingml/2006/table">
            <a:tbl>
              <a:tblPr/>
              <a:tblGrid>
                <a:gridCol w="1115011">
                  <a:extLst>
                    <a:ext uri="{9D8B030D-6E8A-4147-A177-3AD203B41FA5}">
                      <a16:colId xmlns:a16="http://schemas.microsoft.com/office/drawing/2014/main" val="20000"/>
                    </a:ext>
                  </a:extLst>
                </a:gridCol>
                <a:gridCol w="834616">
                  <a:extLst>
                    <a:ext uri="{9D8B030D-6E8A-4147-A177-3AD203B41FA5}">
                      <a16:colId xmlns:a16="http://schemas.microsoft.com/office/drawing/2014/main" val="20001"/>
                    </a:ext>
                  </a:extLst>
                </a:gridCol>
                <a:gridCol w="1052544">
                  <a:extLst>
                    <a:ext uri="{9D8B030D-6E8A-4147-A177-3AD203B41FA5}">
                      <a16:colId xmlns:a16="http://schemas.microsoft.com/office/drawing/2014/main" val="20002"/>
                    </a:ext>
                  </a:extLst>
                </a:gridCol>
                <a:gridCol w="918078">
                  <a:extLst>
                    <a:ext uri="{9D8B030D-6E8A-4147-A177-3AD203B41FA5}">
                      <a16:colId xmlns:a16="http://schemas.microsoft.com/office/drawing/2014/main" val="20003"/>
                    </a:ext>
                  </a:extLst>
                </a:gridCol>
                <a:gridCol w="588868">
                  <a:extLst>
                    <a:ext uri="{9D8B030D-6E8A-4147-A177-3AD203B41FA5}">
                      <a16:colId xmlns:a16="http://schemas.microsoft.com/office/drawing/2014/main" val="20004"/>
                    </a:ext>
                  </a:extLst>
                </a:gridCol>
              </a:tblGrid>
              <a:tr h="657225">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dirty="0">
                          <a:latin typeface="Calibri"/>
                          <a:ea typeface="Calibri"/>
                          <a:cs typeface="Times New Roman"/>
                        </a:rPr>
                        <a:t>True</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bl>
          </a:graphicData>
        </a:graphic>
      </p:graphicFrame>
      <p:graphicFrame>
        <p:nvGraphicFramePr>
          <p:cNvPr id="5" name="Table 4"/>
          <p:cNvGraphicFramePr>
            <a:graphicFrameLocks noGrp="1"/>
          </p:cNvGraphicFramePr>
          <p:nvPr/>
        </p:nvGraphicFramePr>
        <p:xfrm>
          <a:off x="6865620" y="1371600"/>
          <a:ext cx="3726180" cy="3360738"/>
        </p:xfrm>
        <a:graphic>
          <a:graphicData uri="http://schemas.openxmlformats.org/drawingml/2006/table">
            <a:tbl>
              <a:tblPr/>
              <a:tblGrid>
                <a:gridCol w="109728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237575">
                <a:tc>
                  <a:txBody>
                    <a:bodyPr/>
                    <a:lstStyle/>
                    <a:p>
                      <a:pPr marL="0" marR="0">
                        <a:lnSpc>
                          <a:spcPct val="115000"/>
                        </a:lnSpc>
                        <a:spcBef>
                          <a:spcPts val="0"/>
                        </a:spcBef>
                        <a:spcAft>
                          <a:spcPts val="1000"/>
                        </a:spcAft>
                      </a:pPr>
                      <a:r>
                        <a:rPr lang="en-IN" sz="1400" b="1" u="sng">
                          <a:latin typeface="Calibri"/>
                          <a:ea typeface="Calibri"/>
                          <a:cs typeface="Times New Roman"/>
                        </a:rPr>
                        <a:t>Attribute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Rules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Total 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259173">
                <a:tc>
                  <a:txBody>
                    <a:bodyPr/>
                    <a:lstStyle/>
                    <a:p>
                      <a:pPr marL="0" marR="0">
                        <a:lnSpc>
                          <a:spcPct val="115000"/>
                        </a:lnSpc>
                        <a:spcBef>
                          <a:spcPts val="0"/>
                        </a:spcBef>
                        <a:spcAft>
                          <a:spcPts val="1000"/>
                        </a:spcAft>
                      </a:pPr>
                      <a:r>
                        <a:rPr lang="en-US" sz="1400">
                          <a:latin typeface="Calibri"/>
                          <a:ea typeface="Calibri"/>
                          <a:cs typeface="Times New Roman"/>
                        </a:rPr>
                        <a:t>Outlook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a:latin typeface="Calibri"/>
                          <a:ea typeface="Calibri"/>
                          <a:cs typeface="Times New Roman"/>
                        </a:rPr>
                        <a:t>Sunny</a:t>
                      </a:r>
                      <a:r>
                        <a:rPr lang="en-US" sz="1600">
                          <a:latin typeface="Calibri"/>
                          <a:ea typeface="Calibri"/>
                          <a:cs typeface="Times New Roman"/>
                        </a:rPr>
                        <a:t>→</a:t>
                      </a:r>
                      <a:r>
                        <a:rPr lang="en-IN" sz="1400">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3">
                  <a:txBody>
                    <a:bodyPr/>
                    <a:lstStyle/>
                    <a:p>
                      <a:pPr marL="0" marR="0">
                        <a:lnSpc>
                          <a:spcPct val="115000"/>
                        </a:lnSpc>
                        <a:spcBef>
                          <a:spcPts val="0"/>
                        </a:spcBef>
                        <a:spcAft>
                          <a:spcPts val="1000"/>
                        </a:spcAft>
                      </a:pPr>
                      <a:r>
                        <a:rPr lang="en-US" sz="1400">
                          <a:latin typeface="Calibri"/>
                          <a:ea typeface="Calibri"/>
                          <a:cs typeface="Times New Roman"/>
                        </a:rPr>
                        <a:t>4/14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Overcast </a:t>
                      </a:r>
                      <a:r>
                        <a:rPr lang="en-US" sz="1600">
                          <a:latin typeface="Calibri"/>
                          <a:ea typeface="Calibri"/>
                          <a:cs typeface="Times New Roman"/>
                        </a:rPr>
                        <a:t>→</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2"/>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Rainy </a:t>
                      </a:r>
                      <a:r>
                        <a:rPr lang="en-US" sz="1600">
                          <a:latin typeface="Calibri"/>
                          <a:ea typeface="Calibri"/>
                          <a:cs typeface="Times New Roman"/>
                        </a:rPr>
                        <a:t>→</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3"/>
                  </a:ext>
                </a:extLst>
              </a:tr>
              <a:tr h="259173">
                <a:tc>
                  <a:txBody>
                    <a:bodyPr/>
                    <a:lstStyle/>
                    <a:p>
                      <a:pPr marL="0" marR="0">
                        <a:lnSpc>
                          <a:spcPct val="115000"/>
                        </a:lnSpc>
                        <a:spcBef>
                          <a:spcPts val="0"/>
                        </a:spcBef>
                        <a:spcAft>
                          <a:spcPts val="1000"/>
                        </a:spcAft>
                      </a:pPr>
                      <a:r>
                        <a:rPr lang="en-US" sz="1400">
                          <a:latin typeface="Calibri"/>
                          <a:ea typeface="Calibri"/>
                          <a:cs typeface="Times New Roman"/>
                        </a:rPr>
                        <a:t>Temp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Hot </a:t>
                      </a:r>
                      <a:r>
                        <a:rPr lang="en-US" sz="1600">
                          <a:latin typeface="Calibri"/>
                          <a:ea typeface="Calibri"/>
                          <a:cs typeface="Times New Roman"/>
                        </a:rPr>
                        <a:t>→</a:t>
                      </a:r>
                      <a:r>
                        <a:rPr lang="en-US" sz="140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3">
                  <a:txBody>
                    <a:bodyPr/>
                    <a:lstStyle/>
                    <a:p>
                      <a:pPr marL="0" marR="0">
                        <a:lnSpc>
                          <a:spcPct val="115000"/>
                        </a:lnSpc>
                        <a:spcBef>
                          <a:spcPts val="0"/>
                        </a:spcBef>
                        <a:spcAft>
                          <a:spcPts val="1000"/>
                        </a:spcAft>
                      </a:pPr>
                      <a:r>
                        <a:rPr lang="en-US" sz="1400">
                          <a:latin typeface="Calibri"/>
                          <a:ea typeface="Calibri"/>
                          <a:cs typeface="Times New Roman"/>
                        </a:rPr>
                        <a:t>5/14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Mild </a:t>
                      </a:r>
                      <a:r>
                        <a:rPr lang="en-US" sz="1600">
                          <a:latin typeface="Calibri"/>
                          <a:ea typeface="Calibri"/>
                          <a:cs typeface="Times New Roman"/>
                        </a:rPr>
                        <a:t>→</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5"/>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Cool </a:t>
                      </a:r>
                      <a:r>
                        <a:rPr lang="en-US" sz="1600">
                          <a:latin typeface="Calibri"/>
                          <a:ea typeface="Calibri"/>
                          <a:cs typeface="Times New Roman"/>
                        </a:rPr>
                        <a:t>→ </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6"/>
                  </a:ext>
                </a:extLst>
              </a:tr>
              <a:tr h="259173">
                <a:tc>
                  <a:txBody>
                    <a:bodyPr/>
                    <a:lstStyle/>
                    <a:p>
                      <a:pPr marL="0" marR="0">
                        <a:lnSpc>
                          <a:spcPct val="115000"/>
                        </a:lnSpc>
                        <a:spcBef>
                          <a:spcPts val="0"/>
                        </a:spcBef>
                        <a:spcAft>
                          <a:spcPts val="1000"/>
                        </a:spcAft>
                      </a:pPr>
                      <a:r>
                        <a:rPr lang="en-US" sz="1400">
                          <a:latin typeface="Calibri"/>
                          <a:ea typeface="Calibri"/>
                          <a:cs typeface="Times New Roman"/>
                        </a:rPr>
                        <a:t>Humidity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High </a:t>
                      </a:r>
                      <a:r>
                        <a:rPr lang="en-US" sz="1600">
                          <a:latin typeface="Calibri"/>
                          <a:ea typeface="Calibri"/>
                          <a:cs typeface="Times New Roman"/>
                        </a:rPr>
                        <a:t>→ </a:t>
                      </a:r>
                      <a:r>
                        <a:rPr lang="en-US" sz="140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400">
                          <a:latin typeface="Calibri"/>
                          <a:ea typeface="Calibri"/>
                          <a:cs typeface="Times New Roman"/>
                        </a:rPr>
                        <a:t>4/14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Normal </a:t>
                      </a:r>
                      <a:r>
                        <a:rPr lang="en-US" sz="1600">
                          <a:latin typeface="Calibri"/>
                          <a:ea typeface="Calibri"/>
                          <a:cs typeface="Times New Roman"/>
                        </a:rPr>
                        <a:t>→</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8"/>
                  </a:ext>
                </a:extLst>
              </a:tr>
              <a:tr h="259173">
                <a:tc>
                  <a:txBody>
                    <a:bodyPr/>
                    <a:lstStyle/>
                    <a:p>
                      <a:pPr marL="0" marR="0">
                        <a:lnSpc>
                          <a:spcPct val="115000"/>
                        </a:lnSpc>
                        <a:spcBef>
                          <a:spcPts val="0"/>
                        </a:spcBef>
                        <a:spcAft>
                          <a:spcPts val="1000"/>
                        </a:spcAft>
                      </a:pPr>
                      <a:r>
                        <a:rPr lang="en-US" sz="1400">
                          <a:latin typeface="Calibri"/>
                          <a:ea typeface="Calibri"/>
                          <a:cs typeface="Times New Roman"/>
                        </a:rPr>
                        <a:t>Windy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False </a:t>
                      </a:r>
                      <a:r>
                        <a:rPr lang="en-US" sz="1600">
                          <a:latin typeface="Calibri"/>
                          <a:ea typeface="Calibri"/>
                          <a:cs typeface="Times New Roman"/>
                        </a:rPr>
                        <a:t>→</a:t>
                      </a:r>
                      <a:r>
                        <a:rPr lang="en-US" sz="14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400">
                          <a:latin typeface="Calibri"/>
                          <a:ea typeface="Calibri"/>
                          <a:cs typeface="Times New Roman"/>
                        </a:rPr>
                        <a:t>5/14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9"/>
                  </a:ext>
                </a:extLst>
              </a:tr>
              <a:tr h="259173">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True </a:t>
                      </a:r>
                      <a:r>
                        <a:rPr lang="en-US" sz="1600">
                          <a:latin typeface="Calibri"/>
                          <a:ea typeface="Calibri"/>
                          <a:cs typeface="Times New Roman"/>
                        </a:rPr>
                        <a:t>→</a:t>
                      </a:r>
                      <a:r>
                        <a:rPr lang="en-US" sz="140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dirty="0">
                          <a:latin typeface="Calibri"/>
                          <a:ea typeface="Calibri"/>
                          <a:cs typeface="Times New Roman"/>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sp>
        <p:nvSpPr>
          <p:cNvPr id="2" name="TextBox 1">
            <a:extLst>
              <a:ext uri="{FF2B5EF4-FFF2-40B4-BE49-F238E27FC236}">
                <a16:creationId xmlns:a16="http://schemas.microsoft.com/office/drawing/2014/main" id="{707B6395-16A8-3C9F-553B-E3C1B742A9F6}"/>
              </a:ext>
            </a:extLst>
          </p:cNvPr>
          <p:cNvSpPr txBox="1"/>
          <p:nvPr/>
        </p:nvSpPr>
        <p:spPr>
          <a:xfrm>
            <a:off x="6768790" y="5174166"/>
            <a:ext cx="4672361" cy="646331"/>
          </a:xfrm>
          <a:prstGeom prst="rect">
            <a:avLst/>
          </a:prstGeom>
          <a:noFill/>
        </p:spPr>
        <p:txBody>
          <a:bodyPr wrap="square" rtlCol="0">
            <a:spAutoFit/>
          </a:bodyPr>
          <a:lstStyle/>
          <a:p>
            <a:r>
              <a:rPr lang="en-US" dirty="0">
                <a:latin typeface="Comic Sans MS" panose="030F0702030302020204" pitchFamily="66" charset="0"/>
              </a:rPr>
              <a:t>Which attribute we should pick to spilt the dataset?</a:t>
            </a:r>
          </a:p>
        </p:txBody>
      </p:sp>
      <p:sp>
        <p:nvSpPr>
          <p:cNvPr id="3" name="Oval 2">
            <a:extLst>
              <a:ext uri="{FF2B5EF4-FFF2-40B4-BE49-F238E27FC236}">
                <a16:creationId xmlns:a16="http://schemas.microsoft.com/office/drawing/2014/main" id="{EC2FBA16-DEB1-BFBE-6940-057691D7E866}"/>
              </a:ext>
            </a:extLst>
          </p:cNvPr>
          <p:cNvSpPr/>
          <p:nvPr/>
        </p:nvSpPr>
        <p:spPr>
          <a:xfrm>
            <a:off x="9735015" y="1734756"/>
            <a:ext cx="635620" cy="5958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585B23D-518B-F9B1-7F93-6709C37D0C6C}"/>
              </a:ext>
            </a:extLst>
          </p:cNvPr>
          <p:cNvSpPr/>
          <p:nvPr/>
        </p:nvSpPr>
        <p:spPr>
          <a:xfrm>
            <a:off x="9735013" y="3537536"/>
            <a:ext cx="769435" cy="5958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115ECC-AE18-5AE9-2641-EB16A0A66A1D}"/>
              </a:ext>
            </a:extLst>
          </p:cNvPr>
          <p:cNvSpPr txBox="1"/>
          <p:nvPr/>
        </p:nvSpPr>
        <p:spPr>
          <a:xfrm>
            <a:off x="6768789" y="5968392"/>
            <a:ext cx="4672361" cy="369332"/>
          </a:xfrm>
          <a:prstGeom prst="rect">
            <a:avLst/>
          </a:prstGeom>
          <a:noFill/>
        </p:spPr>
        <p:txBody>
          <a:bodyPr wrap="square" rtlCol="0">
            <a:spAutoFit/>
          </a:bodyPr>
          <a:lstStyle/>
          <a:p>
            <a:r>
              <a:rPr lang="en-US" dirty="0">
                <a:solidFill>
                  <a:srgbClr val="0028F0"/>
                </a:solidFill>
                <a:latin typeface="Comic Sans MS" panose="030F0702030302020204" pitchFamily="66" charset="0"/>
              </a:rPr>
              <a:t>Lowest error: Outlook or Humidity</a:t>
            </a:r>
          </a:p>
        </p:txBody>
      </p:sp>
    </p:spTree>
    <p:extLst>
      <p:ext uri="{BB962C8B-B14F-4D97-AF65-F5344CB8AC3E}">
        <p14:creationId xmlns:p14="http://schemas.microsoft.com/office/powerpoint/2010/main" val="5704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le 1"/>
          <p:cNvSpPr txBox="1">
            <a:spLocks/>
          </p:cNvSpPr>
          <p:nvPr/>
        </p:nvSpPr>
        <p:spPr bwMode="auto">
          <a:xfrm>
            <a:off x="3216212" y="673777"/>
            <a:ext cx="5993055" cy="1219200"/>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buFont typeface="Arial Black" pitchFamily="2"/>
              <a:buNone/>
              <a:defRPr/>
            </a:pPr>
            <a:r>
              <a:rPr lang="en-US" sz="2800" kern="0" dirty="0">
                <a:solidFill>
                  <a:srgbClr val="0028F0"/>
                </a:solidFill>
                <a:latin typeface="Comic Sans MS" panose="030F0702030302020204" pitchFamily="66" charset="0"/>
              </a:rPr>
              <a:t>Decision tree after Iteration 1</a:t>
            </a:r>
          </a:p>
        </p:txBody>
      </p:sp>
      <p:sp>
        <p:nvSpPr>
          <p:cNvPr id="73" name="Oval 72"/>
          <p:cNvSpPr/>
          <p:nvPr/>
        </p:nvSpPr>
        <p:spPr>
          <a:xfrm>
            <a:off x="5376543" y="1831776"/>
            <a:ext cx="13716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a:solidFill>
                  <a:schemeClr val="tx1"/>
                </a:solidFill>
              </a:rPr>
              <a:t>Outlook</a:t>
            </a:r>
          </a:p>
        </p:txBody>
      </p:sp>
      <p:cxnSp>
        <p:nvCxnSpPr>
          <p:cNvPr id="74" name="Straight Arrow Connector 73"/>
          <p:cNvCxnSpPr>
            <a:stCxn id="73" idx="3"/>
          </p:cNvCxnSpPr>
          <p:nvPr/>
        </p:nvCxnSpPr>
        <p:spPr>
          <a:xfrm flipH="1">
            <a:off x="2853303" y="2417144"/>
            <a:ext cx="2724106" cy="938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p:cNvCxnSpPr>
          <p:nvPr/>
        </p:nvCxnSpPr>
        <p:spPr>
          <a:xfrm>
            <a:off x="6547277" y="2417143"/>
            <a:ext cx="2410666" cy="892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222"/>
          <p:cNvSpPr txBox="1"/>
          <p:nvPr/>
        </p:nvSpPr>
        <p:spPr>
          <a:xfrm>
            <a:off x="3395343" y="2669976"/>
            <a:ext cx="75584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Sunny</a:t>
            </a:r>
          </a:p>
        </p:txBody>
      </p:sp>
      <p:sp>
        <p:nvSpPr>
          <p:cNvPr id="77" name="TextBox 223"/>
          <p:cNvSpPr txBox="1"/>
          <p:nvPr/>
        </p:nvSpPr>
        <p:spPr>
          <a:xfrm>
            <a:off x="7918352" y="2669976"/>
            <a:ext cx="6949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Rainy</a:t>
            </a:r>
          </a:p>
        </p:txBody>
      </p:sp>
      <p:cxnSp>
        <p:nvCxnSpPr>
          <p:cNvPr id="78" name="Straight Arrow Connector 77"/>
          <p:cNvCxnSpPr/>
          <p:nvPr/>
        </p:nvCxnSpPr>
        <p:spPr>
          <a:xfrm>
            <a:off x="6062343" y="2517576"/>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5528943" y="3385776"/>
            <a:ext cx="1094534" cy="579600"/>
          </a:xfrm>
          <a:prstGeom prst="round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t>YES</a:t>
            </a:r>
          </a:p>
        </p:txBody>
      </p:sp>
      <p:sp>
        <p:nvSpPr>
          <p:cNvPr id="88" name="TextBox 227"/>
          <p:cNvSpPr txBox="1"/>
          <p:nvPr/>
        </p:nvSpPr>
        <p:spPr>
          <a:xfrm>
            <a:off x="5986143" y="2669976"/>
            <a:ext cx="100168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Overcast</a:t>
            </a:r>
          </a:p>
        </p:txBody>
      </p:sp>
      <p:pic>
        <p:nvPicPr>
          <p:cNvPr id="89" name="table"/>
          <p:cNvPicPr>
            <a:picLocks noChangeAspect="1"/>
          </p:cNvPicPr>
          <p:nvPr/>
        </p:nvPicPr>
        <p:blipFill>
          <a:blip r:embed="rId3" cstate="print"/>
          <a:stretch>
            <a:fillRect/>
          </a:stretch>
        </p:blipFill>
        <p:spPr>
          <a:xfrm>
            <a:off x="1691833" y="3355776"/>
            <a:ext cx="3602678" cy="1978224"/>
          </a:xfrm>
          <a:prstGeom prst="rect">
            <a:avLst/>
          </a:prstGeom>
          <a:solidFill>
            <a:schemeClr val="bg1">
              <a:lumMod val="95000"/>
            </a:schemeClr>
          </a:solidFill>
        </p:spPr>
      </p:pic>
      <p:pic>
        <p:nvPicPr>
          <p:cNvPr id="90" name="table"/>
          <p:cNvPicPr>
            <a:picLocks noChangeAspect="1"/>
          </p:cNvPicPr>
          <p:nvPr/>
        </p:nvPicPr>
        <p:blipFill>
          <a:blip r:embed="rId4" cstate="print"/>
          <a:stretch>
            <a:fillRect/>
          </a:stretch>
        </p:blipFill>
        <p:spPr>
          <a:xfrm>
            <a:off x="6976743" y="3355776"/>
            <a:ext cx="3643978" cy="2054424"/>
          </a:xfrm>
          <a:prstGeom prst="rect">
            <a:avLst/>
          </a:prstGeom>
          <a:solidFill>
            <a:schemeClr val="bg1">
              <a:lumMod val="95000"/>
            </a:schemeClr>
          </a:solidFill>
        </p:spPr>
      </p:pic>
    </p:spTree>
    <p:extLst>
      <p:ext uri="{BB962C8B-B14F-4D97-AF65-F5344CB8AC3E}">
        <p14:creationId xmlns:p14="http://schemas.microsoft.com/office/powerpoint/2010/main" val="18367085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le 1"/>
          <p:cNvSpPr txBox="1">
            <a:spLocks/>
          </p:cNvSpPr>
          <p:nvPr/>
        </p:nvSpPr>
        <p:spPr bwMode="auto">
          <a:xfrm>
            <a:off x="2095500" y="413715"/>
            <a:ext cx="8001000" cy="565924"/>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lgn="ctr">
              <a:buFont typeface="Arial Black" pitchFamily="2"/>
              <a:buNone/>
              <a:defRPr/>
            </a:pPr>
            <a:r>
              <a:rPr lang="en-US" sz="2800" kern="0" dirty="0">
                <a:solidFill>
                  <a:srgbClr val="0028F0"/>
                </a:solidFill>
                <a:latin typeface="Comic Sans MS" panose="030F0702030302020204" pitchFamily="66" charset="0"/>
              </a:rPr>
              <a:t>Decision tree after Iteration 1</a:t>
            </a:r>
          </a:p>
        </p:txBody>
      </p:sp>
      <p:sp>
        <p:nvSpPr>
          <p:cNvPr id="73" name="Oval 72"/>
          <p:cNvSpPr/>
          <p:nvPr/>
        </p:nvSpPr>
        <p:spPr>
          <a:xfrm>
            <a:off x="5376543" y="1251916"/>
            <a:ext cx="13716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solidFill>
                  <a:schemeClr val="tx1"/>
                </a:solidFill>
              </a:rPr>
              <a:t>Outlook</a:t>
            </a:r>
          </a:p>
        </p:txBody>
      </p:sp>
      <p:cxnSp>
        <p:nvCxnSpPr>
          <p:cNvPr id="74" name="Straight Arrow Connector 73"/>
          <p:cNvCxnSpPr>
            <a:stCxn id="73" idx="3"/>
          </p:cNvCxnSpPr>
          <p:nvPr/>
        </p:nvCxnSpPr>
        <p:spPr>
          <a:xfrm flipH="1">
            <a:off x="2853303" y="1837284"/>
            <a:ext cx="2724106" cy="938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p:cNvCxnSpPr>
          <p:nvPr/>
        </p:nvCxnSpPr>
        <p:spPr>
          <a:xfrm>
            <a:off x="6547277" y="1837283"/>
            <a:ext cx="2410666" cy="892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222"/>
          <p:cNvSpPr txBox="1"/>
          <p:nvPr/>
        </p:nvSpPr>
        <p:spPr>
          <a:xfrm>
            <a:off x="3532409" y="1934740"/>
            <a:ext cx="75584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Sunny</a:t>
            </a:r>
          </a:p>
        </p:txBody>
      </p:sp>
      <p:sp>
        <p:nvSpPr>
          <p:cNvPr id="77" name="TextBox 223"/>
          <p:cNvSpPr txBox="1"/>
          <p:nvPr/>
        </p:nvSpPr>
        <p:spPr>
          <a:xfrm>
            <a:off x="7772400" y="1934740"/>
            <a:ext cx="6949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Rainy</a:t>
            </a:r>
          </a:p>
        </p:txBody>
      </p:sp>
      <p:cxnSp>
        <p:nvCxnSpPr>
          <p:cNvPr id="78" name="Straight Arrow Connector 77"/>
          <p:cNvCxnSpPr/>
          <p:nvPr/>
        </p:nvCxnSpPr>
        <p:spPr>
          <a:xfrm>
            <a:off x="6062343" y="1937716"/>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5528943" y="2805916"/>
            <a:ext cx="1094534" cy="579600"/>
          </a:xfrm>
          <a:prstGeom prst="round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t>YES</a:t>
            </a:r>
          </a:p>
        </p:txBody>
      </p:sp>
      <p:sp>
        <p:nvSpPr>
          <p:cNvPr id="88" name="TextBox 227"/>
          <p:cNvSpPr txBox="1"/>
          <p:nvPr/>
        </p:nvSpPr>
        <p:spPr>
          <a:xfrm>
            <a:off x="5986143" y="2090116"/>
            <a:ext cx="100168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Overcast</a:t>
            </a:r>
          </a:p>
        </p:txBody>
      </p:sp>
      <p:pic>
        <p:nvPicPr>
          <p:cNvPr id="89" name="table"/>
          <p:cNvPicPr>
            <a:picLocks noChangeAspect="1"/>
          </p:cNvPicPr>
          <p:nvPr/>
        </p:nvPicPr>
        <p:blipFill>
          <a:blip r:embed="rId3" cstate="print"/>
          <a:stretch>
            <a:fillRect/>
          </a:stretch>
        </p:blipFill>
        <p:spPr>
          <a:xfrm>
            <a:off x="1731322" y="2391940"/>
            <a:ext cx="3602678" cy="1978224"/>
          </a:xfrm>
          <a:prstGeom prst="rect">
            <a:avLst/>
          </a:prstGeom>
          <a:solidFill>
            <a:schemeClr val="bg1">
              <a:lumMod val="95000"/>
            </a:schemeClr>
          </a:solidFill>
        </p:spPr>
      </p:pic>
      <p:pic>
        <p:nvPicPr>
          <p:cNvPr id="90" name="table"/>
          <p:cNvPicPr>
            <a:picLocks noChangeAspect="1"/>
          </p:cNvPicPr>
          <p:nvPr/>
        </p:nvPicPr>
        <p:blipFill>
          <a:blip r:embed="rId4" cstate="print"/>
          <a:stretch>
            <a:fillRect/>
          </a:stretch>
        </p:blipFill>
        <p:spPr>
          <a:xfrm>
            <a:off x="6976743" y="2318716"/>
            <a:ext cx="3643978" cy="2054424"/>
          </a:xfrm>
          <a:prstGeom prst="rect">
            <a:avLst/>
          </a:prstGeom>
          <a:solidFill>
            <a:schemeClr val="bg1">
              <a:lumMod val="95000"/>
            </a:schemeClr>
          </a:solidFill>
        </p:spPr>
      </p:pic>
      <p:graphicFrame>
        <p:nvGraphicFramePr>
          <p:cNvPr id="13" name="Table 12"/>
          <p:cNvGraphicFramePr>
            <a:graphicFrameLocks noGrp="1"/>
          </p:cNvGraphicFramePr>
          <p:nvPr>
            <p:extLst>
              <p:ext uri="{D42A27DB-BD31-4B8C-83A1-F6EECF244321}">
                <p14:modId xmlns:p14="http://schemas.microsoft.com/office/powerpoint/2010/main" val="2883635376"/>
              </p:ext>
            </p:extLst>
          </p:nvPr>
        </p:nvGraphicFramePr>
        <p:xfrm>
          <a:off x="1676400" y="4373140"/>
          <a:ext cx="3897630" cy="1847600"/>
        </p:xfrm>
        <a:graphic>
          <a:graphicData uri="http://schemas.openxmlformats.org/drawingml/2006/table">
            <a:tbl>
              <a:tblPr/>
              <a:tblGrid>
                <a:gridCol w="109728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IN" sz="1400" b="1" u="sng">
                          <a:latin typeface="Calibri"/>
                          <a:ea typeface="Calibri"/>
                          <a:cs typeface="Times New Roman"/>
                        </a:rPr>
                        <a:t>Attribute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Rules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Error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b="1" u="sng">
                          <a:latin typeface="Calibri"/>
                          <a:ea typeface="Calibri"/>
                          <a:cs typeface="Times New Roman"/>
                        </a:rPr>
                        <a:t>Total Error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400">
                          <a:latin typeface="Calibri"/>
                          <a:ea typeface="Calibri"/>
                          <a:cs typeface="Times New Roman"/>
                        </a:rPr>
                        <a:t>Temp</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400">
                          <a:latin typeface="Calibri"/>
                          <a:ea typeface="Calibri"/>
                          <a:cs typeface="Times New Roman"/>
                        </a:rPr>
                        <a:t>Hot-&gt;No</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0/2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3">
                  <a:txBody>
                    <a:bodyPr/>
                    <a:lstStyle/>
                    <a:p>
                      <a:pPr marL="0" marR="0">
                        <a:lnSpc>
                          <a:spcPct val="115000"/>
                        </a:lnSpc>
                        <a:spcBef>
                          <a:spcPts val="0"/>
                        </a:spcBef>
                        <a:spcAft>
                          <a:spcPts val="1000"/>
                        </a:spcAft>
                      </a:pPr>
                      <a:r>
                        <a:rPr lang="en-US" sz="1400">
                          <a:latin typeface="Calibri"/>
                          <a:ea typeface="Calibri"/>
                          <a:cs typeface="Times New Roman"/>
                        </a:rPr>
                        <a:t>1/5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Mild -&gt;No</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1/2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Cool -&gt; yes</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0/1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400">
                          <a:latin typeface="Calibri"/>
                          <a:ea typeface="Calibri"/>
                          <a:cs typeface="Times New Roman"/>
                        </a:rPr>
                        <a:t>Humidity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High-&gt;No</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0/3</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400">
                          <a:latin typeface="Calibri"/>
                          <a:ea typeface="Calibri"/>
                          <a:cs typeface="Times New Roman"/>
                        </a:rPr>
                        <a:t>0/5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Normal-&gt;Yes</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0/2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1000"/>
                        </a:spcAft>
                      </a:pPr>
                      <a:r>
                        <a:rPr lang="en-US" sz="1400">
                          <a:latin typeface="Calibri"/>
                          <a:ea typeface="Calibri"/>
                          <a:cs typeface="Times New Roman"/>
                        </a:rPr>
                        <a:t>Windy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False-&gt;No</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1/3</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400">
                          <a:latin typeface="Calibri"/>
                          <a:ea typeface="Calibri"/>
                          <a:cs typeface="Times New Roman"/>
                        </a:rPr>
                        <a:t>2/5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a:latin typeface="Calibri"/>
                          <a:ea typeface="Calibri"/>
                          <a:cs typeface="Times New Roman"/>
                        </a:rPr>
                        <a:t>True-&gt;Yes</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dirty="0">
                          <a:latin typeface="Calibri"/>
                          <a:ea typeface="Calibri"/>
                          <a:cs typeface="Times New Roman"/>
                        </a:rPr>
                        <a:t>1/2 </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77079145"/>
              </p:ext>
            </p:extLst>
          </p:nvPr>
        </p:nvGraphicFramePr>
        <p:xfrm>
          <a:off x="6553200" y="4373141"/>
          <a:ext cx="4114800" cy="1905001"/>
        </p:xfrm>
        <a:graphic>
          <a:graphicData uri="http://schemas.openxmlformats.org/drawingml/2006/table">
            <a:tbl>
              <a:tblPr/>
              <a:tblGrid>
                <a:gridCol w="1158419">
                  <a:extLst>
                    <a:ext uri="{9D8B030D-6E8A-4147-A177-3AD203B41FA5}">
                      <a16:colId xmlns:a16="http://schemas.microsoft.com/office/drawing/2014/main" val="20000"/>
                    </a:ext>
                  </a:extLst>
                </a:gridCol>
                <a:gridCol w="1267021">
                  <a:extLst>
                    <a:ext uri="{9D8B030D-6E8A-4147-A177-3AD203B41FA5}">
                      <a16:colId xmlns:a16="http://schemas.microsoft.com/office/drawing/2014/main" val="20001"/>
                    </a:ext>
                  </a:extLst>
                </a:gridCol>
                <a:gridCol w="663677">
                  <a:extLst>
                    <a:ext uri="{9D8B030D-6E8A-4147-A177-3AD203B41FA5}">
                      <a16:colId xmlns:a16="http://schemas.microsoft.com/office/drawing/2014/main" val="20002"/>
                    </a:ext>
                  </a:extLst>
                </a:gridCol>
                <a:gridCol w="1025683">
                  <a:extLst>
                    <a:ext uri="{9D8B030D-6E8A-4147-A177-3AD203B41FA5}">
                      <a16:colId xmlns:a16="http://schemas.microsoft.com/office/drawing/2014/main" val="20003"/>
                    </a:ext>
                  </a:extLst>
                </a:gridCol>
              </a:tblGrid>
              <a:tr h="272143">
                <a:tc>
                  <a:txBody>
                    <a:bodyPr/>
                    <a:lstStyle/>
                    <a:p>
                      <a:pPr marL="0" marR="0">
                        <a:lnSpc>
                          <a:spcPct val="115000"/>
                        </a:lnSpc>
                        <a:spcBef>
                          <a:spcPts val="0"/>
                        </a:spcBef>
                        <a:spcAft>
                          <a:spcPts val="1000"/>
                        </a:spcAft>
                      </a:pPr>
                      <a:r>
                        <a:rPr lang="en-IN" sz="1600" b="1" u="sng">
                          <a:latin typeface="Calibri"/>
                          <a:ea typeface="Calibri"/>
                          <a:cs typeface="Times New Roman"/>
                        </a:rPr>
                        <a:t>Attribute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Rules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Total 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272143">
                <a:tc>
                  <a:txBody>
                    <a:bodyPr/>
                    <a:lstStyle/>
                    <a:p>
                      <a:pPr marL="0" marR="0">
                        <a:lnSpc>
                          <a:spcPct val="115000"/>
                        </a:lnSpc>
                        <a:spcBef>
                          <a:spcPts val="0"/>
                        </a:spcBef>
                        <a:spcAft>
                          <a:spcPts val="1000"/>
                        </a:spcAft>
                      </a:pPr>
                      <a:r>
                        <a:rPr lang="en-US" sz="1600">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a:latin typeface="Calibri"/>
                          <a:ea typeface="Calibri"/>
                          <a:cs typeface="Times New Roman"/>
                        </a:rPr>
                        <a:t>Mild-&gt;Yes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1/3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600">
                          <a:latin typeface="Calibri"/>
                          <a:ea typeface="Calibri"/>
                          <a:cs typeface="Times New Roman"/>
                        </a:rPr>
                        <a:t>2/5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272143">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Cool-&gt;yes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1/2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2"/>
                  </a:ext>
                </a:extLst>
              </a:tr>
              <a:tr h="272143">
                <a:tc>
                  <a:txBody>
                    <a:bodyPr/>
                    <a:lstStyle/>
                    <a:p>
                      <a:pPr marL="0" marR="0">
                        <a:lnSpc>
                          <a:spcPct val="115000"/>
                        </a:lnSpc>
                        <a:spcBef>
                          <a:spcPts val="0"/>
                        </a:spcBef>
                        <a:spcAft>
                          <a:spcPts val="1000"/>
                        </a:spcAft>
                      </a:pPr>
                      <a:r>
                        <a:rPr lang="en-US" sz="1600">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High-&gt;No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1/2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600" dirty="0">
                          <a:latin typeface="Calibri"/>
                          <a:ea typeface="Calibri"/>
                          <a:cs typeface="Times New Roman"/>
                        </a:rPr>
                        <a:t>1/5</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272143">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Normal-&gt;Yes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1/3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4"/>
                  </a:ext>
                </a:extLst>
              </a:tr>
              <a:tr h="272143">
                <a:tc>
                  <a:txBody>
                    <a:bodyPr/>
                    <a:lstStyle/>
                    <a:p>
                      <a:pPr marL="0" marR="0">
                        <a:lnSpc>
                          <a:spcPct val="115000"/>
                        </a:lnSpc>
                        <a:spcBef>
                          <a:spcPts val="0"/>
                        </a:spcBef>
                        <a:spcAft>
                          <a:spcPts val="1000"/>
                        </a:spcAft>
                      </a:pPr>
                      <a:r>
                        <a:rPr lang="en-US" sz="1600">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False-&gt;Yes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0/3</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2">
                  <a:txBody>
                    <a:bodyPr/>
                    <a:lstStyle/>
                    <a:p>
                      <a:pPr marL="0" marR="0">
                        <a:lnSpc>
                          <a:spcPct val="115000"/>
                        </a:lnSpc>
                        <a:spcBef>
                          <a:spcPts val="0"/>
                        </a:spcBef>
                        <a:spcAft>
                          <a:spcPts val="1000"/>
                        </a:spcAft>
                      </a:pPr>
                      <a:r>
                        <a:rPr lang="en-US" sz="1600">
                          <a:latin typeface="Calibri"/>
                          <a:ea typeface="Calibri"/>
                          <a:cs typeface="Times New Roman"/>
                        </a:rPr>
                        <a:t>0/5</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272143">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dirty="0">
                          <a:latin typeface="Calibri"/>
                          <a:ea typeface="Calibri"/>
                          <a:cs typeface="Times New Roman"/>
                        </a:rPr>
                        <a:t>0/2</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6DE459E1-4746-E49E-4DA4-0F59959C4909}"/>
              </a:ext>
            </a:extLst>
          </p:cNvPr>
          <p:cNvSpPr/>
          <p:nvPr/>
        </p:nvSpPr>
        <p:spPr>
          <a:xfrm>
            <a:off x="4460488" y="5084960"/>
            <a:ext cx="916055" cy="7248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951AFCC-794C-C30C-33A9-917E269E7367}"/>
              </a:ext>
            </a:extLst>
          </p:cNvPr>
          <p:cNvSpPr/>
          <p:nvPr/>
        </p:nvSpPr>
        <p:spPr>
          <a:xfrm>
            <a:off x="9519424" y="5581930"/>
            <a:ext cx="916055" cy="7248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7222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096430" y="469900"/>
            <a:ext cx="7543800" cy="977900"/>
          </a:xfrm>
        </p:spPr>
        <p:txBody>
          <a:bodyPr vert="horz" lIns="90360" tIns="44280" rIns="90360" bIns="44280" rtlCol="0" anchor="ctr">
            <a:normAutofit/>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Font typeface="Arial Black" pitchFamily="2"/>
              <a:buNone/>
              <a:defRPr/>
            </a:pPr>
            <a:r>
              <a:rPr lang="en-US" sz="2800" dirty="0">
                <a:solidFill>
                  <a:srgbClr val="0028F0"/>
                </a:solidFill>
                <a:latin typeface="Comic Sans MS" panose="030F0702030302020204" pitchFamily="66" charset="0"/>
              </a:rPr>
              <a:t>Decision tree </a:t>
            </a:r>
          </a:p>
        </p:txBody>
      </p:sp>
      <p:pic>
        <p:nvPicPr>
          <p:cNvPr id="32771" name="Picture 3"/>
          <p:cNvPicPr>
            <a:picLocks noChangeAspect="1"/>
          </p:cNvPicPr>
          <p:nvPr/>
        </p:nvPicPr>
        <p:blipFill>
          <a:blip r:embed="rId3" cstate="print"/>
          <a:srcRect/>
          <a:stretch>
            <a:fillRect/>
          </a:stretch>
        </p:blipFill>
        <p:spPr bwMode="auto">
          <a:xfrm>
            <a:off x="3810001" y="1524000"/>
            <a:ext cx="4567237" cy="3352800"/>
          </a:xfrm>
          <a:prstGeom prst="rect">
            <a:avLst/>
          </a:prstGeom>
          <a:noFill/>
          <a:ln w="9525">
            <a:noFill/>
            <a:miter lim="800000"/>
            <a:headEnd/>
            <a:tailEnd/>
          </a:ln>
        </p:spPr>
      </p:pic>
      <p:sp>
        <p:nvSpPr>
          <p:cNvPr id="90" name="TextBox 89"/>
          <p:cNvSpPr txBox="1">
            <a:spLocks noChangeArrowheads="1"/>
          </p:cNvSpPr>
          <p:nvPr/>
        </p:nvSpPr>
        <p:spPr bwMode="auto">
          <a:xfrm>
            <a:off x="6172201" y="5410200"/>
            <a:ext cx="2993127" cy="400110"/>
          </a:xfrm>
          <a:prstGeom prst="rect">
            <a:avLst/>
          </a:prstGeom>
          <a:noFill/>
          <a:ln w="9525">
            <a:noFill/>
            <a:miter lim="800000"/>
            <a:headEnd/>
            <a:tailEnd/>
          </a:ln>
        </p:spPr>
        <p:txBody>
          <a:bodyPr wrap="none">
            <a:spAutoFit/>
          </a:bodyPr>
          <a:lstStyle/>
          <a:p>
            <a:r>
              <a:rPr lang="en-IN" sz="2000" u="sng" dirty="0">
                <a:latin typeface="Comic Sans MS" panose="030F0702030302020204" pitchFamily="66" charset="0"/>
              </a:rPr>
              <a:t>Predict using the model</a:t>
            </a:r>
          </a:p>
        </p:txBody>
      </p:sp>
      <p:graphicFrame>
        <p:nvGraphicFramePr>
          <p:cNvPr id="98" name="Table 97"/>
          <p:cNvGraphicFramePr>
            <a:graphicFrameLocks noGrp="1"/>
          </p:cNvGraphicFramePr>
          <p:nvPr/>
        </p:nvGraphicFramePr>
        <p:xfrm>
          <a:off x="2590800" y="4953000"/>
          <a:ext cx="3581400" cy="808228"/>
        </p:xfrm>
        <a:graphic>
          <a:graphicData uri="http://schemas.openxmlformats.org/drawingml/2006/table">
            <a:tbl>
              <a:tblPr/>
              <a:tblGrid>
                <a:gridCol w="762000">
                  <a:extLst>
                    <a:ext uri="{9D8B030D-6E8A-4147-A177-3AD203B41FA5}">
                      <a16:colId xmlns:a16="http://schemas.microsoft.com/office/drawing/2014/main" val="20000"/>
                    </a:ext>
                  </a:extLst>
                </a:gridCol>
                <a:gridCol w="799813">
                  <a:extLst>
                    <a:ext uri="{9D8B030D-6E8A-4147-A177-3AD203B41FA5}">
                      <a16:colId xmlns:a16="http://schemas.microsoft.com/office/drawing/2014/main" val="20001"/>
                    </a:ext>
                  </a:extLst>
                </a:gridCol>
                <a:gridCol w="807835">
                  <a:extLst>
                    <a:ext uri="{9D8B030D-6E8A-4147-A177-3AD203B41FA5}">
                      <a16:colId xmlns:a16="http://schemas.microsoft.com/office/drawing/2014/main" val="20002"/>
                    </a:ext>
                  </a:extLst>
                </a:gridCol>
                <a:gridCol w="60215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27300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circle(in)">
                                      <p:cBhvr>
                                        <p:cTn id="7"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84850" y="313021"/>
            <a:ext cx="7441581" cy="977901"/>
          </a:xfrm>
        </p:spPr>
        <p:txBody>
          <a:bodyPr vert="horz" wrap="square" lIns="90360" tIns="44280" rIns="90360" bIns="44280" rtlCol="0" anchor="ctr" anchorCtr="0">
            <a:normAutofit/>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a:solidFill>
                  <a:srgbClr val="0028F0"/>
                </a:solidFill>
                <a:latin typeface="Comic Sans MS" panose="030F0702030302020204" pitchFamily="66" charset="0"/>
              </a:rPr>
              <a:t>Decision tree (for weather/play problem) </a:t>
            </a:r>
          </a:p>
        </p:txBody>
      </p:sp>
      <p:sp>
        <p:nvSpPr>
          <p:cNvPr id="3" name="TextBox 2"/>
          <p:cNvSpPr txBox="1"/>
          <p:nvPr/>
        </p:nvSpPr>
        <p:spPr>
          <a:xfrm>
            <a:off x="825864" y="5285634"/>
            <a:ext cx="10317248" cy="1234034"/>
          </a:xfrm>
          <a:prstGeom prst="rect">
            <a:avLst/>
          </a:prstGeom>
          <a:noFill/>
          <a:ln>
            <a:noFill/>
          </a:ln>
        </p:spPr>
        <p:txBody>
          <a:bodyPr vert="horz" wrap="square" lIns="90360" tIns="44280" rIns="90360" bIns="4428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342900" indent="-342900" fontAlgn="base" hangingPunct="0">
              <a:lnSpc>
                <a:spcPct val="90000"/>
              </a:lnSpc>
              <a:spcBef>
                <a:spcPts val="697"/>
              </a:spcBef>
              <a:buClrTx/>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latin typeface="Comic Sans MS" panose="030F0702030302020204" pitchFamily="66" charset="0"/>
                <a:cs typeface="Arial" pitchFamily="34" charset="0"/>
              </a:rPr>
              <a:t>Not all leaves need to be pure; sometimes identical instances have different class.</a:t>
            </a:r>
          </a:p>
          <a:p>
            <a:pPr marL="342900" indent="-342900" fontAlgn="base" hangingPunct="0">
              <a:lnSpc>
                <a:spcPct val="90000"/>
              </a:lnSpc>
              <a:spcBef>
                <a:spcPts val="697"/>
              </a:spcBef>
              <a:buClrTx/>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latin typeface="Comic Sans MS" panose="030F0702030302020204" pitchFamily="66" charset="0"/>
                <a:cs typeface="Arial" pitchFamily="34" charset="0"/>
              </a:rPr>
              <a:t>Splitting stops when data can’t be split any further</a:t>
            </a:r>
          </a:p>
          <a:p>
            <a:pPr marL="342900" indent="-342900" fontAlgn="base" hangingPunct="0">
              <a:lnSpc>
                <a:spcPct val="90000"/>
              </a:lnSpc>
              <a:spcBef>
                <a:spcPts val="697"/>
              </a:spcBef>
              <a:buClrTx/>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latin typeface="Comic Sans MS" panose="030F0702030302020204" pitchFamily="66" charset="0"/>
                <a:cs typeface="Arial" pitchFamily="34" charset="0"/>
              </a:rPr>
              <a:t>Lowest error in each iteration means the “subset” is becoming more homogenous</a:t>
            </a:r>
          </a:p>
        </p:txBody>
      </p:sp>
      <p:pic>
        <p:nvPicPr>
          <p:cNvPr id="4" name="Picture 3"/>
          <p:cNvPicPr>
            <a:picLocks noChangeAspect="1"/>
          </p:cNvPicPr>
          <p:nvPr/>
        </p:nvPicPr>
        <p:blipFill>
          <a:blip r:embed="rId3" cstate="print">
            <a:alphaModFix/>
            <a:lum/>
          </a:blip>
          <a:srcRect/>
          <a:stretch>
            <a:fillRect/>
          </a:stretch>
        </p:blipFill>
        <p:spPr>
          <a:xfrm>
            <a:off x="3116885" y="1316233"/>
            <a:ext cx="5376791" cy="3455140"/>
          </a:xfrm>
          <a:prstGeom prst="rect">
            <a:avLst/>
          </a:prstGeom>
          <a:noFill/>
          <a:ln>
            <a:noFill/>
          </a:ln>
        </p:spPr>
      </p:pic>
    </p:spTree>
    <p:extLst>
      <p:ext uri="{BB962C8B-B14F-4D97-AF65-F5344CB8AC3E}">
        <p14:creationId xmlns:p14="http://schemas.microsoft.com/office/powerpoint/2010/main" val="5716320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DDF4-CF28-4522-AA96-6F9740527041}"/>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ACFB3D7D-7FAA-4669-AC15-2F783D50DA0C}"/>
              </a:ext>
            </a:extLst>
          </p:cNvPr>
          <p:cNvSpPr>
            <a:spLocks noGrp="1"/>
          </p:cNvSpPr>
          <p:nvPr>
            <p:ph sz="quarter" idx="10"/>
          </p:nvPr>
        </p:nvSpPr>
        <p:spPr>
          <a:xfrm>
            <a:off x="616769" y="1640902"/>
            <a:ext cx="10590207" cy="2429293"/>
          </a:xfrm>
        </p:spPr>
        <p:txBody>
          <a:bodyPr>
            <a:normAutofit/>
          </a:bodyPr>
          <a:lstStyle/>
          <a:p>
            <a:pPr marL="0" indent="0">
              <a:buNone/>
            </a:pPr>
            <a:r>
              <a:rPr lang="en-US" sz="2400" dirty="0">
                <a:solidFill>
                  <a:schemeClr val="tx1"/>
                </a:solidFill>
              </a:rPr>
              <a:t>Now that we have an intuitive ideas how a decision tree is constructed. Let’s focus on more precisely how to create a tree.</a:t>
            </a:r>
          </a:p>
          <a:p>
            <a:pPr marL="0" indent="0">
              <a:buNone/>
            </a:pPr>
            <a:endParaRPr lang="en-US" sz="2400" dirty="0">
              <a:solidFill>
                <a:schemeClr val="tx1"/>
              </a:solidFill>
            </a:endParaRPr>
          </a:p>
          <a:p>
            <a:pPr marL="0" indent="0">
              <a:buNone/>
            </a:pPr>
            <a:r>
              <a:rPr lang="en-US" sz="2400" dirty="0">
                <a:solidFill>
                  <a:schemeClr val="tx1"/>
                </a:solidFill>
              </a:rPr>
              <a:t>Remember the important question in tree construction is how to pick which attributes to split the tree on. This brings up the concept of information gain and entropy</a:t>
            </a:r>
          </a:p>
          <a:p>
            <a:pPr marL="0" indent="0">
              <a:buNone/>
            </a:pPr>
            <a:endParaRPr lang="en-US" sz="2400" dirty="0">
              <a:solidFill>
                <a:schemeClr val="tx1"/>
              </a:solidFill>
            </a:endParaRPr>
          </a:p>
        </p:txBody>
      </p:sp>
      <p:sp>
        <p:nvSpPr>
          <p:cNvPr id="5" name="TextBox 4">
            <a:extLst>
              <a:ext uri="{FF2B5EF4-FFF2-40B4-BE49-F238E27FC236}">
                <a16:creationId xmlns:a16="http://schemas.microsoft.com/office/drawing/2014/main" id="{461F6619-805B-9204-3D91-A98992790347}"/>
              </a:ext>
            </a:extLst>
          </p:cNvPr>
          <p:cNvSpPr txBox="1"/>
          <p:nvPr/>
        </p:nvSpPr>
        <p:spPr>
          <a:xfrm>
            <a:off x="616769" y="5417820"/>
            <a:ext cx="11154521" cy="83099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1"/>
                </a:solidFill>
                <a:hlinkClick r:id="rId2">
                  <a:extLst>
                    <a:ext uri="{A12FA001-AC4F-418D-AE19-62706E023703}">
                      <ahyp:hlinkClr xmlns:ahyp="http://schemas.microsoft.com/office/drawing/2018/hyperlinkcolor" val="tx"/>
                    </a:ext>
                  </a:extLst>
                </a:hlinkClick>
              </a:rPr>
              <a:t>https://towardsdatascience.com/decision-tree-in-python-b433ae57fb93</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hlinkClick r:id="rId3">
                  <a:extLst>
                    <a:ext uri="{A12FA001-AC4F-418D-AE19-62706E023703}">
                      <ahyp:hlinkClr xmlns:ahyp="http://schemas.microsoft.com/office/drawing/2018/hyperlinkcolor" val="tx"/>
                    </a:ext>
                  </a:extLst>
                </a:hlinkClick>
              </a:rPr>
              <a:t>https://www.analyticsvidhya.com/blog/2021/03/how-to-select-best-split-in-decision-trees-using-information-gain/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hlinkClick r:id="rId4">
                  <a:extLst>
                    <a:ext uri="{A12FA001-AC4F-418D-AE19-62706E023703}">
                      <ahyp:hlinkClr xmlns:ahyp="http://schemas.microsoft.com/office/drawing/2018/hyperlinkcolor" val="tx"/>
                    </a:ext>
                  </a:extLst>
                </a:hlinkClick>
              </a:rPr>
              <a:t>https://towardsdatascience.com/enchanted-random-forest-b08d418cb411#.hh7n1co54</a:t>
            </a:r>
            <a:endParaRPr lang="en-US" sz="1600" dirty="0">
              <a:solidFill>
                <a:schemeClr val="tx1"/>
              </a:solidFill>
            </a:endParaRPr>
          </a:p>
        </p:txBody>
      </p:sp>
    </p:spTree>
    <p:extLst>
      <p:ext uri="{BB962C8B-B14F-4D97-AF65-F5344CB8AC3E}">
        <p14:creationId xmlns:p14="http://schemas.microsoft.com/office/powerpoint/2010/main" val="341968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7A7F-92B8-4891-A558-C097407C9860}"/>
              </a:ext>
            </a:extLst>
          </p:cNvPr>
          <p:cNvSpPr>
            <a:spLocks noGrp="1"/>
          </p:cNvSpPr>
          <p:nvPr>
            <p:ph type="title"/>
          </p:nvPr>
        </p:nvSpPr>
        <p:spPr/>
        <p:txBody>
          <a:bodyPr/>
          <a:lstStyle/>
          <a:p>
            <a:r>
              <a:rPr lang="en-US" dirty="0"/>
              <a:t>Decision Trees (code)</a:t>
            </a:r>
          </a:p>
        </p:txBody>
      </p:sp>
      <p:sp>
        <p:nvSpPr>
          <p:cNvPr id="4" name="Rectangle 3">
            <a:extLst>
              <a:ext uri="{FF2B5EF4-FFF2-40B4-BE49-F238E27FC236}">
                <a16:creationId xmlns:a16="http://schemas.microsoft.com/office/drawing/2014/main" id="{0237C148-53AA-4F42-AF71-A4AF64C44C16}"/>
              </a:ext>
            </a:extLst>
          </p:cNvPr>
          <p:cNvSpPr/>
          <p:nvPr/>
        </p:nvSpPr>
        <p:spPr>
          <a:xfrm>
            <a:off x="980902" y="3671825"/>
            <a:ext cx="9991897" cy="1107996"/>
          </a:xfrm>
          <a:prstGeom prst="rect">
            <a:avLst/>
          </a:prstGeom>
        </p:spPr>
        <p:txBody>
          <a:bodyPr wrap="square">
            <a:spAutoFit/>
          </a:bodyPr>
          <a:lstStyle/>
          <a:p>
            <a:r>
              <a:rPr lang="en-US" sz="2400" dirty="0">
                <a:latin typeface="Comic Sans MS" panose="030F0702030302020204" pitchFamily="66" charset="0"/>
              </a:rPr>
              <a:t>model = </a:t>
            </a:r>
            <a:r>
              <a:rPr lang="en-US" sz="2400" dirty="0" err="1">
                <a:latin typeface="Comic Sans MS" panose="030F0702030302020204" pitchFamily="66" charset="0"/>
              </a:rPr>
              <a:t>DecisionTreeClassifier</a:t>
            </a:r>
            <a:r>
              <a:rPr lang="en-US" sz="2400" dirty="0">
                <a:latin typeface="Comic Sans MS" panose="030F0702030302020204" pitchFamily="66" charset="0"/>
              </a:rPr>
              <a:t>(</a:t>
            </a:r>
            <a:r>
              <a:rPr lang="en-US" sz="2400" dirty="0" err="1">
                <a:latin typeface="Comic Sans MS" panose="030F0702030302020204" pitchFamily="66" charset="0"/>
              </a:rPr>
              <a:t>max_depth</a:t>
            </a:r>
            <a:r>
              <a:rPr lang="en-US" sz="2400" dirty="0">
                <a:latin typeface="Comic Sans MS" panose="030F0702030302020204" pitchFamily="66" charset="0"/>
              </a:rPr>
              <a:t>=3, criterion='entropy’)</a:t>
            </a:r>
          </a:p>
          <a:p>
            <a:r>
              <a:rPr lang="en-US" sz="2400" dirty="0">
                <a:latin typeface="Comic Sans MS" panose="030F0702030302020204" pitchFamily="66" charset="0"/>
              </a:rPr>
              <a:t>model = </a:t>
            </a:r>
            <a:r>
              <a:rPr lang="en-US" sz="2400" dirty="0" err="1">
                <a:latin typeface="Comic Sans MS" panose="030F0702030302020204" pitchFamily="66" charset="0"/>
              </a:rPr>
              <a:t>DecisionTreeClassifier</a:t>
            </a:r>
            <a:r>
              <a:rPr lang="en-US" sz="2400" dirty="0">
                <a:latin typeface="Comic Sans MS" panose="030F0702030302020204" pitchFamily="66" charset="0"/>
              </a:rPr>
              <a:t>(</a:t>
            </a:r>
            <a:r>
              <a:rPr lang="en-US" sz="2400" dirty="0" err="1">
                <a:latin typeface="Comic Sans MS" panose="030F0702030302020204" pitchFamily="66" charset="0"/>
              </a:rPr>
              <a:t>max_depth</a:t>
            </a:r>
            <a:r>
              <a:rPr lang="en-US" sz="2400" dirty="0">
                <a:latin typeface="Comic Sans MS" panose="030F0702030302020204" pitchFamily="66" charset="0"/>
              </a:rPr>
              <a:t>=3, criterion=‘</a:t>
            </a:r>
            <a:r>
              <a:rPr lang="en-US" sz="2400" dirty="0" err="1">
                <a:latin typeface="Comic Sans MS" panose="030F0702030302020204" pitchFamily="66" charset="0"/>
              </a:rPr>
              <a:t>gini</a:t>
            </a:r>
            <a:r>
              <a:rPr lang="en-US" sz="2400" dirty="0">
                <a:latin typeface="Comic Sans MS" panose="030F0702030302020204" pitchFamily="66" charset="0"/>
              </a:rPr>
              <a:t>')</a:t>
            </a:r>
          </a:p>
          <a:p>
            <a:endParaRPr lang="en-US" dirty="0"/>
          </a:p>
        </p:txBody>
      </p:sp>
      <p:sp>
        <p:nvSpPr>
          <p:cNvPr id="5" name="TextBox 4">
            <a:extLst>
              <a:ext uri="{FF2B5EF4-FFF2-40B4-BE49-F238E27FC236}">
                <a16:creationId xmlns:a16="http://schemas.microsoft.com/office/drawing/2014/main" id="{A23437B5-68F5-4175-8DEA-7D1D4043081D}"/>
              </a:ext>
            </a:extLst>
          </p:cNvPr>
          <p:cNvSpPr txBox="1"/>
          <p:nvPr/>
        </p:nvSpPr>
        <p:spPr>
          <a:xfrm>
            <a:off x="687461" y="1446415"/>
            <a:ext cx="9720073" cy="1569660"/>
          </a:xfrm>
          <a:prstGeom prst="rect">
            <a:avLst/>
          </a:prstGeom>
          <a:noFill/>
        </p:spPr>
        <p:txBody>
          <a:bodyPr wrap="square" rtlCol="0">
            <a:spAutoFit/>
          </a:bodyPr>
          <a:lstStyle/>
          <a:p>
            <a:r>
              <a:rPr lang="en-US" dirty="0"/>
              <a:t> </a:t>
            </a:r>
            <a:r>
              <a:rPr lang="en-US" sz="2400" dirty="0">
                <a:latin typeface="Comic Sans MS" panose="030F0702030302020204" pitchFamily="66" charset="0"/>
              </a:rPr>
              <a:t>Model Parameters:</a:t>
            </a:r>
          </a:p>
          <a:p>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err="1">
                <a:latin typeface="Comic Sans MS" panose="030F0702030302020204" pitchFamily="66" charset="0"/>
              </a:rPr>
              <a:t>Max_depth</a:t>
            </a:r>
            <a:r>
              <a:rPr lang="en-US" sz="2400" dirty="0">
                <a:latin typeface="Comic Sans MS" panose="030F0702030302020204" pitchFamily="66" charset="0"/>
              </a:rPr>
              <a:t> :  maximum depth of the trees</a:t>
            </a:r>
          </a:p>
          <a:p>
            <a:pPr marL="285750" indent="-285750">
              <a:buFont typeface="Arial" panose="020B0604020202020204" pitchFamily="34" charset="0"/>
              <a:buChar char="•"/>
            </a:pPr>
            <a:r>
              <a:rPr lang="en-US" sz="2400" dirty="0">
                <a:latin typeface="Comic Sans MS" panose="030F0702030302020204" pitchFamily="66" charset="0"/>
              </a:rPr>
              <a:t>Criterion:   default is “</a:t>
            </a:r>
            <a:r>
              <a:rPr lang="en-US" sz="2400" dirty="0" err="1">
                <a:latin typeface="Comic Sans MS" panose="030F0702030302020204" pitchFamily="66" charset="0"/>
              </a:rPr>
              <a:t>gini</a:t>
            </a:r>
            <a:r>
              <a:rPr lang="en-US" sz="2400" dirty="0">
                <a:latin typeface="Comic Sans MS" panose="030F0702030302020204" pitchFamily="66" charset="0"/>
              </a:rPr>
              <a:t>”, other choice is “entropy”   </a:t>
            </a:r>
          </a:p>
        </p:txBody>
      </p:sp>
    </p:spTree>
    <p:extLst>
      <p:ext uri="{BB962C8B-B14F-4D97-AF65-F5344CB8AC3E}">
        <p14:creationId xmlns:p14="http://schemas.microsoft.com/office/powerpoint/2010/main" val="279120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4C5D-C65A-4C84-AB31-5B8C68E3893C}"/>
              </a:ext>
            </a:extLst>
          </p:cNvPr>
          <p:cNvSpPr>
            <a:spLocks noGrp="1"/>
          </p:cNvSpPr>
          <p:nvPr>
            <p:ph type="title"/>
          </p:nvPr>
        </p:nvSpPr>
        <p:spPr/>
        <p:txBody>
          <a:bodyPr/>
          <a:lstStyle/>
          <a:p>
            <a:r>
              <a:rPr lang="en-US"/>
              <a:t>Entropy and Information Gain</a:t>
            </a:r>
          </a:p>
        </p:txBody>
      </p:sp>
      <p:pic>
        <p:nvPicPr>
          <p:cNvPr id="4" name="Picture 3">
            <a:extLst>
              <a:ext uri="{FF2B5EF4-FFF2-40B4-BE49-F238E27FC236}">
                <a16:creationId xmlns:a16="http://schemas.microsoft.com/office/drawing/2014/main" id="{2AEF858E-B3AB-4D47-BD6F-069D025B1650}"/>
              </a:ext>
            </a:extLst>
          </p:cNvPr>
          <p:cNvPicPr>
            <a:picLocks noChangeAspect="1"/>
          </p:cNvPicPr>
          <p:nvPr/>
        </p:nvPicPr>
        <p:blipFill>
          <a:blip r:embed="rId2"/>
          <a:stretch>
            <a:fillRect/>
          </a:stretch>
        </p:blipFill>
        <p:spPr>
          <a:xfrm>
            <a:off x="7952253" y="1887607"/>
            <a:ext cx="3352800" cy="981075"/>
          </a:xfrm>
          <a:prstGeom prst="rect">
            <a:avLst/>
          </a:prstGeom>
        </p:spPr>
      </p:pic>
      <p:pic>
        <p:nvPicPr>
          <p:cNvPr id="5" name="Picture 4">
            <a:extLst>
              <a:ext uri="{FF2B5EF4-FFF2-40B4-BE49-F238E27FC236}">
                <a16:creationId xmlns:a16="http://schemas.microsoft.com/office/drawing/2014/main" id="{8108F381-ABDF-4DC4-88A9-ABF12D430EC0}"/>
              </a:ext>
            </a:extLst>
          </p:cNvPr>
          <p:cNvPicPr>
            <a:picLocks noChangeAspect="1"/>
          </p:cNvPicPr>
          <p:nvPr/>
        </p:nvPicPr>
        <p:blipFill>
          <a:blip r:embed="rId3"/>
          <a:stretch>
            <a:fillRect/>
          </a:stretch>
        </p:blipFill>
        <p:spPr>
          <a:xfrm>
            <a:off x="7863840" y="3105344"/>
            <a:ext cx="3548021" cy="2822676"/>
          </a:xfrm>
          <a:prstGeom prst="rect">
            <a:avLst/>
          </a:prstGeom>
        </p:spPr>
      </p:pic>
      <p:sp>
        <p:nvSpPr>
          <p:cNvPr id="6" name="TextBox 5">
            <a:extLst>
              <a:ext uri="{FF2B5EF4-FFF2-40B4-BE49-F238E27FC236}">
                <a16:creationId xmlns:a16="http://schemas.microsoft.com/office/drawing/2014/main" id="{73DEE165-2B4A-4A67-9C04-5FC676E41A66}"/>
              </a:ext>
            </a:extLst>
          </p:cNvPr>
          <p:cNvSpPr txBox="1"/>
          <p:nvPr/>
        </p:nvSpPr>
        <p:spPr>
          <a:xfrm>
            <a:off x="521207" y="1405468"/>
            <a:ext cx="6128975" cy="3662541"/>
          </a:xfrm>
          <a:prstGeom prst="rect">
            <a:avLst/>
          </a:prstGeom>
          <a:noFill/>
        </p:spPr>
        <p:txBody>
          <a:bodyPr wrap="square" rtlCol="0">
            <a:spAutoFit/>
          </a:bodyPr>
          <a:lstStyle/>
          <a:p>
            <a:r>
              <a:rPr lang="en-US" sz="2200" dirty="0">
                <a:latin typeface="Comic Sans MS" panose="030F0702030302020204" pitchFamily="66" charset="0"/>
              </a:rPr>
              <a:t>High Entropy </a:t>
            </a:r>
          </a:p>
          <a:p>
            <a:pPr marL="457200" indent="-457200">
              <a:buFont typeface="Arial" panose="020B0604020202020204" pitchFamily="34" charset="0"/>
              <a:buChar char="•"/>
            </a:pPr>
            <a:r>
              <a:rPr lang="en-US" sz="2200" dirty="0">
                <a:latin typeface="Comic Sans MS" panose="030F0702030302020204" pitchFamily="66" charset="0"/>
              </a:rPr>
              <a:t>Mixed cases =  Heterogenous</a:t>
            </a:r>
          </a:p>
          <a:p>
            <a:r>
              <a:rPr lang="en-US" sz="2200" dirty="0">
                <a:latin typeface="Comic Sans MS" panose="030F0702030302020204" pitchFamily="66" charset="0"/>
              </a:rPr>
              <a:t>      Example:  50% boy + 50% girls</a:t>
            </a:r>
          </a:p>
          <a:p>
            <a:endParaRPr lang="en-US" sz="2200" dirty="0">
              <a:latin typeface="Comic Sans MS" panose="030F0702030302020204" pitchFamily="66" charset="0"/>
            </a:endParaRPr>
          </a:p>
          <a:p>
            <a:r>
              <a:rPr lang="en-US" sz="2200" dirty="0">
                <a:latin typeface="Comic Sans MS" panose="030F0702030302020204" pitchFamily="66" charset="0"/>
              </a:rPr>
              <a:t>Low Entropy</a:t>
            </a:r>
          </a:p>
          <a:p>
            <a:pPr marL="457200" indent="-457200">
              <a:buFont typeface="Arial" panose="020B0604020202020204" pitchFamily="34" charset="0"/>
              <a:buChar char="•"/>
            </a:pPr>
            <a:r>
              <a:rPr lang="en-US" sz="2200" dirty="0">
                <a:latin typeface="Comic Sans MS" panose="030F0702030302020204" pitchFamily="66" charset="0"/>
              </a:rPr>
              <a:t>Pure cases, homogenous</a:t>
            </a:r>
          </a:p>
          <a:p>
            <a:pPr marL="457200" indent="-457200">
              <a:buFont typeface="Arial" panose="020B0604020202020204" pitchFamily="34" charset="0"/>
              <a:buChar char="•"/>
            </a:pPr>
            <a:r>
              <a:rPr lang="en-US" sz="2200" dirty="0">
                <a:latin typeface="Comic Sans MS" panose="030F0702030302020204" pitchFamily="66" charset="0"/>
              </a:rPr>
              <a:t>Example:  90% boy + 10% girls</a:t>
            </a:r>
          </a:p>
          <a:p>
            <a:pPr marL="457200" indent="-457200">
              <a:buFont typeface="Arial" panose="020B0604020202020204" pitchFamily="34" charset="0"/>
              <a:buChar char="•"/>
            </a:pPr>
            <a:r>
              <a:rPr lang="en-US" sz="2200" dirty="0">
                <a:latin typeface="Comic Sans MS" panose="030F0702030302020204" pitchFamily="66" charset="0"/>
              </a:rPr>
              <a:t> 	        or 10% boy + 90% girls</a:t>
            </a:r>
          </a:p>
          <a:p>
            <a:pPr marL="457200" indent="-457200">
              <a:buFont typeface="Arial" panose="020B0604020202020204" pitchFamily="34" charset="0"/>
              <a:buChar char="•"/>
            </a:pPr>
            <a:endParaRPr lang="en-US" sz="2800" dirty="0"/>
          </a:p>
          <a:p>
            <a:endParaRPr lang="en-US" sz="2800" dirty="0"/>
          </a:p>
        </p:txBody>
      </p:sp>
      <p:pic>
        <p:nvPicPr>
          <p:cNvPr id="7" name="Picture 6">
            <a:extLst>
              <a:ext uri="{FF2B5EF4-FFF2-40B4-BE49-F238E27FC236}">
                <a16:creationId xmlns:a16="http://schemas.microsoft.com/office/drawing/2014/main" id="{FAF45D21-69C2-43B3-AD2C-E5EEED0D2CFF}"/>
              </a:ext>
            </a:extLst>
          </p:cNvPr>
          <p:cNvPicPr>
            <a:picLocks noChangeAspect="1"/>
          </p:cNvPicPr>
          <p:nvPr/>
        </p:nvPicPr>
        <p:blipFill>
          <a:blip r:embed="rId4"/>
          <a:stretch>
            <a:fillRect/>
          </a:stretch>
        </p:blipFill>
        <p:spPr>
          <a:xfrm>
            <a:off x="1840623" y="5431699"/>
            <a:ext cx="3818996" cy="1171002"/>
          </a:xfrm>
          <a:prstGeom prst="rect">
            <a:avLst/>
          </a:prstGeom>
        </p:spPr>
      </p:pic>
      <p:sp>
        <p:nvSpPr>
          <p:cNvPr id="9" name="TextBox 8">
            <a:extLst>
              <a:ext uri="{FF2B5EF4-FFF2-40B4-BE49-F238E27FC236}">
                <a16:creationId xmlns:a16="http://schemas.microsoft.com/office/drawing/2014/main" id="{BB8DF4C3-87F6-4581-8129-DBF88AF5F18A}"/>
              </a:ext>
            </a:extLst>
          </p:cNvPr>
          <p:cNvSpPr txBox="1"/>
          <p:nvPr/>
        </p:nvSpPr>
        <p:spPr>
          <a:xfrm>
            <a:off x="539496" y="4600565"/>
            <a:ext cx="6128975" cy="646331"/>
          </a:xfrm>
          <a:prstGeom prst="rect">
            <a:avLst/>
          </a:prstGeom>
          <a:noFill/>
        </p:spPr>
        <p:txBody>
          <a:bodyPr wrap="square" rtlCol="0">
            <a:spAutoFit/>
          </a:bodyPr>
          <a:lstStyle/>
          <a:p>
            <a:r>
              <a:rPr lang="en-US" dirty="0">
                <a:latin typeface="Comic Sans MS" panose="030F0702030302020204" pitchFamily="66" charset="0"/>
              </a:rPr>
              <a:t>Information Gain from splitting a dataset S into different partition V</a:t>
            </a:r>
          </a:p>
        </p:txBody>
      </p:sp>
      <p:sp>
        <p:nvSpPr>
          <p:cNvPr id="10" name="TextBox 9">
            <a:extLst>
              <a:ext uri="{FF2B5EF4-FFF2-40B4-BE49-F238E27FC236}">
                <a16:creationId xmlns:a16="http://schemas.microsoft.com/office/drawing/2014/main" id="{EA2B77FE-D92E-4DBF-BD30-D8A583F04B02}"/>
              </a:ext>
            </a:extLst>
          </p:cNvPr>
          <p:cNvSpPr txBox="1"/>
          <p:nvPr/>
        </p:nvSpPr>
        <p:spPr>
          <a:xfrm>
            <a:off x="7863840" y="1405468"/>
            <a:ext cx="3441213" cy="369332"/>
          </a:xfrm>
          <a:prstGeom prst="rect">
            <a:avLst/>
          </a:prstGeom>
          <a:noFill/>
        </p:spPr>
        <p:txBody>
          <a:bodyPr wrap="square" rtlCol="0">
            <a:spAutoFit/>
          </a:bodyPr>
          <a:lstStyle/>
          <a:p>
            <a:r>
              <a:rPr lang="en-US" dirty="0">
                <a:latin typeface="Comic Sans MS" panose="030F0702030302020204" pitchFamily="66" charset="0"/>
              </a:rPr>
              <a:t>Entropy formula:</a:t>
            </a:r>
          </a:p>
        </p:txBody>
      </p:sp>
    </p:spTree>
    <p:extLst>
      <p:ext uri="{BB962C8B-B14F-4D97-AF65-F5344CB8AC3E}">
        <p14:creationId xmlns:p14="http://schemas.microsoft.com/office/powerpoint/2010/main" val="102694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E984945-32CF-4C76-884F-5CFE94EBD242}"/>
                  </a:ext>
                </a:extLst>
              </p:cNvPr>
              <p:cNvSpPr>
                <a:spLocks noGrp="1"/>
              </p:cNvSpPr>
              <p:nvPr>
                <p:ph type="title"/>
              </p:nvPr>
            </p:nvSpPr>
            <p:spPr>
              <a:xfrm>
                <a:off x="521207" y="448056"/>
                <a:ext cx="9952829" cy="499595"/>
              </a:xfrm>
            </p:spPr>
            <p:txBody>
              <a:bodyPr>
                <a:normAutofit fontScale="90000"/>
              </a:bodyPr>
              <a:lstStyle/>
              <a:p>
                <a:r>
                  <a:rPr lang="en-US"/>
                  <a:t>Gini Index:    </a:t>
                </a:r>
                <a14:m>
                  <m:oMath xmlns:m="http://schemas.openxmlformats.org/officeDocument/2006/math">
                    <m:r>
                      <a:rPr lang="en-US" b="0" i="1" smtClean="0">
                        <a:latin typeface="Cambria Math" panose="02040503050406030204" pitchFamily="18" charset="0"/>
                      </a:rPr>
                      <m:t> </m:t>
                    </m:r>
                  </m:oMath>
                </a14:m>
                <a:r>
                  <a:rPr lang="en-US">
                    <a:solidFill>
                      <a:schemeClr val="accent1">
                        <a:lumMod val="50000"/>
                      </a:schemeClr>
                    </a:solidFill>
                  </a:rPr>
                  <a:t>G = </a:t>
                </a:r>
                <a14:m>
                  <m:oMath xmlns:m="http://schemas.openxmlformats.org/officeDocument/2006/math">
                    <m:nary>
                      <m:naryPr>
                        <m:chr m:val="∑"/>
                        <m:ctrlPr>
                          <a:rPr lang="en-US" i="1" smtClean="0">
                            <a:solidFill>
                              <a:schemeClr val="accent1">
                                <a:lumMod val="50000"/>
                              </a:schemeClr>
                            </a:solidFill>
                            <a:latin typeface="Cambria Math" panose="02040503050406030204" pitchFamily="18" charset="0"/>
                          </a:rPr>
                        </m:ctrlPr>
                      </m:naryPr>
                      <m:sub>
                        <m:r>
                          <m:rPr>
                            <m:brk m:alnAt="23"/>
                          </m:rPr>
                          <a:rPr lang="en-US" b="0" i="1" smtClean="0">
                            <a:solidFill>
                              <a:schemeClr val="accent1">
                                <a:lumMod val="50000"/>
                              </a:schemeClr>
                            </a:solidFill>
                            <a:latin typeface="Cambria Math" panose="02040503050406030204" pitchFamily="18" charset="0"/>
                          </a:rPr>
                          <m:t>𝑖</m:t>
                        </m:r>
                        <m:r>
                          <a:rPr lang="en-US" b="0" i="1" smtClean="0">
                            <a:solidFill>
                              <a:schemeClr val="accent1">
                                <a:lumMod val="50000"/>
                              </a:schemeClr>
                            </a:solidFill>
                            <a:latin typeface="Cambria Math" panose="02040503050406030204" pitchFamily="18" charset="0"/>
                          </a:rPr>
                          <m:t>=1</m:t>
                        </m:r>
                      </m:sub>
                      <m:sup>
                        <m:r>
                          <a:rPr lang="en-US" b="0" i="1" smtClean="0">
                            <a:solidFill>
                              <a:schemeClr val="accent1">
                                <a:lumMod val="50000"/>
                              </a:schemeClr>
                            </a:solidFill>
                            <a:latin typeface="Cambria Math" panose="02040503050406030204" pitchFamily="18" charset="0"/>
                          </a:rPr>
                          <m:t>𝐶</m:t>
                        </m:r>
                      </m:sup>
                      <m:e>
                        <m:r>
                          <a:rPr lang="en-US" b="0" i="1" smtClean="0">
                            <a:solidFill>
                              <a:schemeClr val="accent1">
                                <a:lumMod val="50000"/>
                              </a:schemeClr>
                            </a:solidFill>
                            <a:latin typeface="Cambria Math" panose="02040503050406030204" pitchFamily="18" charset="0"/>
                          </a:rPr>
                          <m:t>𝑝</m:t>
                        </m:r>
                        <m:d>
                          <m:dPr>
                            <m:ctrlPr>
                              <a:rPr lang="en-US" b="0" i="1" smtClean="0">
                                <a:solidFill>
                                  <a:schemeClr val="accent1">
                                    <a:lumMod val="50000"/>
                                  </a:schemeClr>
                                </a:solidFill>
                                <a:latin typeface="Cambria Math" panose="02040503050406030204" pitchFamily="18" charset="0"/>
                              </a:rPr>
                            </m:ctrlPr>
                          </m:dPr>
                          <m:e>
                            <m:r>
                              <a:rPr lang="en-US" b="0" i="1" smtClean="0">
                                <a:solidFill>
                                  <a:schemeClr val="accent1">
                                    <a:lumMod val="50000"/>
                                  </a:schemeClr>
                                </a:solidFill>
                                <a:latin typeface="Cambria Math" panose="02040503050406030204" pitchFamily="18" charset="0"/>
                              </a:rPr>
                              <m:t>𝑖</m:t>
                            </m:r>
                          </m:e>
                        </m:d>
                        <m:r>
                          <a:rPr lang="en-US" b="0" i="1" smtClean="0">
                            <a:solidFill>
                              <a:schemeClr val="accent1">
                                <a:lumMod val="50000"/>
                              </a:schemeClr>
                            </a:solidFill>
                            <a:latin typeface="Cambria Math" panose="02040503050406030204" pitchFamily="18" charset="0"/>
                          </a:rPr>
                          <m:t>∗</m:t>
                        </m:r>
                        <m:d>
                          <m:dPr>
                            <m:ctrlPr>
                              <a:rPr lang="en-US" b="0" i="1" smtClean="0">
                                <a:solidFill>
                                  <a:schemeClr val="accent1">
                                    <a:lumMod val="50000"/>
                                  </a:schemeClr>
                                </a:solidFill>
                                <a:latin typeface="Cambria Math" panose="02040503050406030204" pitchFamily="18" charset="0"/>
                              </a:rPr>
                            </m:ctrlPr>
                          </m:dPr>
                          <m:e>
                            <m:r>
                              <a:rPr lang="en-US" b="0" i="1" smtClean="0">
                                <a:solidFill>
                                  <a:schemeClr val="accent1">
                                    <a:lumMod val="50000"/>
                                  </a:schemeClr>
                                </a:solidFill>
                                <a:latin typeface="Cambria Math" panose="02040503050406030204" pitchFamily="18" charset="0"/>
                              </a:rPr>
                              <m:t> 1 −</m:t>
                            </m:r>
                            <m:r>
                              <a:rPr lang="en-US" b="0" i="1" smtClean="0">
                                <a:solidFill>
                                  <a:schemeClr val="accent1">
                                    <a:lumMod val="50000"/>
                                  </a:schemeClr>
                                </a:solidFill>
                                <a:latin typeface="Cambria Math" panose="02040503050406030204" pitchFamily="18" charset="0"/>
                              </a:rPr>
                              <m:t>𝑝</m:t>
                            </m:r>
                            <m:d>
                              <m:dPr>
                                <m:ctrlPr>
                                  <a:rPr lang="en-US" b="0" i="1" smtClean="0">
                                    <a:solidFill>
                                      <a:schemeClr val="accent1">
                                        <a:lumMod val="50000"/>
                                      </a:schemeClr>
                                    </a:solidFill>
                                    <a:latin typeface="Cambria Math" panose="02040503050406030204" pitchFamily="18" charset="0"/>
                                  </a:rPr>
                                </m:ctrlPr>
                              </m:dPr>
                              <m:e>
                                <m:r>
                                  <a:rPr lang="en-US" b="0" i="1" smtClean="0">
                                    <a:solidFill>
                                      <a:schemeClr val="accent1">
                                        <a:lumMod val="50000"/>
                                      </a:schemeClr>
                                    </a:solidFill>
                                    <a:latin typeface="Cambria Math" panose="02040503050406030204" pitchFamily="18" charset="0"/>
                                  </a:rPr>
                                  <m:t>𝑖</m:t>
                                </m:r>
                              </m:e>
                            </m:d>
                          </m:e>
                        </m:d>
                        <m:r>
                          <a:rPr lang="en-US" b="0" i="1" smtClean="0">
                            <a:solidFill>
                              <a:schemeClr val="accent1">
                                <a:lumMod val="50000"/>
                              </a:schemeClr>
                            </a:solidFill>
                            <a:latin typeface="Cambria Math" panose="02040503050406030204" pitchFamily="18" charset="0"/>
                          </a:rPr>
                          <m:t> </m:t>
                        </m:r>
                      </m:e>
                    </m:nary>
                  </m:oMath>
                </a14:m>
                <a:endParaRPr lang="en-US"/>
              </a:p>
            </p:txBody>
          </p:sp>
        </mc:Choice>
        <mc:Fallback xmlns="">
          <p:sp>
            <p:nvSpPr>
              <p:cNvPr id="2" name="Title 1">
                <a:extLst>
                  <a:ext uri="{FF2B5EF4-FFF2-40B4-BE49-F238E27FC236}">
                    <a16:creationId xmlns:a16="http://schemas.microsoft.com/office/drawing/2014/main" id="{0E984945-32CF-4C76-884F-5CFE94EBD242}"/>
                  </a:ext>
                </a:extLst>
              </p:cNvPr>
              <p:cNvSpPr>
                <a:spLocks noGrp="1" noRot="1" noChangeAspect="1" noMove="1" noResize="1" noEditPoints="1" noAdjustHandles="1" noChangeArrowheads="1" noChangeShapeType="1" noTextEdit="1"/>
              </p:cNvSpPr>
              <p:nvPr>
                <p:ph type="title"/>
              </p:nvPr>
            </p:nvSpPr>
            <p:spPr>
              <a:xfrm>
                <a:off x="521207" y="448056"/>
                <a:ext cx="9952829" cy="499595"/>
              </a:xfrm>
              <a:blipFill>
                <a:blip r:embed="rId2"/>
                <a:stretch>
                  <a:fillRect l="-980" t="-7407" b="-2716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ECF5333-1CFE-497D-B8F5-6B19C4B9A8D5}"/>
              </a:ext>
            </a:extLst>
          </p:cNvPr>
          <p:cNvPicPr>
            <a:picLocks noChangeAspect="1"/>
          </p:cNvPicPr>
          <p:nvPr/>
        </p:nvPicPr>
        <p:blipFill>
          <a:blip r:embed="rId3"/>
          <a:stretch>
            <a:fillRect/>
          </a:stretch>
        </p:blipFill>
        <p:spPr>
          <a:xfrm>
            <a:off x="798021" y="2768097"/>
            <a:ext cx="5202505" cy="3589020"/>
          </a:xfrm>
          <a:prstGeom prst="rect">
            <a:avLst/>
          </a:prstGeom>
        </p:spPr>
      </p:pic>
      <p:pic>
        <p:nvPicPr>
          <p:cNvPr id="6" name="Picture 5">
            <a:extLst>
              <a:ext uri="{FF2B5EF4-FFF2-40B4-BE49-F238E27FC236}">
                <a16:creationId xmlns:a16="http://schemas.microsoft.com/office/drawing/2014/main" id="{B2499ABC-BBCE-491E-B1E3-AF3F15ED3ABF}"/>
              </a:ext>
            </a:extLst>
          </p:cNvPr>
          <p:cNvPicPr>
            <a:picLocks noChangeAspect="1"/>
          </p:cNvPicPr>
          <p:nvPr/>
        </p:nvPicPr>
        <p:blipFill>
          <a:blip r:embed="rId4"/>
          <a:stretch>
            <a:fillRect/>
          </a:stretch>
        </p:blipFill>
        <p:spPr>
          <a:xfrm>
            <a:off x="6334298" y="2744595"/>
            <a:ext cx="4943302" cy="375187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5729E7F-C770-4ADC-B357-74797A5BA79C}"/>
                  </a:ext>
                </a:extLst>
              </p:cNvPr>
              <p:cNvSpPr txBox="1"/>
              <p:nvPr/>
            </p:nvSpPr>
            <p:spPr>
              <a:xfrm>
                <a:off x="0" y="1537194"/>
                <a:ext cx="7359672" cy="105753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𝐶</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𝐶</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𝐶</m:t>
                                  </m:r>
                                </m:sup>
                                <m:e>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𝑖</m:t>
                                      </m:r>
                                    </m:e>
                                  </m:d>
                                </m:e>
                              </m:nary>
                            </m:e>
                          </m:nary>
                        </m:e>
                      </m:nary>
                    </m:oMath>
                  </m:oMathPara>
                </a14:m>
                <a:endParaRPr lang="en-US"/>
              </a:p>
              <a:p>
                <a:endParaRPr lang="en-US"/>
              </a:p>
            </p:txBody>
          </p:sp>
        </mc:Choice>
        <mc:Fallback xmlns="">
          <p:sp>
            <p:nvSpPr>
              <p:cNvPr id="3" name="TextBox 2">
                <a:extLst>
                  <a:ext uri="{FF2B5EF4-FFF2-40B4-BE49-F238E27FC236}">
                    <a16:creationId xmlns:a16="http://schemas.microsoft.com/office/drawing/2014/main" id="{B5729E7F-C770-4ADC-B357-74797A5BA79C}"/>
                  </a:ext>
                </a:extLst>
              </p:cNvPr>
              <p:cNvSpPr txBox="1">
                <a:spLocks noRot="1" noChangeAspect="1" noMove="1" noResize="1" noEditPoints="1" noAdjustHandles="1" noChangeArrowheads="1" noChangeShapeType="1" noTextEdit="1"/>
              </p:cNvSpPr>
              <p:nvPr/>
            </p:nvSpPr>
            <p:spPr>
              <a:xfrm>
                <a:off x="0" y="1537194"/>
                <a:ext cx="7359672" cy="1057534"/>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CBE6381-8BCC-48CB-BD79-4506ED9710A8}"/>
              </a:ext>
            </a:extLst>
          </p:cNvPr>
          <p:cNvSpPr txBox="1"/>
          <p:nvPr/>
        </p:nvSpPr>
        <p:spPr>
          <a:xfrm>
            <a:off x="7110428" y="1508721"/>
            <a:ext cx="4167172" cy="584775"/>
          </a:xfrm>
          <a:prstGeom prst="rect">
            <a:avLst/>
          </a:prstGeom>
          <a:noFill/>
        </p:spPr>
        <p:txBody>
          <a:bodyPr wrap="square" rtlCol="0">
            <a:spAutoFit/>
          </a:bodyPr>
          <a:lstStyle/>
          <a:p>
            <a:r>
              <a:rPr lang="en-US" sz="1600" dirty="0">
                <a:solidFill>
                  <a:schemeClr val="accent1">
                    <a:lumMod val="50000"/>
                  </a:schemeClr>
                </a:solidFill>
                <a:latin typeface="Comic Sans MS" panose="030F0702030302020204" pitchFamily="66" charset="0"/>
              </a:rPr>
              <a:t>For pure class:  When P(</a:t>
            </a:r>
            <a:r>
              <a:rPr lang="en-US" sz="1600" dirty="0" err="1">
                <a:solidFill>
                  <a:schemeClr val="accent1">
                    <a:lumMod val="50000"/>
                  </a:schemeClr>
                </a:solidFill>
                <a:latin typeface="Comic Sans MS" panose="030F0702030302020204" pitchFamily="66" charset="0"/>
              </a:rPr>
              <a:t>i</a:t>
            </a:r>
            <a:r>
              <a:rPr lang="en-US" sz="1600" dirty="0">
                <a:solidFill>
                  <a:schemeClr val="accent1">
                    <a:lumMod val="50000"/>
                  </a:schemeClr>
                </a:solidFill>
                <a:latin typeface="Comic Sans MS" panose="030F0702030302020204" pitchFamily="66" charset="0"/>
              </a:rPr>
              <a:t>) is 1 or 0, G = 0</a:t>
            </a:r>
          </a:p>
          <a:p>
            <a:r>
              <a:rPr lang="en-US" sz="1600" dirty="0">
                <a:solidFill>
                  <a:schemeClr val="accent1">
                    <a:lumMod val="50000"/>
                  </a:schemeClr>
                </a:solidFill>
                <a:latin typeface="Comic Sans MS" panose="030F0702030302020204" pitchFamily="66" charset="0"/>
              </a:rPr>
              <a:t>For mix class:  When P(</a:t>
            </a:r>
            <a:r>
              <a:rPr lang="en-US" sz="1600" dirty="0" err="1">
                <a:solidFill>
                  <a:schemeClr val="accent1">
                    <a:lumMod val="50000"/>
                  </a:schemeClr>
                </a:solidFill>
                <a:latin typeface="Comic Sans MS" panose="030F0702030302020204" pitchFamily="66" charset="0"/>
              </a:rPr>
              <a:t>i</a:t>
            </a:r>
            <a:r>
              <a:rPr lang="en-US" sz="1600" dirty="0">
                <a:solidFill>
                  <a:schemeClr val="accent1">
                    <a:lumMod val="50000"/>
                  </a:schemeClr>
                </a:solidFill>
                <a:latin typeface="Comic Sans MS" panose="030F0702030302020204" pitchFamily="66" charset="0"/>
              </a:rPr>
              <a:t>) = 0.5,  G = 0.5</a:t>
            </a:r>
          </a:p>
        </p:txBody>
      </p:sp>
      <p:sp>
        <p:nvSpPr>
          <p:cNvPr id="7" name="Rectangle 6">
            <a:extLst>
              <a:ext uri="{FF2B5EF4-FFF2-40B4-BE49-F238E27FC236}">
                <a16:creationId xmlns:a16="http://schemas.microsoft.com/office/drawing/2014/main" id="{12BB1DAA-7643-4C96-9899-9DB090AB6EB9}"/>
              </a:ext>
            </a:extLst>
          </p:cNvPr>
          <p:cNvSpPr/>
          <p:nvPr/>
        </p:nvSpPr>
        <p:spPr>
          <a:xfrm>
            <a:off x="7110428" y="1508721"/>
            <a:ext cx="416717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081675-6937-4F75-9FA2-C063280ABA05}"/>
              </a:ext>
            </a:extLst>
          </p:cNvPr>
          <p:cNvSpPr/>
          <p:nvPr/>
        </p:nvSpPr>
        <p:spPr>
          <a:xfrm>
            <a:off x="521207" y="1379913"/>
            <a:ext cx="6345106" cy="1097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0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DDF2-514E-401A-B2CD-E8B8328914B5}"/>
              </a:ext>
            </a:extLst>
          </p:cNvPr>
          <p:cNvSpPr>
            <a:spLocks noGrp="1"/>
          </p:cNvSpPr>
          <p:nvPr>
            <p:ph type="title"/>
          </p:nvPr>
        </p:nvSpPr>
        <p:spPr/>
        <p:txBody>
          <a:bodyPr/>
          <a:lstStyle/>
          <a:p>
            <a:r>
              <a:rPr lang="en-US"/>
              <a:t>Gini Index</a:t>
            </a:r>
          </a:p>
        </p:txBody>
      </p:sp>
      <p:sp>
        <p:nvSpPr>
          <p:cNvPr id="6" name="TextBox 5">
            <a:extLst>
              <a:ext uri="{FF2B5EF4-FFF2-40B4-BE49-F238E27FC236}">
                <a16:creationId xmlns:a16="http://schemas.microsoft.com/office/drawing/2014/main" id="{9DB47F49-ED6C-4A2B-AB5C-551B7BF6CA4C}"/>
              </a:ext>
            </a:extLst>
          </p:cNvPr>
          <p:cNvSpPr txBox="1"/>
          <p:nvPr/>
        </p:nvSpPr>
        <p:spPr>
          <a:xfrm>
            <a:off x="698269" y="1396538"/>
            <a:ext cx="10795462" cy="738664"/>
          </a:xfrm>
          <a:prstGeom prst="rect">
            <a:avLst/>
          </a:prstGeom>
          <a:noFill/>
        </p:spPr>
        <p:txBody>
          <a:bodyPr wrap="square" rtlCol="0">
            <a:spAutoFit/>
          </a:bodyPr>
          <a:lstStyle/>
          <a:p>
            <a:r>
              <a:rPr lang="en-US" sz="2400" dirty="0">
                <a:latin typeface="Comic Sans MS" panose="030F0702030302020204" pitchFamily="66" charset="0"/>
              </a:rPr>
              <a:t>Information gain is the difference in impurity before and after the split</a:t>
            </a:r>
          </a:p>
          <a:p>
            <a:endParaRPr lang="en-US" dirty="0"/>
          </a:p>
        </p:txBody>
      </p:sp>
      <p:pic>
        <p:nvPicPr>
          <p:cNvPr id="7" name="Picture 6">
            <a:extLst>
              <a:ext uri="{FF2B5EF4-FFF2-40B4-BE49-F238E27FC236}">
                <a16:creationId xmlns:a16="http://schemas.microsoft.com/office/drawing/2014/main" id="{6206347F-757F-4A1B-B9A4-03A1FDA6A48F}"/>
              </a:ext>
            </a:extLst>
          </p:cNvPr>
          <p:cNvPicPr>
            <a:picLocks noChangeAspect="1"/>
          </p:cNvPicPr>
          <p:nvPr/>
        </p:nvPicPr>
        <p:blipFill>
          <a:blip r:embed="rId2"/>
          <a:stretch>
            <a:fillRect/>
          </a:stretch>
        </p:blipFill>
        <p:spPr>
          <a:xfrm>
            <a:off x="6421296" y="2339793"/>
            <a:ext cx="4384235" cy="1317182"/>
          </a:xfrm>
          <a:prstGeom prst="rect">
            <a:avLst/>
          </a:prstGeom>
        </p:spPr>
      </p:pic>
      <p:pic>
        <p:nvPicPr>
          <p:cNvPr id="8" name="Picture 7">
            <a:extLst>
              <a:ext uri="{FF2B5EF4-FFF2-40B4-BE49-F238E27FC236}">
                <a16:creationId xmlns:a16="http://schemas.microsoft.com/office/drawing/2014/main" id="{4E691A49-C144-47CD-8BE0-A9C5C1C9DF86}"/>
              </a:ext>
            </a:extLst>
          </p:cNvPr>
          <p:cNvPicPr>
            <a:picLocks noChangeAspect="1"/>
          </p:cNvPicPr>
          <p:nvPr/>
        </p:nvPicPr>
        <p:blipFill>
          <a:blip r:embed="rId3"/>
          <a:stretch>
            <a:fillRect/>
          </a:stretch>
        </p:blipFill>
        <p:spPr>
          <a:xfrm>
            <a:off x="698269" y="2228269"/>
            <a:ext cx="4495800" cy="2066925"/>
          </a:xfrm>
          <a:prstGeom prst="rect">
            <a:avLst/>
          </a:prstGeom>
        </p:spPr>
      </p:pic>
      <p:sp>
        <p:nvSpPr>
          <p:cNvPr id="9" name="TextBox 8">
            <a:extLst>
              <a:ext uri="{FF2B5EF4-FFF2-40B4-BE49-F238E27FC236}">
                <a16:creationId xmlns:a16="http://schemas.microsoft.com/office/drawing/2014/main" id="{99F82598-3289-4123-BB72-413EEEAE25F2}"/>
              </a:ext>
            </a:extLst>
          </p:cNvPr>
          <p:cNvSpPr txBox="1"/>
          <p:nvPr/>
        </p:nvSpPr>
        <p:spPr>
          <a:xfrm>
            <a:off x="834769" y="4638942"/>
            <a:ext cx="5153435" cy="646331"/>
          </a:xfrm>
          <a:prstGeom prst="rect">
            <a:avLst/>
          </a:prstGeom>
          <a:noFill/>
        </p:spPr>
        <p:txBody>
          <a:bodyPr wrap="square" rtlCol="0">
            <a:spAutoFit/>
          </a:bodyPr>
          <a:lstStyle/>
          <a:p>
            <a:r>
              <a:rPr lang="en-US" dirty="0">
                <a:latin typeface="Comic Sans MS" panose="030F0702030302020204" pitchFamily="66" charset="0"/>
              </a:rPr>
              <a:t>Impurity before the split = </a:t>
            </a:r>
          </a:p>
          <a:p>
            <a:r>
              <a:rPr lang="en-US" dirty="0">
                <a:latin typeface="Comic Sans MS" panose="030F0702030302020204" pitchFamily="66" charset="0"/>
              </a:rPr>
              <a:t>     1 – (133/240)^2 – (107/240)^2 = 0.494</a:t>
            </a:r>
          </a:p>
        </p:txBody>
      </p:sp>
      <p:sp>
        <p:nvSpPr>
          <p:cNvPr id="10" name="TextBox 9">
            <a:extLst>
              <a:ext uri="{FF2B5EF4-FFF2-40B4-BE49-F238E27FC236}">
                <a16:creationId xmlns:a16="http://schemas.microsoft.com/office/drawing/2014/main" id="{4C8CA782-DC0F-4E77-976E-50902A7FDA2C}"/>
              </a:ext>
            </a:extLst>
          </p:cNvPr>
          <p:cNvSpPr txBox="1"/>
          <p:nvPr/>
        </p:nvSpPr>
        <p:spPr>
          <a:xfrm>
            <a:off x="6365513" y="3992611"/>
            <a:ext cx="5254058" cy="646331"/>
          </a:xfrm>
          <a:prstGeom prst="rect">
            <a:avLst/>
          </a:prstGeom>
          <a:noFill/>
        </p:spPr>
        <p:txBody>
          <a:bodyPr wrap="square" rtlCol="0">
            <a:spAutoFit/>
          </a:bodyPr>
          <a:lstStyle/>
          <a:p>
            <a:r>
              <a:rPr lang="en-US" dirty="0">
                <a:latin typeface="Comic Sans MS" panose="030F0702030302020204" pitchFamily="66" charset="0"/>
              </a:rPr>
              <a:t>Information gain = 0.494 – (120/240)(0.375) </a:t>
            </a:r>
          </a:p>
          <a:p>
            <a:r>
              <a:rPr lang="en-US" dirty="0">
                <a:latin typeface="Comic Sans MS" panose="030F0702030302020204" pitchFamily="66" charset="0"/>
              </a:rPr>
              <a:t>		          -- (120/240) (0.460)</a:t>
            </a:r>
          </a:p>
        </p:txBody>
      </p:sp>
      <p:sp>
        <p:nvSpPr>
          <p:cNvPr id="11" name="TextBox 10">
            <a:extLst>
              <a:ext uri="{FF2B5EF4-FFF2-40B4-BE49-F238E27FC236}">
                <a16:creationId xmlns:a16="http://schemas.microsoft.com/office/drawing/2014/main" id="{90613773-8002-4EA7-8247-444CE08B246D}"/>
              </a:ext>
            </a:extLst>
          </p:cNvPr>
          <p:cNvSpPr txBox="1"/>
          <p:nvPr/>
        </p:nvSpPr>
        <p:spPr>
          <a:xfrm>
            <a:off x="863407" y="5617573"/>
            <a:ext cx="10795462" cy="646331"/>
          </a:xfrm>
          <a:prstGeom prst="rect">
            <a:avLst/>
          </a:prstGeom>
          <a:noFill/>
        </p:spPr>
        <p:txBody>
          <a:bodyPr wrap="square" rtlCol="0">
            <a:spAutoFit/>
          </a:bodyPr>
          <a:lstStyle/>
          <a:p>
            <a:r>
              <a:rPr lang="en-US" dirty="0">
                <a:latin typeface="Comic Sans MS" panose="030F0702030302020204" pitchFamily="66" charset="0"/>
              </a:rPr>
              <a:t>Note that: in the original blog, the author use the impurity based on age to calculate the impurity before the split. But it should be based on the proportion on married=Yes and No instead</a:t>
            </a:r>
          </a:p>
        </p:txBody>
      </p:sp>
    </p:spTree>
    <p:extLst>
      <p:ext uri="{BB962C8B-B14F-4D97-AF65-F5344CB8AC3E}">
        <p14:creationId xmlns:p14="http://schemas.microsoft.com/office/powerpoint/2010/main" val="91235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059F-A5A7-7F89-3368-2334244C0FC7}"/>
              </a:ext>
            </a:extLst>
          </p:cNvPr>
          <p:cNvSpPr>
            <a:spLocks noGrp="1"/>
          </p:cNvSpPr>
          <p:nvPr>
            <p:ph type="title"/>
          </p:nvPr>
        </p:nvSpPr>
        <p:spPr/>
        <p:txBody>
          <a:bodyPr/>
          <a:lstStyle/>
          <a:p>
            <a:r>
              <a:rPr lang="en-US" dirty="0"/>
              <a:t>Decision Trees</a:t>
            </a:r>
          </a:p>
        </p:txBody>
      </p:sp>
      <p:pic>
        <p:nvPicPr>
          <p:cNvPr id="7" name="Picture 6">
            <a:extLst>
              <a:ext uri="{FF2B5EF4-FFF2-40B4-BE49-F238E27FC236}">
                <a16:creationId xmlns:a16="http://schemas.microsoft.com/office/drawing/2014/main" id="{6EF05A9D-C846-F876-AD12-5E9908849F2E}"/>
              </a:ext>
            </a:extLst>
          </p:cNvPr>
          <p:cNvPicPr>
            <a:picLocks noChangeAspect="1"/>
          </p:cNvPicPr>
          <p:nvPr/>
        </p:nvPicPr>
        <p:blipFill>
          <a:blip r:embed="rId2"/>
          <a:stretch>
            <a:fillRect/>
          </a:stretch>
        </p:blipFill>
        <p:spPr>
          <a:xfrm>
            <a:off x="4803327" y="1487424"/>
            <a:ext cx="5706501" cy="4588027"/>
          </a:xfrm>
          <a:prstGeom prst="rect">
            <a:avLst/>
          </a:prstGeom>
        </p:spPr>
      </p:pic>
      <p:sp>
        <p:nvSpPr>
          <p:cNvPr id="9" name="TextBox 8">
            <a:extLst>
              <a:ext uri="{FF2B5EF4-FFF2-40B4-BE49-F238E27FC236}">
                <a16:creationId xmlns:a16="http://schemas.microsoft.com/office/drawing/2014/main" id="{EBEDC8A3-1571-5E7A-078C-FE47262911E2}"/>
              </a:ext>
            </a:extLst>
          </p:cNvPr>
          <p:cNvSpPr txBox="1"/>
          <p:nvPr/>
        </p:nvSpPr>
        <p:spPr>
          <a:xfrm>
            <a:off x="5132832" y="6171571"/>
            <a:ext cx="6790944" cy="369332"/>
          </a:xfrm>
          <a:prstGeom prst="rect">
            <a:avLst/>
          </a:prstGeom>
          <a:noFill/>
        </p:spPr>
        <p:txBody>
          <a:bodyPr wrap="square">
            <a:spAutoFit/>
          </a:bodyPr>
          <a:lstStyle/>
          <a:p>
            <a:r>
              <a:rPr lang="en-US" dirty="0">
                <a:hlinkClick r:id="rId3"/>
              </a:rPr>
              <a:t>Enchanted Random Forest. A quick guide to Decision Trees and…</a:t>
            </a:r>
            <a:endParaRPr lang="en-US" dirty="0"/>
          </a:p>
        </p:txBody>
      </p:sp>
      <p:sp>
        <p:nvSpPr>
          <p:cNvPr id="10" name="TextBox 9">
            <a:extLst>
              <a:ext uri="{FF2B5EF4-FFF2-40B4-BE49-F238E27FC236}">
                <a16:creationId xmlns:a16="http://schemas.microsoft.com/office/drawing/2014/main" id="{FCACCD11-00FB-4BC1-6A0E-01F938E98AA5}"/>
              </a:ext>
            </a:extLst>
          </p:cNvPr>
          <p:cNvSpPr txBox="1"/>
          <p:nvPr/>
        </p:nvSpPr>
        <p:spPr>
          <a:xfrm>
            <a:off x="637032" y="1342576"/>
            <a:ext cx="3898392" cy="2677656"/>
          </a:xfrm>
          <a:prstGeom prst="rect">
            <a:avLst/>
          </a:prstGeom>
          <a:noFill/>
        </p:spPr>
        <p:txBody>
          <a:bodyPr wrap="square" rtlCol="0">
            <a:spAutoFit/>
          </a:bodyPr>
          <a:lstStyle/>
          <a:p>
            <a:r>
              <a:rPr lang="en-US" sz="2400" dirty="0">
                <a:latin typeface="Comic Sans MS" panose="030F0702030302020204" pitchFamily="66" charset="0"/>
              </a:rPr>
              <a:t>Remember the Titanic dataset?</a:t>
            </a:r>
          </a:p>
          <a:p>
            <a:endParaRPr lang="en-US" sz="2400" dirty="0">
              <a:latin typeface="Comic Sans MS" panose="030F0702030302020204" pitchFamily="66" charset="0"/>
            </a:endParaRPr>
          </a:p>
          <a:p>
            <a:r>
              <a:rPr lang="en-US" sz="2400" dirty="0">
                <a:latin typeface="Comic Sans MS" panose="030F0702030302020204" pitchFamily="66" charset="0"/>
              </a:rPr>
              <a:t>Follow if-then-else</a:t>
            </a:r>
          </a:p>
          <a:p>
            <a:r>
              <a:rPr lang="en-US" sz="2400" dirty="0">
                <a:latin typeface="Comic Sans MS" panose="030F0702030302020204" pitchFamily="66" charset="0"/>
              </a:rPr>
              <a:t>logic to predict survival or not</a:t>
            </a:r>
          </a:p>
          <a:p>
            <a:endParaRPr lang="en-US" sz="2400" dirty="0">
              <a:latin typeface="Comic Sans MS" panose="030F0702030302020204" pitchFamily="66" charset="0"/>
            </a:endParaRPr>
          </a:p>
        </p:txBody>
      </p:sp>
    </p:spTree>
    <p:extLst>
      <p:ext uri="{BB962C8B-B14F-4D97-AF65-F5344CB8AC3E}">
        <p14:creationId xmlns:p14="http://schemas.microsoft.com/office/powerpoint/2010/main" val="170378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E7FE-58C5-4A4B-8752-6764EC1A5921}"/>
              </a:ext>
            </a:extLst>
          </p:cNvPr>
          <p:cNvSpPr>
            <a:spLocks noGrp="1"/>
          </p:cNvSpPr>
          <p:nvPr>
            <p:ph type="title"/>
          </p:nvPr>
        </p:nvSpPr>
        <p:spPr/>
        <p:txBody>
          <a:bodyPr/>
          <a:lstStyle/>
          <a:p>
            <a:r>
              <a:rPr lang="en-US" dirty="0"/>
              <a:t>Decision Tree Algorithms Family</a:t>
            </a:r>
          </a:p>
        </p:txBody>
      </p:sp>
      <p:graphicFrame>
        <p:nvGraphicFramePr>
          <p:cNvPr id="4" name="Table 3">
            <a:extLst>
              <a:ext uri="{FF2B5EF4-FFF2-40B4-BE49-F238E27FC236}">
                <a16:creationId xmlns:a16="http://schemas.microsoft.com/office/drawing/2014/main" id="{9B3153CD-1162-4CCC-9BE3-F82AC1EBC57D}"/>
              </a:ext>
            </a:extLst>
          </p:cNvPr>
          <p:cNvGraphicFramePr>
            <a:graphicFrameLocks noGrp="1"/>
          </p:cNvGraphicFramePr>
          <p:nvPr>
            <p:extLst>
              <p:ext uri="{D42A27DB-BD31-4B8C-83A1-F6EECF244321}">
                <p14:modId xmlns:p14="http://schemas.microsoft.com/office/powerpoint/2010/main" val="2662183496"/>
              </p:ext>
            </p:extLst>
          </p:nvPr>
        </p:nvGraphicFramePr>
        <p:xfrm>
          <a:off x="1825043" y="1352281"/>
          <a:ext cx="8541914" cy="5159644"/>
        </p:xfrm>
        <a:graphic>
          <a:graphicData uri="http://schemas.openxmlformats.org/drawingml/2006/table">
            <a:tbl>
              <a:tblPr/>
              <a:tblGrid>
                <a:gridCol w="1785214">
                  <a:extLst>
                    <a:ext uri="{9D8B030D-6E8A-4147-A177-3AD203B41FA5}">
                      <a16:colId xmlns:a16="http://schemas.microsoft.com/office/drawing/2014/main" val="20000"/>
                    </a:ext>
                  </a:extLst>
                </a:gridCol>
                <a:gridCol w="2204885">
                  <a:extLst>
                    <a:ext uri="{9D8B030D-6E8A-4147-A177-3AD203B41FA5}">
                      <a16:colId xmlns:a16="http://schemas.microsoft.com/office/drawing/2014/main" val="20001"/>
                    </a:ext>
                  </a:extLst>
                </a:gridCol>
                <a:gridCol w="2227484">
                  <a:extLst>
                    <a:ext uri="{9D8B030D-6E8A-4147-A177-3AD203B41FA5}">
                      <a16:colId xmlns:a16="http://schemas.microsoft.com/office/drawing/2014/main" val="20002"/>
                    </a:ext>
                  </a:extLst>
                </a:gridCol>
                <a:gridCol w="2324331">
                  <a:extLst>
                    <a:ext uri="{9D8B030D-6E8A-4147-A177-3AD203B41FA5}">
                      <a16:colId xmlns:a16="http://schemas.microsoft.com/office/drawing/2014/main" val="20003"/>
                    </a:ext>
                  </a:extLst>
                </a:gridCol>
              </a:tblGrid>
              <a:tr h="221355">
                <a:tc>
                  <a:txBody>
                    <a:bodyPr/>
                    <a:lstStyle/>
                    <a:p>
                      <a:pPr marL="0" marR="0" algn="ctr">
                        <a:lnSpc>
                          <a:spcPct val="115000"/>
                        </a:lnSpc>
                        <a:spcBef>
                          <a:spcPts val="0"/>
                        </a:spcBef>
                        <a:spcAft>
                          <a:spcPts val="1000"/>
                        </a:spcAft>
                      </a:pPr>
                      <a:r>
                        <a:rPr lang="en-US" sz="1400" b="1" dirty="0">
                          <a:solidFill>
                            <a:srgbClr val="0070C0"/>
                          </a:solidFill>
                          <a:latin typeface="Calibri"/>
                          <a:ea typeface="Calibri"/>
                          <a:cs typeface="Times New Roman"/>
                        </a:rPr>
                        <a:t>Decision-Tree </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400" b="1" dirty="0">
                          <a:solidFill>
                            <a:srgbClr val="0070C0"/>
                          </a:solidFill>
                          <a:latin typeface="Calibri"/>
                          <a:ea typeface="Calibri"/>
                          <a:cs typeface="Times New Roman"/>
                        </a:rPr>
                        <a:t>C4.5</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400" b="1" dirty="0">
                          <a:solidFill>
                            <a:srgbClr val="0070C0"/>
                          </a:solidFill>
                          <a:latin typeface="Calibri"/>
                          <a:ea typeface="Calibri"/>
                          <a:cs typeface="Times New Roman"/>
                        </a:rPr>
                        <a:t>CART</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400" b="1" dirty="0">
                          <a:solidFill>
                            <a:srgbClr val="0070C0"/>
                          </a:solidFill>
                          <a:latin typeface="Calibri"/>
                          <a:ea typeface="Calibri"/>
                          <a:cs typeface="Times New Roman"/>
                        </a:rPr>
                        <a:t>CHAID</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9233">
                <a:tc>
                  <a:txBody>
                    <a:bodyPr/>
                    <a:lstStyle/>
                    <a:p>
                      <a:pPr marL="0" marR="0">
                        <a:lnSpc>
                          <a:spcPct val="115000"/>
                        </a:lnSpc>
                        <a:spcBef>
                          <a:spcPts val="0"/>
                        </a:spcBef>
                        <a:spcAft>
                          <a:spcPts val="1000"/>
                        </a:spcAft>
                      </a:pPr>
                      <a:r>
                        <a:rPr lang="en-US" sz="1400">
                          <a:latin typeface="Calibri"/>
                          <a:ea typeface="Calibri"/>
                          <a:cs typeface="Times New Roman"/>
                        </a:rPr>
                        <a:t>Full Name</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Iterative </a:t>
                      </a:r>
                      <a:r>
                        <a:rPr lang="en-US" sz="1400" dirty="0" err="1">
                          <a:latin typeface="Calibri"/>
                          <a:ea typeface="Calibri"/>
                          <a:cs typeface="Times New Roman"/>
                        </a:rPr>
                        <a:t>Dichotomiser</a:t>
                      </a:r>
                      <a:r>
                        <a:rPr lang="en-US" sz="1400" dirty="0">
                          <a:latin typeface="Calibri"/>
                          <a:ea typeface="Calibri"/>
                          <a:cs typeface="Times New Roman"/>
                        </a:rPr>
                        <a:t>  (ID3)</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Classification and Regression Trees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Chi-square Automatic Interaction Detector</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617">
                <a:tc>
                  <a:txBody>
                    <a:bodyPr/>
                    <a:lstStyle/>
                    <a:p>
                      <a:pPr marL="0" marR="0">
                        <a:lnSpc>
                          <a:spcPct val="115000"/>
                        </a:lnSpc>
                        <a:spcBef>
                          <a:spcPts val="0"/>
                        </a:spcBef>
                        <a:spcAft>
                          <a:spcPts val="1000"/>
                        </a:spcAft>
                      </a:pPr>
                      <a:r>
                        <a:rPr lang="en-US" sz="1400">
                          <a:latin typeface="Calibri"/>
                          <a:ea typeface="Calibri"/>
                          <a:cs typeface="Times New Roman"/>
                        </a:rPr>
                        <a:t>Basic algorithm</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Hunt’s algorithm</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Hunt’s algorithm</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adjusted significance testing</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1355">
                <a:tc>
                  <a:txBody>
                    <a:bodyPr/>
                    <a:lstStyle/>
                    <a:p>
                      <a:pPr marL="0" marR="0">
                        <a:lnSpc>
                          <a:spcPct val="115000"/>
                        </a:lnSpc>
                        <a:spcBef>
                          <a:spcPts val="0"/>
                        </a:spcBef>
                        <a:spcAft>
                          <a:spcPts val="1000"/>
                        </a:spcAft>
                      </a:pPr>
                      <a:r>
                        <a:rPr lang="en-US" sz="1400">
                          <a:latin typeface="Calibri"/>
                          <a:ea typeface="Calibri"/>
                          <a:cs typeface="Times New Roman"/>
                        </a:rPr>
                        <a:t>Developer</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Ross Quinlan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Bremman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Gordon Kass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617">
                <a:tc>
                  <a:txBody>
                    <a:bodyPr/>
                    <a:lstStyle/>
                    <a:p>
                      <a:pPr marL="0" marR="0">
                        <a:lnSpc>
                          <a:spcPct val="115000"/>
                        </a:lnSpc>
                        <a:spcBef>
                          <a:spcPts val="0"/>
                        </a:spcBef>
                        <a:spcAft>
                          <a:spcPts val="1000"/>
                        </a:spcAft>
                      </a:pPr>
                      <a:r>
                        <a:rPr lang="en-US" sz="1400">
                          <a:latin typeface="Calibri"/>
                          <a:ea typeface="Calibri"/>
                          <a:cs typeface="Times New Roman"/>
                        </a:rPr>
                        <a:t>When developed</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1986 </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1984</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1980</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6526">
                <a:tc>
                  <a:txBody>
                    <a:bodyPr/>
                    <a:lstStyle/>
                    <a:p>
                      <a:pPr marL="0" marR="0">
                        <a:lnSpc>
                          <a:spcPct val="115000"/>
                        </a:lnSpc>
                        <a:spcBef>
                          <a:spcPts val="0"/>
                        </a:spcBef>
                        <a:spcAft>
                          <a:spcPts val="1000"/>
                        </a:spcAft>
                      </a:pPr>
                      <a:r>
                        <a:rPr lang="en-US" sz="1400">
                          <a:latin typeface="Calibri"/>
                          <a:ea typeface="Calibri"/>
                          <a:cs typeface="Times New Roman"/>
                        </a:rPr>
                        <a:t>Types of trees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Classification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Classification &amp; Regression trees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Classification &amp; regression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1925">
                <a:tc>
                  <a:txBody>
                    <a:bodyPr/>
                    <a:lstStyle/>
                    <a:p>
                      <a:pPr marL="0" marR="0">
                        <a:lnSpc>
                          <a:spcPct val="115000"/>
                        </a:lnSpc>
                        <a:spcBef>
                          <a:spcPts val="0"/>
                        </a:spcBef>
                        <a:spcAft>
                          <a:spcPts val="1000"/>
                        </a:spcAft>
                      </a:pPr>
                      <a:r>
                        <a:rPr lang="en-US" sz="1400">
                          <a:latin typeface="Calibri"/>
                          <a:ea typeface="Calibri"/>
                          <a:cs typeface="Times New Roman"/>
                        </a:rPr>
                        <a:t>Serial implementation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Tree-growth &amp; Tree-pruning</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Tree-growth &amp; Tree-pruning</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Tree-growth &amp; Tree-pruning</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56526">
                <a:tc>
                  <a:txBody>
                    <a:bodyPr/>
                    <a:lstStyle/>
                    <a:p>
                      <a:pPr marL="0" marR="0">
                        <a:lnSpc>
                          <a:spcPct val="115000"/>
                        </a:lnSpc>
                        <a:spcBef>
                          <a:spcPts val="0"/>
                        </a:spcBef>
                        <a:spcAft>
                          <a:spcPts val="1000"/>
                        </a:spcAft>
                      </a:pPr>
                      <a:r>
                        <a:rPr lang="en-US" sz="1400">
                          <a:latin typeface="Calibri"/>
                          <a:ea typeface="Calibri"/>
                          <a:cs typeface="Times New Roman"/>
                        </a:rPr>
                        <a:t>Type of data </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Discrete &amp;  Continuous; Incomplete data</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Discrete and Continuous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Non-normal data also accepted</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91696">
                <a:tc>
                  <a:txBody>
                    <a:bodyPr/>
                    <a:lstStyle/>
                    <a:p>
                      <a:pPr marL="0" marR="0">
                        <a:lnSpc>
                          <a:spcPct val="115000"/>
                        </a:lnSpc>
                        <a:spcBef>
                          <a:spcPts val="0"/>
                        </a:spcBef>
                        <a:spcAft>
                          <a:spcPts val="1000"/>
                        </a:spcAft>
                      </a:pPr>
                      <a:r>
                        <a:rPr lang="en-US" sz="1400">
                          <a:latin typeface="Calibri"/>
                          <a:ea typeface="Calibri"/>
                          <a:cs typeface="Times New Roman"/>
                        </a:rPr>
                        <a:t>Types of splits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Multi-way splits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Binary splits only; Clever surrogate splits to reduce tree depth</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Multi-way splits as default</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40638">
                <a:tc>
                  <a:txBody>
                    <a:bodyPr/>
                    <a:lstStyle/>
                    <a:p>
                      <a:pPr marL="0" marR="0">
                        <a:lnSpc>
                          <a:spcPct val="115000"/>
                        </a:lnSpc>
                        <a:spcBef>
                          <a:spcPts val="0"/>
                        </a:spcBef>
                        <a:spcAft>
                          <a:spcPts val="1000"/>
                        </a:spcAft>
                      </a:pPr>
                      <a:r>
                        <a:rPr lang="en-US" sz="1400" dirty="0">
                          <a:latin typeface="Calibri"/>
                          <a:ea typeface="Calibri"/>
                          <a:cs typeface="Times New Roman"/>
                        </a:rPr>
                        <a:t>Splitting criteria</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Information gain</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Gini’s coefficient, and  others </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i="1" dirty="0">
                          <a:latin typeface="Calibri"/>
                          <a:ea typeface="Calibri"/>
                          <a:cs typeface="Times New Roman"/>
                        </a:rPr>
                        <a:t>Chi</a:t>
                      </a:r>
                      <a:r>
                        <a:rPr lang="en-US" sz="1400" dirty="0">
                          <a:latin typeface="Calibri"/>
                          <a:ea typeface="Calibri"/>
                          <a:cs typeface="Times New Roman"/>
                        </a:rPr>
                        <a:t>-square test</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96094">
                <a:tc>
                  <a:txBody>
                    <a:bodyPr/>
                    <a:lstStyle/>
                    <a:p>
                      <a:pPr marL="0" marR="0">
                        <a:lnSpc>
                          <a:spcPct val="115000"/>
                        </a:lnSpc>
                        <a:spcBef>
                          <a:spcPts val="0"/>
                        </a:spcBef>
                        <a:spcAft>
                          <a:spcPts val="1000"/>
                        </a:spcAft>
                      </a:pPr>
                      <a:r>
                        <a:rPr lang="en-US" sz="1400" dirty="0">
                          <a:latin typeface="Calibri"/>
                          <a:ea typeface="Calibri"/>
                          <a:cs typeface="Times New Roman"/>
                        </a:rPr>
                        <a:t>Pruning Criteria</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Clever bottom-up technique avoids overfitting</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Trees can become very large</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56526">
                <a:tc>
                  <a:txBody>
                    <a:bodyPr/>
                    <a:lstStyle/>
                    <a:p>
                      <a:pPr marL="0" marR="0">
                        <a:lnSpc>
                          <a:spcPct val="115000"/>
                        </a:lnSpc>
                        <a:spcBef>
                          <a:spcPts val="0"/>
                        </a:spcBef>
                        <a:spcAft>
                          <a:spcPts val="1000"/>
                        </a:spcAft>
                      </a:pPr>
                      <a:r>
                        <a:rPr lang="en-US" sz="1400">
                          <a:latin typeface="Calibri"/>
                          <a:ea typeface="Calibri"/>
                          <a:cs typeface="Times New Roman"/>
                        </a:rPr>
                        <a:t>Implementation</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Publicly available</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Publicly available in most packages</a:t>
                      </a:r>
                      <a:endParaRPr lang="en-US" sz="12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Popular in market research, for segmentation</a:t>
                      </a:r>
                      <a:endParaRPr lang="en-US" sz="12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5282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0FD-04E7-4963-8FA8-2E2C727DCE31}"/>
              </a:ext>
            </a:extLst>
          </p:cNvPr>
          <p:cNvSpPr>
            <a:spLocks noGrp="1"/>
          </p:cNvSpPr>
          <p:nvPr>
            <p:ph type="title"/>
          </p:nvPr>
        </p:nvSpPr>
        <p:spPr/>
        <p:txBody>
          <a:bodyPr/>
          <a:lstStyle/>
          <a:p>
            <a:r>
              <a:rPr lang="en-US"/>
              <a:t>Random Forests</a:t>
            </a:r>
          </a:p>
        </p:txBody>
      </p:sp>
      <p:sp>
        <p:nvSpPr>
          <p:cNvPr id="3" name="Content Placeholder 2">
            <a:extLst>
              <a:ext uri="{FF2B5EF4-FFF2-40B4-BE49-F238E27FC236}">
                <a16:creationId xmlns:a16="http://schemas.microsoft.com/office/drawing/2014/main" id="{FB8C45D9-86D3-4B1B-B742-F87893132442}"/>
              </a:ext>
            </a:extLst>
          </p:cNvPr>
          <p:cNvSpPr>
            <a:spLocks noGrp="1"/>
          </p:cNvSpPr>
          <p:nvPr>
            <p:ph sz="quarter" idx="10"/>
          </p:nvPr>
        </p:nvSpPr>
        <p:spPr>
          <a:xfrm>
            <a:off x="539495" y="1435607"/>
            <a:ext cx="10832315" cy="5231199"/>
          </a:xfrm>
        </p:spPr>
        <p:txBody>
          <a:bodyPr>
            <a:normAutofit/>
          </a:bodyPr>
          <a:lstStyle/>
          <a:p>
            <a:r>
              <a:rPr lang="en-US" sz="2200" dirty="0">
                <a:solidFill>
                  <a:schemeClr val="tx1"/>
                </a:solidFill>
              </a:rPr>
              <a:t>Repeatedly select data from the data set with replacement and build a separate tree with each new training set. Each of these trees built will be used to make new forecast. The class label that receive the most votes becomes the predicted class for that data point</a:t>
            </a:r>
          </a:p>
          <a:p>
            <a:endParaRPr lang="en-US" sz="2200" dirty="0">
              <a:solidFill>
                <a:schemeClr val="tx1"/>
              </a:solidFill>
            </a:endParaRPr>
          </a:p>
          <a:p>
            <a:r>
              <a:rPr lang="en-US" sz="2200" dirty="0">
                <a:solidFill>
                  <a:schemeClr val="tx1"/>
                </a:solidFill>
              </a:rPr>
              <a:t>Each tree may be a “weak” classifier and is subject to overfitting from the specific training sample dataset. However, by building not just one tree, but multiple trees for different training samples, the hope is that the combined  forecast from individual “weak” classifiers may become a “strong” classifier</a:t>
            </a:r>
          </a:p>
          <a:p>
            <a:endParaRPr lang="en-US" sz="2200" dirty="0">
              <a:solidFill>
                <a:schemeClr val="tx1"/>
              </a:solidFill>
            </a:endParaRPr>
          </a:p>
          <a:p>
            <a:r>
              <a:rPr lang="en-US" sz="2200" dirty="0">
                <a:solidFill>
                  <a:schemeClr val="tx1"/>
                </a:solidFill>
              </a:rPr>
              <a:t>This is the basic idea behind the “</a:t>
            </a:r>
            <a:r>
              <a:rPr lang="en-US" sz="2200" b="1" dirty="0">
                <a:solidFill>
                  <a:schemeClr val="tx1"/>
                </a:solidFill>
              </a:rPr>
              <a:t>Ensemble methods</a:t>
            </a:r>
            <a:r>
              <a:rPr lang="en-US" sz="2200" dirty="0">
                <a:solidFill>
                  <a:schemeClr val="tx1"/>
                </a:solidFill>
              </a:rPr>
              <a:t>”,  in which we combine multiple machine learning algorithms to obtain better predictive performance. We’ll run multiple models on the data and use the aggregate predictions, which will be better than a single model alone.</a:t>
            </a:r>
          </a:p>
          <a:p>
            <a:endParaRPr lang="en-US" sz="2400" dirty="0">
              <a:solidFill>
                <a:schemeClr val="accent5">
                  <a:lumMod val="50000"/>
                </a:schemeClr>
              </a:solidFill>
            </a:endParaRPr>
          </a:p>
        </p:txBody>
      </p:sp>
    </p:spTree>
    <p:extLst>
      <p:ext uri="{BB962C8B-B14F-4D97-AF65-F5344CB8AC3E}">
        <p14:creationId xmlns:p14="http://schemas.microsoft.com/office/powerpoint/2010/main" val="136711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0844-CE47-4195-9FD8-99D1535B8F15}"/>
              </a:ext>
            </a:extLst>
          </p:cNvPr>
          <p:cNvSpPr>
            <a:spLocks noGrp="1"/>
          </p:cNvSpPr>
          <p:nvPr>
            <p:ph type="title"/>
          </p:nvPr>
        </p:nvSpPr>
        <p:spPr/>
        <p:txBody>
          <a:bodyPr/>
          <a:lstStyle/>
          <a:p>
            <a:r>
              <a:rPr lang="en-US"/>
              <a:t>Decision Trees</a:t>
            </a:r>
          </a:p>
        </p:txBody>
      </p:sp>
      <p:sp>
        <p:nvSpPr>
          <p:cNvPr id="3" name="Content Placeholder 2">
            <a:extLst>
              <a:ext uri="{FF2B5EF4-FFF2-40B4-BE49-F238E27FC236}">
                <a16:creationId xmlns:a16="http://schemas.microsoft.com/office/drawing/2014/main" id="{C6A1D3B9-0AB9-4F3E-B50E-DFF10A9797B9}"/>
              </a:ext>
            </a:extLst>
          </p:cNvPr>
          <p:cNvSpPr>
            <a:spLocks noGrp="1"/>
          </p:cNvSpPr>
          <p:nvPr>
            <p:ph sz="quarter" idx="10"/>
          </p:nvPr>
        </p:nvSpPr>
        <p:spPr>
          <a:xfrm>
            <a:off x="3527395" y="3212893"/>
            <a:ext cx="4416552" cy="766679"/>
          </a:xfrm>
        </p:spPr>
        <p:txBody>
          <a:bodyPr>
            <a:normAutofit/>
          </a:bodyPr>
          <a:lstStyle/>
          <a:p>
            <a:pPr marL="0" indent="0" algn="ctr">
              <a:buNone/>
            </a:pPr>
            <a:r>
              <a:rPr lang="en-US" sz="4000" dirty="0">
                <a:solidFill>
                  <a:schemeClr val="tx1"/>
                </a:solidFill>
              </a:rPr>
              <a:t>Learning by doing</a:t>
            </a:r>
          </a:p>
        </p:txBody>
      </p:sp>
    </p:spTree>
    <p:extLst>
      <p:ext uri="{BB962C8B-B14F-4D97-AF65-F5344CB8AC3E}">
        <p14:creationId xmlns:p14="http://schemas.microsoft.com/office/powerpoint/2010/main" val="9830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Decision Trees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mic Sans MS" panose="030F0702030302020204" pitchFamily="66" charset="0"/>
              </a:rPr>
              <a:t>Decision trees are a simple hierarchically structured way to guide one’s path to a decision.</a:t>
            </a:r>
          </a:p>
          <a:p>
            <a:pPr marL="342900" indent="-342900">
              <a:buFont typeface="Arial" panose="020B0604020202020204" pitchFamily="34" charset="0"/>
              <a:buChar char="•"/>
            </a:pPr>
            <a:endParaRPr lang="en-US" altLang="ja-JP" sz="2400" dirty="0">
              <a:latin typeface="Comic Sans MS" panose="030F0702030302020204" pitchFamily="66" charset="0"/>
              <a:ea typeface="MS PGothic" pitchFamily="34" charset="-128"/>
            </a:endParaRPr>
          </a:p>
          <a:p>
            <a:pPr marL="342900" indent="-342900">
              <a:buFont typeface="Arial" panose="020B0604020202020204" pitchFamily="34" charset="0"/>
              <a:buChar char="•"/>
            </a:pPr>
            <a:r>
              <a:rPr lang="en-US" altLang="ja-JP" sz="2400" dirty="0">
                <a:latin typeface="Comic Sans MS" panose="030F0702030302020204" pitchFamily="66" charset="0"/>
                <a:ea typeface="MS PGothic" pitchFamily="34" charset="-128"/>
              </a:rPr>
              <a:t>Decision tree learning is one of the most widely used techniques for classification. </a:t>
            </a:r>
          </a:p>
          <a:p>
            <a:pPr marL="342900" indent="-342900">
              <a:buFont typeface="Arial" panose="020B0604020202020204" pitchFamily="34" charset="0"/>
              <a:buChar char="•"/>
            </a:pPr>
            <a:endParaRPr lang="en-US" altLang="ja-JP" sz="2400" dirty="0">
              <a:latin typeface="Comic Sans MS" panose="030F0702030302020204" pitchFamily="66" charset="0"/>
              <a:ea typeface="MS PGothic" pitchFamily="34" charset="-128"/>
            </a:endParaRPr>
          </a:p>
          <a:p>
            <a:pPr marL="800100" lvl="1" indent="-342900">
              <a:buFont typeface="Arial" panose="020B0604020202020204" pitchFamily="34" charset="0"/>
              <a:buChar char="•"/>
            </a:pPr>
            <a:r>
              <a:rPr lang="en-US" altLang="ja-JP" sz="2400" dirty="0">
                <a:latin typeface="Comic Sans MS" panose="030F0702030302020204" pitchFamily="66" charset="0"/>
                <a:ea typeface="MS PGothic" pitchFamily="34" charset="-128"/>
              </a:rPr>
              <a:t>Its classification accuracy is competitive with other methods, and </a:t>
            </a:r>
          </a:p>
          <a:p>
            <a:pPr marL="800100" lvl="1" indent="-342900">
              <a:buFont typeface="Arial" panose="020B0604020202020204" pitchFamily="34" charset="0"/>
              <a:buChar char="•"/>
            </a:pPr>
            <a:r>
              <a:rPr lang="en-US" altLang="ja-JP" sz="2400" dirty="0">
                <a:latin typeface="Comic Sans MS" panose="030F0702030302020204" pitchFamily="66" charset="0"/>
                <a:ea typeface="MS PGothic" pitchFamily="34" charset="-128"/>
              </a:rPr>
              <a:t>it is very efficient. </a:t>
            </a:r>
          </a:p>
          <a:p>
            <a:pPr marL="800100" lvl="1" indent="-342900">
              <a:buFont typeface="Arial" panose="020B0604020202020204" pitchFamily="34" charset="0"/>
              <a:buChar char="•"/>
            </a:pPr>
            <a:endParaRPr lang="en-US" altLang="ja-JP" sz="2400" dirty="0">
              <a:latin typeface="Comic Sans MS" panose="030F0702030302020204" pitchFamily="66" charset="0"/>
              <a:ea typeface="MS PGothic" pitchFamily="34" charset="-128"/>
            </a:endParaRPr>
          </a:p>
          <a:p>
            <a:pPr marL="342900" indent="-342900">
              <a:buFont typeface="Arial" panose="020B0604020202020204" pitchFamily="34" charset="0"/>
              <a:buChar char="•"/>
            </a:pPr>
            <a:r>
              <a:rPr lang="en-US" sz="2400" dirty="0">
                <a:latin typeface="Comic Sans MS" panose="030F0702030302020204" pitchFamily="66" charset="0"/>
              </a:rPr>
              <a:t>The classification model is a tree, called decision tree. </a:t>
            </a:r>
          </a:p>
          <a:p>
            <a:pPr marL="342900" indent="-342900">
              <a:buFont typeface="Arial" panose="020B0604020202020204" pitchFamily="34" charset="0"/>
              <a:buChar char="•"/>
            </a:pPr>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It can be used for Regression Analysis as well</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Decision Trees Algorithm</a:t>
            </a:r>
          </a:p>
        </p:txBody>
      </p:sp>
      <p:sp>
        <p:nvSpPr>
          <p:cNvPr id="2" name="TextBox 1">
            <a:extLst>
              <a:ext uri="{FF2B5EF4-FFF2-40B4-BE49-F238E27FC236}">
                <a16:creationId xmlns:a16="http://schemas.microsoft.com/office/drawing/2014/main" id="{D6E10C32-5BD1-4A7A-B412-A1E9DCA5E84F}"/>
              </a:ext>
            </a:extLst>
          </p:cNvPr>
          <p:cNvSpPr txBox="1"/>
          <p:nvPr/>
        </p:nvSpPr>
        <p:spPr>
          <a:xfrm>
            <a:off x="850430" y="1554170"/>
            <a:ext cx="10015763" cy="4431983"/>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Comic Sans MS" panose="030F0702030302020204" pitchFamily="66" charset="0"/>
              </a:rPr>
              <a:t>Employs the divide and conquer method</a:t>
            </a:r>
          </a:p>
          <a:p>
            <a:pPr marL="457200" indent="-457200">
              <a:buFont typeface="Arial" panose="020B0604020202020204" pitchFamily="34" charset="0"/>
              <a:buChar char="•"/>
            </a:pPr>
            <a:r>
              <a:rPr lang="en-US" sz="2400" dirty="0">
                <a:latin typeface="Comic Sans MS" panose="030F0702030302020204" pitchFamily="66" charset="0"/>
              </a:rPr>
              <a:t>Recursively divides a training set until each division consists of examples from one class</a:t>
            </a:r>
          </a:p>
          <a:p>
            <a:pPr marL="457200" indent="-457200">
              <a:buFont typeface="Arial" panose="020B0604020202020204" pitchFamily="34" charset="0"/>
              <a:buChar char="•"/>
            </a:pPr>
            <a:endParaRPr lang="en-US" sz="2400" dirty="0">
              <a:latin typeface="Comic Sans MS" panose="030F0702030302020204" pitchFamily="66" charset="0"/>
            </a:endParaRPr>
          </a:p>
          <a:p>
            <a:pPr marL="914400" lvl="1" indent="-457200">
              <a:buSzPct val="75000"/>
              <a:buFont typeface="Tahoma" pitchFamily="34" charset="0"/>
              <a:buAutoNum type="arabicPeriod"/>
            </a:pPr>
            <a:r>
              <a:rPr lang="en-US" sz="2400" dirty="0">
                <a:latin typeface="Comic Sans MS" panose="030F0702030302020204" pitchFamily="66" charset="0"/>
              </a:rPr>
              <a:t>Create a root node and assign all of the training data to it</a:t>
            </a:r>
          </a:p>
          <a:p>
            <a:pPr marL="914400" lvl="1" indent="-457200">
              <a:buSzPct val="75000"/>
              <a:buFont typeface="Tahoma" pitchFamily="34" charset="0"/>
              <a:buAutoNum type="arabicPeriod"/>
            </a:pPr>
            <a:r>
              <a:rPr lang="en-US" sz="2400" dirty="0">
                <a:latin typeface="Comic Sans MS" panose="030F0702030302020204" pitchFamily="66" charset="0"/>
              </a:rPr>
              <a:t>Select </a:t>
            </a:r>
            <a:r>
              <a:rPr lang="en-US" sz="2400" b="1" dirty="0">
                <a:latin typeface="Comic Sans MS" panose="030F0702030302020204" pitchFamily="66" charset="0"/>
              </a:rPr>
              <a:t>the best splitting </a:t>
            </a:r>
            <a:r>
              <a:rPr lang="en-US" sz="2400" dirty="0">
                <a:latin typeface="Comic Sans MS" panose="030F0702030302020204" pitchFamily="66" charset="0"/>
              </a:rPr>
              <a:t>attribute</a:t>
            </a:r>
          </a:p>
          <a:p>
            <a:pPr marL="914400" lvl="1" indent="-457200">
              <a:buSzPct val="75000"/>
              <a:buFont typeface="Tahoma" pitchFamily="34" charset="0"/>
              <a:buAutoNum type="arabicPeriod"/>
            </a:pPr>
            <a:r>
              <a:rPr lang="en-US" sz="2400" dirty="0">
                <a:latin typeface="Comic Sans MS" panose="030F0702030302020204" pitchFamily="66" charset="0"/>
              </a:rPr>
              <a:t>Add a branch to the root node for each value of the split. </a:t>
            </a:r>
            <a:r>
              <a:rPr lang="en-US" sz="2400" b="1" dirty="0">
                <a:latin typeface="Comic Sans MS" panose="030F0702030302020204" pitchFamily="66" charset="0"/>
              </a:rPr>
              <a:t>Split the data into mutually exclusive </a:t>
            </a:r>
            <a:r>
              <a:rPr lang="en-US" sz="2400" dirty="0">
                <a:latin typeface="Comic Sans MS" panose="030F0702030302020204" pitchFamily="66" charset="0"/>
              </a:rPr>
              <a:t>subsets along the lines of the specific split</a:t>
            </a:r>
          </a:p>
          <a:p>
            <a:pPr marL="914400" lvl="1" indent="-457200">
              <a:buSzPct val="75000"/>
              <a:buFont typeface="Tahoma" pitchFamily="34" charset="0"/>
              <a:buAutoNum type="arabicPeriod"/>
            </a:pPr>
            <a:r>
              <a:rPr lang="en-US" sz="2400" dirty="0">
                <a:latin typeface="Comic Sans MS" panose="030F0702030302020204" pitchFamily="66" charset="0"/>
              </a:rPr>
              <a:t>Repeat the steps 2 and 3 for each and every leaf node until the </a:t>
            </a:r>
            <a:r>
              <a:rPr lang="en-US" sz="2400" b="1" dirty="0">
                <a:latin typeface="Comic Sans MS" panose="030F0702030302020204" pitchFamily="66" charset="0"/>
              </a:rPr>
              <a:t>stopping criteria</a:t>
            </a:r>
            <a:r>
              <a:rPr lang="en-US" sz="2400" dirty="0">
                <a:latin typeface="Comic Sans MS" panose="030F0702030302020204" pitchFamily="66" charset="0"/>
              </a:rPr>
              <a:t> is reached</a:t>
            </a:r>
          </a:p>
          <a:p>
            <a:endParaRPr lang="en-US" dirty="0"/>
          </a:p>
        </p:txBody>
      </p:sp>
    </p:spTree>
    <p:extLst>
      <p:ext uri="{BB962C8B-B14F-4D97-AF65-F5344CB8AC3E}">
        <p14:creationId xmlns:p14="http://schemas.microsoft.com/office/powerpoint/2010/main" val="2027901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EA0A-2B3F-427F-B0BC-DAD8D61F7CD2}"/>
              </a:ext>
            </a:extLst>
          </p:cNvPr>
          <p:cNvSpPr>
            <a:spLocks noGrp="1"/>
          </p:cNvSpPr>
          <p:nvPr>
            <p:ph type="title"/>
          </p:nvPr>
        </p:nvSpPr>
        <p:spPr/>
        <p:txBody>
          <a:bodyPr/>
          <a:lstStyle/>
          <a:p>
            <a:r>
              <a:rPr lang="en-US" dirty="0">
                <a:cs typeface="Segoe UI Light" panose="020B0502040204020203" pitchFamily="34" charset="0"/>
              </a:rPr>
              <a:t>Decision Trees Algorithm</a:t>
            </a:r>
            <a:endParaRPr lang="en-US" dirty="0"/>
          </a:p>
        </p:txBody>
      </p:sp>
      <p:sp>
        <p:nvSpPr>
          <p:cNvPr id="4" name="TextBox 3">
            <a:extLst>
              <a:ext uri="{FF2B5EF4-FFF2-40B4-BE49-F238E27FC236}">
                <a16:creationId xmlns:a16="http://schemas.microsoft.com/office/drawing/2014/main" id="{75D299DE-ED6E-4E48-80F5-97C8B39F02D8}"/>
              </a:ext>
            </a:extLst>
          </p:cNvPr>
          <p:cNvSpPr txBox="1"/>
          <p:nvPr/>
        </p:nvSpPr>
        <p:spPr>
          <a:xfrm>
            <a:off x="700088" y="1431812"/>
            <a:ext cx="10444162" cy="5109091"/>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omic Sans MS" panose="030F0702030302020204" pitchFamily="66" charset="0"/>
              </a:rPr>
              <a:t>There are actually various variations in Decision Tree algorithms. They differ on</a:t>
            </a:r>
          </a:p>
          <a:p>
            <a:pPr marL="914400" lvl="1" indent="-457200">
              <a:buFont typeface="Arial" panose="020B0604020202020204" pitchFamily="34" charset="0"/>
              <a:buChar char="•"/>
            </a:pPr>
            <a:r>
              <a:rPr lang="en-US" sz="2800" dirty="0">
                <a:latin typeface="Comic Sans MS" panose="030F0702030302020204" pitchFamily="66" charset="0"/>
              </a:rPr>
              <a:t>Splitting criteria</a:t>
            </a:r>
          </a:p>
          <a:p>
            <a:pPr marL="1371600" lvl="2" indent="-457200">
              <a:buFont typeface="Arial" panose="020B0604020202020204" pitchFamily="34" charset="0"/>
              <a:buChar char="•"/>
            </a:pPr>
            <a:r>
              <a:rPr lang="en-US" sz="2800" dirty="0">
                <a:latin typeface="Comic Sans MS" panose="030F0702030302020204" pitchFamily="66" charset="0"/>
              </a:rPr>
              <a:t>Which variable to split first? – Information Gain</a:t>
            </a:r>
          </a:p>
          <a:p>
            <a:pPr marL="1371600" lvl="2" indent="-457200">
              <a:buFont typeface="Arial" panose="020B0604020202020204" pitchFamily="34" charset="0"/>
              <a:buChar char="•"/>
            </a:pPr>
            <a:r>
              <a:rPr lang="en-US" sz="2800" dirty="0">
                <a:latin typeface="Comic Sans MS" panose="030F0702030302020204" pitchFamily="66" charset="0"/>
              </a:rPr>
              <a:t>What values to use to split?</a:t>
            </a:r>
          </a:p>
          <a:p>
            <a:pPr marL="1371600" lvl="2" indent="-457200">
              <a:buFont typeface="Arial" panose="020B0604020202020204" pitchFamily="34" charset="0"/>
              <a:buChar char="•"/>
            </a:pPr>
            <a:r>
              <a:rPr lang="en-US" sz="2800" dirty="0">
                <a:latin typeface="Comic Sans MS" panose="030F0702030302020204" pitchFamily="66" charset="0"/>
              </a:rPr>
              <a:t>How many splits to form for each node?</a:t>
            </a:r>
          </a:p>
          <a:p>
            <a:pPr marL="914400" lvl="1" indent="-457200">
              <a:buFont typeface="Arial" panose="020B0604020202020204" pitchFamily="34" charset="0"/>
              <a:buChar char="•"/>
            </a:pPr>
            <a:r>
              <a:rPr lang="en-US" sz="2800" dirty="0">
                <a:latin typeface="Comic Sans MS" panose="030F0702030302020204" pitchFamily="66" charset="0"/>
              </a:rPr>
              <a:t>Stopping criteria</a:t>
            </a:r>
          </a:p>
          <a:p>
            <a:pPr marL="1371600" lvl="2" indent="-457200">
              <a:buFont typeface="Arial" panose="020B0604020202020204" pitchFamily="34" charset="0"/>
              <a:buChar char="•"/>
            </a:pPr>
            <a:r>
              <a:rPr lang="en-US" sz="2800" dirty="0">
                <a:latin typeface="Comic Sans MS" panose="030F0702030302020204" pitchFamily="66" charset="0"/>
              </a:rPr>
              <a:t>When to stop building the tree – Max tolerable error</a:t>
            </a:r>
          </a:p>
          <a:p>
            <a:pPr marL="914400" lvl="1" indent="-457200">
              <a:buFont typeface="Arial" panose="020B0604020202020204" pitchFamily="34" charset="0"/>
              <a:buChar char="•"/>
            </a:pPr>
            <a:r>
              <a:rPr lang="en-US" sz="2800" dirty="0">
                <a:latin typeface="Comic Sans MS" panose="030F0702030302020204" pitchFamily="66" charset="0"/>
              </a:rPr>
              <a:t>Regularization methods </a:t>
            </a:r>
          </a:p>
          <a:p>
            <a:pPr marL="1371600" lvl="2" indent="-457200">
              <a:buFont typeface="Arial" panose="020B0604020202020204" pitchFamily="34" charset="0"/>
              <a:buChar char="•"/>
            </a:pPr>
            <a:r>
              <a:rPr lang="en-US" sz="2800" dirty="0">
                <a:latin typeface="Comic Sans MS" panose="030F0702030302020204" pitchFamily="66" charset="0"/>
              </a:rPr>
              <a:t>Pruning (generalization method)</a:t>
            </a:r>
          </a:p>
          <a:p>
            <a:pPr marL="1371600" lvl="2" indent="-457200">
              <a:buFont typeface="Arial" panose="020B0604020202020204" pitchFamily="34" charset="0"/>
              <a:buChar char="•"/>
            </a:pPr>
            <a:r>
              <a:rPr lang="en-US" sz="2800" dirty="0">
                <a:latin typeface="Comic Sans MS" panose="030F0702030302020204" pitchFamily="66" charset="0"/>
              </a:rPr>
              <a:t>Pre-pruning versus post-pruning</a:t>
            </a:r>
          </a:p>
          <a:p>
            <a:endParaRPr lang="en-US" dirty="0"/>
          </a:p>
        </p:txBody>
      </p:sp>
    </p:spTree>
    <p:extLst>
      <p:ext uri="{BB962C8B-B14F-4D97-AF65-F5344CB8AC3E}">
        <p14:creationId xmlns:p14="http://schemas.microsoft.com/office/powerpoint/2010/main" val="139454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9148-7041-4C26-935A-5516179F1CCA}"/>
              </a:ext>
            </a:extLst>
          </p:cNvPr>
          <p:cNvSpPr>
            <a:spLocks noGrp="1"/>
          </p:cNvSpPr>
          <p:nvPr>
            <p:ph type="title"/>
          </p:nvPr>
        </p:nvSpPr>
        <p:spPr>
          <a:xfrm>
            <a:off x="539496" y="317097"/>
            <a:ext cx="9250680" cy="640080"/>
          </a:xfrm>
        </p:spPr>
        <p:txBody>
          <a:bodyPr/>
          <a:lstStyle/>
          <a:p>
            <a:r>
              <a:rPr lang="en-US" dirty="0"/>
              <a:t>Example: Decision tree to decide whether to play golf </a:t>
            </a:r>
          </a:p>
        </p:txBody>
      </p:sp>
      <p:sp>
        <p:nvSpPr>
          <p:cNvPr id="4" name="Rectangle 135">
            <a:extLst>
              <a:ext uri="{FF2B5EF4-FFF2-40B4-BE49-F238E27FC236}">
                <a16:creationId xmlns:a16="http://schemas.microsoft.com/office/drawing/2014/main" id="{0F301796-952F-4FF9-853F-7D845EC12736}"/>
              </a:ext>
            </a:extLst>
          </p:cNvPr>
          <p:cNvSpPr>
            <a:spLocks noChangeArrowheads="1"/>
          </p:cNvSpPr>
          <p:nvPr/>
        </p:nvSpPr>
        <p:spPr bwMode="auto">
          <a:xfrm>
            <a:off x="6789236" y="1658493"/>
            <a:ext cx="4640764" cy="830997"/>
          </a:xfrm>
          <a:prstGeom prst="rect">
            <a:avLst/>
          </a:prstGeom>
          <a:noFill/>
          <a:ln w="9525">
            <a:noFill/>
            <a:miter lim="800000"/>
            <a:headEnd/>
            <a:tailEnd/>
          </a:ln>
        </p:spPr>
        <p:txBody>
          <a:bodyPr wrap="square">
            <a:spAutoFit/>
          </a:bodyPr>
          <a:lstStyle/>
          <a:p>
            <a:pPr marL="457200" indent="-457200">
              <a:buSzPct val="75000"/>
            </a:pPr>
            <a:r>
              <a:rPr lang="en-US" sz="2400" dirty="0">
                <a:latin typeface="Comic Sans MS" panose="030F0702030302020204" pitchFamily="66" charset="0"/>
              </a:rPr>
              <a:t>Question: How to Select the best splitting attribute</a:t>
            </a:r>
          </a:p>
        </p:txBody>
      </p:sp>
      <p:graphicFrame>
        <p:nvGraphicFramePr>
          <p:cNvPr id="5" name="Table 4">
            <a:extLst>
              <a:ext uri="{FF2B5EF4-FFF2-40B4-BE49-F238E27FC236}">
                <a16:creationId xmlns:a16="http://schemas.microsoft.com/office/drawing/2014/main" id="{ADFD3581-5B63-44DA-99F2-727CE30DABE3}"/>
              </a:ext>
            </a:extLst>
          </p:cNvPr>
          <p:cNvGraphicFramePr>
            <a:graphicFrameLocks noGrp="1"/>
          </p:cNvGraphicFramePr>
          <p:nvPr>
            <p:extLst>
              <p:ext uri="{D42A27DB-BD31-4B8C-83A1-F6EECF244321}">
                <p14:modId xmlns:p14="http://schemas.microsoft.com/office/powerpoint/2010/main" val="1786871148"/>
              </p:ext>
            </p:extLst>
          </p:nvPr>
        </p:nvGraphicFramePr>
        <p:xfrm>
          <a:off x="906966" y="1283095"/>
          <a:ext cx="4495800" cy="5257807"/>
        </p:xfrm>
        <a:graphic>
          <a:graphicData uri="http://schemas.openxmlformats.org/drawingml/2006/table">
            <a:tbl>
              <a:tblPr/>
              <a:tblGrid>
                <a:gridCol w="1101694">
                  <a:extLst>
                    <a:ext uri="{9D8B030D-6E8A-4147-A177-3AD203B41FA5}">
                      <a16:colId xmlns:a16="http://schemas.microsoft.com/office/drawing/2014/main" val="20000"/>
                    </a:ext>
                  </a:extLst>
                </a:gridCol>
                <a:gridCol w="834616">
                  <a:extLst>
                    <a:ext uri="{9D8B030D-6E8A-4147-A177-3AD203B41FA5}">
                      <a16:colId xmlns:a16="http://schemas.microsoft.com/office/drawing/2014/main" val="20001"/>
                    </a:ext>
                  </a:extLst>
                </a:gridCol>
                <a:gridCol w="1052544">
                  <a:extLst>
                    <a:ext uri="{9D8B030D-6E8A-4147-A177-3AD203B41FA5}">
                      <a16:colId xmlns:a16="http://schemas.microsoft.com/office/drawing/2014/main" val="20002"/>
                    </a:ext>
                  </a:extLst>
                </a:gridCol>
                <a:gridCol w="918078">
                  <a:extLst>
                    <a:ext uri="{9D8B030D-6E8A-4147-A177-3AD203B41FA5}">
                      <a16:colId xmlns:a16="http://schemas.microsoft.com/office/drawing/2014/main" val="20003"/>
                    </a:ext>
                  </a:extLst>
                </a:gridCol>
                <a:gridCol w="588868">
                  <a:extLst>
                    <a:ext uri="{9D8B030D-6E8A-4147-A177-3AD203B41FA5}">
                      <a16:colId xmlns:a16="http://schemas.microsoft.com/office/drawing/2014/main" val="20004"/>
                    </a:ext>
                  </a:extLst>
                </a:gridCol>
              </a:tblGrid>
              <a:tr h="657225">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bl>
          </a:graphicData>
        </a:graphic>
      </p:graphicFrame>
      <p:graphicFrame>
        <p:nvGraphicFramePr>
          <p:cNvPr id="6" name="Table 5">
            <a:extLst>
              <a:ext uri="{FF2B5EF4-FFF2-40B4-BE49-F238E27FC236}">
                <a16:creationId xmlns:a16="http://schemas.microsoft.com/office/drawing/2014/main" id="{AF7E323F-3AB8-4F51-BC59-DE6C19AA1900}"/>
              </a:ext>
            </a:extLst>
          </p:cNvPr>
          <p:cNvGraphicFramePr>
            <a:graphicFrameLocks noGrp="1"/>
          </p:cNvGraphicFramePr>
          <p:nvPr>
            <p:extLst>
              <p:ext uri="{D42A27DB-BD31-4B8C-83A1-F6EECF244321}">
                <p14:modId xmlns:p14="http://schemas.microsoft.com/office/powerpoint/2010/main" val="4258321445"/>
              </p:ext>
            </p:extLst>
          </p:nvPr>
        </p:nvGraphicFramePr>
        <p:xfrm>
          <a:off x="7086602" y="3399074"/>
          <a:ext cx="3581400" cy="494856"/>
        </p:xfrm>
        <a:graphic>
          <a:graphicData uri="http://schemas.openxmlformats.org/drawingml/2006/table">
            <a:tbl>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pPr marL="0" marR="0">
                        <a:lnSpc>
                          <a:spcPct val="115000"/>
                        </a:lnSpc>
                        <a:spcBef>
                          <a:spcPts val="0"/>
                        </a:spcBef>
                        <a:spcAft>
                          <a:spcPts val="1000"/>
                        </a:spcAft>
                      </a:pPr>
                      <a:r>
                        <a:rPr lang="en-US" sz="1400" b="1">
                          <a:latin typeface="Calibri"/>
                          <a:ea typeface="Calibri"/>
                          <a:cs typeface="Times New Roman"/>
                        </a:rPr>
                        <a:t>Outlook</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b="1">
                          <a:latin typeface="Calibri"/>
                          <a:ea typeface="Calibri"/>
                          <a:cs typeface="Times New Roman"/>
                        </a:rPr>
                        <a:t>Temp</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b="1">
                          <a:latin typeface="Calibri"/>
                          <a:ea typeface="Calibri"/>
                          <a:cs typeface="Times New Roman"/>
                        </a:rPr>
                        <a:t>Humidity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b="1">
                          <a:latin typeface="Calibri"/>
                          <a:ea typeface="Calibri"/>
                          <a:cs typeface="Times New Roman"/>
                        </a:rPr>
                        <a:t>Windy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400" b="1">
                          <a:latin typeface="Calibri"/>
                          <a:ea typeface="Calibri"/>
                          <a:cs typeface="Times New Roman"/>
                        </a:rPr>
                        <a:t>Play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2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p:cNvSpPr>
          <p:nvPr/>
        </p:nvSpPr>
        <p:spPr bwMode="auto">
          <a:xfrm>
            <a:off x="540901" y="393701"/>
            <a:ext cx="7772400" cy="977900"/>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buFont typeface="Arial Black" pitchFamily="2"/>
              <a:buNone/>
              <a:defRPr/>
            </a:pPr>
            <a:r>
              <a:rPr lang="en-US" sz="2800" kern="0" dirty="0">
                <a:solidFill>
                  <a:srgbClr val="0028F0"/>
                </a:solidFill>
                <a:latin typeface="Comic Sans MS" panose="030F0702030302020204" pitchFamily="66" charset="0"/>
              </a:rPr>
              <a:t>Evaluating the weather attributes</a:t>
            </a:r>
          </a:p>
        </p:txBody>
      </p:sp>
      <p:graphicFrame>
        <p:nvGraphicFramePr>
          <p:cNvPr id="85" name="Table 84"/>
          <p:cNvGraphicFramePr>
            <a:graphicFrameLocks noGrp="1"/>
          </p:cNvGraphicFramePr>
          <p:nvPr>
            <p:extLst>
              <p:ext uri="{D42A27DB-BD31-4B8C-83A1-F6EECF244321}">
                <p14:modId xmlns:p14="http://schemas.microsoft.com/office/powerpoint/2010/main" val="3885469791"/>
              </p:ext>
            </p:extLst>
          </p:nvPr>
        </p:nvGraphicFramePr>
        <p:xfrm>
          <a:off x="1170878" y="1371601"/>
          <a:ext cx="4495800" cy="5334006"/>
        </p:xfrm>
        <a:graphic>
          <a:graphicData uri="http://schemas.openxmlformats.org/drawingml/2006/table">
            <a:tbl>
              <a:tblPr/>
              <a:tblGrid>
                <a:gridCol w="1101694">
                  <a:extLst>
                    <a:ext uri="{9D8B030D-6E8A-4147-A177-3AD203B41FA5}">
                      <a16:colId xmlns:a16="http://schemas.microsoft.com/office/drawing/2014/main" val="20000"/>
                    </a:ext>
                  </a:extLst>
                </a:gridCol>
                <a:gridCol w="834616">
                  <a:extLst>
                    <a:ext uri="{9D8B030D-6E8A-4147-A177-3AD203B41FA5}">
                      <a16:colId xmlns:a16="http://schemas.microsoft.com/office/drawing/2014/main" val="20001"/>
                    </a:ext>
                  </a:extLst>
                </a:gridCol>
                <a:gridCol w="1052544">
                  <a:extLst>
                    <a:ext uri="{9D8B030D-6E8A-4147-A177-3AD203B41FA5}">
                      <a16:colId xmlns:a16="http://schemas.microsoft.com/office/drawing/2014/main" val="20002"/>
                    </a:ext>
                  </a:extLst>
                </a:gridCol>
                <a:gridCol w="918078">
                  <a:extLst>
                    <a:ext uri="{9D8B030D-6E8A-4147-A177-3AD203B41FA5}">
                      <a16:colId xmlns:a16="http://schemas.microsoft.com/office/drawing/2014/main" val="20003"/>
                    </a:ext>
                  </a:extLst>
                </a:gridCol>
                <a:gridCol w="588868">
                  <a:extLst>
                    <a:ext uri="{9D8B030D-6E8A-4147-A177-3AD203B41FA5}">
                      <a16:colId xmlns:a16="http://schemas.microsoft.com/office/drawing/2014/main" val="20004"/>
                    </a:ext>
                  </a:extLst>
                </a:gridCol>
              </a:tblGrid>
              <a:tr h="733424">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bl>
          </a:graphicData>
        </a:graphic>
      </p:graphicFrame>
      <p:graphicFrame>
        <p:nvGraphicFramePr>
          <p:cNvPr id="86" name="Table 85"/>
          <p:cNvGraphicFramePr>
            <a:graphicFrameLocks noGrp="1"/>
          </p:cNvGraphicFramePr>
          <p:nvPr/>
        </p:nvGraphicFramePr>
        <p:xfrm>
          <a:off x="6861810" y="1447800"/>
          <a:ext cx="3806190" cy="1072134"/>
        </p:xfrm>
        <a:graphic>
          <a:graphicData uri="http://schemas.openxmlformats.org/drawingml/2006/table">
            <a:tbl>
              <a:tblPr/>
              <a:tblGrid>
                <a:gridCol w="109728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8011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IN" sz="1600" b="1" u="sng">
                          <a:latin typeface="Calibri"/>
                          <a:ea typeface="Calibri"/>
                          <a:cs typeface="Times New Roman"/>
                        </a:rPr>
                        <a:t>Attribute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Rules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Total 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600">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err="1">
                          <a:latin typeface="Calibri"/>
                          <a:ea typeface="Calibri"/>
                          <a:cs typeface="Times New Roman"/>
                        </a:rPr>
                        <a:t>Sunny→No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2/5</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80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p:cNvSpPr>
          <p:nvPr/>
        </p:nvSpPr>
        <p:spPr bwMode="auto">
          <a:xfrm>
            <a:off x="478763" y="469900"/>
            <a:ext cx="7848600" cy="977900"/>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buFont typeface="Arial Black" pitchFamily="2"/>
              <a:buNone/>
              <a:defRPr/>
            </a:pPr>
            <a:r>
              <a:rPr lang="en-US" sz="2800" kern="0" dirty="0">
                <a:solidFill>
                  <a:srgbClr val="0028F0"/>
                </a:solidFill>
                <a:latin typeface="Comic Sans MS" panose="030F0702030302020204" pitchFamily="66" charset="0"/>
              </a:rPr>
              <a:t>Evaluating the weather attributes</a:t>
            </a:r>
          </a:p>
        </p:txBody>
      </p:sp>
      <p:graphicFrame>
        <p:nvGraphicFramePr>
          <p:cNvPr id="85" name="Table 84"/>
          <p:cNvGraphicFramePr>
            <a:graphicFrameLocks noGrp="1"/>
          </p:cNvGraphicFramePr>
          <p:nvPr>
            <p:extLst>
              <p:ext uri="{D42A27DB-BD31-4B8C-83A1-F6EECF244321}">
                <p14:modId xmlns:p14="http://schemas.microsoft.com/office/powerpoint/2010/main" val="1577007239"/>
              </p:ext>
            </p:extLst>
          </p:nvPr>
        </p:nvGraphicFramePr>
        <p:xfrm>
          <a:off x="1070517" y="1315845"/>
          <a:ext cx="4495800" cy="5257807"/>
        </p:xfrm>
        <a:graphic>
          <a:graphicData uri="http://schemas.openxmlformats.org/drawingml/2006/table">
            <a:tbl>
              <a:tblPr/>
              <a:tblGrid>
                <a:gridCol w="1101694">
                  <a:extLst>
                    <a:ext uri="{9D8B030D-6E8A-4147-A177-3AD203B41FA5}">
                      <a16:colId xmlns:a16="http://schemas.microsoft.com/office/drawing/2014/main" val="20000"/>
                    </a:ext>
                  </a:extLst>
                </a:gridCol>
                <a:gridCol w="834616">
                  <a:extLst>
                    <a:ext uri="{9D8B030D-6E8A-4147-A177-3AD203B41FA5}">
                      <a16:colId xmlns:a16="http://schemas.microsoft.com/office/drawing/2014/main" val="20001"/>
                    </a:ext>
                  </a:extLst>
                </a:gridCol>
                <a:gridCol w="1052544">
                  <a:extLst>
                    <a:ext uri="{9D8B030D-6E8A-4147-A177-3AD203B41FA5}">
                      <a16:colId xmlns:a16="http://schemas.microsoft.com/office/drawing/2014/main" val="20002"/>
                    </a:ext>
                  </a:extLst>
                </a:gridCol>
                <a:gridCol w="918078">
                  <a:extLst>
                    <a:ext uri="{9D8B030D-6E8A-4147-A177-3AD203B41FA5}">
                      <a16:colId xmlns:a16="http://schemas.microsoft.com/office/drawing/2014/main" val="20003"/>
                    </a:ext>
                  </a:extLst>
                </a:gridCol>
                <a:gridCol w="588868">
                  <a:extLst>
                    <a:ext uri="{9D8B030D-6E8A-4147-A177-3AD203B41FA5}">
                      <a16:colId xmlns:a16="http://schemas.microsoft.com/office/drawing/2014/main" val="20004"/>
                    </a:ext>
                  </a:extLst>
                </a:gridCol>
              </a:tblGrid>
              <a:tr h="657225">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bl>
          </a:graphicData>
        </a:graphic>
      </p:graphicFrame>
      <p:graphicFrame>
        <p:nvGraphicFramePr>
          <p:cNvPr id="86" name="Table 85"/>
          <p:cNvGraphicFramePr>
            <a:graphicFrameLocks noGrp="1"/>
          </p:cNvGraphicFramePr>
          <p:nvPr/>
        </p:nvGraphicFramePr>
        <p:xfrm>
          <a:off x="6861810" y="1447800"/>
          <a:ext cx="3806190" cy="1369060"/>
        </p:xfrm>
        <a:graphic>
          <a:graphicData uri="http://schemas.openxmlformats.org/drawingml/2006/table">
            <a:tbl>
              <a:tblPr/>
              <a:tblGrid>
                <a:gridCol w="1097280">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IN" sz="1600" b="1" u="sng">
                          <a:latin typeface="Calibri"/>
                          <a:ea typeface="Calibri"/>
                          <a:cs typeface="Times New Roman"/>
                        </a:rPr>
                        <a:t>Attribute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Rules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Total 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600">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Sunny→No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2/5</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Overcast </a:t>
                      </a:r>
                      <a:r>
                        <a:rPr lang="en-US" sz="1800">
                          <a:latin typeface="Calibri"/>
                          <a:ea typeface="Calibri"/>
                          <a:cs typeface="Times New Roman"/>
                        </a:rPr>
                        <a:t>→</a:t>
                      </a:r>
                      <a:r>
                        <a:rPr lang="en-US" sz="16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1693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p:cNvSpPr>
          <p:nvPr/>
        </p:nvSpPr>
        <p:spPr bwMode="auto">
          <a:xfrm>
            <a:off x="481689" y="469900"/>
            <a:ext cx="7848600" cy="977900"/>
          </a:xfrm>
          <a:prstGeom prst="rect">
            <a:avLst/>
          </a:prstGeom>
          <a:noFill/>
          <a:ln w="9525">
            <a:noFill/>
            <a:miter lim="800000"/>
            <a:headEnd/>
            <a:tailEnd/>
          </a:ln>
        </p:spPr>
        <p:txBody>
          <a:bodyPr lIns="90360" tIns="44280" rIns="90360" bIns="44280"/>
          <a:lstStyle>
            <a:defPPr lvl="0">
              <a:buClr>
                <a:srgbClr val="008000"/>
              </a:buClr>
              <a:buSzPct val="100000"/>
              <a:buFont typeface="Arial Black" pitchFamily="2"/>
              <a:buNone/>
              <a:defRPr/>
            </a:defPPr>
            <a:lvl1pPr lvl="0" algn="l" rtl="0" eaLnBrk="0" fontAlgn="base" hangingPunct="0">
              <a:spcBef>
                <a:spcPct val="0"/>
              </a:spcBef>
              <a:spcAft>
                <a:spcPct val="0"/>
              </a:spcAft>
              <a:buClr>
                <a:srgbClr val="008000"/>
              </a:buClr>
              <a:buSzPct val="100000"/>
              <a:buFont typeface="Arial Black" pitchFamily="2"/>
              <a:buChar char="•"/>
              <a:defRPr sz="4400">
                <a:solidFill>
                  <a:srgbClr val="DF1738"/>
                </a:solidFill>
                <a:latin typeface="+mj-lt"/>
                <a:ea typeface="MS PGothic" pitchFamily="34" charset="-128"/>
                <a:cs typeface="+mj-cs"/>
              </a:defRPr>
            </a:lvl1pPr>
            <a:lvl2pPr lvl="1"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2pPr>
            <a:lvl3pPr lvl="2"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3pPr>
            <a:lvl4pPr lvl="3"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4pPr>
            <a:lvl5pPr lvl="4" algn="l" rtl="0" eaLnBrk="0" fontAlgn="base" hangingPunct="0">
              <a:spcBef>
                <a:spcPct val="0"/>
              </a:spcBef>
              <a:spcAft>
                <a:spcPct val="0"/>
              </a:spcAft>
              <a:buSzPct val="45000"/>
              <a:buFont typeface="StarSymbol"/>
              <a:buChar char="●"/>
              <a:defRPr sz="4400">
                <a:solidFill>
                  <a:srgbClr val="DF1738"/>
                </a:solidFill>
                <a:latin typeface="Tahoma" pitchFamily="34" charset="0"/>
                <a:ea typeface="MS PGothic" pitchFamily="34" charset="-128"/>
              </a:defRPr>
            </a:lvl5pPr>
            <a:lvl6pPr marL="457200" lvl="5"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6pPr>
            <a:lvl7pPr marL="914400" lvl="6"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7pPr>
            <a:lvl8pPr marL="1371600" lvl="7"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8pPr>
            <a:lvl9pPr marL="1828800" lvl="8" algn="l" rtl="0" eaLnBrk="0" fontAlgn="base" hangingPunct="0">
              <a:spcBef>
                <a:spcPct val="0"/>
              </a:spcBef>
              <a:spcAft>
                <a:spcPct val="0"/>
              </a:spcAft>
              <a:buSzPct val="45000"/>
              <a:buFont typeface="StarSymbol"/>
              <a:buChar char="●"/>
              <a:defRPr sz="4400">
                <a:solidFill>
                  <a:srgbClr val="DF1738"/>
                </a:solidFill>
                <a:latin typeface="Tahoma" pitchFamily="34" charset="0"/>
                <a:ea typeface="ＭＳ Ｐゴシック" pitchFamily="34" charset="-128"/>
              </a:defRPr>
            </a:lvl9pPr>
          </a:lstStyle>
          <a:p>
            <a:pPr>
              <a:buFont typeface="Arial Black" pitchFamily="2"/>
              <a:buNone/>
              <a:defRPr/>
            </a:pPr>
            <a:r>
              <a:rPr lang="en-US" sz="2800" kern="0" dirty="0">
                <a:solidFill>
                  <a:srgbClr val="0028F0"/>
                </a:solidFill>
                <a:latin typeface="Comic Sans MS" panose="030F0702030302020204" pitchFamily="66" charset="0"/>
              </a:rPr>
              <a:t>Evaluating the weather attributes</a:t>
            </a:r>
          </a:p>
        </p:txBody>
      </p:sp>
      <p:graphicFrame>
        <p:nvGraphicFramePr>
          <p:cNvPr id="85" name="Table 84"/>
          <p:cNvGraphicFramePr>
            <a:graphicFrameLocks noGrp="1"/>
          </p:cNvGraphicFramePr>
          <p:nvPr>
            <p:extLst>
              <p:ext uri="{D42A27DB-BD31-4B8C-83A1-F6EECF244321}">
                <p14:modId xmlns:p14="http://schemas.microsoft.com/office/powerpoint/2010/main" val="2174974574"/>
              </p:ext>
            </p:extLst>
          </p:nvPr>
        </p:nvGraphicFramePr>
        <p:xfrm>
          <a:off x="1059366" y="1349298"/>
          <a:ext cx="4495800" cy="5257807"/>
        </p:xfrm>
        <a:graphic>
          <a:graphicData uri="http://schemas.openxmlformats.org/drawingml/2006/table">
            <a:tbl>
              <a:tblPr/>
              <a:tblGrid>
                <a:gridCol w="1101694">
                  <a:extLst>
                    <a:ext uri="{9D8B030D-6E8A-4147-A177-3AD203B41FA5}">
                      <a16:colId xmlns:a16="http://schemas.microsoft.com/office/drawing/2014/main" val="20000"/>
                    </a:ext>
                  </a:extLst>
                </a:gridCol>
                <a:gridCol w="834616">
                  <a:extLst>
                    <a:ext uri="{9D8B030D-6E8A-4147-A177-3AD203B41FA5}">
                      <a16:colId xmlns:a16="http://schemas.microsoft.com/office/drawing/2014/main" val="20001"/>
                    </a:ext>
                  </a:extLst>
                </a:gridCol>
                <a:gridCol w="1052544">
                  <a:extLst>
                    <a:ext uri="{9D8B030D-6E8A-4147-A177-3AD203B41FA5}">
                      <a16:colId xmlns:a16="http://schemas.microsoft.com/office/drawing/2014/main" val="20002"/>
                    </a:ext>
                  </a:extLst>
                </a:gridCol>
                <a:gridCol w="918078">
                  <a:extLst>
                    <a:ext uri="{9D8B030D-6E8A-4147-A177-3AD203B41FA5}">
                      <a16:colId xmlns:a16="http://schemas.microsoft.com/office/drawing/2014/main" val="20003"/>
                    </a:ext>
                  </a:extLst>
                </a:gridCol>
                <a:gridCol w="588868">
                  <a:extLst>
                    <a:ext uri="{9D8B030D-6E8A-4147-A177-3AD203B41FA5}">
                      <a16:colId xmlns:a16="http://schemas.microsoft.com/office/drawing/2014/main" val="20004"/>
                    </a:ext>
                  </a:extLst>
                </a:gridCol>
              </a:tblGrid>
              <a:tr h="657225">
                <a:tc>
                  <a:txBody>
                    <a:bodyPr/>
                    <a:lstStyle/>
                    <a:p>
                      <a:pPr marL="0" marR="0">
                        <a:lnSpc>
                          <a:spcPct val="115000"/>
                        </a:lnSpc>
                        <a:spcBef>
                          <a:spcPts val="0"/>
                        </a:spcBef>
                        <a:spcAft>
                          <a:spcPts val="1000"/>
                        </a:spcAft>
                      </a:pPr>
                      <a:r>
                        <a:rPr lang="en-US" sz="1600" b="1">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Temp</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Humidity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Windy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b="1">
                          <a:latin typeface="Calibri"/>
                          <a:ea typeface="Calibri"/>
                          <a:cs typeface="Times New Roman"/>
                        </a:rPr>
                        <a:t>Play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Cool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Sunny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2"/>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Overcast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Hot</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Normal</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False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a:latin typeface="Calibri"/>
                          <a:ea typeface="Calibri"/>
                          <a:cs typeface="Times New Roman"/>
                        </a:rPr>
                        <a:t>Yes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328613">
                <a:tc>
                  <a:txBody>
                    <a:bodyPr/>
                    <a:lstStyle/>
                    <a:p>
                      <a:pPr marL="0" marR="0">
                        <a:lnSpc>
                          <a:spcPct val="115000"/>
                        </a:lnSpc>
                        <a:spcBef>
                          <a:spcPts val="0"/>
                        </a:spcBef>
                        <a:spcAft>
                          <a:spcPts val="1000"/>
                        </a:spcAft>
                      </a:pPr>
                      <a:r>
                        <a:rPr lang="en-US" sz="1600">
                          <a:latin typeface="Calibri"/>
                          <a:ea typeface="Calibri"/>
                          <a:cs typeface="Times New Roman"/>
                        </a:rPr>
                        <a:t>Rainy</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Mild</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High</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True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1000"/>
                        </a:spcAft>
                      </a:pPr>
                      <a:r>
                        <a:rPr lang="en-US" sz="1600" i="1" dirty="0">
                          <a:latin typeface="Calibri"/>
                          <a:ea typeface="Calibri"/>
                          <a:cs typeface="Times New Roman"/>
                        </a:rPr>
                        <a:t>No</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1402638251"/>
              </p:ext>
            </p:extLst>
          </p:nvPr>
        </p:nvGraphicFramePr>
        <p:xfrm>
          <a:off x="6861810" y="1447800"/>
          <a:ext cx="3806190" cy="1369060"/>
        </p:xfrm>
        <a:graphic>
          <a:graphicData uri="http://schemas.openxmlformats.org/drawingml/2006/table">
            <a:tbl>
              <a:tblPr/>
              <a:tblGrid>
                <a:gridCol w="1097280">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IN" sz="1600" b="1" u="sng">
                          <a:latin typeface="Calibri"/>
                          <a:ea typeface="Calibri"/>
                          <a:cs typeface="Times New Roman"/>
                        </a:rPr>
                        <a:t>Attribute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Rules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IN" sz="1600" b="1" u="sng">
                          <a:latin typeface="Calibri"/>
                          <a:ea typeface="Calibri"/>
                          <a:cs typeface="Times New Roman"/>
                        </a:rPr>
                        <a:t>Total Error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600">
                          <a:latin typeface="Calibri"/>
                          <a:ea typeface="Calibri"/>
                          <a:cs typeface="Times New Roman"/>
                        </a:rPr>
                        <a:t>Outlook</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err="1">
                          <a:latin typeface="Calibri"/>
                          <a:ea typeface="Calibri"/>
                          <a:cs typeface="Times New Roman"/>
                        </a:rPr>
                        <a:t>Sunny→No</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2/5</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rowSpan="3">
                  <a:txBody>
                    <a:bodyPr/>
                    <a:lstStyle/>
                    <a:p>
                      <a:pPr marL="0" marR="0">
                        <a:lnSpc>
                          <a:spcPct val="115000"/>
                        </a:lnSpc>
                        <a:spcBef>
                          <a:spcPts val="0"/>
                        </a:spcBef>
                        <a:spcAft>
                          <a:spcPts val="1000"/>
                        </a:spcAft>
                      </a:pPr>
                      <a:r>
                        <a:rPr lang="en-US" sz="1800" kern="1200">
                          <a:solidFill>
                            <a:schemeClr val="tx1"/>
                          </a:solidFill>
                          <a:latin typeface="+mn-lt"/>
                          <a:ea typeface="+mn-ea"/>
                          <a:cs typeface="+mn-cs"/>
                        </a:rPr>
                        <a:t>4/14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Overcast </a:t>
                      </a:r>
                      <a:r>
                        <a:rPr lang="en-US" sz="1800">
                          <a:latin typeface="Calibri"/>
                          <a:ea typeface="Calibri"/>
                          <a:cs typeface="Times New Roman"/>
                        </a:rPr>
                        <a:t>→</a:t>
                      </a:r>
                      <a:r>
                        <a:rPr lang="en-US" sz="1600">
                          <a:latin typeface="Calibri"/>
                          <a:ea typeface="Calibri"/>
                          <a:cs typeface="Times New Roman"/>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a:latin typeface="Calibri"/>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endParaRPr lang="en-US" sz="1600" kern="12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kern="1200">
                          <a:solidFill>
                            <a:schemeClr val="tx1"/>
                          </a:solidFill>
                          <a:latin typeface="Calibri"/>
                          <a:ea typeface="Calibri"/>
                          <a:cs typeface="Times New Roman"/>
                        </a:rPr>
                        <a:t>Rainy →yes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nSpc>
                          <a:spcPct val="115000"/>
                        </a:lnSpc>
                        <a:spcBef>
                          <a:spcPts val="0"/>
                        </a:spcBef>
                        <a:spcAft>
                          <a:spcPts val="1000"/>
                        </a:spcAft>
                      </a:pPr>
                      <a:r>
                        <a:rPr lang="en-US" sz="1600" kern="1200" dirty="0">
                          <a:solidFill>
                            <a:schemeClr val="tx1"/>
                          </a:solidFill>
                          <a:latin typeface="Calibri"/>
                          <a:ea typeface="Calibri"/>
                          <a:cs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vMerge="1">
                  <a:txBody>
                    <a:bodyPr/>
                    <a:lstStyle/>
                    <a:p>
                      <a:pPr marL="0" marR="0">
                        <a:lnSpc>
                          <a:spcPct val="115000"/>
                        </a:lnSpc>
                        <a:spcBef>
                          <a:spcPts val="0"/>
                        </a:spcBef>
                        <a:spcAft>
                          <a:spcPts val="100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680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1582</Words>
  <Application>Microsoft Office PowerPoint</Application>
  <PresentationFormat>Widescreen</PresentationFormat>
  <Paragraphs>658</Paragraphs>
  <Slides>22</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Arial Black</vt:lpstr>
      <vt:lpstr>Calibri</vt:lpstr>
      <vt:lpstr>Calibri Light</vt:lpstr>
      <vt:lpstr>Cambria Math</vt:lpstr>
      <vt:lpstr>Comic Sans MS</vt:lpstr>
      <vt:lpstr>Segoe UI</vt:lpstr>
      <vt:lpstr>Tahoma</vt:lpstr>
      <vt:lpstr>Times New Roman</vt:lpstr>
      <vt:lpstr>Office Theme</vt:lpstr>
      <vt:lpstr>2_Office Theme</vt:lpstr>
      <vt:lpstr>CIS 4526 Foundations of Machine Learning</vt:lpstr>
      <vt:lpstr>Decision Trees</vt:lpstr>
      <vt:lpstr>Decision Trees</vt:lpstr>
      <vt:lpstr>Decision Trees Algorithm</vt:lpstr>
      <vt:lpstr>Decision Trees Algorithm</vt:lpstr>
      <vt:lpstr>Example: Decision tree to decide whether to play golf </vt:lpstr>
      <vt:lpstr>PowerPoint Presentation</vt:lpstr>
      <vt:lpstr>PowerPoint Presentation</vt:lpstr>
      <vt:lpstr>PowerPoint Presentation</vt:lpstr>
      <vt:lpstr>PowerPoint Presentation</vt:lpstr>
      <vt:lpstr>PowerPoint Presentation</vt:lpstr>
      <vt:lpstr>PowerPoint Presentation</vt:lpstr>
      <vt:lpstr>Decision tree </vt:lpstr>
      <vt:lpstr>Decision tree (for weather/play problem) </vt:lpstr>
      <vt:lpstr>Decision Trees</vt:lpstr>
      <vt:lpstr>Decision Trees (code)</vt:lpstr>
      <vt:lpstr>Entropy and Information Gain</vt:lpstr>
      <vt:lpstr>Gini Index:     G = ∑_(i=1)^C▒〖p(i)∗( 1 -p(i))  〗</vt:lpstr>
      <vt:lpstr>Gini Index</vt:lpstr>
      <vt:lpstr>Decision Tree Algorithms Family</vt:lpstr>
      <vt:lpstr>Random Forests</vt:lpstr>
      <vt:lpstr>Decision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Designer helps you get your point across</dc:title>
  <dc:creator>7aa987@studentoffice.net</dc:creator>
  <cp:lastModifiedBy>Alex Pang</cp:lastModifiedBy>
  <cp:revision>1</cp:revision>
  <dcterms:created xsi:type="dcterms:W3CDTF">2019-06-17T02:34:00Z</dcterms:created>
  <dcterms:modified xsi:type="dcterms:W3CDTF">2023-03-14T20:13:50Z</dcterms:modified>
</cp:coreProperties>
</file>