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7" r:id="rId2"/>
  </p:sldMasterIdLst>
  <p:notesMasterIdLst>
    <p:notesMasterId r:id="rId26"/>
  </p:notesMasterIdLst>
  <p:sldIdLst>
    <p:sldId id="321" r:id="rId3"/>
    <p:sldId id="322" r:id="rId4"/>
    <p:sldId id="328" r:id="rId5"/>
    <p:sldId id="325" r:id="rId6"/>
    <p:sldId id="326" r:id="rId7"/>
    <p:sldId id="327" r:id="rId8"/>
    <p:sldId id="294" r:id="rId9"/>
    <p:sldId id="284" r:id="rId10"/>
    <p:sldId id="279" r:id="rId11"/>
    <p:sldId id="280" r:id="rId12"/>
    <p:sldId id="276" r:id="rId13"/>
    <p:sldId id="271" r:id="rId14"/>
    <p:sldId id="282" r:id="rId15"/>
    <p:sldId id="283" r:id="rId16"/>
    <p:sldId id="287" r:id="rId17"/>
    <p:sldId id="295" r:id="rId18"/>
    <p:sldId id="330" r:id="rId19"/>
    <p:sldId id="297" r:id="rId20"/>
    <p:sldId id="290" r:id="rId21"/>
    <p:sldId id="329" r:id="rId22"/>
    <p:sldId id="291" r:id="rId23"/>
    <p:sldId id="293" r:id="rId24"/>
    <p:sldId id="32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2F6"/>
    <a:srgbClr val="578F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5E0E59-1345-4E32-8F0C-83A99342C019}" v="122" dt="2024-03-14T18:42:42.8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0" autoAdjust="0"/>
    <p:restoredTop sz="86239" autoAdjust="0"/>
  </p:normalViewPr>
  <p:slideViewPr>
    <p:cSldViewPr snapToGrid="0">
      <p:cViewPr varScale="1">
        <p:scale>
          <a:sx n="95" d="100"/>
          <a:sy n="95" d="100"/>
        </p:scale>
        <p:origin x="11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Pang" userId="b35f2c48-39e3-478c-863d-65bfd252d017" providerId="ADAL" clId="{3F24DF61-0A4E-424A-AC78-4450EF3A81D7}"/>
    <pc:docChg chg="delSld modSld modMainMaster">
      <pc:chgData name="Alex Pang" userId="b35f2c48-39e3-478c-863d-65bfd252d017" providerId="ADAL" clId="{3F24DF61-0A4E-424A-AC78-4450EF3A81D7}" dt="2022-12-29T03:32:48.127" v="39" actId="20577"/>
      <pc:docMkLst>
        <pc:docMk/>
      </pc:docMkLst>
      <pc:sldChg chg="del">
        <pc:chgData name="Alex Pang" userId="b35f2c48-39e3-478c-863d-65bfd252d017" providerId="ADAL" clId="{3F24DF61-0A4E-424A-AC78-4450EF3A81D7}" dt="2022-12-28T23:31:18.614" v="8" actId="47"/>
        <pc:sldMkLst>
          <pc:docMk/>
          <pc:sldMk cId="2027901624" sldId="272"/>
        </pc:sldMkLst>
      </pc:sldChg>
      <pc:sldChg chg="modSp mod">
        <pc:chgData name="Alex Pang" userId="b35f2c48-39e3-478c-863d-65bfd252d017" providerId="ADAL" clId="{3F24DF61-0A4E-424A-AC78-4450EF3A81D7}" dt="2022-12-29T03:32:48.127" v="39" actId="20577"/>
        <pc:sldMkLst>
          <pc:docMk/>
          <pc:sldMk cId="375537584" sldId="321"/>
        </pc:sldMkLst>
        <pc:spChg chg="mod">
          <ac:chgData name="Alex Pang" userId="b35f2c48-39e3-478c-863d-65bfd252d017" providerId="ADAL" clId="{3F24DF61-0A4E-424A-AC78-4450EF3A81D7}" dt="2022-12-29T03:32:48.127" v="39" actId="20577"/>
          <ac:spMkLst>
            <pc:docMk/>
            <pc:sldMk cId="375537584" sldId="321"/>
            <ac:spMk id="2" creationId="{1751324D-F930-44E6-ABB9-A058B845F75E}"/>
          </ac:spMkLst>
        </pc:spChg>
      </pc:sldChg>
      <pc:sldChg chg="modSp mod">
        <pc:chgData name="Alex Pang" userId="b35f2c48-39e3-478c-863d-65bfd252d017" providerId="ADAL" clId="{3F24DF61-0A4E-424A-AC78-4450EF3A81D7}" dt="2022-12-28T01:22:03.117" v="1" actId="207"/>
        <pc:sldMkLst>
          <pc:docMk/>
          <pc:sldMk cId="2325233749" sldId="322"/>
        </pc:sldMkLst>
        <pc:spChg chg="mod">
          <ac:chgData name="Alex Pang" userId="b35f2c48-39e3-478c-863d-65bfd252d017" providerId="ADAL" clId="{3F24DF61-0A4E-424A-AC78-4450EF3A81D7}" dt="2022-12-28T01:22:03.117" v="1" actId="207"/>
          <ac:spMkLst>
            <pc:docMk/>
            <pc:sldMk cId="2325233749" sldId="322"/>
            <ac:spMk id="2" creationId="{27AC82B0-832B-0739-48DA-D7C8EB7DADC2}"/>
          </ac:spMkLst>
        </pc:spChg>
      </pc:sldChg>
      <pc:sldChg chg="del">
        <pc:chgData name="Alex Pang" userId="b35f2c48-39e3-478c-863d-65bfd252d017" providerId="ADAL" clId="{3F24DF61-0A4E-424A-AC78-4450EF3A81D7}" dt="2022-12-28T01:23:00.475" v="2" actId="2696"/>
        <pc:sldMkLst>
          <pc:docMk/>
          <pc:sldMk cId="440738146" sldId="324"/>
        </pc:sldMkLst>
      </pc:sldChg>
      <pc:sldMasterChg chg="modSldLayout">
        <pc:chgData name="Alex Pang" userId="b35f2c48-39e3-478c-863d-65bfd252d017" providerId="ADAL" clId="{3F24DF61-0A4E-424A-AC78-4450EF3A81D7}" dt="2022-12-28T01:23:43.814" v="7" actId="208"/>
        <pc:sldMasterMkLst>
          <pc:docMk/>
          <pc:sldMasterMk cId="3682365621" sldId="2147483674"/>
        </pc:sldMasterMkLst>
        <pc:sldLayoutChg chg="addSp modSp mod">
          <pc:chgData name="Alex Pang" userId="b35f2c48-39e3-478c-863d-65bfd252d017" providerId="ADAL" clId="{3F24DF61-0A4E-424A-AC78-4450EF3A81D7}" dt="2022-12-28T01:23:43.814" v="7" actId="208"/>
          <pc:sldLayoutMkLst>
            <pc:docMk/>
            <pc:sldMasterMk cId="3682365621" sldId="2147483674"/>
            <pc:sldLayoutMk cId="216613234" sldId="2147483686"/>
          </pc:sldLayoutMkLst>
          <pc:spChg chg="mod">
            <ac:chgData name="Alex Pang" userId="b35f2c48-39e3-478c-863d-65bfd252d017" providerId="ADAL" clId="{3F24DF61-0A4E-424A-AC78-4450EF3A81D7}" dt="2022-12-28T01:23:20.112" v="4" actId="255"/>
            <ac:spMkLst>
              <pc:docMk/>
              <pc:sldMasterMk cId="3682365621" sldId="2147483674"/>
              <pc:sldLayoutMk cId="216613234" sldId="2147483686"/>
              <ac:spMk id="4" creationId="{00000000-0000-0000-0000-000000000000}"/>
            </ac:spMkLst>
          </pc:spChg>
          <pc:cxnChg chg="add mod">
            <ac:chgData name="Alex Pang" userId="b35f2c48-39e3-478c-863d-65bfd252d017" providerId="ADAL" clId="{3F24DF61-0A4E-424A-AC78-4450EF3A81D7}" dt="2022-12-28T01:23:43.814" v="7" actId="208"/>
            <ac:cxnSpMkLst>
              <pc:docMk/>
              <pc:sldMasterMk cId="3682365621" sldId="2147483674"/>
              <pc:sldLayoutMk cId="216613234" sldId="2147483686"/>
              <ac:cxnSpMk id="5" creationId="{DD97BDBD-1F91-EAB0-C309-4B1B26067C8F}"/>
            </ac:cxnSpMkLst>
          </pc:cxnChg>
        </pc:sldLayoutChg>
      </pc:sldMasterChg>
    </pc:docChg>
  </pc:docChgLst>
  <pc:docChgLst>
    <pc:chgData name="Alex Pang" userId="af49c15263cff4bc" providerId="LiveId" clId="{1237036D-8B43-47AE-A28B-6A9DE91A1024}"/>
    <pc:docChg chg="addSld delSld modSld sldOrd modMainMaster">
      <pc:chgData name="Alex Pang" userId="af49c15263cff4bc" providerId="LiveId" clId="{1237036D-8B43-47AE-A28B-6A9DE91A1024}" dt="2022-08-14T04:07:42.873" v="136" actId="680"/>
      <pc:docMkLst>
        <pc:docMk/>
      </pc:docMkLst>
      <pc:sldChg chg="delSp add del setBg delDesignElem">
        <pc:chgData name="Alex Pang" userId="af49c15263cff4bc" providerId="LiveId" clId="{1237036D-8B43-47AE-A28B-6A9DE91A1024}" dt="2022-07-18T22:18:14.867" v="110" actId="2696"/>
        <pc:sldMkLst>
          <pc:docMk/>
          <pc:sldMk cId="2027901624" sldId="272"/>
        </pc:sldMkLst>
        <pc:spChg chg="del">
          <ac:chgData name="Alex Pang" userId="af49c15263cff4bc" providerId="LiveId" clId="{1237036D-8B43-47AE-A28B-6A9DE91A1024}" dt="2022-07-18T22:17:14.035" v="80"/>
          <ac:spMkLst>
            <pc:docMk/>
            <pc:sldMk cId="2027901624" sldId="272"/>
            <ac:spMk id="22" creationId="{6753252F-4873-4F63-801D-CC719279A7D5}"/>
          </ac:spMkLst>
        </pc:spChg>
        <pc:spChg chg="del">
          <ac:chgData name="Alex Pang" userId="af49c15263cff4bc" providerId="LiveId" clId="{1237036D-8B43-47AE-A28B-6A9DE91A1024}" dt="2022-07-18T22:17:14.035" v="80"/>
          <ac:spMkLst>
            <pc:docMk/>
            <pc:sldMk cId="2027901624" sldId="272"/>
            <ac:spMk id="23" creationId="{047C8CCB-F95D-4249-92DD-651249D3535A}"/>
          </ac:spMkLst>
        </pc:spChg>
      </pc:sldChg>
      <pc:sldChg chg="modSp mod">
        <pc:chgData name="Alex Pang" userId="af49c15263cff4bc" providerId="LiveId" clId="{1237036D-8B43-47AE-A28B-6A9DE91A1024}" dt="2022-07-30T19:58:41.437" v="128" actId="1076"/>
        <pc:sldMkLst>
          <pc:docMk/>
          <pc:sldMk cId="1175031532" sldId="315"/>
        </pc:sldMkLst>
        <pc:spChg chg="mod">
          <ac:chgData name="Alex Pang" userId="af49c15263cff4bc" providerId="LiveId" clId="{1237036D-8B43-47AE-A28B-6A9DE91A1024}" dt="2022-07-30T19:58:41.437" v="128" actId="1076"/>
          <ac:spMkLst>
            <pc:docMk/>
            <pc:sldMk cId="1175031532" sldId="315"/>
            <ac:spMk id="3" creationId="{02F87C00-6AC0-887D-AEA9-243D779A4B7F}"/>
          </ac:spMkLst>
        </pc:spChg>
        <pc:spChg chg="mod">
          <ac:chgData name="Alex Pang" userId="af49c15263cff4bc" providerId="LiveId" clId="{1237036D-8B43-47AE-A28B-6A9DE91A1024}" dt="2022-07-18T22:16:50.271" v="78" actId="6549"/>
          <ac:spMkLst>
            <pc:docMk/>
            <pc:sldMk cId="1175031532" sldId="315"/>
            <ac:spMk id="4" creationId="{905FC1C9-83F1-2CBD-6B8A-2FE474DBEA7A}"/>
          </ac:spMkLst>
        </pc:spChg>
      </pc:sldChg>
      <pc:sldChg chg="addSp modSp add mod ord">
        <pc:chgData name="Alex Pang" userId="af49c15263cff4bc" providerId="LiveId" clId="{1237036D-8B43-47AE-A28B-6A9DE91A1024}" dt="2022-07-18T22:18:00.967" v="109" actId="20577"/>
        <pc:sldMkLst>
          <pc:docMk/>
          <pc:sldMk cId="1453389049" sldId="320"/>
        </pc:sldMkLst>
        <pc:spChg chg="add mod">
          <ac:chgData name="Alex Pang" userId="af49c15263cff4bc" providerId="LiveId" clId="{1237036D-8B43-47AE-A28B-6A9DE91A1024}" dt="2022-07-18T22:18:00.967" v="109" actId="20577"/>
          <ac:spMkLst>
            <pc:docMk/>
            <pc:sldMk cId="1453389049" sldId="320"/>
            <ac:spMk id="2" creationId="{CB8F5877-657A-07F9-874E-484C1D5887BE}"/>
          </ac:spMkLst>
        </pc:spChg>
      </pc:sldChg>
      <pc:sldChg chg="delSp del">
        <pc:chgData name="Alex Pang" userId="af49c15263cff4bc" providerId="LiveId" clId="{1237036D-8B43-47AE-A28B-6A9DE91A1024}" dt="2022-07-18T22:19:15.214" v="113" actId="47"/>
        <pc:sldMkLst>
          <pc:docMk/>
          <pc:sldMk cId="214341498" sldId="321"/>
        </pc:sldMkLst>
        <pc:picChg chg="del">
          <ac:chgData name="Alex Pang" userId="af49c15263cff4bc" providerId="LiveId" clId="{1237036D-8B43-47AE-A28B-6A9DE91A1024}" dt="2022-07-18T22:19:06.110" v="112"/>
          <ac:picMkLst>
            <pc:docMk/>
            <pc:sldMk cId="214341498" sldId="321"/>
            <ac:picMk id="2" creationId="{03417238-E1E8-78CA-A9D5-CBA1560AECE2}"/>
          </ac:picMkLst>
        </pc:picChg>
      </pc:sldChg>
      <pc:sldChg chg="del">
        <pc:chgData name="Alex Pang" userId="af49c15263cff4bc" providerId="LiveId" clId="{1237036D-8B43-47AE-A28B-6A9DE91A1024}" dt="2022-07-18T22:16:10.687" v="1" actId="47"/>
        <pc:sldMkLst>
          <pc:docMk/>
          <pc:sldMk cId="1583257744" sldId="321"/>
        </pc:sldMkLst>
      </pc:sldChg>
      <pc:sldChg chg="new del">
        <pc:chgData name="Alex Pang" userId="af49c15263cff4bc" providerId="LiveId" clId="{1237036D-8B43-47AE-A28B-6A9DE91A1024}" dt="2022-07-30T19:57:33.427" v="117" actId="2696"/>
        <pc:sldMkLst>
          <pc:docMk/>
          <pc:sldMk cId="2134930784" sldId="321"/>
        </pc:sldMkLst>
      </pc:sldChg>
      <pc:sldChg chg="del">
        <pc:chgData name="Alex Pang" userId="af49c15263cff4bc" providerId="LiveId" clId="{1237036D-8B43-47AE-A28B-6A9DE91A1024}" dt="2022-07-18T22:18:34.898" v="111" actId="2696"/>
        <pc:sldMkLst>
          <pc:docMk/>
          <pc:sldMk cId="3448833217" sldId="321"/>
        </pc:sldMkLst>
      </pc:sldChg>
      <pc:sldChg chg="new del">
        <pc:chgData name="Alex Pang" userId="af49c15263cff4bc" providerId="LiveId" clId="{1237036D-8B43-47AE-A28B-6A9DE91A1024}" dt="2022-08-14T04:07:39.439" v="135" actId="2696"/>
        <pc:sldMkLst>
          <pc:docMk/>
          <pc:sldMk cId="3621307400" sldId="321"/>
        </pc:sldMkLst>
      </pc:sldChg>
      <pc:sldChg chg="new">
        <pc:chgData name="Alex Pang" userId="af49c15263cff4bc" providerId="LiveId" clId="{1237036D-8B43-47AE-A28B-6A9DE91A1024}" dt="2022-08-14T04:07:42.873" v="136" actId="680"/>
        <pc:sldMkLst>
          <pc:docMk/>
          <pc:sldMk cId="3657386807" sldId="321"/>
        </pc:sldMkLst>
      </pc:sldChg>
      <pc:sldChg chg="del">
        <pc:chgData name="Alex Pang" userId="af49c15263cff4bc" providerId="LiveId" clId="{1237036D-8B43-47AE-A28B-6A9DE91A1024}" dt="2022-07-18T22:16:10.175" v="0" actId="47"/>
        <pc:sldMkLst>
          <pc:docMk/>
          <pc:sldMk cId="408882881" sldId="322"/>
        </pc:sldMkLst>
      </pc:sldChg>
      <pc:sldChg chg="new del">
        <pc:chgData name="Alex Pang" userId="af49c15263cff4bc" providerId="LiveId" clId="{1237036D-8B43-47AE-A28B-6A9DE91A1024}" dt="2022-08-14T04:07:37.420" v="134" actId="2696"/>
        <pc:sldMkLst>
          <pc:docMk/>
          <pc:sldMk cId="1755393107" sldId="322"/>
        </pc:sldMkLst>
      </pc:sldChg>
      <pc:sldChg chg="del">
        <pc:chgData name="Alex Pang" userId="af49c15263cff4bc" providerId="LiveId" clId="{1237036D-8B43-47AE-A28B-6A9DE91A1024}" dt="2022-07-18T22:16:11.055" v="2" actId="47"/>
        <pc:sldMkLst>
          <pc:docMk/>
          <pc:sldMk cId="1930028865" sldId="323"/>
        </pc:sldMkLst>
      </pc:sldChg>
      <pc:sldChg chg="del">
        <pc:chgData name="Alex Pang" userId="af49c15263cff4bc" providerId="LiveId" clId="{1237036D-8B43-47AE-A28B-6A9DE91A1024}" dt="2022-07-18T22:16:11.306" v="3" actId="47"/>
        <pc:sldMkLst>
          <pc:docMk/>
          <pc:sldMk cId="3922924526" sldId="324"/>
        </pc:sldMkLst>
      </pc:sldChg>
      <pc:sldChg chg="del">
        <pc:chgData name="Alex Pang" userId="af49c15263cff4bc" providerId="LiveId" clId="{1237036D-8B43-47AE-A28B-6A9DE91A1024}" dt="2022-07-18T22:16:11.553" v="4" actId="47"/>
        <pc:sldMkLst>
          <pc:docMk/>
          <pc:sldMk cId="4009821507" sldId="325"/>
        </pc:sldMkLst>
      </pc:sldChg>
      <pc:sldChg chg="del">
        <pc:chgData name="Alex Pang" userId="af49c15263cff4bc" providerId="LiveId" clId="{1237036D-8B43-47AE-A28B-6A9DE91A1024}" dt="2022-07-18T22:16:12.712" v="7" actId="47"/>
        <pc:sldMkLst>
          <pc:docMk/>
          <pc:sldMk cId="3268193033" sldId="326"/>
        </pc:sldMkLst>
      </pc:sldChg>
      <pc:sldChg chg="del">
        <pc:chgData name="Alex Pang" userId="af49c15263cff4bc" providerId="LiveId" clId="{1237036D-8B43-47AE-A28B-6A9DE91A1024}" dt="2022-07-18T22:16:12.484" v="6" actId="47"/>
        <pc:sldMkLst>
          <pc:docMk/>
          <pc:sldMk cId="1473423742" sldId="327"/>
        </pc:sldMkLst>
      </pc:sldChg>
      <pc:sldChg chg="del">
        <pc:chgData name="Alex Pang" userId="af49c15263cff4bc" providerId="LiveId" clId="{1237036D-8B43-47AE-A28B-6A9DE91A1024}" dt="2022-07-18T22:16:13.970" v="11" actId="47"/>
        <pc:sldMkLst>
          <pc:docMk/>
          <pc:sldMk cId="2067171671" sldId="328"/>
        </pc:sldMkLst>
      </pc:sldChg>
      <pc:sldChg chg="del">
        <pc:chgData name="Alex Pang" userId="af49c15263cff4bc" providerId="LiveId" clId="{1237036D-8B43-47AE-A28B-6A9DE91A1024}" dt="2022-07-18T22:16:11.842" v="5" actId="47"/>
        <pc:sldMkLst>
          <pc:docMk/>
          <pc:sldMk cId="3851173600" sldId="329"/>
        </pc:sldMkLst>
      </pc:sldChg>
      <pc:sldChg chg="del">
        <pc:chgData name="Alex Pang" userId="af49c15263cff4bc" providerId="LiveId" clId="{1237036D-8B43-47AE-A28B-6A9DE91A1024}" dt="2022-07-18T22:16:13.177" v="9" actId="47"/>
        <pc:sldMkLst>
          <pc:docMk/>
          <pc:sldMk cId="2672894586" sldId="330"/>
        </pc:sldMkLst>
      </pc:sldChg>
      <pc:sldChg chg="del">
        <pc:chgData name="Alex Pang" userId="af49c15263cff4bc" providerId="LiveId" clId="{1237036D-8B43-47AE-A28B-6A9DE91A1024}" dt="2022-07-18T22:16:12.937" v="8" actId="47"/>
        <pc:sldMkLst>
          <pc:docMk/>
          <pc:sldMk cId="3189965633" sldId="331"/>
        </pc:sldMkLst>
      </pc:sldChg>
      <pc:sldChg chg="del">
        <pc:chgData name="Alex Pang" userId="af49c15263cff4bc" providerId="LiveId" clId="{1237036D-8B43-47AE-A28B-6A9DE91A1024}" dt="2022-07-18T22:16:13.464" v="10" actId="47"/>
        <pc:sldMkLst>
          <pc:docMk/>
          <pc:sldMk cId="3724482556" sldId="332"/>
        </pc:sldMkLst>
      </pc:sldChg>
      <pc:sldChg chg="del">
        <pc:chgData name="Alex Pang" userId="af49c15263cff4bc" providerId="LiveId" clId="{1237036D-8B43-47AE-A28B-6A9DE91A1024}" dt="2022-07-18T22:16:14.454" v="12" actId="47"/>
        <pc:sldMkLst>
          <pc:docMk/>
          <pc:sldMk cId="3751905277" sldId="333"/>
        </pc:sldMkLst>
      </pc:sldChg>
      <pc:sldMasterChg chg="modSldLayout">
        <pc:chgData name="Alex Pang" userId="af49c15263cff4bc" providerId="LiveId" clId="{1237036D-8B43-47AE-A28B-6A9DE91A1024}" dt="2022-08-14T04:07:04.770" v="133" actId="14100"/>
        <pc:sldMasterMkLst>
          <pc:docMk/>
          <pc:sldMasterMk cId="2798249480" sldId="2147483648"/>
        </pc:sldMasterMkLst>
        <pc:sldLayoutChg chg="modSp mod">
          <pc:chgData name="Alex Pang" userId="af49c15263cff4bc" providerId="LiveId" clId="{1237036D-8B43-47AE-A28B-6A9DE91A1024}" dt="2022-08-14T04:07:04.770" v="133" actId="14100"/>
          <pc:sldLayoutMkLst>
            <pc:docMk/>
            <pc:sldMasterMk cId="2798249480" sldId="2147483648"/>
            <pc:sldLayoutMk cId="2295963182" sldId="2147483660"/>
          </pc:sldLayoutMkLst>
          <pc:spChg chg="mod">
            <ac:chgData name="Alex Pang" userId="af49c15263cff4bc" providerId="LiveId" clId="{1237036D-8B43-47AE-A28B-6A9DE91A1024}" dt="2022-07-30T20:02:01.996" v="130" actId="255"/>
            <ac:spMkLst>
              <pc:docMk/>
              <pc:sldMasterMk cId="2798249480" sldId="2147483648"/>
              <pc:sldLayoutMk cId="2295963182" sldId="2147483660"/>
              <ac:spMk id="3" creationId="{00000000-0000-0000-0000-000000000000}"/>
            </ac:spMkLst>
          </pc:spChg>
          <pc:spChg chg="mod">
            <ac:chgData name="Alex Pang" userId="af49c15263cff4bc" providerId="LiveId" clId="{1237036D-8B43-47AE-A28B-6A9DE91A1024}" dt="2022-08-14T04:07:04.770" v="133" actId="14100"/>
            <ac:spMkLst>
              <pc:docMk/>
              <pc:sldMasterMk cId="2798249480" sldId="2147483648"/>
              <pc:sldLayoutMk cId="2295963182" sldId="2147483660"/>
              <ac:spMk id="4" creationId="{00000000-0000-0000-0000-000000000000}"/>
            </ac:spMkLst>
          </pc:spChg>
          <pc:spChg chg="mod">
            <ac:chgData name="Alex Pang" userId="af49c15263cff4bc" providerId="LiveId" clId="{1237036D-8B43-47AE-A28B-6A9DE91A1024}" dt="2022-07-30T19:54:00.794" v="114" actId="17032"/>
            <ac:spMkLst>
              <pc:docMk/>
              <pc:sldMasterMk cId="2798249480" sldId="2147483648"/>
              <pc:sldLayoutMk cId="2295963182" sldId="2147483660"/>
              <ac:spMk id="9" creationId="{00000000-0000-0000-0000-000000000000}"/>
            </ac:spMkLst>
          </pc:spChg>
          <pc:cxnChg chg="mod">
            <ac:chgData name="Alex Pang" userId="af49c15263cff4bc" providerId="LiveId" clId="{1237036D-8B43-47AE-A28B-6A9DE91A1024}" dt="2022-07-30T19:58:16.819" v="124" actId="1076"/>
            <ac:cxnSpMkLst>
              <pc:docMk/>
              <pc:sldMasterMk cId="2798249480" sldId="2147483648"/>
              <pc:sldLayoutMk cId="2295963182" sldId="2147483660"/>
              <ac:cxnSpMk id="12" creationId="{00000000-0000-0000-0000-000000000000}"/>
            </ac:cxnSpMkLst>
          </pc:cxnChg>
        </pc:sldLayoutChg>
      </pc:sldMasterChg>
    </pc:docChg>
  </pc:docChgLst>
  <pc:docChgLst>
    <pc:chgData name="Alex Pang" userId="b35f2c48-39e3-478c-863d-65bfd252d017" providerId="ADAL" clId="{EBD74184-E2F1-4C32-A1C3-FB0628BCCD10}"/>
    <pc:docChg chg="undo custSel addSld delSld modSld">
      <pc:chgData name="Alex Pang" userId="b35f2c48-39e3-478c-863d-65bfd252d017" providerId="ADAL" clId="{EBD74184-E2F1-4C32-A1C3-FB0628BCCD10}" dt="2023-02-24T22:12:26.524" v="688" actId="20577"/>
      <pc:docMkLst>
        <pc:docMk/>
      </pc:docMkLst>
      <pc:sldChg chg="modSp mod modAnim">
        <pc:chgData name="Alex Pang" userId="b35f2c48-39e3-478c-863d-65bfd252d017" providerId="ADAL" clId="{EBD74184-E2F1-4C32-A1C3-FB0628BCCD10}" dt="2023-02-24T21:51:48.843" v="220"/>
        <pc:sldMkLst>
          <pc:docMk/>
          <pc:sldMk cId="3457616166" sldId="271"/>
        </pc:sldMkLst>
        <pc:spChg chg="mod">
          <ac:chgData name="Alex Pang" userId="b35f2c48-39e3-478c-863d-65bfd252d017" providerId="ADAL" clId="{EBD74184-E2F1-4C32-A1C3-FB0628BCCD10}" dt="2023-02-24T21:51:34.996" v="218" actId="1076"/>
          <ac:spMkLst>
            <pc:docMk/>
            <pc:sldMk cId="3457616166" sldId="271"/>
            <ac:spMk id="2" creationId="{772459D0-0DB8-475D-B3CC-F0A9A7E720E7}"/>
          </ac:spMkLst>
        </pc:spChg>
        <pc:spChg chg="mod">
          <ac:chgData name="Alex Pang" userId="b35f2c48-39e3-478c-863d-65bfd252d017" providerId="ADAL" clId="{EBD74184-E2F1-4C32-A1C3-FB0628BCCD10}" dt="2023-02-24T21:50:41.242" v="203" actId="2711"/>
          <ac:spMkLst>
            <pc:docMk/>
            <pc:sldMk cId="3457616166" sldId="271"/>
            <ac:spMk id="8" creationId="{00000000-0000-0000-0000-000000000000}"/>
          </ac:spMkLst>
        </pc:spChg>
      </pc:sldChg>
      <pc:sldChg chg="modSp mod">
        <pc:chgData name="Alex Pang" userId="b35f2c48-39e3-478c-863d-65bfd252d017" providerId="ADAL" clId="{EBD74184-E2F1-4C32-A1C3-FB0628BCCD10}" dt="2023-02-24T21:50:24.096" v="201" actId="255"/>
        <pc:sldMkLst>
          <pc:docMk/>
          <pc:sldMk cId="2214795772" sldId="276"/>
        </pc:sldMkLst>
        <pc:spChg chg="mod">
          <ac:chgData name="Alex Pang" userId="b35f2c48-39e3-478c-863d-65bfd252d017" providerId="ADAL" clId="{EBD74184-E2F1-4C32-A1C3-FB0628BCCD10}" dt="2023-02-24T21:50:24.096" v="201" actId="255"/>
          <ac:spMkLst>
            <pc:docMk/>
            <pc:sldMk cId="2214795772" sldId="276"/>
            <ac:spMk id="3" creationId="{513DF2C2-DEBC-4F5F-BC60-87B91C779383}"/>
          </ac:spMkLst>
        </pc:spChg>
        <pc:spChg chg="mod">
          <ac:chgData name="Alex Pang" userId="b35f2c48-39e3-478c-863d-65bfd252d017" providerId="ADAL" clId="{EBD74184-E2F1-4C32-A1C3-FB0628BCCD10}" dt="2023-02-24T21:50:04.340" v="200" actId="1076"/>
          <ac:spMkLst>
            <pc:docMk/>
            <pc:sldMk cId="2214795772" sldId="276"/>
            <ac:spMk id="8" creationId="{5B740F81-1238-4B06-8F55-87E2CCD9E4F6}"/>
          </ac:spMkLst>
        </pc:spChg>
      </pc:sldChg>
      <pc:sldChg chg="addSp delSp modSp mod">
        <pc:chgData name="Alex Pang" userId="b35f2c48-39e3-478c-863d-65bfd252d017" providerId="ADAL" clId="{EBD74184-E2F1-4C32-A1C3-FB0628BCCD10}" dt="2023-02-24T21:48:41.755" v="184" actId="1076"/>
        <pc:sldMkLst>
          <pc:docMk/>
          <pc:sldMk cId="227913378" sldId="279"/>
        </pc:sldMkLst>
        <pc:spChg chg="mod">
          <ac:chgData name="Alex Pang" userId="b35f2c48-39e3-478c-863d-65bfd252d017" providerId="ADAL" clId="{EBD74184-E2F1-4C32-A1C3-FB0628BCCD10}" dt="2023-02-24T21:48:17.350" v="177" actId="1076"/>
          <ac:spMkLst>
            <pc:docMk/>
            <pc:sldMk cId="227913378" sldId="279"/>
            <ac:spMk id="8" creationId="{4F9FAEC0-DDA1-4A4F-B3DB-CF9724EC469E}"/>
          </ac:spMkLst>
        </pc:spChg>
        <pc:spChg chg="add del mod">
          <ac:chgData name="Alex Pang" userId="b35f2c48-39e3-478c-863d-65bfd252d017" providerId="ADAL" clId="{EBD74184-E2F1-4C32-A1C3-FB0628BCCD10}" dt="2023-02-24T21:48:41.755" v="184" actId="1076"/>
          <ac:spMkLst>
            <pc:docMk/>
            <pc:sldMk cId="227913378" sldId="279"/>
            <ac:spMk id="10" creationId="{1D5FA07B-2159-4DEA-847F-2A5D30E8D17E}"/>
          </ac:spMkLst>
        </pc:spChg>
      </pc:sldChg>
      <pc:sldChg chg="modSp mod modAnim">
        <pc:chgData name="Alex Pang" userId="b35f2c48-39e3-478c-863d-65bfd252d017" providerId="ADAL" clId="{EBD74184-E2F1-4C32-A1C3-FB0628BCCD10}" dt="2023-02-24T21:56:54.177" v="447" actId="20577"/>
        <pc:sldMkLst>
          <pc:docMk/>
          <pc:sldMk cId="3375183041" sldId="280"/>
        </pc:sldMkLst>
        <pc:spChg chg="mod">
          <ac:chgData name="Alex Pang" userId="b35f2c48-39e3-478c-863d-65bfd252d017" providerId="ADAL" clId="{EBD74184-E2F1-4C32-A1C3-FB0628BCCD10}" dt="2023-02-24T21:49:19.781" v="191" actId="207"/>
          <ac:spMkLst>
            <pc:docMk/>
            <pc:sldMk cId="3375183041" sldId="280"/>
            <ac:spMk id="8" creationId="{4F9FAEC0-DDA1-4A4F-B3DB-CF9724EC469E}"/>
          </ac:spMkLst>
        </pc:spChg>
        <pc:spChg chg="mod">
          <ac:chgData name="Alex Pang" userId="b35f2c48-39e3-478c-863d-65bfd252d017" providerId="ADAL" clId="{EBD74184-E2F1-4C32-A1C3-FB0628BCCD10}" dt="2023-02-24T21:56:54.177" v="447" actId="20577"/>
          <ac:spMkLst>
            <pc:docMk/>
            <pc:sldMk cId="3375183041" sldId="280"/>
            <ac:spMk id="10" creationId="{1D5FA07B-2159-4DEA-847F-2A5D30E8D17E}"/>
          </ac:spMkLst>
        </pc:spChg>
      </pc:sldChg>
      <pc:sldChg chg="modSp del mod">
        <pc:chgData name="Alex Pang" userId="b35f2c48-39e3-478c-863d-65bfd252d017" providerId="ADAL" clId="{EBD74184-E2F1-4C32-A1C3-FB0628BCCD10}" dt="2023-02-24T21:54:34.625" v="324" actId="2696"/>
        <pc:sldMkLst>
          <pc:docMk/>
          <pc:sldMk cId="1217362708" sldId="281"/>
        </pc:sldMkLst>
        <pc:spChg chg="mod">
          <ac:chgData name="Alex Pang" userId="b35f2c48-39e3-478c-863d-65bfd252d017" providerId="ADAL" clId="{EBD74184-E2F1-4C32-A1C3-FB0628BCCD10}" dt="2023-02-24T21:48:56.534" v="187" actId="2711"/>
          <ac:spMkLst>
            <pc:docMk/>
            <pc:sldMk cId="1217362708" sldId="281"/>
            <ac:spMk id="8" creationId="{4F9FAEC0-DDA1-4A4F-B3DB-CF9724EC469E}"/>
          </ac:spMkLst>
        </pc:spChg>
        <pc:spChg chg="mod">
          <ac:chgData name="Alex Pang" userId="b35f2c48-39e3-478c-863d-65bfd252d017" providerId="ADAL" clId="{EBD74184-E2F1-4C32-A1C3-FB0628BCCD10}" dt="2023-02-24T21:49:03.818" v="188" actId="2711"/>
          <ac:spMkLst>
            <pc:docMk/>
            <pc:sldMk cId="1217362708" sldId="281"/>
            <ac:spMk id="10" creationId="{1D5FA07B-2159-4DEA-847F-2A5D30E8D17E}"/>
          </ac:spMkLst>
        </pc:spChg>
      </pc:sldChg>
      <pc:sldChg chg="modSp mod">
        <pc:chgData name="Alex Pang" userId="b35f2c48-39e3-478c-863d-65bfd252d017" providerId="ADAL" clId="{EBD74184-E2F1-4C32-A1C3-FB0628BCCD10}" dt="2023-02-24T21:52:04.157" v="224" actId="1076"/>
        <pc:sldMkLst>
          <pc:docMk/>
          <pc:sldMk cId="3101841929" sldId="282"/>
        </pc:sldMkLst>
        <pc:spChg chg="mod">
          <ac:chgData name="Alex Pang" userId="b35f2c48-39e3-478c-863d-65bfd252d017" providerId="ADAL" clId="{EBD74184-E2F1-4C32-A1C3-FB0628BCCD10}" dt="2023-02-24T21:51:57.741" v="222" actId="1076"/>
          <ac:spMkLst>
            <pc:docMk/>
            <pc:sldMk cId="3101841929" sldId="282"/>
            <ac:spMk id="2" creationId="{5EE3331C-F566-4478-994C-722FE3A0E21D}"/>
          </ac:spMkLst>
        </pc:spChg>
        <pc:picChg chg="mod">
          <ac:chgData name="Alex Pang" userId="b35f2c48-39e3-478c-863d-65bfd252d017" providerId="ADAL" clId="{EBD74184-E2F1-4C32-A1C3-FB0628BCCD10}" dt="2023-02-24T21:52:04.157" v="224" actId="1076"/>
          <ac:picMkLst>
            <pc:docMk/>
            <pc:sldMk cId="3101841929" sldId="282"/>
            <ac:picMk id="5" creationId="{72FCF6A7-65C2-4C2F-99A6-3284F5E7927E}"/>
          </ac:picMkLst>
        </pc:picChg>
      </pc:sldChg>
      <pc:sldChg chg="modSp mod">
        <pc:chgData name="Alex Pang" userId="b35f2c48-39e3-478c-863d-65bfd252d017" providerId="ADAL" clId="{EBD74184-E2F1-4C32-A1C3-FB0628BCCD10}" dt="2023-02-24T22:00:02.379" v="481" actId="207"/>
        <pc:sldMkLst>
          <pc:docMk/>
          <pc:sldMk cId="2966034566" sldId="283"/>
        </pc:sldMkLst>
        <pc:spChg chg="mod">
          <ac:chgData name="Alex Pang" userId="b35f2c48-39e3-478c-863d-65bfd252d017" providerId="ADAL" clId="{EBD74184-E2F1-4C32-A1C3-FB0628BCCD10}" dt="2023-02-24T21:52:10.977" v="225" actId="1076"/>
          <ac:spMkLst>
            <pc:docMk/>
            <pc:sldMk cId="2966034566" sldId="283"/>
            <ac:spMk id="2" creationId="{2048E79D-9263-4AA6-BB47-B14A308A0E27}"/>
          </ac:spMkLst>
        </pc:spChg>
        <pc:spChg chg="mod">
          <ac:chgData name="Alex Pang" userId="b35f2c48-39e3-478c-863d-65bfd252d017" providerId="ADAL" clId="{EBD74184-E2F1-4C32-A1C3-FB0628BCCD10}" dt="2023-02-24T22:00:02.379" v="481" actId="207"/>
          <ac:spMkLst>
            <pc:docMk/>
            <pc:sldMk cId="2966034566" sldId="283"/>
            <ac:spMk id="4" creationId="{5D90AD0E-C824-4A90-8147-479700736F26}"/>
          </ac:spMkLst>
        </pc:spChg>
        <pc:picChg chg="mod">
          <ac:chgData name="Alex Pang" userId="b35f2c48-39e3-478c-863d-65bfd252d017" providerId="ADAL" clId="{EBD74184-E2F1-4C32-A1C3-FB0628BCCD10}" dt="2023-02-24T21:52:42.473" v="232" actId="1076"/>
          <ac:picMkLst>
            <pc:docMk/>
            <pc:sldMk cId="2966034566" sldId="283"/>
            <ac:picMk id="6" creationId="{0318EDB0-B37B-469B-B832-E3E3EE6D8294}"/>
          </ac:picMkLst>
        </pc:picChg>
      </pc:sldChg>
      <pc:sldChg chg="modSp mod">
        <pc:chgData name="Alex Pang" userId="b35f2c48-39e3-478c-863d-65bfd252d017" providerId="ADAL" clId="{EBD74184-E2F1-4C32-A1C3-FB0628BCCD10}" dt="2023-02-24T21:47:54.632" v="173" actId="1076"/>
        <pc:sldMkLst>
          <pc:docMk/>
          <pc:sldMk cId="3379843332" sldId="284"/>
        </pc:sldMkLst>
        <pc:spChg chg="mod">
          <ac:chgData name="Alex Pang" userId="b35f2c48-39e3-478c-863d-65bfd252d017" providerId="ADAL" clId="{EBD74184-E2F1-4C32-A1C3-FB0628BCCD10}" dt="2023-02-24T21:47:18.479" v="165" actId="1076"/>
          <ac:spMkLst>
            <pc:docMk/>
            <pc:sldMk cId="3379843332" sldId="284"/>
            <ac:spMk id="2" creationId="{5EE3331C-F566-4478-994C-722FE3A0E21D}"/>
          </ac:spMkLst>
        </pc:spChg>
        <pc:spChg chg="mod">
          <ac:chgData name="Alex Pang" userId="b35f2c48-39e3-478c-863d-65bfd252d017" providerId="ADAL" clId="{EBD74184-E2F1-4C32-A1C3-FB0628BCCD10}" dt="2023-02-24T21:47:54.632" v="173" actId="1076"/>
          <ac:spMkLst>
            <pc:docMk/>
            <pc:sldMk cId="3379843332" sldId="284"/>
            <ac:spMk id="3" creationId="{DCC73FFB-C1FE-46AC-B914-F522CA9B28CC}"/>
          </ac:spMkLst>
        </pc:spChg>
        <pc:spChg chg="mod">
          <ac:chgData name="Alex Pang" userId="b35f2c48-39e3-478c-863d-65bfd252d017" providerId="ADAL" clId="{EBD74184-E2F1-4C32-A1C3-FB0628BCCD10}" dt="2023-02-24T21:47:30.667" v="168" actId="255"/>
          <ac:spMkLst>
            <pc:docMk/>
            <pc:sldMk cId="3379843332" sldId="284"/>
            <ac:spMk id="6" creationId="{B62C1D9A-83B4-47E1-9367-C802806D89BB}"/>
          </ac:spMkLst>
        </pc:spChg>
      </pc:sldChg>
      <pc:sldChg chg="modSp mod">
        <pc:chgData name="Alex Pang" userId="b35f2c48-39e3-478c-863d-65bfd252d017" providerId="ADAL" clId="{EBD74184-E2F1-4C32-A1C3-FB0628BCCD10}" dt="2023-02-24T22:00:12.922" v="482" actId="207"/>
        <pc:sldMkLst>
          <pc:docMk/>
          <pc:sldMk cId="2691261406" sldId="287"/>
        </pc:sldMkLst>
        <pc:spChg chg="mod">
          <ac:chgData name="Alex Pang" userId="b35f2c48-39e3-478c-863d-65bfd252d017" providerId="ADAL" clId="{EBD74184-E2F1-4C32-A1C3-FB0628BCCD10}" dt="2023-02-24T21:59:29.563" v="479" actId="1076"/>
          <ac:spMkLst>
            <pc:docMk/>
            <pc:sldMk cId="2691261406" sldId="287"/>
            <ac:spMk id="2" creationId="{2048E79D-9263-4AA6-BB47-B14A308A0E27}"/>
          </ac:spMkLst>
        </pc:spChg>
        <pc:spChg chg="mod">
          <ac:chgData name="Alex Pang" userId="b35f2c48-39e3-478c-863d-65bfd252d017" providerId="ADAL" clId="{EBD74184-E2F1-4C32-A1C3-FB0628BCCD10}" dt="2023-02-24T22:00:12.922" v="482" actId="207"/>
          <ac:spMkLst>
            <pc:docMk/>
            <pc:sldMk cId="2691261406" sldId="287"/>
            <ac:spMk id="4" creationId="{5D90AD0E-C824-4A90-8147-479700736F26}"/>
          </ac:spMkLst>
        </pc:spChg>
      </pc:sldChg>
      <pc:sldChg chg="addSp delSp modSp mod">
        <pc:chgData name="Alex Pang" userId="b35f2c48-39e3-478c-863d-65bfd252d017" providerId="ADAL" clId="{EBD74184-E2F1-4C32-A1C3-FB0628BCCD10}" dt="2023-02-24T22:11:14.585" v="664" actId="255"/>
        <pc:sldMkLst>
          <pc:docMk/>
          <pc:sldMk cId="2908236163" sldId="290"/>
        </pc:sldMkLst>
        <pc:spChg chg="add mod">
          <ac:chgData name="Alex Pang" userId="b35f2c48-39e3-478c-863d-65bfd252d017" providerId="ADAL" clId="{EBD74184-E2F1-4C32-A1C3-FB0628BCCD10}" dt="2023-02-24T22:10:34.782" v="649" actId="1076"/>
          <ac:spMkLst>
            <pc:docMk/>
            <pc:sldMk cId="2908236163" sldId="290"/>
            <ac:spMk id="3" creationId="{927A18D9-DFDE-4DF4-2B1F-61FE83923A39}"/>
          </ac:spMkLst>
        </pc:spChg>
        <pc:spChg chg="del">
          <ac:chgData name="Alex Pang" userId="b35f2c48-39e3-478c-863d-65bfd252d017" providerId="ADAL" clId="{EBD74184-E2F1-4C32-A1C3-FB0628BCCD10}" dt="2023-02-24T22:03:00.937" v="560" actId="478"/>
          <ac:spMkLst>
            <pc:docMk/>
            <pc:sldMk cId="2908236163" sldId="290"/>
            <ac:spMk id="6" creationId="{472BC50F-10F6-48AE-9568-E69BBA62BCE0}"/>
          </ac:spMkLst>
        </pc:spChg>
        <pc:spChg chg="mod">
          <ac:chgData name="Alex Pang" userId="b35f2c48-39e3-478c-863d-65bfd252d017" providerId="ADAL" clId="{EBD74184-E2F1-4C32-A1C3-FB0628BCCD10}" dt="2023-02-24T22:11:14.585" v="664" actId="255"/>
          <ac:spMkLst>
            <pc:docMk/>
            <pc:sldMk cId="2908236163" sldId="290"/>
            <ac:spMk id="7" creationId="{E1FBA168-7980-4FAC-8526-04F38483DB85}"/>
          </ac:spMkLst>
        </pc:spChg>
        <pc:spChg chg="del mod">
          <ac:chgData name="Alex Pang" userId="b35f2c48-39e3-478c-863d-65bfd252d017" providerId="ADAL" clId="{EBD74184-E2F1-4C32-A1C3-FB0628BCCD10}" dt="2023-02-24T22:05:32.830" v="589" actId="478"/>
          <ac:spMkLst>
            <pc:docMk/>
            <pc:sldMk cId="2908236163" sldId="290"/>
            <ac:spMk id="11" creationId="{181DB3C2-3763-413B-B93F-00875C5E4823}"/>
          </ac:spMkLst>
        </pc:spChg>
        <pc:spChg chg="del">
          <ac:chgData name="Alex Pang" userId="b35f2c48-39e3-478c-863d-65bfd252d017" providerId="ADAL" clId="{EBD74184-E2F1-4C32-A1C3-FB0628BCCD10}" dt="2023-02-24T22:05:35.901" v="590" actId="478"/>
          <ac:spMkLst>
            <pc:docMk/>
            <pc:sldMk cId="2908236163" sldId="290"/>
            <ac:spMk id="15" creationId="{B177C209-BA4E-4DC3-88CD-D66819B1AC79}"/>
          </ac:spMkLst>
        </pc:spChg>
        <pc:picChg chg="del mod">
          <ac:chgData name="Alex Pang" userId="b35f2c48-39e3-478c-863d-65bfd252d017" providerId="ADAL" clId="{EBD74184-E2F1-4C32-A1C3-FB0628BCCD10}" dt="2023-02-24T22:10:30.126" v="648" actId="478"/>
          <ac:picMkLst>
            <pc:docMk/>
            <pc:sldMk cId="2908236163" sldId="290"/>
            <ac:picMk id="9" creationId="{2BD276A2-C55C-4E83-8167-7D690C198B6B}"/>
          </ac:picMkLst>
        </pc:picChg>
        <pc:picChg chg="del mod">
          <ac:chgData name="Alex Pang" userId="b35f2c48-39e3-478c-863d-65bfd252d017" providerId="ADAL" clId="{EBD74184-E2F1-4C32-A1C3-FB0628BCCD10}" dt="2023-02-24T22:05:38.245" v="591" actId="478"/>
          <ac:picMkLst>
            <pc:docMk/>
            <pc:sldMk cId="2908236163" sldId="290"/>
            <ac:picMk id="13" creationId="{2D270DBA-148A-4C21-9D4D-B1ECEE58E564}"/>
          </ac:picMkLst>
        </pc:picChg>
        <pc:picChg chg="del mod">
          <ac:chgData name="Alex Pang" userId="b35f2c48-39e3-478c-863d-65bfd252d017" providerId="ADAL" clId="{EBD74184-E2F1-4C32-A1C3-FB0628BCCD10}" dt="2023-02-24T22:05:41.580" v="592" actId="478"/>
          <ac:picMkLst>
            <pc:docMk/>
            <pc:sldMk cId="2908236163" sldId="290"/>
            <ac:picMk id="17" creationId="{FA06C4BE-64FD-487E-BCC9-EEDA78A3BDB6}"/>
          </ac:picMkLst>
        </pc:picChg>
      </pc:sldChg>
      <pc:sldChg chg="modSp mod">
        <pc:chgData name="Alex Pang" userId="b35f2c48-39e3-478c-863d-65bfd252d017" providerId="ADAL" clId="{EBD74184-E2F1-4C32-A1C3-FB0628BCCD10}" dt="2023-02-24T22:00:42.505" v="488" actId="14100"/>
        <pc:sldMkLst>
          <pc:docMk/>
          <pc:sldMk cId="2171391350" sldId="291"/>
        </pc:sldMkLst>
        <pc:spChg chg="mod">
          <ac:chgData name="Alex Pang" userId="b35f2c48-39e3-478c-863d-65bfd252d017" providerId="ADAL" clId="{EBD74184-E2F1-4C32-A1C3-FB0628BCCD10}" dt="2023-02-24T22:00:23.552" v="483" actId="1076"/>
          <ac:spMkLst>
            <pc:docMk/>
            <pc:sldMk cId="2171391350" sldId="291"/>
            <ac:spMk id="2" creationId="{F5EE6429-26A0-4157-AD02-33BB1475B148}"/>
          </ac:spMkLst>
        </pc:spChg>
        <pc:spChg chg="mod">
          <ac:chgData name="Alex Pang" userId="b35f2c48-39e3-478c-863d-65bfd252d017" providerId="ADAL" clId="{EBD74184-E2F1-4C32-A1C3-FB0628BCCD10}" dt="2023-02-24T22:00:34.435" v="485" actId="255"/>
          <ac:spMkLst>
            <pc:docMk/>
            <pc:sldMk cId="2171391350" sldId="291"/>
            <ac:spMk id="12" creationId="{A52F5596-7825-4060-91E5-1388AB4CC31F}"/>
          </ac:spMkLst>
        </pc:spChg>
        <pc:picChg chg="mod">
          <ac:chgData name="Alex Pang" userId="b35f2c48-39e3-478c-863d-65bfd252d017" providerId="ADAL" clId="{EBD74184-E2F1-4C32-A1C3-FB0628BCCD10}" dt="2023-02-24T22:00:42.505" v="488" actId="14100"/>
          <ac:picMkLst>
            <pc:docMk/>
            <pc:sldMk cId="2171391350" sldId="291"/>
            <ac:picMk id="7" creationId="{A5966782-7EE1-431C-8FB8-4AA98067CE5E}"/>
          </ac:picMkLst>
        </pc:picChg>
        <pc:picChg chg="mod">
          <ac:chgData name="Alex Pang" userId="b35f2c48-39e3-478c-863d-65bfd252d017" providerId="ADAL" clId="{EBD74184-E2F1-4C32-A1C3-FB0628BCCD10}" dt="2023-02-24T22:00:39.270" v="487" actId="1076"/>
          <ac:picMkLst>
            <pc:docMk/>
            <pc:sldMk cId="2171391350" sldId="291"/>
            <ac:picMk id="9" creationId="{01CEE7B2-1E6E-46B3-BAF0-21094254675F}"/>
          </ac:picMkLst>
        </pc:picChg>
      </pc:sldChg>
      <pc:sldChg chg="modSp mod">
        <pc:chgData name="Alex Pang" userId="b35f2c48-39e3-478c-863d-65bfd252d017" providerId="ADAL" clId="{EBD74184-E2F1-4C32-A1C3-FB0628BCCD10}" dt="2023-02-24T22:00:50.689" v="490" actId="1076"/>
        <pc:sldMkLst>
          <pc:docMk/>
          <pc:sldMk cId="628825121" sldId="293"/>
        </pc:sldMkLst>
        <pc:spChg chg="mod">
          <ac:chgData name="Alex Pang" userId="b35f2c48-39e3-478c-863d-65bfd252d017" providerId="ADAL" clId="{EBD74184-E2F1-4C32-A1C3-FB0628BCCD10}" dt="2023-02-24T22:00:50.689" v="490" actId="1076"/>
          <ac:spMkLst>
            <pc:docMk/>
            <pc:sldMk cId="628825121" sldId="293"/>
            <ac:spMk id="2" creationId="{F5EE6429-26A0-4157-AD02-33BB1475B148}"/>
          </ac:spMkLst>
        </pc:spChg>
        <pc:spChg chg="mod">
          <ac:chgData name="Alex Pang" userId="b35f2c48-39e3-478c-863d-65bfd252d017" providerId="ADAL" clId="{EBD74184-E2F1-4C32-A1C3-FB0628BCCD10}" dt="2023-02-24T22:00:47.988" v="489" actId="1076"/>
          <ac:spMkLst>
            <pc:docMk/>
            <pc:sldMk cId="628825121" sldId="293"/>
            <ac:spMk id="12" creationId="{A52F5596-7825-4060-91E5-1388AB4CC31F}"/>
          </ac:spMkLst>
        </pc:spChg>
      </pc:sldChg>
      <pc:sldChg chg="modSp mod">
        <pc:chgData name="Alex Pang" userId="b35f2c48-39e3-478c-863d-65bfd252d017" providerId="ADAL" clId="{EBD74184-E2F1-4C32-A1C3-FB0628BCCD10}" dt="2023-02-24T21:47:12.481" v="164" actId="2711"/>
        <pc:sldMkLst>
          <pc:docMk/>
          <pc:sldMk cId="997145910" sldId="294"/>
        </pc:sldMkLst>
        <pc:spChg chg="mod">
          <ac:chgData name="Alex Pang" userId="b35f2c48-39e3-478c-863d-65bfd252d017" providerId="ADAL" clId="{EBD74184-E2F1-4C32-A1C3-FB0628BCCD10}" dt="2023-02-24T21:47:12.481" v="164" actId="2711"/>
          <ac:spMkLst>
            <pc:docMk/>
            <pc:sldMk cId="997145910" sldId="294"/>
            <ac:spMk id="9" creationId="{78DACE88-48DC-46D9-B750-1222E181E604}"/>
          </ac:spMkLst>
        </pc:spChg>
        <pc:spChg chg="mod">
          <ac:chgData name="Alex Pang" userId="b35f2c48-39e3-478c-863d-65bfd252d017" providerId="ADAL" clId="{EBD74184-E2F1-4C32-A1C3-FB0628BCCD10}" dt="2023-02-24T21:46:59.906" v="161" actId="1076"/>
          <ac:spMkLst>
            <pc:docMk/>
            <pc:sldMk cId="997145910" sldId="294"/>
            <ac:spMk id="11" creationId="{C95AC631-1F1F-44FB-92BC-5764E6BC695A}"/>
          </ac:spMkLst>
        </pc:spChg>
      </pc:sldChg>
      <pc:sldChg chg="modSp mod">
        <pc:chgData name="Alex Pang" userId="b35f2c48-39e3-478c-863d-65bfd252d017" providerId="ADAL" clId="{EBD74184-E2F1-4C32-A1C3-FB0628BCCD10}" dt="2023-02-24T21:58:04.915" v="453" actId="1076"/>
        <pc:sldMkLst>
          <pc:docMk/>
          <pc:sldMk cId="3786649340" sldId="295"/>
        </pc:sldMkLst>
        <pc:spChg chg="mod">
          <ac:chgData name="Alex Pang" userId="b35f2c48-39e3-478c-863d-65bfd252d017" providerId="ADAL" clId="{EBD74184-E2F1-4C32-A1C3-FB0628BCCD10}" dt="2023-02-24T21:57:56.404" v="451" actId="20577"/>
          <ac:spMkLst>
            <pc:docMk/>
            <pc:sldMk cId="3786649340" sldId="295"/>
            <ac:spMk id="10" creationId="{E9956064-E879-44E3-ADD0-9BA0B19A0201}"/>
          </ac:spMkLst>
        </pc:spChg>
        <pc:spChg chg="mod">
          <ac:chgData name="Alex Pang" userId="b35f2c48-39e3-478c-863d-65bfd252d017" providerId="ADAL" clId="{EBD74184-E2F1-4C32-A1C3-FB0628BCCD10}" dt="2023-02-24T21:58:00.404" v="452" actId="1076"/>
          <ac:spMkLst>
            <pc:docMk/>
            <pc:sldMk cId="3786649340" sldId="295"/>
            <ac:spMk id="11" creationId="{90595F1A-715E-4D49-A5CB-8C78909A06D5}"/>
          </ac:spMkLst>
        </pc:spChg>
        <pc:picChg chg="mod">
          <ac:chgData name="Alex Pang" userId="b35f2c48-39e3-478c-863d-65bfd252d017" providerId="ADAL" clId="{EBD74184-E2F1-4C32-A1C3-FB0628BCCD10}" dt="2023-02-24T21:58:04.915" v="453" actId="1076"/>
          <ac:picMkLst>
            <pc:docMk/>
            <pc:sldMk cId="3786649340" sldId="295"/>
            <ac:picMk id="7" creationId="{9FD0C9EC-F146-4ABD-B5E2-9364DDA52061}"/>
          </ac:picMkLst>
        </pc:picChg>
      </pc:sldChg>
      <pc:sldChg chg="modSp mod">
        <pc:chgData name="Alex Pang" userId="b35f2c48-39e3-478c-863d-65bfd252d017" providerId="ADAL" clId="{EBD74184-E2F1-4C32-A1C3-FB0628BCCD10}" dt="2023-02-24T21:58:26.064" v="457" actId="1076"/>
        <pc:sldMkLst>
          <pc:docMk/>
          <pc:sldMk cId="561493021" sldId="297"/>
        </pc:sldMkLst>
        <pc:spChg chg="mod">
          <ac:chgData name="Alex Pang" userId="b35f2c48-39e3-478c-863d-65bfd252d017" providerId="ADAL" clId="{EBD74184-E2F1-4C32-A1C3-FB0628BCCD10}" dt="2023-02-24T21:58:26.064" v="457" actId="1076"/>
          <ac:spMkLst>
            <pc:docMk/>
            <pc:sldMk cId="561493021" sldId="297"/>
            <ac:spMk id="8" creationId="{B6671226-AF38-41CB-AE99-93EA1AF6673A}"/>
          </ac:spMkLst>
        </pc:spChg>
      </pc:sldChg>
      <pc:sldChg chg="modSp mod">
        <pc:chgData name="Alex Pang" userId="b35f2c48-39e3-478c-863d-65bfd252d017" providerId="ADAL" clId="{EBD74184-E2F1-4C32-A1C3-FB0628BCCD10}" dt="2023-02-24T21:40:59.197" v="25" actId="20577"/>
        <pc:sldMkLst>
          <pc:docMk/>
          <pc:sldMk cId="375537584" sldId="321"/>
        </pc:sldMkLst>
        <pc:spChg chg="mod">
          <ac:chgData name="Alex Pang" userId="b35f2c48-39e3-478c-863d-65bfd252d017" providerId="ADAL" clId="{EBD74184-E2F1-4C32-A1C3-FB0628BCCD10}" dt="2023-02-24T21:40:49.999" v="9" actId="20577"/>
          <ac:spMkLst>
            <pc:docMk/>
            <pc:sldMk cId="375537584" sldId="321"/>
            <ac:spMk id="3" creationId="{02F87C00-6AC0-887D-AEA9-243D779A4B7F}"/>
          </ac:spMkLst>
        </pc:spChg>
        <pc:spChg chg="mod">
          <ac:chgData name="Alex Pang" userId="b35f2c48-39e3-478c-863d-65bfd252d017" providerId="ADAL" clId="{EBD74184-E2F1-4C32-A1C3-FB0628BCCD10}" dt="2023-02-24T21:40:59.197" v="25" actId="20577"/>
          <ac:spMkLst>
            <pc:docMk/>
            <pc:sldMk cId="375537584" sldId="321"/>
            <ac:spMk id="4" creationId="{905FC1C9-83F1-2CBD-6B8A-2FE474DBEA7A}"/>
          </ac:spMkLst>
        </pc:spChg>
      </pc:sldChg>
      <pc:sldChg chg="addSp delSp modSp mod">
        <pc:chgData name="Alex Pang" userId="b35f2c48-39e3-478c-863d-65bfd252d017" providerId="ADAL" clId="{EBD74184-E2F1-4C32-A1C3-FB0628BCCD10}" dt="2023-02-24T21:46:23.848" v="155" actId="2711"/>
        <pc:sldMkLst>
          <pc:docMk/>
          <pc:sldMk cId="2325233749" sldId="322"/>
        </pc:sldMkLst>
        <pc:spChg chg="mod">
          <ac:chgData name="Alex Pang" userId="b35f2c48-39e3-478c-863d-65bfd252d017" providerId="ADAL" clId="{EBD74184-E2F1-4C32-A1C3-FB0628BCCD10}" dt="2023-02-24T21:45:51.037" v="148" actId="20577"/>
          <ac:spMkLst>
            <pc:docMk/>
            <pc:sldMk cId="2325233749" sldId="322"/>
            <ac:spMk id="2" creationId="{27AC82B0-832B-0739-48DA-D7C8EB7DADC2}"/>
          </ac:spMkLst>
        </pc:spChg>
        <pc:spChg chg="del mod">
          <ac:chgData name="Alex Pang" userId="b35f2c48-39e3-478c-863d-65bfd252d017" providerId="ADAL" clId="{EBD74184-E2F1-4C32-A1C3-FB0628BCCD10}" dt="2023-02-24T21:45:55.059" v="149" actId="478"/>
          <ac:spMkLst>
            <pc:docMk/>
            <pc:sldMk cId="2325233749" sldId="322"/>
            <ac:spMk id="3" creationId="{1A3BE408-AB31-D17C-4359-42742CA8199F}"/>
          </ac:spMkLst>
        </pc:spChg>
        <pc:spChg chg="add mod">
          <ac:chgData name="Alex Pang" userId="b35f2c48-39e3-478c-863d-65bfd252d017" providerId="ADAL" clId="{EBD74184-E2F1-4C32-A1C3-FB0628BCCD10}" dt="2023-02-24T21:46:23.848" v="155" actId="2711"/>
          <ac:spMkLst>
            <pc:docMk/>
            <pc:sldMk cId="2325233749" sldId="322"/>
            <ac:spMk id="5" creationId="{21F19397-A28F-6CF5-6141-D11AC2B9836B}"/>
          </ac:spMkLst>
        </pc:spChg>
        <pc:spChg chg="add del mod">
          <ac:chgData name="Alex Pang" userId="b35f2c48-39e3-478c-863d-65bfd252d017" providerId="ADAL" clId="{EBD74184-E2F1-4C32-A1C3-FB0628BCCD10}" dt="2023-02-24T21:45:58.084" v="150" actId="478"/>
          <ac:spMkLst>
            <pc:docMk/>
            <pc:sldMk cId="2325233749" sldId="322"/>
            <ac:spMk id="7" creationId="{F62767EC-62EB-164D-9252-F8F86D42A751}"/>
          </ac:spMkLst>
        </pc:spChg>
      </pc:sldChg>
      <pc:sldChg chg="del">
        <pc:chgData name="Alex Pang" userId="b35f2c48-39e3-478c-863d-65bfd252d017" providerId="ADAL" clId="{EBD74184-E2F1-4C32-A1C3-FB0628BCCD10}" dt="2023-02-24T22:12:12.570" v="669" actId="47"/>
        <pc:sldMkLst>
          <pc:docMk/>
          <pc:sldMk cId="2835858480" sldId="323"/>
        </pc:sldMkLst>
      </pc:sldChg>
      <pc:sldChg chg="modSp mod">
        <pc:chgData name="Alex Pang" userId="b35f2c48-39e3-478c-863d-65bfd252d017" providerId="ADAL" clId="{EBD74184-E2F1-4C32-A1C3-FB0628BCCD10}" dt="2023-02-24T22:12:26.524" v="688" actId="20577"/>
        <pc:sldMkLst>
          <pc:docMk/>
          <pc:sldMk cId="3228545728" sldId="324"/>
        </pc:sldMkLst>
        <pc:spChg chg="mod">
          <ac:chgData name="Alex Pang" userId="b35f2c48-39e3-478c-863d-65bfd252d017" providerId="ADAL" clId="{EBD74184-E2F1-4C32-A1C3-FB0628BCCD10}" dt="2023-02-24T22:12:26.524" v="688" actId="20577"/>
          <ac:spMkLst>
            <pc:docMk/>
            <pc:sldMk cId="3228545728" sldId="324"/>
            <ac:spMk id="3" creationId="{4BD95E11-2C9D-264B-18FA-D6C4BFF23B63}"/>
          </ac:spMkLst>
        </pc:spChg>
      </pc:sldChg>
      <pc:sldChg chg="addSp delSp modSp new mod">
        <pc:chgData name="Alex Pang" userId="b35f2c48-39e3-478c-863d-65bfd252d017" providerId="ADAL" clId="{EBD74184-E2F1-4C32-A1C3-FB0628BCCD10}" dt="2023-02-24T21:42:36.043" v="56" actId="20577"/>
        <pc:sldMkLst>
          <pc:docMk/>
          <pc:sldMk cId="4214880843" sldId="325"/>
        </pc:sldMkLst>
        <pc:spChg chg="mod">
          <ac:chgData name="Alex Pang" userId="b35f2c48-39e3-478c-863d-65bfd252d017" providerId="ADAL" clId="{EBD74184-E2F1-4C32-A1C3-FB0628BCCD10}" dt="2023-02-24T21:42:36.043" v="56" actId="20577"/>
          <ac:spMkLst>
            <pc:docMk/>
            <pc:sldMk cId="4214880843" sldId="325"/>
            <ac:spMk id="2" creationId="{DD3C6E79-2FFC-8883-0908-7036F1A1CFCA}"/>
          </ac:spMkLst>
        </pc:spChg>
        <pc:spChg chg="del">
          <ac:chgData name="Alex Pang" userId="b35f2c48-39e3-478c-863d-65bfd252d017" providerId="ADAL" clId="{EBD74184-E2F1-4C32-A1C3-FB0628BCCD10}" dt="2023-02-24T21:42:04.068" v="33" actId="478"/>
          <ac:spMkLst>
            <pc:docMk/>
            <pc:sldMk cId="4214880843" sldId="325"/>
            <ac:spMk id="3" creationId="{5F37AB36-EBAC-E23E-3668-71C673B431F8}"/>
          </ac:spMkLst>
        </pc:spChg>
        <pc:picChg chg="add mod">
          <ac:chgData name="Alex Pang" userId="b35f2c48-39e3-478c-863d-65bfd252d017" providerId="ADAL" clId="{EBD74184-E2F1-4C32-A1C3-FB0628BCCD10}" dt="2023-02-24T21:42:20.549" v="38" actId="1076"/>
          <ac:picMkLst>
            <pc:docMk/>
            <pc:sldMk cId="4214880843" sldId="325"/>
            <ac:picMk id="4" creationId="{89FB6769-94D8-7495-217E-7119A0D3EBC3}"/>
          </ac:picMkLst>
        </pc:picChg>
      </pc:sldChg>
      <pc:sldChg chg="addSp delSp modSp add mod">
        <pc:chgData name="Alex Pang" userId="b35f2c48-39e3-478c-863d-65bfd252d017" providerId="ADAL" clId="{EBD74184-E2F1-4C32-A1C3-FB0628BCCD10}" dt="2023-02-24T21:43:10.067" v="60" actId="2711"/>
        <pc:sldMkLst>
          <pc:docMk/>
          <pc:sldMk cId="3499978645" sldId="326"/>
        </pc:sldMkLst>
        <pc:spChg chg="add mod">
          <ac:chgData name="Alex Pang" userId="b35f2c48-39e3-478c-863d-65bfd252d017" providerId="ADAL" clId="{EBD74184-E2F1-4C32-A1C3-FB0628BCCD10}" dt="2023-02-24T21:43:10.067" v="60" actId="2711"/>
          <ac:spMkLst>
            <pc:docMk/>
            <pc:sldMk cId="3499978645" sldId="326"/>
            <ac:spMk id="3" creationId="{C85723CB-4DA5-D185-3916-C70FC1BF3CAF}"/>
          </ac:spMkLst>
        </pc:spChg>
        <pc:picChg chg="del">
          <ac:chgData name="Alex Pang" userId="b35f2c48-39e3-478c-863d-65bfd252d017" providerId="ADAL" clId="{EBD74184-E2F1-4C32-A1C3-FB0628BCCD10}" dt="2023-02-24T21:42:44.032" v="58" actId="478"/>
          <ac:picMkLst>
            <pc:docMk/>
            <pc:sldMk cId="3499978645" sldId="326"/>
            <ac:picMk id="4" creationId="{89FB6769-94D8-7495-217E-7119A0D3EBC3}"/>
          </ac:picMkLst>
        </pc:picChg>
      </pc:sldChg>
      <pc:sldChg chg="addSp delSp modSp new mod">
        <pc:chgData name="Alex Pang" userId="b35f2c48-39e3-478c-863d-65bfd252d017" providerId="ADAL" clId="{EBD74184-E2F1-4C32-A1C3-FB0628BCCD10}" dt="2023-02-24T21:55:32.122" v="356" actId="6549"/>
        <pc:sldMkLst>
          <pc:docMk/>
          <pc:sldMk cId="1171710214" sldId="327"/>
        </pc:sldMkLst>
        <pc:spChg chg="mod">
          <ac:chgData name="Alex Pang" userId="b35f2c48-39e3-478c-863d-65bfd252d017" providerId="ADAL" clId="{EBD74184-E2F1-4C32-A1C3-FB0628BCCD10}" dt="2023-02-24T21:55:32.122" v="356" actId="6549"/>
          <ac:spMkLst>
            <pc:docMk/>
            <pc:sldMk cId="1171710214" sldId="327"/>
            <ac:spMk id="2" creationId="{229E9106-BAA6-4CE4-D2F9-38EC3854609B}"/>
          </ac:spMkLst>
        </pc:spChg>
        <pc:spChg chg="del">
          <ac:chgData name="Alex Pang" userId="b35f2c48-39e3-478c-863d-65bfd252d017" providerId="ADAL" clId="{EBD74184-E2F1-4C32-A1C3-FB0628BCCD10}" dt="2023-02-24T21:43:35.151" v="90" actId="478"/>
          <ac:spMkLst>
            <pc:docMk/>
            <pc:sldMk cId="1171710214" sldId="327"/>
            <ac:spMk id="3" creationId="{4DCAF287-F715-08CC-2F7C-A2B4702FB7F0}"/>
          </ac:spMkLst>
        </pc:spChg>
        <pc:spChg chg="add mod">
          <ac:chgData name="Alex Pang" userId="b35f2c48-39e3-478c-863d-65bfd252d017" providerId="ADAL" clId="{EBD74184-E2F1-4C32-A1C3-FB0628BCCD10}" dt="2023-02-24T21:43:42.620" v="93" actId="1076"/>
          <ac:spMkLst>
            <pc:docMk/>
            <pc:sldMk cId="1171710214" sldId="327"/>
            <ac:spMk id="4" creationId="{4BCDDA35-11BB-5EED-3862-81412E50ED6B}"/>
          </ac:spMkLst>
        </pc:spChg>
        <pc:picChg chg="add mod">
          <ac:chgData name="Alex Pang" userId="b35f2c48-39e3-478c-863d-65bfd252d017" providerId="ADAL" clId="{EBD74184-E2F1-4C32-A1C3-FB0628BCCD10}" dt="2023-02-24T21:43:49.242" v="94"/>
          <ac:picMkLst>
            <pc:docMk/>
            <pc:sldMk cId="1171710214" sldId="327"/>
            <ac:picMk id="5" creationId="{9E064B28-3FA6-9826-1F61-6CF085B52BBF}"/>
          </ac:picMkLst>
        </pc:picChg>
      </pc:sldChg>
      <pc:sldChg chg="delSp modSp add mod">
        <pc:chgData name="Alex Pang" userId="b35f2c48-39e3-478c-863d-65bfd252d017" providerId="ADAL" clId="{EBD74184-E2F1-4C32-A1C3-FB0628BCCD10}" dt="2023-02-24T22:01:43.703" v="555" actId="27636"/>
        <pc:sldMkLst>
          <pc:docMk/>
          <pc:sldMk cId="273094747" sldId="328"/>
        </pc:sldMkLst>
        <pc:spChg chg="mod">
          <ac:chgData name="Alex Pang" userId="b35f2c48-39e3-478c-863d-65bfd252d017" providerId="ADAL" clId="{EBD74184-E2F1-4C32-A1C3-FB0628BCCD10}" dt="2023-02-24T22:01:43.703" v="555" actId="27636"/>
          <ac:spMkLst>
            <pc:docMk/>
            <pc:sldMk cId="273094747" sldId="328"/>
            <ac:spMk id="3" creationId="{1A3BE408-AB31-D17C-4359-42742CA8199F}"/>
          </ac:spMkLst>
        </pc:spChg>
        <pc:spChg chg="del">
          <ac:chgData name="Alex Pang" userId="b35f2c48-39e3-478c-863d-65bfd252d017" providerId="ADAL" clId="{EBD74184-E2F1-4C32-A1C3-FB0628BCCD10}" dt="2023-02-24T21:46:30.931" v="156" actId="478"/>
          <ac:spMkLst>
            <pc:docMk/>
            <pc:sldMk cId="273094747" sldId="328"/>
            <ac:spMk id="5" creationId="{21F19397-A28F-6CF5-6141-D11AC2B9836B}"/>
          </ac:spMkLst>
        </pc:spChg>
      </pc:sldChg>
      <pc:sldChg chg="addSp delSp modSp add mod">
        <pc:chgData name="Alex Pang" userId="b35f2c48-39e3-478c-863d-65bfd252d017" providerId="ADAL" clId="{EBD74184-E2F1-4C32-A1C3-FB0628BCCD10}" dt="2023-02-24T22:11:46.608" v="668" actId="1076"/>
        <pc:sldMkLst>
          <pc:docMk/>
          <pc:sldMk cId="750414797" sldId="329"/>
        </pc:sldMkLst>
        <pc:spChg chg="add mod">
          <ac:chgData name="Alex Pang" userId="b35f2c48-39e3-478c-863d-65bfd252d017" providerId="ADAL" clId="{EBD74184-E2F1-4C32-A1C3-FB0628BCCD10}" dt="2023-02-24T22:11:34.096" v="667" actId="1076"/>
          <ac:spMkLst>
            <pc:docMk/>
            <pc:sldMk cId="750414797" sldId="329"/>
            <ac:spMk id="3" creationId="{928A9AAF-5FE0-AC70-2A85-3AB4212529F9}"/>
          </ac:spMkLst>
        </pc:spChg>
        <pc:spChg chg="mod">
          <ac:chgData name="Alex Pang" userId="b35f2c48-39e3-478c-863d-65bfd252d017" providerId="ADAL" clId="{EBD74184-E2F1-4C32-A1C3-FB0628BCCD10}" dt="2023-02-24T22:09:00.294" v="597" actId="1076"/>
          <ac:spMkLst>
            <pc:docMk/>
            <pc:sldMk cId="750414797" sldId="329"/>
            <ac:spMk id="6" creationId="{472BC50F-10F6-48AE-9568-E69BBA62BCE0}"/>
          </ac:spMkLst>
        </pc:spChg>
        <pc:spChg chg="del">
          <ac:chgData name="Alex Pang" userId="b35f2c48-39e3-478c-863d-65bfd252d017" providerId="ADAL" clId="{EBD74184-E2F1-4C32-A1C3-FB0628BCCD10}" dt="2023-02-24T22:02:38.165" v="559" actId="478"/>
          <ac:spMkLst>
            <pc:docMk/>
            <pc:sldMk cId="750414797" sldId="329"/>
            <ac:spMk id="7" creationId="{E1FBA168-7980-4FAC-8526-04F38483DB85}"/>
          </ac:spMkLst>
        </pc:spChg>
        <pc:spChg chg="mod">
          <ac:chgData name="Alex Pang" userId="b35f2c48-39e3-478c-863d-65bfd252d017" providerId="ADAL" clId="{EBD74184-E2F1-4C32-A1C3-FB0628BCCD10}" dt="2023-02-24T22:04:32.950" v="577" actId="255"/>
          <ac:spMkLst>
            <pc:docMk/>
            <pc:sldMk cId="750414797" sldId="329"/>
            <ac:spMk id="11" creationId="{181DB3C2-3763-413B-B93F-00875C5E4823}"/>
          </ac:spMkLst>
        </pc:spChg>
        <pc:spChg chg="mod">
          <ac:chgData name="Alex Pang" userId="b35f2c48-39e3-478c-863d-65bfd252d017" providerId="ADAL" clId="{EBD74184-E2F1-4C32-A1C3-FB0628BCCD10}" dt="2023-02-24T22:08:53.318" v="595" actId="1076"/>
          <ac:spMkLst>
            <pc:docMk/>
            <pc:sldMk cId="750414797" sldId="329"/>
            <ac:spMk id="15" creationId="{B177C209-BA4E-4DC3-88CD-D66819B1AC79}"/>
          </ac:spMkLst>
        </pc:spChg>
        <pc:picChg chg="del mod">
          <ac:chgData name="Alex Pang" userId="b35f2c48-39e3-478c-863d-65bfd252d017" providerId="ADAL" clId="{EBD74184-E2F1-4C32-A1C3-FB0628BCCD10}" dt="2023-02-24T22:11:27.041" v="665" actId="478"/>
          <ac:picMkLst>
            <pc:docMk/>
            <pc:sldMk cId="750414797" sldId="329"/>
            <ac:picMk id="9" creationId="{2BD276A2-C55C-4E83-8167-7D690C198B6B}"/>
          </ac:picMkLst>
        </pc:picChg>
        <pc:picChg chg="mod">
          <ac:chgData name="Alex Pang" userId="b35f2c48-39e3-478c-863d-65bfd252d017" providerId="ADAL" clId="{EBD74184-E2F1-4C32-A1C3-FB0628BCCD10}" dt="2023-02-24T22:08:50.055" v="594" actId="1076"/>
          <ac:picMkLst>
            <pc:docMk/>
            <pc:sldMk cId="750414797" sldId="329"/>
            <ac:picMk id="13" creationId="{2D270DBA-148A-4C21-9D4D-B1ECEE58E564}"/>
          </ac:picMkLst>
        </pc:picChg>
        <pc:picChg chg="mod">
          <ac:chgData name="Alex Pang" userId="b35f2c48-39e3-478c-863d-65bfd252d017" providerId="ADAL" clId="{EBD74184-E2F1-4C32-A1C3-FB0628BCCD10}" dt="2023-02-24T22:11:46.608" v="668" actId="1076"/>
          <ac:picMkLst>
            <pc:docMk/>
            <pc:sldMk cId="750414797" sldId="329"/>
            <ac:picMk id="17" creationId="{FA06C4BE-64FD-487E-BCC9-EEDA78A3BDB6}"/>
          </ac:picMkLst>
        </pc:picChg>
      </pc:sldChg>
    </pc:docChg>
  </pc:docChgLst>
  <pc:docChgLst>
    <pc:chgData name="Alex Pang" userId="af49c15263cff4bc" providerId="LiveId" clId="{474E0A7C-376A-4EA9-B292-CE5598A3C395}"/>
    <pc:docChg chg="custSel addSld modSld">
      <pc:chgData name="Alex Pang" userId="af49c15263cff4bc" providerId="LiveId" clId="{474E0A7C-376A-4EA9-B292-CE5598A3C395}" dt="2022-07-18T21:25:17.584" v="199" actId="14100"/>
      <pc:docMkLst>
        <pc:docMk/>
      </pc:docMkLst>
      <pc:sldChg chg="modSp mod">
        <pc:chgData name="Alex Pang" userId="af49c15263cff4bc" providerId="LiveId" clId="{474E0A7C-376A-4EA9-B292-CE5598A3C395}" dt="2022-07-18T21:10:38.950" v="53" actId="6549"/>
        <pc:sldMkLst>
          <pc:docMk/>
          <pc:sldMk cId="3268193033" sldId="326"/>
        </pc:sldMkLst>
        <pc:spChg chg="mod">
          <ac:chgData name="Alex Pang" userId="af49c15263cff4bc" providerId="LiveId" clId="{474E0A7C-376A-4EA9-B292-CE5598A3C395}" dt="2022-07-18T21:10:38.950" v="53" actId="6549"/>
          <ac:spMkLst>
            <pc:docMk/>
            <pc:sldMk cId="3268193033" sldId="326"/>
            <ac:spMk id="3" creationId="{41910F8B-A2AF-D492-590C-501BE0216633}"/>
          </ac:spMkLst>
        </pc:spChg>
      </pc:sldChg>
      <pc:sldChg chg="modSp">
        <pc:chgData name="Alex Pang" userId="af49c15263cff4bc" providerId="LiveId" clId="{474E0A7C-376A-4EA9-B292-CE5598A3C395}" dt="2022-07-18T21:10:31.130" v="52" actId="20577"/>
        <pc:sldMkLst>
          <pc:docMk/>
          <pc:sldMk cId="1473423742" sldId="327"/>
        </pc:sldMkLst>
        <pc:spChg chg="mod">
          <ac:chgData name="Alex Pang" userId="af49c15263cff4bc" providerId="LiveId" clId="{474E0A7C-376A-4EA9-B292-CE5598A3C395}" dt="2022-07-18T21:10:31.130" v="52" actId="20577"/>
          <ac:spMkLst>
            <pc:docMk/>
            <pc:sldMk cId="1473423742" sldId="327"/>
            <ac:spMk id="4" creationId="{7A570B9B-20FC-8FB6-CE16-DB001A3CE030}"/>
          </ac:spMkLst>
        </pc:spChg>
      </pc:sldChg>
      <pc:sldChg chg="modSp mod">
        <pc:chgData name="Alex Pang" userId="af49c15263cff4bc" providerId="LiveId" clId="{474E0A7C-376A-4EA9-B292-CE5598A3C395}" dt="2022-07-18T21:11:12.351" v="57" actId="6549"/>
        <pc:sldMkLst>
          <pc:docMk/>
          <pc:sldMk cId="2672894586" sldId="330"/>
        </pc:sldMkLst>
        <pc:spChg chg="mod">
          <ac:chgData name="Alex Pang" userId="af49c15263cff4bc" providerId="LiveId" clId="{474E0A7C-376A-4EA9-B292-CE5598A3C395}" dt="2022-07-18T21:11:04.939" v="56" actId="6549"/>
          <ac:spMkLst>
            <pc:docMk/>
            <pc:sldMk cId="2672894586" sldId="330"/>
            <ac:spMk id="3" creationId="{A7264484-EC78-2345-4046-3D44944A711A}"/>
          </ac:spMkLst>
        </pc:spChg>
        <pc:spChg chg="mod">
          <ac:chgData name="Alex Pang" userId="af49c15263cff4bc" providerId="LiveId" clId="{474E0A7C-376A-4EA9-B292-CE5598A3C395}" dt="2022-07-18T21:11:12.351" v="57" actId="6549"/>
          <ac:spMkLst>
            <pc:docMk/>
            <pc:sldMk cId="2672894586" sldId="330"/>
            <ac:spMk id="6" creationId="{53E88288-0D72-4916-AF52-8CF36A932728}"/>
          </ac:spMkLst>
        </pc:spChg>
      </pc:sldChg>
      <pc:sldChg chg="modSp mod">
        <pc:chgData name="Alex Pang" userId="af49c15263cff4bc" providerId="LiveId" clId="{474E0A7C-376A-4EA9-B292-CE5598A3C395}" dt="2022-07-18T21:11:50.966" v="65" actId="6549"/>
        <pc:sldMkLst>
          <pc:docMk/>
          <pc:sldMk cId="3724482556" sldId="332"/>
        </pc:sldMkLst>
        <pc:spChg chg="mod">
          <ac:chgData name="Alex Pang" userId="af49c15263cff4bc" providerId="LiveId" clId="{474E0A7C-376A-4EA9-B292-CE5598A3C395}" dt="2022-07-18T21:11:50.966" v="65" actId="6549"/>
          <ac:spMkLst>
            <pc:docMk/>
            <pc:sldMk cId="3724482556" sldId="332"/>
            <ac:spMk id="3" creationId="{FC3015C0-EA7D-6327-9292-0A9E01C24D24}"/>
          </ac:spMkLst>
        </pc:spChg>
      </pc:sldChg>
      <pc:sldChg chg="addSp modSp new mod">
        <pc:chgData name="Alex Pang" userId="af49c15263cff4bc" providerId="LiveId" clId="{474E0A7C-376A-4EA9-B292-CE5598A3C395}" dt="2022-07-18T21:25:17.584" v="199" actId="14100"/>
        <pc:sldMkLst>
          <pc:docMk/>
          <pc:sldMk cId="3751905277" sldId="333"/>
        </pc:sldMkLst>
        <pc:spChg chg="mod">
          <ac:chgData name="Alex Pang" userId="af49c15263cff4bc" providerId="LiveId" clId="{474E0A7C-376A-4EA9-B292-CE5598A3C395}" dt="2022-07-18T21:22:54.578" v="68"/>
          <ac:spMkLst>
            <pc:docMk/>
            <pc:sldMk cId="3751905277" sldId="333"/>
            <ac:spMk id="2" creationId="{0E034DA9-9266-8C08-7E67-22F2B12867E2}"/>
          </ac:spMkLst>
        </pc:spChg>
        <pc:spChg chg="mod">
          <ac:chgData name="Alex Pang" userId="af49c15263cff4bc" providerId="LiveId" clId="{474E0A7C-376A-4EA9-B292-CE5598A3C395}" dt="2022-07-18T21:24:57.306" v="198" actId="1076"/>
          <ac:spMkLst>
            <pc:docMk/>
            <pc:sldMk cId="3751905277" sldId="333"/>
            <ac:spMk id="3" creationId="{BCEF5325-AF28-5BFF-F18C-1C45D7A25B06}"/>
          </ac:spMkLst>
        </pc:spChg>
        <pc:picChg chg="add mod">
          <ac:chgData name="Alex Pang" userId="af49c15263cff4bc" providerId="LiveId" clId="{474E0A7C-376A-4EA9-B292-CE5598A3C395}" dt="2022-07-18T21:25:17.584" v="199" actId="14100"/>
          <ac:picMkLst>
            <pc:docMk/>
            <pc:sldMk cId="3751905277" sldId="333"/>
            <ac:picMk id="5" creationId="{12EE0846-633C-665A-618C-50AA8512628A}"/>
          </ac:picMkLst>
        </pc:picChg>
      </pc:sldChg>
    </pc:docChg>
  </pc:docChgLst>
  <pc:docChgLst>
    <pc:chgData name="Alex Pang" userId="b35f2c48-39e3-478c-863d-65bfd252d017" providerId="ADAL" clId="{E3C1EC7A-A47E-4239-B30C-1873F8B099E9}"/>
    <pc:docChg chg="addSld delSld modSld delMainMaster">
      <pc:chgData name="Alex Pang" userId="b35f2c48-39e3-478c-863d-65bfd252d017" providerId="ADAL" clId="{E3C1EC7A-A47E-4239-B30C-1873F8B099E9}" dt="2022-09-15T19:44:10.019" v="9" actId="20577"/>
      <pc:docMkLst>
        <pc:docMk/>
      </pc:docMkLst>
      <pc:sldChg chg="del">
        <pc:chgData name="Alex Pang" userId="b35f2c48-39e3-478c-863d-65bfd252d017" providerId="ADAL" clId="{E3C1EC7A-A47E-4239-B30C-1873F8B099E9}" dt="2022-09-15T19:43:58.641" v="2" actId="47"/>
        <pc:sldMkLst>
          <pc:docMk/>
          <pc:sldMk cId="2027901624" sldId="272"/>
        </pc:sldMkLst>
      </pc:sldChg>
      <pc:sldChg chg="del">
        <pc:chgData name="Alex Pang" userId="b35f2c48-39e3-478c-863d-65bfd252d017" providerId="ADAL" clId="{E3C1EC7A-A47E-4239-B30C-1873F8B099E9}" dt="2022-09-15T19:43:55.609" v="1" actId="47"/>
        <pc:sldMkLst>
          <pc:docMk/>
          <pc:sldMk cId="1453389049" sldId="320"/>
        </pc:sldMkLst>
      </pc:sldChg>
      <pc:sldChg chg="modSp mod">
        <pc:chgData name="Alex Pang" userId="b35f2c48-39e3-478c-863d-65bfd252d017" providerId="ADAL" clId="{E3C1EC7A-A47E-4239-B30C-1873F8B099E9}" dt="2022-09-15T19:44:10.019" v="9" actId="20577"/>
        <pc:sldMkLst>
          <pc:docMk/>
          <pc:sldMk cId="375537584" sldId="321"/>
        </pc:sldMkLst>
        <pc:spChg chg="mod">
          <ac:chgData name="Alex Pang" userId="b35f2c48-39e3-478c-863d-65bfd252d017" providerId="ADAL" clId="{E3C1EC7A-A47E-4239-B30C-1873F8B099E9}" dt="2022-09-15T19:44:06.348" v="5" actId="20577"/>
          <ac:spMkLst>
            <pc:docMk/>
            <pc:sldMk cId="375537584" sldId="321"/>
            <ac:spMk id="3" creationId="{02F87C00-6AC0-887D-AEA9-243D779A4B7F}"/>
          </ac:spMkLst>
        </pc:spChg>
        <pc:spChg chg="mod">
          <ac:chgData name="Alex Pang" userId="b35f2c48-39e3-478c-863d-65bfd252d017" providerId="ADAL" clId="{E3C1EC7A-A47E-4239-B30C-1873F8B099E9}" dt="2022-09-15T19:44:10.019" v="9" actId="20577"/>
          <ac:spMkLst>
            <pc:docMk/>
            <pc:sldMk cId="375537584" sldId="321"/>
            <ac:spMk id="4" creationId="{905FC1C9-83F1-2CBD-6B8A-2FE474DBEA7A}"/>
          </ac:spMkLst>
        </pc:spChg>
      </pc:sldChg>
      <pc:sldChg chg="new">
        <pc:chgData name="Alex Pang" userId="b35f2c48-39e3-478c-863d-65bfd252d017" providerId="ADAL" clId="{E3C1EC7A-A47E-4239-B30C-1873F8B099E9}" dt="2022-09-15T19:43:48.730" v="0" actId="680"/>
        <pc:sldMkLst>
          <pc:docMk/>
          <pc:sldMk cId="2325233749" sldId="322"/>
        </pc:sldMkLst>
      </pc:sldChg>
      <pc:sldMasterChg chg="del delSldLayout">
        <pc:chgData name="Alex Pang" userId="b35f2c48-39e3-478c-863d-65bfd252d017" providerId="ADAL" clId="{E3C1EC7A-A47E-4239-B30C-1873F8B099E9}" dt="2022-09-15T19:43:55.609" v="1" actId="47"/>
        <pc:sldMasterMkLst>
          <pc:docMk/>
          <pc:sldMasterMk cId="2798249480" sldId="2147483648"/>
        </pc:sldMasterMkLst>
        <pc:sldLayoutChg chg="del">
          <pc:chgData name="Alex Pang" userId="b35f2c48-39e3-478c-863d-65bfd252d017" providerId="ADAL" clId="{E3C1EC7A-A47E-4239-B30C-1873F8B099E9}" dt="2022-09-15T19:43:55.609" v="1" actId="47"/>
          <pc:sldLayoutMkLst>
            <pc:docMk/>
            <pc:sldMasterMk cId="2798249480" sldId="2147483648"/>
            <pc:sldLayoutMk cId="489291595" sldId="2147483649"/>
          </pc:sldLayoutMkLst>
        </pc:sldLayoutChg>
        <pc:sldLayoutChg chg="del">
          <pc:chgData name="Alex Pang" userId="b35f2c48-39e3-478c-863d-65bfd252d017" providerId="ADAL" clId="{E3C1EC7A-A47E-4239-B30C-1873F8B099E9}" dt="2022-09-15T19:43:55.609" v="1" actId="47"/>
          <pc:sldLayoutMkLst>
            <pc:docMk/>
            <pc:sldMasterMk cId="2798249480" sldId="2147483648"/>
            <pc:sldLayoutMk cId="4127097582" sldId="2147483650"/>
          </pc:sldLayoutMkLst>
        </pc:sldLayoutChg>
        <pc:sldLayoutChg chg="del">
          <pc:chgData name="Alex Pang" userId="b35f2c48-39e3-478c-863d-65bfd252d017" providerId="ADAL" clId="{E3C1EC7A-A47E-4239-B30C-1873F8B099E9}" dt="2022-09-15T19:43:55.609" v="1" actId="47"/>
          <pc:sldLayoutMkLst>
            <pc:docMk/>
            <pc:sldMasterMk cId="2798249480" sldId="2147483648"/>
            <pc:sldLayoutMk cId="1025518613" sldId="2147483651"/>
          </pc:sldLayoutMkLst>
        </pc:sldLayoutChg>
        <pc:sldLayoutChg chg="del">
          <pc:chgData name="Alex Pang" userId="b35f2c48-39e3-478c-863d-65bfd252d017" providerId="ADAL" clId="{E3C1EC7A-A47E-4239-B30C-1873F8B099E9}" dt="2022-09-15T19:43:55.609" v="1" actId="47"/>
          <pc:sldLayoutMkLst>
            <pc:docMk/>
            <pc:sldMasterMk cId="2798249480" sldId="2147483648"/>
            <pc:sldLayoutMk cId="2445835521" sldId="2147483652"/>
          </pc:sldLayoutMkLst>
        </pc:sldLayoutChg>
        <pc:sldLayoutChg chg="del">
          <pc:chgData name="Alex Pang" userId="b35f2c48-39e3-478c-863d-65bfd252d017" providerId="ADAL" clId="{E3C1EC7A-A47E-4239-B30C-1873F8B099E9}" dt="2022-09-15T19:43:55.609" v="1" actId="47"/>
          <pc:sldLayoutMkLst>
            <pc:docMk/>
            <pc:sldMasterMk cId="2798249480" sldId="2147483648"/>
            <pc:sldLayoutMk cId="1530327979" sldId="2147483653"/>
          </pc:sldLayoutMkLst>
        </pc:sldLayoutChg>
        <pc:sldLayoutChg chg="del">
          <pc:chgData name="Alex Pang" userId="b35f2c48-39e3-478c-863d-65bfd252d017" providerId="ADAL" clId="{E3C1EC7A-A47E-4239-B30C-1873F8B099E9}" dt="2022-09-15T19:43:55.609" v="1" actId="47"/>
          <pc:sldLayoutMkLst>
            <pc:docMk/>
            <pc:sldMasterMk cId="2798249480" sldId="2147483648"/>
            <pc:sldLayoutMk cId="429337142" sldId="2147483654"/>
          </pc:sldLayoutMkLst>
        </pc:sldLayoutChg>
        <pc:sldLayoutChg chg="del">
          <pc:chgData name="Alex Pang" userId="b35f2c48-39e3-478c-863d-65bfd252d017" providerId="ADAL" clId="{E3C1EC7A-A47E-4239-B30C-1873F8B099E9}" dt="2022-09-15T19:43:55.609" v="1" actId="47"/>
          <pc:sldLayoutMkLst>
            <pc:docMk/>
            <pc:sldMasterMk cId="2798249480" sldId="2147483648"/>
            <pc:sldLayoutMk cId="498061585" sldId="2147483655"/>
          </pc:sldLayoutMkLst>
        </pc:sldLayoutChg>
        <pc:sldLayoutChg chg="del">
          <pc:chgData name="Alex Pang" userId="b35f2c48-39e3-478c-863d-65bfd252d017" providerId="ADAL" clId="{E3C1EC7A-A47E-4239-B30C-1873F8B099E9}" dt="2022-09-15T19:43:55.609" v="1" actId="47"/>
          <pc:sldLayoutMkLst>
            <pc:docMk/>
            <pc:sldMasterMk cId="2798249480" sldId="2147483648"/>
            <pc:sldLayoutMk cId="3167152613" sldId="2147483656"/>
          </pc:sldLayoutMkLst>
        </pc:sldLayoutChg>
        <pc:sldLayoutChg chg="del">
          <pc:chgData name="Alex Pang" userId="b35f2c48-39e3-478c-863d-65bfd252d017" providerId="ADAL" clId="{E3C1EC7A-A47E-4239-B30C-1873F8B099E9}" dt="2022-09-15T19:43:55.609" v="1" actId="47"/>
          <pc:sldLayoutMkLst>
            <pc:docMk/>
            <pc:sldMasterMk cId="2798249480" sldId="2147483648"/>
            <pc:sldLayoutMk cId="495454496" sldId="2147483657"/>
          </pc:sldLayoutMkLst>
        </pc:sldLayoutChg>
        <pc:sldLayoutChg chg="del">
          <pc:chgData name="Alex Pang" userId="b35f2c48-39e3-478c-863d-65bfd252d017" providerId="ADAL" clId="{E3C1EC7A-A47E-4239-B30C-1873F8B099E9}" dt="2022-09-15T19:43:55.609" v="1" actId="47"/>
          <pc:sldLayoutMkLst>
            <pc:docMk/>
            <pc:sldMasterMk cId="2798249480" sldId="2147483648"/>
            <pc:sldLayoutMk cId="1200279334" sldId="2147483658"/>
          </pc:sldLayoutMkLst>
        </pc:sldLayoutChg>
        <pc:sldLayoutChg chg="del">
          <pc:chgData name="Alex Pang" userId="b35f2c48-39e3-478c-863d-65bfd252d017" providerId="ADAL" clId="{E3C1EC7A-A47E-4239-B30C-1873F8B099E9}" dt="2022-09-15T19:43:55.609" v="1" actId="47"/>
          <pc:sldLayoutMkLst>
            <pc:docMk/>
            <pc:sldMasterMk cId="2798249480" sldId="2147483648"/>
            <pc:sldLayoutMk cId="2731070558" sldId="2147483659"/>
          </pc:sldLayoutMkLst>
        </pc:sldLayoutChg>
      </pc:sldMasterChg>
      <pc:sldMasterChg chg="del delSldLayout">
        <pc:chgData name="Alex Pang" userId="b35f2c48-39e3-478c-863d-65bfd252d017" providerId="ADAL" clId="{E3C1EC7A-A47E-4239-B30C-1873F8B099E9}" dt="2022-09-15T19:43:58.641" v="2" actId="47"/>
        <pc:sldMasterMkLst>
          <pc:docMk/>
          <pc:sldMasterMk cId="2355015974" sldId="2147483661"/>
        </pc:sldMasterMkLst>
        <pc:sldLayoutChg chg="del">
          <pc:chgData name="Alex Pang" userId="b35f2c48-39e3-478c-863d-65bfd252d017" providerId="ADAL" clId="{E3C1EC7A-A47E-4239-B30C-1873F8B099E9}" dt="2022-09-15T19:43:58.641" v="2" actId="47"/>
          <pc:sldLayoutMkLst>
            <pc:docMk/>
            <pc:sldMasterMk cId="2355015974" sldId="2147483661"/>
            <pc:sldLayoutMk cId="2153643824" sldId="2147483662"/>
          </pc:sldLayoutMkLst>
        </pc:sldLayoutChg>
        <pc:sldLayoutChg chg="del">
          <pc:chgData name="Alex Pang" userId="b35f2c48-39e3-478c-863d-65bfd252d017" providerId="ADAL" clId="{E3C1EC7A-A47E-4239-B30C-1873F8B099E9}" dt="2022-09-15T19:43:58.641" v="2" actId="47"/>
          <pc:sldLayoutMkLst>
            <pc:docMk/>
            <pc:sldMasterMk cId="2355015974" sldId="2147483661"/>
            <pc:sldLayoutMk cId="461693087" sldId="2147483663"/>
          </pc:sldLayoutMkLst>
        </pc:sldLayoutChg>
        <pc:sldLayoutChg chg="del">
          <pc:chgData name="Alex Pang" userId="b35f2c48-39e3-478c-863d-65bfd252d017" providerId="ADAL" clId="{E3C1EC7A-A47E-4239-B30C-1873F8B099E9}" dt="2022-09-15T19:43:58.641" v="2" actId="47"/>
          <pc:sldLayoutMkLst>
            <pc:docMk/>
            <pc:sldMasterMk cId="2355015974" sldId="2147483661"/>
            <pc:sldLayoutMk cId="3612309778" sldId="2147483664"/>
          </pc:sldLayoutMkLst>
        </pc:sldLayoutChg>
        <pc:sldLayoutChg chg="del">
          <pc:chgData name="Alex Pang" userId="b35f2c48-39e3-478c-863d-65bfd252d017" providerId="ADAL" clId="{E3C1EC7A-A47E-4239-B30C-1873F8B099E9}" dt="2022-09-15T19:43:58.641" v="2" actId="47"/>
          <pc:sldLayoutMkLst>
            <pc:docMk/>
            <pc:sldMasterMk cId="2355015974" sldId="2147483661"/>
            <pc:sldLayoutMk cId="2539628206" sldId="2147483665"/>
          </pc:sldLayoutMkLst>
        </pc:sldLayoutChg>
        <pc:sldLayoutChg chg="del">
          <pc:chgData name="Alex Pang" userId="b35f2c48-39e3-478c-863d-65bfd252d017" providerId="ADAL" clId="{E3C1EC7A-A47E-4239-B30C-1873F8B099E9}" dt="2022-09-15T19:43:58.641" v="2" actId="47"/>
          <pc:sldLayoutMkLst>
            <pc:docMk/>
            <pc:sldMasterMk cId="2355015974" sldId="2147483661"/>
            <pc:sldLayoutMk cId="1984329327" sldId="2147483666"/>
          </pc:sldLayoutMkLst>
        </pc:sldLayoutChg>
        <pc:sldLayoutChg chg="del">
          <pc:chgData name="Alex Pang" userId="b35f2c48-39e3-478c-863d-65bfd252d017" providerId="ADAL" clId="{E3C1EC7A-A47E-4239-B30C-1873F8B099E9}" dt="2022-09-15T19:43:58.641" v="2" actId="47"/>
          <pc:sldLayoutMkLst>
            <pc:docMk/>
            <pc:sldMasterMk cId="2355015974" sldId="2147483661"/>
            <pc:sldLayoutMk cId="4059522545" sldId="2147483667"/>
          </pc:sldLayoutMkLst>
        </pc:sldLayoutChg>
        <pc:sldLayoutChg chg="del">
          <pc:chgData name="Alex Pang" userId="b35f2c48-39e3-478c-863d-65bfd252d017" providerId="ADAL" clId="{E3C1EC7A-A47E-4239-B30C-1873F8B099E9}" dt="2022-09-15T19:43:58.641" v="2" actId="47"/>
          <pc:sldLayoutMkLst>
            <pc:docMk/>
            <pc:sldMasterMk cId="2355015974" sldId="2147483661"/>
            <pc:sldLayoutMk cId="314612651" sldId="2147483668"/>
          </pc:sldLayoutMkLst>
        </pc:sldLayoutChg>
        <pc:sldLayoutChg chg="del">
          <pc:chgData name="Alex Pang" userId="b35f2c48-39e3-478c-863d-65bfd252d017" providerId="ADAL" clId="{E3C1EC7A-A47E-4239-B30C-1873F8B099E9}" dt="2022-09-15T19:43:58.641" v="2" actId="47"/>
          <pc:sldLayoutMkLst>
            <pc:docMk/>
            <pc:sldMasterMk cId="2355015974" sldId="2147483661"/>
            <pc:sldLayoutMk cId="222421973" sldId="2147483669"/>
          </pc:sldLayoutMkLst>
        </pc:sldLayoutChg>
        <pc:sldLayoutChg chg="del">
          <pc:chgData name="Alex Pang" userId="b35f2c48-39e3-478c-863d-65bfd252d017" providerId="ADAL" clId="{E3C1EC7A-A47E-4239-B30C-1873F8B099E9}" dt="2022-09-15T19:43:58.641" v="2" actId="47"/>
          <pc:sldLayoutMkLst>
            <pc:docMk/>
            <pc:sldMasterMk cId="2355015974" sldId="2147483661"/>
            <pc:sldLayoutMk cId="794968608" sldId="2147483670"/>
          </pc:sldLayoutMkLst>
        </pc:sldLayoutChg>
        <pc:sldLayoutChg chg="del">
          <pc:chgData name="Alex Pang" userId="b35f2c48-39e3-478c-863d-65bfd252d017" providerId="ADAL" clId="{E3C1EC7A-A47E-4239-B30C-1873F8B099E9}" dt="2022-09-15T19:43:58.641" v="2" actId="47"/>
          <pc:sldLayoutMkLst>
            <pc:docMk/>
            <pc:sldMasterMk cId="2355015974" sldId="2147483661"/>
            <pc:sldLayoutMk cId="366919709" sldId="2147483671"/>
          </pc:sldLayoutMkLst>
        </pc:sldLayoutChg>
        <pc:sldLayoutChg chg="del">
          <pc:chgData name="Alex Pang" userId="b35f2c48-39e3-478c-863d-65bfd252d017" providerId="ADAL" clId="{E3C1EC7A-A47E-4239-B30C-1873F8B099E9}" dt="2022-09-15T19:43:58.641" v="2" actId="47"/>
          <pc:sldLayoutMkLst>
            <pc:docMk/>
            <pc:sldMasterMk cId="2355015974" sldId="2147483661"/>
            <pc:sldLayoutMk cId="3861756863" sldId="2147483672"/>
          </pc:sldLayoutMkLst>
        </pc:sldLayoutChg>
        <pc:sldLayoutChg chg="del">
          <pc:chgData name="Alex Pang" userId="b35f2c48-39e3-478c-863d-65bfd252d017" providerId="ADAL" clId="{E3C1EC7A-A47E-4239-B30C-1873F8B099E9}" dt="2022-09-15T19:43:58.641" v="2" actId="47"/>
          <pc:sldLayoutMkLst>
            <pc:docMk/>
            <pc:sldMasterMk cId="2355015974" sldId="2147483661"/>
            <pc:sldLayoutMk cId="883758931" sldId="2147483673"/>
          </pc:sldLayoutMkLst>
        </pc:sldLayoutChg>
      </pc:sldMasterChg>
    </pc:docChg>
  </pc:docChgLst>
  <pc:docChgLst>
    <pc:chgData name="Alex Pang" userId="b35f2c48-39e3-478c-863d-65bfd252d017" providerId="ADAL" clId="{909E3546-15DB-42FB-9C08-9BA816F6F6A2}"/>
    <pc:docChg chg="undo custSel addSld delSld modSld">
      <pc:chgData name="Alex Pang" userId="b35f2c48-39e3-478c-863d-65bfd252d017" providerId="ADAL" clId="{909E3546-15DB-42FB-9C08-9BA816F6F6A2}" dt="2022-09-18T18:30:41.951" v="43"/>
      <pc:docMkLst>
        <pc:docMk/>
      </pc:docMkLst>
      <pc:sldChg chg="delSp add setBg delDesignElem">
        <pc:chgData name="Alex Pang" userId="b35f2c48-39e3-478c-863d-65bfd252d017" providerId="ADAL" clId="{909E3546-15DB-42FB-9C08-9BA816F6F6A2}" dt="2022-09-18T18:30:41.951" v="43"/>
        <pc:sldMkLst>
          <pc:docMk/>
          <pc:sldMk cId="2027901624" sldId="272"/>
        </pc:sldMkLst>
        <pc:spChg chg="del">
          <ac:chgData name="Alex Pang" userId="b35f2c48-39e3-478c-863d-65bfd252d017" providerId="ADAL" clId="{909E3546-15DB-42FB-9C08-9BA816F6F6A2}" dt="2022-09-18T18:30:41.951" v="43"/>
          <ac:spMkLst>
            <pc:docMk/>
            <pc:sldMk cId="2027901624" sldId="272"/>
            <ac:spMk id="22" creationId="{6753252F-4873-4F63-801D-CC719279A7D5}"/>
          </ac:spMkLst>
        </pc:spChg>
        <pc:spChg chg="del">
          <ac:chgData name="Alex Pang" userId="b35f2c48-39e3-478c-863d-65bfd252d017" providerId="ADAL" clId="{909E3546-15DB-42FB-9C08-9BA816F6F6A2}" dt="2022-09-18T18:30:41.951" v="43"/>
          <ac:spMkLst>
            <pc:docMk/>
            <pc:sldMk cId="2027901624" sldId="272"/>
            <ac:spMk id="23" creationId="{047C8CCB-F95D-4249-92DD-651249D3535A}"/>
          </ac:spMkLst>
        </pc:spChg>
      </pc:sldChg>
      <pc:sldChg chg="add del">
        <pc:chgData name="Alex Pang" userId="b35f2c48-39e3-478c-863d-65bfd252d017" providerId="ADAL" clId="{909E3546-15DB-42FB-9C08-9BA816F6F6A2}" dt="2022-09-18T18:30:20.886" v="39" actId="47"/>
        <pc:sldMkLst>
          <pc:docMk/>
          <pc:sldMk cId="2325233749" sldId="322"/>
        </pc:sldMkLst>
      </pc:sldChg>
      <pc:sldChg chg="add del">
        <pc:chgData name="Alex Pang" userId="b35f2c48-39e3-478c-863d-65bfd252d017" providerId="ADAL" clId="{909E3546-15DB-42FB-9C08-9BA816F6F6A2}" dt="2022-09-18T18:30:21.637" v="40" actId="47"/>
        <pc:sldMkLst>
          <pc:docMk/>
          <pc:sldMk cId="2835858480" sldId="323"/>
        </pc:sldMkLst>
      </pc:sldChg>
      <pc:sldChg chg="add del">
        <pc:chgData name="Alex Pang" userId="b35f2c48-39e3-478c-863d-65bfd252d017" providerId="ADAL" clId="{909E3546-15DB-42FB-9C08-9BA816F6F6A2}" dt="2022-09-18T18:30:22.704" v="41" actId="47"/>
        <pc:sldMkLst>
          <pc:docMk/>
          <pc:sldMk cId="440738146" sldId="324"/>
        </pc:sldMkLst>
      </pc:sldChg>
      <pc:sldChg chg="del">
        <pc:chgData name="Alex Pang" userId="b35f2c48-39e3-478c-863d-65bfd252d017" providerId="ADAL" clId="{909E3546-15DB-42FB-9C08-9BA816F6F6A2}" dt="2022-09-18T18:30:13.784" v="0" actId="47"/>
        <pc:sldMkLst>
          <pc:docMk/>
          <pc:sldMk cId="1019846468" sldId="325"/>
        </pc:sldMkLst>
      </pc:sldChg>
      <pc:sldChg chg="del">
        <pc:chgData name="Alex Pang" userId="b35f2c48-39e3-478c-863d-65bfd252d017" providerId="ADAL" clId="{909E3546-15DB-42FB-9C08-9BA816F6F6A2}" dt="2022-09-18T18:30:14.027" v="1" actId="47"/>
        <pc:sldMkLst>
          <pc:docMk/>
          <pc:sldMk cId="3215368230" sldId="326"/>
        </pc:sldMkLst>
      </pc:sldChg>
      <pc:sldChg chg="del">
        <pc:chgData name="Alex Pang" userId="b35f2c48-39e3-478c-863d-65bfd252d017" providerId="ADAL" clId="{909E3546-15DB-42FB-9C08-9BA816F6F6A2}" dt="2022-09-18T18:30:14.238" v="2" actId="47"/>
        <pc:sldMkLst>
          <pc:docMk/>
          <pc:sldMk cId="2346776097" sldId="327"/>
        </pc:sldMkLst>
      </pc:sldChg>
      <pc:sldChg chg="del">
        <pc:chgData name="Alex Pang" userId="b35f2c48-39e3-478c-863d-65bfd252d017" providerId="ADAL" clId="{909E3546-15DB-42FB-9C08-9BA816F6F6A2}" dt="2022-09-18T18:30:14.464" v="3" actId="47"/>
        <pc:sldMkLst>
          <pc:docMk/>
          <pc:sldMk cId="1052505128" sldId="328"/>
        </pc:sldMkLst>
      </pc:sldChg>
      <pc:sldChg chg="del">
        <pc:chgData name="Alex Pang" userId="b35f2c48-39e3-478c-863d-65bfd252d017" providerId="ADAL" clId="{909E3546-15DB-42FB-9C08-9BA816F6F6A2}" dt="2022-09-18T18:30:14.663" v="4" actId="47"/>
        <pc:sldMkLst>
          <pc:docMk/>
          <pc:sldMk cId="2347875043" sldId="329"/>
        </pc:sldMkLst>
      </pc:sldChg>
      <pc:sldChg chg="del">
        <pc:chgData name="Alex Pang" userId="b35f2c48-39e3-478c-863d-65bfd252d017" providerId="ADAL" clId="{909E3546-15DB-42FB-9C08-9BA816F6F6A2}" dt="2022-09-18T18:30:14.871" v="5" actId="47"/>
        <pc:sldMkLst>
          <pc:docMk/>
          <pc:sldMk cId="3852677050" sldId="330"/>
        </pc:sldMkLst>
      </pc:sldChg>
      <pc:sldChg chg="del">
        <pc:chgData name="Alex Pang" userId="b35f2c48-39e3-478c-863d-65bfd252d017" providerId="ADAL" clId="{909E3546-15DB-42FB-9C08-9BA816F6F6A2}" dt="2022-09-18T18:30:15.336" v="7" actId="47"/>
        <pc:sldMkLst>
          <pc:docMk/>
          <pc:sldMk cId="2230433526" sldId="331"/>
        </pc:sldMkLst>
      </pc:sldChg>
      <pc:sldChg chg="del">
        <pc:chgData name="Alex Pang" userId="b35f2c48-39e3-478c-863d-65bfd252d017" providerId="ADAL" clId="{909E3546-15DB-42FB-9C08-9BA816F6F6A2}" dt="2022-09-18T18:30:15.063" v="6" actId="47"/>
        <pc:sldMkLst>
          <pc:docMk/>
          <pc:sldMk cId="802670870" sldId="332"/>
        </pc:sldMkLst>
      </pc:sldChg>
      <pc:sldChg chg="del">
        <pc:chgData name="Alex Pang" userId="b35f2c48-39e3-478c-863d-65bfd252d017" providerId="ADAL" clId="{909E3546-15DB-42FB-9C08-9BA816F6F6A2}" dt="2022-09-18T18:30:15.587" v="8" actId="47"/>
        <pc:sldMkLst>
          <pc:docMk/>
          <pc:sldMk cId="1432138545" sldId="333"/>
        </pc:sldMkLst>
      </pc:sldChg>
      <pc:sldChg chg="del">
        <pc:chgData name="Alex Pang" userId="b35f2c48-39e3-478c-863d-65bfd252d017" providerId="ADAL" clId="{909E3546-15DB-42FB-9C08-9BA816F6F6A2}" dt="2022-09-18T18:30:15.775" v="9" actId="47"/>
        <pc:sldMkLst>
          <pc:docMk/>
          <pc:sldMk cId="1558643697" sldId="334"/>
        </pc:sldMkLst>
      </pc:sldChg>
      <pc:sldChg chg="del">
        <pc:chgData name="Alex Pang" userId="b35f2c48-39e3-478c-863d-65bfd252d017" providerId="ADAL" clId="{909E3546-15DB-42FB-9C08-9BA816F6F6A2}" dt="2022-09-18T18:30:16.335" v="10" actId="47"/>
        <pc:sldMkLst>
          <pc:docMk/>
          <pc:sldMk cId="262199207" sldId="335"/>
        </pc:sldMkLst>
      </pc:sldChg>
      <pc:sldChg chg="del">
        <pc:chgData name="Alex Pang" userId="b35f2c48-39e3-478c-863d-65bfd252d017" providerId="ADAL" clId="{909E3546-15DB-42FB-9C08-9BA816F6F6A2}" dt="2022-09-18T18:30:16.349" v="11" actId="47"/>
        <pc:sldMkLst>
          <pc:docMk/>
          <pc:sldMk cId="3012469842" sldId="336"/>
        </pc:sldMkLst>
      </pc:sldChg>
      <pc:sldChg chg="del">
        <pc:chgData name="Alex Pang" userId="b35f2c48-39e3-478c-863d-65bfd252d017" providerId="ADAL" clId="{909E3546-15DB-42FB-9C08-9BA816F6F6A2}" dt="2022-09-18T18:30:16.371" v="12" actId="47"/>
        <pc:sldMkLst>
          <pc:docMk/>
          <pc:sldMk cId="2968915039" sldId="337"/>
        </pc:sldMkLst>
      </pc:sldChg>
      <pc:sldChg chg="del">
        <pc:chgData name="Alex Pang" userId="b35f2c48-39e3-478c-863d-65bfd252d017" providerId="ADAL" clId="{909E3546-15DB-42FB-9C08-9BA816F6F6A2}" dt="2022-09-18T18:30:16.394" v="13" actId="47"/>
        <pc:sldMkLst>
          <pc:docMk/>
          <pc:sldMk cId="4237800745" sldId="338"/>
        </pc:sldMkLst>
      </pc:sldChg>
      <pc:sldChg chg="del">
        <pc:chgData name="Alex Pang" userId="b35f2c48-39e3-478c-863d-65bfd252d017" providerId="ADAL" clId="{909E3546-15DB-42FB-9C08-9BA816F6F6A2}" dt="2022-09-18T18:30:16.484" v="15" actId="47"/>
        <pc:sldMkLst>
          <pc:docMk/>
          <pc:sldMk cId="3497691800" sldId="339"/>
        </pc:sldMkLst>
      </pc:sldChg>
      <pc:sldChg chg="del">
        <pc:chgData name="Alex Pang" userId="b35f2c48-39e3-478c-863d-65bfd252d017" providerId="ADAL" clId="{909E3546-15DB-42FB-9C08-9BA816F6F6A2}" dt="2022-09-18T18:30:16.439" v="14" actId="47"/>
        <pc:sldMkLst>
          <pc:docMk/>
          <pc:sldMk cId="202381656" sldId="340"/>
        </pc:sldMkLst>
      </pc:sldChg>
      <pc:sldChg chg="del">
        <pc:chgData name="Alex Pang" userId="b35f2c48-39e3-478c-863d-65bfd252d017" providerId="ADAL" clId="{909E3546-15DB-42FB-9C08-9BA816F6F6A2}" dt="2022-09-18T18:30:16.522" v="16" actId="47"/>
        <pc:sldMkLst>
          <pc:docMk/>
          <pc:sldMk cId="2874785885" sldId="341"/>
        </pc:sldMkLst>
      </pc:sldChg>
      <pc:sldChg chg="del">
        <pc:chgData name="Alex Pang" userId="b35f2c48-39e3-478c-863d-65bfd252d017" providerId="ADAL" clId="{909E3546-15DB-42FB-9C08-9BA816F6F6A2}" dt="2022-09-18T18:30:16.616" v="17" actId="47"/>
        <pc:sldMkLst>
          <pc:docMk/>
          <pc:sldMk cId="1193652432" sldId="342"/>
        </pc:sldMkLst>
      </pc:sldChg>
      <pc:sldChg chg="del">
        <pc:chgData name="Alex Pang" userId="b35f2c48-39e3-478c-863d-65bfd252d017" providerId="ADAL" clId="{909E3546-15DB-42FB-9C08-9BA816F6F6A2}" dt="2022-09-18T18:30:16.644" v="18" actId="47"/>
        <pc:sldMkLst>
          <pc:docMk/>
          <pc:sldMk cId="1633324970" sldId="343"/>
        </pc:sldMkLst>
      </pc:sldChg>
      <pc:sldChg chg="del">
        <pc:chgData name="Alex Pang" userId="b35f2c48-39e3-478c-863d-65bfd252d017" providerId="ADAL" clId="{909E3546-15DB-42FB-9C08-9BA816F6F6A2}" dt="2022-09-18T18:30:16.657" v="19" actId="47"/>
        <pc:sldMkLst>
          <pc:docMk/>
          <pc:sldMk cId="192276634" sldId="344"/>
        </pc:sldMkLst>
      </pc:sldChg>
      <pc:sldChg chg="del">
        <pc:chgData name="Alex Pang" userId="b35f2c48-39e3-478c-863d-65bfd252d017" providerId="ADAL" clId="{909E3546-15DB-42FB-9C08-9BA816F6F6A2}" dt="2022-09-18T18:30:16.848" v="21" actId="47"/>
        <pc:sldMkLst>
          <pc:docMk/>
          <pc:sldMk cId="2067816779" sldId="345"/>
        </pc:sldMkLst>
      </pc:sldChg>
      <pc:sldChg chg="del">
        <pc:chgData name="Alex Pang" userId="b35f2c48-39e3-478c-863d-65bfd252d017" providerId="ADAL" clId="{909E3546-15DB-42FB-9C08-9BA816F6F6A2}" dt="2022-09-18T18:30:16.705" v="20" actId="47"/>
        <pc:sldMkLst>
          <pc:docMk/>
          <pc:sldMk cId="2731855837" sldId="346"/>
        </pc:sldMkLst>
      </pc:sldChg>
      <pc:sldChg chg="del">
        <pc:chgData name="Alex Pang" userId="b35f2c48-39e3-478c-863d-65bfd252d017" providerId="ADAL" clId="{909E3546-15DB-42FB-9C08-9BA816F6F6A2}" dt="2022-09-18T18:30:16.987" v="22" actId="47"/>
        <pc:sldMkLst>
          <pc:docMk/>
          <pc:sldMk cId="3502090234" sldId="347"/>
        </pc:sldMkLst>
      </pc:sldChg>
      <pc:sldChg chg="del">
        <pc:chgData name="Alex Pang" userId="b35f2c48-39e3-478c-863d-65bfd252d017" providerId="ADAL" clId="{909E3546-15DB-42FB-9C08-9BA816F6F6A2}" dt="2022-09-18T18:30:17.647" v="23" actId="47"/>
        <pc:sldMkLst>
          <pc:docMk/>
          <pc:sldMk cId="66439740" sldId="349"/>
        </pc:sldMkLst>
      </pc:sldChg>
      <pc:sldChg chg="del">
        <pc:chgData name="Alex Pang" userId="b35f2c48-39e3-478c-863d-65bfd252d017" providerId="ADAL" clId="{909E3546-15DB-42FB-9C08-9BA816F6F6A2}" dt="2022-09-18T18:30:18.163" v="24" actId="47"/>
        <pc:sldMkLst>
          <pc:docMk/>
          <pc:sldMk cId="2803912833" sldId="350"/>
        </pc:sldMkLst>
      </pc:sldChg>
      <pc:sldChg chg="del">
        <pc:chgData name="Alex Pang" userId="b35f2c48-39e3-478c-863d-65bfd252d017" providerId="ADAL" clId="{909E3546-15DB-42FB-9C08-9BA816F6F6A2}" dt="2022-09-18T18:30:18.197" v="25" actId="47"/>
        <pc:sldMkLst>
          <pc:docMk/>
          <pc:sldMk cId="690960651" sldId="351"/>
        </pc:sldMkLst>
      </pc:sldChg>
      <pc:sldChg chg="del">
        <pc:chgData name="Alex Pang" userId="b35f2c48-39e3-478c-863d-65bfd252d017" providerId="ADAL" clId="{909E3546-15DB-42FB-9C08-9BA816F6F6A2}" dt="2022-09-18T18:30:18.214" v="26" actId="47"/>
        <pc:sldMkLst>
          <pc:docMk/>
          <pc:sldMk cId="166727519" sldId="352"/>
        </pc:sldMkLst>
      </pc:sldChg>
      <pc:sldChg chg="del">
        <pc:chgData name="Alex Pang" userId="b35f2c48-39e3-478c-863d-65bfd252d017" providerId="ADAL" clId="{909E3546-15DB-42FB-9C08-9BA816F6F6A2}" dt="2022-09-18T18:30:18.260" v="27" actId="47"/>
        <pc:sldMkLst>
          <pc:docMk/>
          <pc:sldMk cId="3671846862" sldId="353"/>
        </pc:sldMkLst>
      </pc:sldChg>
      <pc:sldChg chg="del">
        <pc:chgData name="Alex Pang" userId="b35f2c48-39e3-478c-863d-65bfd252d017" providerId="ADAL" clId="{909E3546-15DB-42FB-9C08-9BA816F6F6A2}" dt="2022-09-18T18:30:18.295" v="28" actId="47"/>
        <pc:sldMkLst>
          <pc:docMk/>
          <pc:sldMk cId="3853725608" sldId="354"/>
        </pc:sldMkLst>
      </pc:sldChg>
      <pc:sldChg chg="del">
        <pc:chgData name="Alex Pang" userId="b35f2c48-39e3-478c-863d-65bfd252d017" providerId="ADAL" clId="{909E3546-15DB-42FB-9C08-9BA816F6F6A2}" dt="2022-09-18T18:30:18.365" v="30" actId="47"/>
        <pc:sldMkLst>
          <pc:docMk/>
          <pc:sldMk cId="3158765777" sldId="355"/>
        </pc:sldMkLst>
      </pc:sldChg>
      <pc:sldChg chg="del">
        <pc:chgData name="Alex Pang" userId="b35f2c48-39e3-478c-863d-65bfd252d017" providerId="ADAL" clId="{909E3546-15DB-42FB-9C08-9BA816F6F6A2}" dt="2022-09-18T18:30:18.329" v="29" actId="47"/>
        <pc:sldMkLst>
          <pc:docMk/>
          <pc:sldMk cId="2166567808" sldId="356"/>
        </pc:sldMkLst>
      </pc:sldChg>
      <pc:sldChg chg="del">
        <pc:chgData name="Alex Pang" userId="b35f2c48-39e3-478c-863d-65bfd252d017" providerId="ADAL" clId="{909E3546-15DB-42FB-9C08-9BA816F6F6A2}" dt="2022-09-18T18:30:18.479" v="34" actId="47"/>
        <pc:sldMkLst>
          <pc:docMk/>
          <pc:sldMk cId="1307634338" sldId="357"/>
        </pc:sldMkLst>
      </pc:sldChg>
      <pc:sldChg chg="del">
        <pc:chgData name="Alex Pang" userId="b35f2c48-39e3-478c-863d-65bfd252d017" providerId="ADAL" clId="{909E3546-15DB-42FB-9C08-9BA816F6F6A2}" dt="2022-09-18T18:30:18.391" v="31" actId="47"/>
        <pc:sldMkLst>
          <pc:docMk/>
          <pc:sldMk cId="3967660684" sldId="358"/>
        </pc:sldMkLst>
      </pc:sldChg>
      <pc:sldChg chg="del">
        <pc:chgData name="Alex Pang" userId="b35f2c48-39e3-478c-863d-65bfd252d017" providerId="ADAL" clId="{909E3546-15DB-42FB-9C08-9BA816F6F6A2}" dt="2022-09-18T18:30:18.425" v="32" actId="47"/>
        <pc:sldMkLst>
          <pc:docMk/>
          <pc:sldMk cId="53890397" sldId="361"/>
        </pc:sldMkLst>
      </pc:sldChg>
      <pc:sldChg chg="del">
        <pc:chgData name="Alex Pang" userId="b35f2c48-39e3-478c-863d-65bfd252d017" providerId="ADAL" clId="{909E3546-15DB-42FB-9C08-9BA816F6F6A2}" dt="2022-09-18T18:30:18.445" v="33" actId="47"/>
        <pc:sldMkLst>
          <pc:docMk/>
          <pc:sldMk cId="1574574296" sldId="362"/>
        </pc:sldMkLst>
      </pc:sldChg>
      <pc:sldChg chg="del">
        <pc:chgData name="Alex Pang" userId="b35f2c48-39e3-478c-863d-65bfd252d017" providerId="ADAL" clId="{909E3546-15DB-42FB-9C08-9BA816F6F6A2}" dt="2022-09-18T18:30:18.507" v="35" actId="47"/>
        <pc:sldMkLst>
          <pc:docMk/>
          <pc:sldMk cId="398514465" sldId="363"/>
        </pc:sldMkLst>
      </pc:sldChg>
    </pc:docChg>
  </pc:docChgLst>
  <pc:docChgLst>
    <pc:chgData name="Alex Pang" userId="b35f2c48-39e3-478c-863d-65bfd252d017" providerId="ADAL" clId="{801F7FDD-18F8-4B22-B613-0F5AF7FB5358}"/>
    <pc:docChg chg="custSel delSld modMainMaster">
      <pc:chgData name="Alex Pang" userId="b35f2c48-39e3-478c-863d-65bfd252d017" providerId="ADAL" clId="{801F7FDD-18F8-4B22-B613-0F5AF7FB5358}" dt="2022-09-10T15:27:24.623" v="3" actId="207"/>
      <pc:docMkLst>
        <pc:docMk/>
      </pc:docMkLst>
      <pc:sldChg chg="del">
        <pc:chgData name="Alex Pang" userId="b35f2c48-39e3-478c-863d-65bfd252d017" providerId="ADAL" clId="{801F7FDD-18F8-4B22-B613-0F5AF7FB5358}" dt="2022-09-09T18:21:42.365" v="1" actId="2696"/>
        <pc:sldMkLst>
          <pc:docMk/>
          <pc:sldMk cId="3657386807" sldId="321"/>
        </pc:sldMkLst>
      </pc:sldChg>
      <pc:sldMasterChg chg="modSldLayout">
        <pc:chgData name="Alex Pang" userId="b35f2c48-39e3-478c-863d-65bfd252d017" providerId="ADAL" clId="{801F7FDD-18F8-4B22-B613-0F5AF7FB5358}" dt="2022-09-09T18:21:32.129" v="0" actId="478"/>
        <pc:sldMasterMkLst>
          <pc:docMk/>
          <pc:sldMasterMk cId="2798249480" sldId="2147483648"/>
        </pc:sldMasterMkLst>
        <pc:sldLayoutChg chg="delSp mod">
          <pc:chgData name="Alex Pang" userId="b35f2c48-39e3-478c-863d-65bfd252d017" providerId="ADAL" clId="{801F7FDD-18F8-4B22-B613-0F5AF7FB5358}" dt="2022-09-09T18:21:32.129" v="0" actId="478"/>
          <pc:sldLayoutMkLst>
            <pc:docMk/>
            <pc:sldMasterMk cId="2798249480" sldId="2147483648"/>
            <pc:sldLayoutMk cId="2295963182" sldId="2147483660"/>
          </pc:sldLayoutMkLst>
          <pc:cxnChg chg="del">
            <ac:chgData name="Alex Pang" userId="b35f2c48-39e3-478c-863d-65bfd252d017" providerId="ADAL" clId="{801F7FDD-18F8-4B22-B613-0F5AF7FB5358}" dt="2022-09-09T18:21:32.129" v="0" actId="478"/>
            <ac:cxnSpMkLst>
              <pc:docMk/>
              <pc:sldMasterMk cId="2798249480" sldId="2147483648"/>
              <pc:sldLayoutMk cId="2295963182" sldId="2147483660"/>
              <ac:cxnSpMk id="12" creationId="{00000000-0000-0000-0000-000000000000}"/>
            </ac:cxnSpMkLst>
          </pc:cxnChg>
        </pc:sldLayoutChg>
      </pc:sldMasterChg>
      <pc:sldMasterChg chg="modSldLayout">
        <pc:chgData name="Alex Pang" userId="b35f2c48-39e3-478c-863d-65bfd252d017" providerId="ADAL" clId="{801F7FDD-18F8-4B22-B613-0F5AF7FB5358}" dt="2022-09-10T15:27:24.623" v="3" actId="207"/>
        <pc:sldMasterMkLst>
          <pc:docMk/>
          <pc:sldMasterMk cId="3682365621" sldId="2147483674"/>
        </pc:sldMasterMkLst>
        <pc:sldLayoutChg chg="modSp">
          <pc:chgData name="Alex Pang" userId="b35f2c48-39e3-478c-863d-65bfd252d017" providerId="ADAL" clId="{801F7FDD-18F8-4B22-B613-0F5AF7FB5358}" dt="2022-09-10T15:27:24.623" v="3" actId="207"/>
          <pc:sldLayoutMkLst>
            <pc:docMk/>
            <pc:sldMasterMk cId="3682365621" sldId="2147483674"/>
            <pc:sldLayoutMk cId="216613234" sldId="2147483686"/>
          </pc:sldLayoutMkLst>
          <pc:spChg chg="mod">
            <ac:chgData name="Alex Pang" userId="b35f2c48-39e3-478c-863d-65bfd252d017" providerId="ADAL" clId="{801F7FDD-18F8-4B22-B613-0F5AF7FB5358}" dt="2022-09-10T15:27:24.623" v="3" actId="207"/>
            <ac:spMkLst>
              <pc:docMk/>
              <pc:sldMasterMk cId="3682365621" sldId="2147483674"/>
              <pc:sldLayoutMk cId="216613234" sldId="2147483686"/>
              <ac:spMk id="3" creationId="{00000000-0000-0000-0000-000000000000}"/>
            </ac:spMkLst>
          </pc:spChg>
        </pc:sldLayoutChg>
      </pc:sldMasterChg>
    </pc:docChg>
  </pc:docChgLst>
  <pc:docChgLst>
    <pc:chgData name="Alex Pang" userId="b35f2c48-39e3-478c-863d-65bfd252d017" providerId="ADAL" clId="{1CFEC9FE-5EB5-410A-9760-DE0D7E73BCC9}"/>
    <pc:docChg chg="undo custSel addSld delSld modSld sldOrd modMainMaster">
      <pc:chgData name="Alex Pang" userId="b35f2c48-39e3-478c-863d-65bfd252d017" providerId="ADAL" clId="{1CFEC9FE-5EB5-410A-9760-DE0D7E73BCC9}" dt="2022-09-18T18:27:13.858" v="4207" actId="1076"/>
      <pc:docMkLst>
        <pc:docMk/>
      </pc:docMkLst>
      <pc:sldChg chg="addSp modSp mod">
        <pc:chgData name="Alex Pang" userId="b35f2c48-39e3-478c-863d-65bfd252d017" providerId="ADAL" clId="{1CFEC9FE-5EB5-410A-9760-DE0D7E73BCC9}" dt="2022-09-18T00:44:28.656" v="1984" actId="1076"/>
        <pc:sldMkLst>
          <pc:docMk/>
          <pc:sldMk cId="2325233749" sldId="322"/>
        </pc:sldMkLst>
        <pc:spChg chg="mod">
          <ac:chgData name="Alex Pang" userId="b35f2c48-39e3-478c-863d-65bfd252d017" providerId="ADAL" clId="{1CFEC9FE-5EB5-410A-9760-DE0D7E73BCC9}" dt="2022-09-17T00:13:01.502" v="10" actId="20577"/>
          <ac:spMkLst>
            <pc:docMk/>
            <pc:sldMk cId="2325233749" sldId="322"/>
            <ac:spMk id="2" creationId="{27AC82B0-832B-0739-48DA-D7C8EB7DADC2}"/>
          </ac:spMkLst>
        </pc:spChg>
        <pc:spChg chg="mod">
          <ac:chgData name="Alex Pang" userId="b35f2c48-39e3-478c-863d-65bfd252d017" providerId="ADAL" clId="{1CFEC9FE-5EB5-410A-9760-DE0D7E73BCC9}" dt="2022-09-18T00:44:28.656" v="1984" actId="1076"/>
          <ac:spMkLst>
            <pc:docMk/>
            <pc:sldMk cId="2325233749" sldId="322"/>
            <ac:spMk id="3" creationId="{1A3BE408-AB31-D17C-4359-42742CA8199F}"/>
          </ac:spMkLst>
        </pc:spChg>
        <pc:spChg chg="add mod">
          <ac:chgData name="Alex Pang" userId="b35f2c48-39e3-478c-863d-65bfd252d017" providerId="ADAL" clId="{1CFEC9FE-5EB5-410A-9760-DE0D7E73BCC9}" dt="2022-09-18T00:44:24.092" v="1983" actId="1076"/>
          <ac:spMkLst>
            <pc:docMk/>
            <pc:sldMk cId="2325233749" sldId="322"/>
            <ac:spMk id="5" creationId="{91F3D353-FC7C-72A3-20E6-E489F29E77AD}"/>
          </ac:spMkLst>
        </pc:spChg>
      </pc:sldChg>
      <pc:sldChg chg="delSp modSp new mod">
        <pc:chgData name="Alex Pang" userId="b35f2c48-39e3-478c-863d-65bfd252d017" providerId="ADAL" clId="{1CFEC9FE-5EB5-410A-9760-DE0D7E73BCC9}" dt="2022-09-17T00:19:36.520" v="425" actId="1076"/>
        <pc:sldMkLst>
          <pc:docMk/>
          <pc:sldMk cId="2835858480" sldId="323"/>
        </pc:sldMkLst>
        <pc:spChg chg="del">
          <ac:chgData name="Alex Pang" userId="b35f2c48-39e3-478c-863d-65bfd252d017" providerId="ADAL" clId="{1CFEC9FE-5EB5-410A-9760-DE0D7E73BCC9}" dt="2022-09-17T00:19:13.536" v="406" actId="478"/>
          <ac:spMkLst>
            <pc:docMk/>
            <pc:sldMk cId="2835858480" sldId="323"/>
            <ac:spMk id="2" creationId="{21AAC8E9-B0DF-E3F9-F6CB-2C8EBEA6A85F}"/>
          </ac:spMkLst>
        </pc:spChg>
        <pc:spChg chg="mod">
          <ac:chgData name="Alex Pang" userId="b35f2c48-39e3-478c-863d-65bfd252d017" providerId="ADAL" clId="{1CFEC9FE-5EB5-410A-9760-DE0D7E73BCC9}" dt="2022-09-17T00:19:36.520" v="425" actId="1076"/>
          <ac:spMkLst>
            <pc:docMk/>
            <pc:sldMk cId="2835858480" sldId="323"/>
            <ac:spMk id="3" creationId="{4BD95E11-2C9D-264B-18FA-D6C4BFF23B63}"/>
          </ac:spMkLst>
        </pc:spChg>
      </pc:sldChg>
      <pc:sldChg chg="addSp delSp modSp new mod modAnim">
        <pc:chgData name="Alex Pang" userId="b35f2c48-39e3-478c-863d-65bfd252d017" providerId="ADAL" clId="{1CFEC9FE-5EB5-410A-9760-DE0D7E73BCC9}" dt="2022-09-17T21:11:19.239" v="1476"/>
        <pc:sldMkLst>
          <pc:docMk/>
          <pc:sldMk cId="440738146" sldId="324"/>
        </pc:sldMkLst>
        <pc:spChg chg="mod">
          <ac:chgData name="Alex Pang" userId="b35f2c48-39e3-478c-863d-65bfd252d017" providerId="ADAL" clId="{1CFEC9FE-5EB5-410A-9760-DE0D7E73BCC9}" dt="2022-09-17T14:49:31.728" v="439" actId="20577"/>
          <ac:spMkLst>
            <pc:docMk/>
            <pc:sldMk cId="440738146" sldId="324"/>
            <ac:spMk id="2" creationId="{BCAE4B1B-31AA-3953-B03A-F89A79608E66}"/>
          </ac:spMkLst>
        </pc:spChg>
        <pc:spChg chg="del">
          <ac:chgData name="Alex Pang" userId="b35f2c48-39e3-478c-863d-65bfd252d017" providerId="ADAL" clId="{1CFEC9FE-5EB5-410A-9760-DE0D7E73BCC9}" dt="2022-09-17T14:49:40.340" v="440" actId="478"/>
          <ac:spMkLst>
            <pc:docMk/>
            <pc:sldMk cId="440738146" sldId="324"/>
            <ac:spMk id="3" creationId="{D80F1490-E640-46FB-BF36-C37AB10BC3EC}"/>
          </ac:spMkLst>
        </pc:spChg>
        <pc:spChg chg="add mod">
          <ac:chgData name="Alex Pang" userId="b35f2c48-39e3-478c-863d-65bfd252d017" providerId="ADAL" clId="{1CFEC9FE-5EB5-410A-9760-DE0D7E73BCC9}" dt="2022-09-17T15:08:14.395" v="664" actId="115"/>
          <ac:spMkLst>
            <pc:docMk/>
            <pc:sldMk cId="440738146" sldId="324"/>
            <ac:spMk id="4" creationId="{B8D9185B-879E-7939-87EE-D74502A273E0}"/>
          </ac:spMkLst>
        </pc:spChg>
      </pc:sldChg>
      <pc:sldChg chg="addSp delSp modSp new mod modAnim">
        <pc:chgData name="Alex Pang" userId="b35f2c48-39e3-478c-863d-65bfd252d017" providerId="ADAL" clId="{1CFEC9FE-5EB5-410A-9760-DE0D7E73BCC9}" dt="2022-09-17T21:08:29.429" v="1471"/>
        <pc:sldMkLst>
          <pc:docMk/>
          <pc:sldMk cId="1019846468" sldId="325"/>
        </pc:sldMkLst>
        <pc:spChg chg="mod">
          <ac:chgData name="Alex Pang" userId="b35f2c48-39e3-478c-863d-65bfd252d017" providerId="ADAL" clId="{1CFEC9FE-5EB5-410A-9760-DE0D7E73BCC9}" dt="2022-09-17T15:02:16.909" v="459" actId="20577"/>
          <ac:spMkLst>
            <pc:docMk/>
            <pc:sldMk cId="1019846468" sldId="325"/>
            <ac:spMk id="2" creationId="{890274D6-AD82-6130-D193-A7ABBC578277}"/>
          </ac:spMkLst>
        </pc:spChg>
        <pc:spChg chg="del">
          <ac:chgData name="Alex Pang" userId="b35f2c48-39e3-478c-863d-65bfd252d017" providerId="ADAL" clId="{1CFEC9FE-5EB5-410A-9760-DE0D7E73BCC9}" dt="2022-09-17T15:02:22.893" v="460" actId="478"/>
          <ac:spMkLst>
            <pc:docMk/>
            <pc:sldMk cId="1019846468" sldId="325"/>
            <ac:spMk id="3" creationId="{4B743F64-87CD-87FC-7F83-169D72CC2461}"/>
          </ac:spMkLst>
        </pc:spChg>
        <pc:spChg chg="add mod">
          <ac:chgData name="Alex Pang" userId="b35f2c48-39e3-478c-863d-65bfd252d017" providerId="ADAL" clId="{1CFEC9FE-5EB5-410A-9760-DE0D7E73BCC9}" dt="2022-09-17T15:09:26.143" v="672" actId="115"/>
          <ac:spMkLst>
            <pc:docMk/>
            <pc:sldMk cId="1019846468" sldId="325"/>
            <ac:spMk id="4" creationId="{C2731009-A089-70A9-13A2-757D0EF7F72A}"/>
          </ac:spMkLst>
        </pc:spChg>
        <pc:picChg chg="add mod">
          <ac:chgData name="Alex Pang" userId="b35f2c48-39e3-478c-863d-65bfd252d017" providerId="ADAL" clId="{1CFEC9FE-5EB5-410A-9760-DE0D7E73BCC9}" dt="2022-09-17T15:07:56.916" v="661" actId="1076"/>
          <ac:picMkLst>
            <pc:docMk/>
            <pc:sldMk cId="1019846468" sldId="325"/>
            <ac:picMk id="6" creationId="{CFFA50E1-D734-5315-57B8-ECEB33877A94}"/>
          </ac:picMkLst>
        </pc:picChg>
      </pc:sldChg>
      <pc:sldChg chg="addSp delSp modSp new mod modAnim">
        <pc:chgData name="Alex Pang" userId="b35f2c48-39e3-478c-863d-65bfd252d017" providerId="ADAL" clId="{1CFEC9FE-5EB5-410A-9760-DE0D7E73BCC9}" dt="2022-09-17T21:16:52.298" v="1667"/>
        <pc:sldMkLst>
          <pc:docMk/>
          <pc:sldMk cId="3215368230" sldId="326"/>
        </pc:sldMkLst>
        <pc:spChg chg="mod">
          <ac:chgData name="Alex Pang" userId="b35f2c48-39e3-478c-863d-65bfd252d017" providerId="ADAL" clId="{1CFEC9FE-5EB5-410A-9760-DE0D7E73BCC9}" dt="2022-09-17T15:10:14.749" v="726" actId="20577"/>
          <ac:spMkLst>
            <pc:docMk/>
            <pc:sldMk cId="3215368230" sldId="326"/>
            <ac:spMk id="2" creationId="{B5667F83-05C4-8BA9-EB68-5C4137CA84E7}"/>
          </ac:spMkLst>
        </pc:spChg>
        <pc:spChg chg="del">
          <ac:chgData name="Alex Pang" userId="b35f2c48-39e3-478c-863d-65bfd252d017" providerId="ADAL" clId="{1CFEC9FE-5EB5-410A-9760-DE0D7E73BCC9}" dt="2022-09-17T15:10:38.305" v="727" actId="478"/>
          <ac:spMkLst>
            <pc:docMk/>
            <pc:sldMk cId="3215368230" sldId="326"/>
            <ac:spMk id="3" creationId="{1A370719-C361-AFF8-DE91-76B67CC9A1BC}"/>
          </ac:spMkLst>
        </pc:spChg>
        <pc:spChg chg="add mod">
          <ac:chgData name="Alex Pang" userId="b35f2c48-39e3-478c-863d-65bfd252d017" providerId="ADAL" clId="{1CFEC9FE-5EB5-410A-9760-DE0D7E73BCC9}" dt="2022-09-17T21:16:33.842" v="1664" actId="1076"/>
          <ac:spMkLst>
            <pc:docMk/>
            <pc:sldMk cId="3215368230" sldId="326"/>
            <ac:spMk id="4" creationId="{5989A285-E443-6140-BA4F-7559563326B3}"/>
          </ac:spMkLst>
        </pc:spChg>
      </pc:sldChg>
      <pc:sldChg chg="addSp delSp modSp new mod">
        <pc:chgData name="Alex Pang" userId="b35f2c48-39e3-478c-863d-65bfd252d017" providerId="ADAL" clId="{1CFEC9FE-5EB5-410A-9760-DE0D7E73BCC9}" dt="2022-09-17T21:17:14.680" v="1668" actId="1076"/>
        <pc:sldMkLst>
          <pc:docMk/>
          <pc:sldMk cId="2346776097" sldId="327"/>
        </pc:sldMkLst>
        <pc:spChg chg="mod">
          <ac:chgData name="Alex Pang" userId="b35f2c48-39e3-478c-863d-65bfd252d017" providerId="ADAL" clId="{1CFEC9FE-5EB5-410A-9760-DE0D7E73BCC9}" dt="2022-09-17T15:12:12.333" v="805" actId="20577"/>
          <ac:spMkLst>
            <pc:docMk/>
            <pc:sldMk cId="2346776097" sldId="327"/>
            <ac:spMk id="2" creationId="{F49263BA-9DA5-F225-3484-2DD67F31635C}"/>
          </ac:spMkLst>
        </pc:spChg>
        <pc:spChg chg="del">
          <ac:chgData name="Alex Pang" userId="b35f2c48-39e3-478c-863d-65bfd252d017" providerId="ADAL" clId="{1CFEC9FE-5EB5-410A-9760-DE0D7E73BCC9}" dt="2022-09-17T15:12:21.185" v="806" actId="478"/>
          <ac:spMkLst>
            <pc:docMk/>
            <pc:sldMk cId="2346776097" sldId="327"/>
            <ac:spMk id="3" creationId="{587F3C58-2BEB-4304-0C72-97C9098DBFB8}"/>
          </ac:spMkLst>
        </pc:spChg>
        <pc:spChg chg="add mod">
          <ac:chgData name="Alex Pang" userId="b35f2c48-39e3-478c-863d-65bfd252d017" providerId="ADAL" clId="{1CFEC9FE-5EB5-410A-9760-DE0D7E73BCC9}" dt="2022-09-17T21:17:14.680" v="1668" actId="1076"/>
          <ac:spMkLst>
            <pc:docMk/>
            <pc:sldMk cId="2346776097" sldId="327"/>
            <ac:spMk id="4" creationId="{6410DC1A-08F1-5ADB-1674-E6189ABCAFB0}"/>
          </ac:spMkLst>
        </pc:spChg>
      </pc:sldChg>
      <pc:sldChg chg="addSp delSp modSp new mod modAnim">
        <pc:chgData name="Alex Pang" userId="b35f2c48-39e3-478c-863d-65bfd252d017" providerId="ADAL" clId="{1CFEC9FE-5EB5-410A-9760-DE0D7E73BCC9}" dt="2022-09-17T21:18:15.230" v="1676"/>
        <pc:sldMkLst>
          <pc:docMk/>
          <pc:sldMk cId="1052505128" sldId="328"/>
        </pc:sldMkLst>
        <pc:spChg chg="mod">
          <ac:chgData name="Alex Pang" userId="b35f2c48-39e3-478c-863d-65bfd252d017" providerId="ADAL" clId="{1CFEC9FE-5EB5-410A-9760-DE0D7E73BCC9}" dt="2022-09-17T19:20:03.344" v="837" actId="20577"/>
          <ac:spMkLst>
            <pc:docMk/>
            <pc:sldMk cId="1052505128" sldId="328"/>
            <ac:spMk id="2" creationId="{0CE3B98E-B26D-262A-F423-DCBBB01FCE93}"/>
          </ac:spMkLst>
        </pc:spChg>
        <pc:spChg chg="del">
          <ac:chgData name="Alex Pang" userId="b35f2c48-39e3-478c-863d-65bfd252d017" providerId="ADAL" clId="{1CFEC9FE-5EB5-410A-9760-DE0D7E73BCC9}" dt="2022-09-17T19:20:06.828" v="838" actId="478"/>
          <ac:spMkLst>
            <pc:docMk/>
            <pc:sldMk cId="1052505128" sldId="328"/>
            <ac:spMk id="3" creationId="{97EF120E-A836-4E99-2E4F-7F8C2A416ECE}"/>
          </ac:spMkLst>
        </pc:spChg>
        <pc:spChg chg="add mod">
          <ac:chgData name="Alex Pang" userId="b35f2c48-39e3-478c-863d-65bfd252d017" providerId="ADAL" clId="{1CFEC9FE-5EB5-410A-9760-DE0D7E73BCC9}" dt="2022-09-17T19:20:36.549" v="844" actId="255"/>
          <ac:spMkLst>
            <pc:docMk/>
            <pc:sldMk cId="1052505128" sldId="328"/>
            <ac:spMk id="4" creationId="{5071867D-6DEB-0404-25E4-60466B5EE31B}"/>
          </ac:spMkLst>
        </pc:spChg>
      </pc:sldChg>
      <pc:sldChg chg="addSp delSp modSp new mod modAnim">
        <pc:chgData name="Alex Pang" userId="b35f2c48-39e3-478c-863d-65bfd252d017" providerId="ADAL" clId="{1CFEC9FE-5EB5-410A-9760-DE0D7E73BCC9}" dt="2022-09-17T21:19:04.056" v="1681" actId="20577"/>
        <pc:sldMkLst>
          <pc:docMk/>
          <pc:sldMk cId="2347875043" sldId="329"/>
        </pc:sldMkLst>
        <pc:spChg chg="mod">
          <ac:chgData name="Alex Pang" userId="b35f2c48-39e3-478c-863d-65bfd252d017" providerId="ADAL" clId="{1CFEC9FE-5EB5-410A-9760-DE0D7E73BCC9}" dt="2022-09-17T19:21:37.488" v="892" actId="20577"/>
          <ac:spMkLst>
            <pc:docMk/>
            <pc:sldMk cId="2347875043" sldId="329"/>
            <ac:spMk id="2" creationId="{AD7FBDFD-5796-2B31-3C8E-B6D837FF4DF5}"/>
          </ac:spMkLst>
        </pc:spChg>
        <pc:spChg chg="del">
          <ac:chgData name="Alex Pang" userId="b35f2c48-39e3-478c-863d-65bfd252d017" providerId="ADAL" clId="{1CFEC9FE-5EB5-410A-9760-DE0D7E73BCC9}" dt="2022-09-17T19:21:46.475" v="893" actId="478"/>
          <ac:spMkLst>
            <pc:docMk/>
            <pc:sldMk cId="2347875043" sldId="329"/>
            <ac:spMk id="3" creationId="{E89BABB7-53BA-DD30-7442-047AA786180C}"/>
          </ac:spMkLst>
        </pc:spChg>
        <pc:spChg chg="add mod">
          <ac:chgData name="Alex Pang" userId="b35f2c48-39e3-478c-863d-65bfd252d017" providerId="ADAL" clId="{1CFEC9FE-5EB5-410A-9760-DE0D7E73BCC9}" dt="2022-09-17T21:19:04.056" v="1681" actId="20577"/>
          <ac:spMkLst>
            <pc:docMk/>
            <pc:sldMk cId="2347875043" sldId="329"/>
            <ac:spMk id="4" creationId="{08C12FA8-4A4D-3746-4337-19E7C2459F02}"/>
          </ac:spMkLst>
        </pc:spChg>
      </pc:sldChg>
      <pc:sldChg chg="addSp delSp modSp new mod">
        <pc:chgData name="Alex Pang" userId="b35f2c48-39e3-478c-863d-65bfd252d017" providerId="ADAL" clId="{1CFEC9FE-5EB5-410A-9760-DE0D7E73BCC9}" dt="2022-09-17T21:19:30.916" v="1685" actId="1076"/>
        <pc:sldMkLst>
          <pc:docMk/>
          <pc:sldMk cId="3852677050" sldId="330"/>
        </pc:sldMkLst>
        <pc:spChg chg="mod">
          <ac:chgData name="Alex Pang" userId="b35f2c48-39e3-478c-863d-65bfd252d017" providerId="ADAL" clId="{1CFEC9FE-5EB5-410A-9760-DE0D7E73BCC9}" dt="2022-09-17T19:27:21.540" v="1010" actId="20577"/>
          <ac:spMkLst>
            <pc:docMk/>
            <pc:sldMk cId="3852677050" sldId="330"/>
            <ac:spMk id="2" creationId="{A6483C43-276D-B6B9-1229-CDBC2DFDCD78}"/>
          </ac:spMkLst>
        </pc:spChg>
        <pc:spChg chg="del">
          <ac:chgData name="Alex Pang" userId="b35f2c48-39e3-478c-863d-65bfd252d017" providerId="ADAL" clId="{1CFEC9FE-5EB5-410A-9760-DE0D7E73BCC9}" dt="2022-09-17T19:25:04.159" v="932" actId="478"/>
          <ac:spMkLst>
            <pc:docMk/>
            <pc:sldMk cId="3852677050" sldId="330"/>
            <ac:spMk id="3" creationId="{B73436F1-87B1-6984-8CC7-9AB57CF4BA40}"/>
          </ac:spMkLst>
        </pc:spChg>
        <pc:spChg chg="add mod">
          <ac:chgData name="Alex Pang" userId="b35f2c48-39e3-478c-863d-65bfd252d017" providerId="ADAL" clId="{1CFEC9FE-5EB5-410A-9760-DE0D7E73BCC9}" dt="2022-09-17T21:19:28.397" v="1684" actId="1076"/>
          <ac:spMkLst>
            <pc:docMk/>
            <pc:sldMk cId="3852677050" sldId="330"/>
            <ac:spMk id="6" creationId="{03ADD697-A857-E29B-5CA1-C7E6E327E54F}"/>
          </ac:spMkLst>
        </pc:spChg>
        <pc:graphicFrameChg chg="add mod">
          <ac:chgData name="Alex Pang" userId="b35f2c48-39e3-478c-863d-65bfd252d017" providerId="ADAL" clId="{1CFEC9FE-5EB5-410A-9760-DE0D7E73BCC9}" dt="2022-09-17T21:19:30.916" v="1685" actId="1076"/>
          <ac:graphicFrameMkLst>
            <pc:docMk/>
            <pc:sldMk cId="3852677050" sldId="330"/>
            <ac:graphicFrameMk id="5" creationId="{02F01F00-BED8-A8CE-1842-5C72FBBD1685}"/>
          </ac:graphicFrameMkLst>
        </pc:graphicFrameChg>
      </pc:sldChg>
      <pc:sldChg chg="delSp modSp new mod ord">
        <pc:chgData name="Alex Pang" userId="b35f2c48-39e3-478c-863d-65bfd252d017" providerId="ADAL" clId="{1CFEC9FE-5EB5-410A-9760-DE0D7E73BCC9}" dt="2022-09-17T20:48:08.693" v="1251" actId="1076"/>
        <pc:sldMkLst>
          <pc:docMk/>
          <pc:sldMk cId="2230433526" sldId="331"/>
        </pc:sldMkLst>
        <pc:spChg chg="del">
          <ac:chgData name="Alex Pang" userId="b35f2c48-39e3-478c-863d-65bfd252d017" providerId="ADAL" clId="{1CFEC9FE-5EB5-410A-9760-DE0D7E73BCC9}" dt="2022-09-17T20:47:51.271" v="1234" actId="478"/>
          <ac:spMkLst>
            <pc:docMk/>
            <pc:sldMk cId="2230433526" sldId="331"/>
            <ac:spMk id="2" creationId="{FEA324B4-DA76-E32F-EB7D-0D3FAB5E538E}"/>
          </ac:spMkLst>
        </pc:spChg>
        <pc:spChg chg="mod">
          <ac:chgData name="Alex Pang" userId="b35f2c48-39e3-478c-863d-65bfd252d017" providerId="ADAL" clId="{1CFEC9FE-5EB5-410A-9760-DE0D7E73BCC9}" dt="2022-09-17T20:48:08.693" v="1251" actId="1076"/>
          <ac:spMkLst>
            <pc:docMk/>
            <pc:sldMk cId="2230433526" sldId="331"/>
            <ac:spMk id="3" creationId="{147CFEF5-2063-6D92-1AD6-30C89DC3A7F0}"/>
          </ac:spMkLst>
        </pc:spChg>
      </pc:sldChg>
      <pc:sldChg chg="addSp delSp modSp new mod modAnim">
        <pc:chgData name="Alex Pang" userId="b35f2c48-39e3-478c-863d-65bfd252d017" providerId="ADAL" clId="{1CFEC9FE-5EB5-410A-9760-DE0D7E73BCC9}" dt="2022-09-17T21:20:16.983" v="1688"/>
        <pc:sldMkLst>
          <pc:docMk/>
          <pc:sldMk cId="802670870" sldId="332"/>
        </pc:sldMkLst>
        <pc:spChg chg="mod">
          <ac:chgData name="Alex Pang" userId="b35f2c48-39e3-478c-863d-65bfd252d017" providerId="ADAL" clId="{1CFEC9FE-5EB5-410A-9760-DE0D7E73BCC9}" dt="2022-09-17T19:31:13.369" v="1225" actId="20577"/>
          <ac:spMkLst>
            <pc:docMk/>
            <pc:sldMk cId="802670870" sldId="332"/>
            <ac:spMk id="2" creationId="{BDD17E7C-DF8D-ACA1-AFAB-B7892EE4D9ED}"/>
          </ac:spMkLst>
        </pc:spChg>
        <pc:spChg chg="del">
          <ac:chgData name="Alex Pang" userId="b35f2c48-39e3-478c-863d-65bfd252d017" providerId="ADAL" clId="{1CFEC9FE-5EB5-410A-9760-DE0D7E73BCC9}" dt="2022-09-17T19:31:33.429" v="1226" actId="478"/>
          <ac:spMkLst>
            <pc:docMk/>
            <pc:sldMk cId="802670870" sldId="332"/>
            <ac:spMk id="3" creationId="{9EB9284D-72AD-AF1B-C06C-0F02CC837221}"/>
          </ac:spMkLst>
        </pc:spChg>
        <pc:spChg chg="add">
          <ac:chgData name="Alex Pang" userId="b35f2c48-39e3-478c-863d-65bfd252d017" providerId="ADAL" clId="{1CFEC9FE-5EB5-410A-9760-DE0D7E73BCC9}" dt="2022-09-17T19:31:34.566" v="1227" actId="22"/>
          <ac:spMkLst>
            <pc:docMk/>
            <pc:sldMk cId="802670870" sldId="332"/>
            <ac:spMk id="5" creationId="{B340FADA-A2FE-00F6-8944-2C8686AE55DD}"/>
          </ac:spMkLst>
        </pc:spChg>
        <pc:spChg chg="add">
          <ac:chgData name="Alex Pang" userId="b35f2c48-39e3-478c-863d-65bfd252d017" providerId="ADAL" clId="{1CFEC9FE-5EB5-410A-9760-DE0D7E73BCC9}" dt="2022-09-17T19:31:43.884" v="1228" actId="22"/>
          <ac:spMkLst>
            <pc:docMk/>
            <pc:sldMk cId="802670870" sldId="332"/>
            <ac:spMk id="7" creationId="{03683FD4-8D2E-2760-D65B-E7AD71502749}"/>
          </ac:spMkLst>
        </pc:spChg>
        <pc:spChg chg="add mod">
          <ac:chgData name="Alex Pang" userId="b35f2c48-39e3-478c-863d-65bfd252d017" providerId="ADAL" clId="{1CFEC9FE-5EB5-410A-9760-DE0D7E73BCC9}" dt="2022-09-17T20:40:11.909" v="1231" actId="255"/>
          <ac:spMkLst>
            <pc:docMk/>
            <pc:sldMk cId="802670870" sldId="332"/>
            <ac:spMk id="8" creationId="{17FA26EC-4E4B-B2E2-2164-F6C454DFCCB2}"/>
          </ac:spMkLst>
        </pc:spChg>
      </pc:sldChg>
      <pc:sldChg chg="addSp modSp new mod modAnim">
        <pc:chgData name="Alex Pang" userId="b35f2c48-39e3-478c-863d-65bfd252d017" providerId="ADAL" clId="{1CFEC9FE-5EB5-410A-9760-DE0D7E73BCC9}" dt="2022-09-18T15:34:30.830" v="2786"/>
        <pc:sldMkLst>
          <pc:docMk/>
          <pc:sldMk cId="1432138545" sldId="333"/>
        </pc:sldMkLst>
        <pc:spChg chg="mod">
          <ac:chgData name="Alex Pang" userId="b35f2c48-39e3-478c-863d-65bfd252d017" providerId="ADAL" clId="{1CFEC9FE-5EB5-410A-9760-DE0D7E73BCC9}" dt="2022-09-17T20:48:20.514" v="1267" actId="20577"/>
          <ac:spMkLst>
            <pc:docMk/>
            <pc:sldMk cId="1432138545" sldId="333"/>
            <ac:spMk id="2" creationId="{79700874-B76C-9A1D-74A9-57461B6D5C8D}"/>
          </ac:spMkLst>
        </pc:spChg>
        <pc:spChg chg="mod">
          <ac:chgData name="Alex Pang" userId="b35f2c48-39e3-478c-863d-65bfd252d017" providerId="ADAL" clId="{1CFEC9FE-5EB5-410A-9760-DE0D7E73BCC9}" dt="2022-09-17T20:53:17.434" v="1354" actId="14100"/>
          <ac:spMkLst>
            <pc:docMk/>
            <pc:sldMk cId="1432138545" sldId="333"/>
            <ac:spMk id="3" creationId="{9A0030F3-DBA7-09D1-FA06-17C88B14875C}"/>
          </ac:spMkLst>
        </pc:spChg>
        <pc:spChg chg="add mod">
          <ac:chgData name="Alex Pang" userId="b35f2c48-39e3-478c-863d-65bfd252d017" providerId="ADAL" clId="{1CFEC9FE-5EB5-410A-9760-DE0D7E73BCC9}" dt="2022-09-17T20:53:22.086" v="1355" actId="1076"/>
          <ac:spMkLst>
            <pc:docMk/>
            <pc:sldMk cId="1432138545" sldId="333"/>
            <ac:spMk id="4" creationId="{8D32FF82-7CA3-EB4A-DEE1-C64508693B75}"/>
          </ac:spMkLst>
        </pc:spChg>
      </pc:sldChg>
      <pc:sldChg chg="addSp delSp modSp new mod modAnim">
        <pc:chgData name="Alex Pang" userId="b35f2c48-39e3-478c-863d-65bfd252d017" providerId="ADAL" clId="{1CFEC9FE-5EB5-410A-9760-DE0D7E73BCC9}" dt="2022-09-17T21:25:25.203" v="1722"/>
        <pc:sldMkLst>
          <pc:docMk/>
          <pc:sldMk cId="1558643697" sldId="334"/>
        </pc:sldMkLst>
        <pc:spChg chg="mod">
          <ac:chgData name="Alex Pang" userId="b35f2c48-39e3-478c-863d-65bfd252d017" providerId="ADAL" clId="{1CFEC9FE-5EB5-410A-9760-DE0D7E73BCC9}" dt="2022-09-17T20:51:04.487" v="1317" actId="20577"/>
          <ac:spMkLst>
            <pc:docMk/>
            <pc:sldMk cId="1558643697" sldId="334"/>
            <ac:spMk id="2" creationId="{99A3C984-8F20-CD56-69C7-C9CC02515080}"/>
          </ac:spMkLst>
        </pc:spChg>
        <pc:spChg chg="del">
          <ac:chgData name="Alex Pang" userId="b35f2c48-39e3-478c-863d-65bfd252d017" providerId="ADAL" clId="{1CFEC9FE-5EB5-410A-9760-DE0D7E73BCC9}" dt="2022-09-17T20:53:53.484" v="1356" actId="478"/>
          <ac:spMkLst>
            <pc:docMk/>
            <pc:sldMk cId="1558643697" sldId="334"/>
            <ac:spMk id="3" creationId="{084FD1A3-8AA4-B221-6483-C034DA65EDD8}"/>
          </ac:spMkLst>
        </pc:spChg>
        <pc:spChg chg="add mod">
          <ac:chgData name="Alex Pang" userId="b35f2c48-39e3-478c-863d-65bfd252d017" providerId="ADAL" clId="{1CFEC9FE-5EB5-410A-9760-DE0D7E73BCC9}" dt="2022-09-17T21:00:53.999" v="1448" actId="255"/>
          <ac:spMkLst>
            <pc:docMk/>
            <pc:sldMk cId="1558643697" sldId="334"/>
            <ac:spMk id="5" creationId="{4AED6BD0-8AF8-BD2C-FE25-B403BC3E6FC3}"/>
          </ac:spMkLst>
        </pc:spChg>
        <pc:spChg chg="add del mod">
          <ac:chgData name="Alex Pang" userId="b35f2c48-39e3-478c-863d-65bfd252d017" providerId="ADAL" clId="{1CFEC9FE-5EB5-410A-9760-DE0D7E73BCC9}" dt="2022-09-17T21:24:48.417" v="1711" actId="478"/>
          <ac:spMkLst>
            <pc:docMk/>
            <pc:sldMk cId="1558643697" sldId="334"/>
            <ac:spMk id="6" creationId="{563ED705-449D-9263-2CC5-02DF48A4939E}"/>
          </ac:spMkLst>
        </pc:spChg>
        <pc:spChg chg="add del mod">
          <ac:chgData name="Alex Pang" userId="b35f2c48-39e3-478c-863d-65bfd252d017" providerId="ADAL" clId="{1CFEC9FE-5EB5-410A-9760-DE0D7E73BCC9}" dt="2022-09-17T21:24:50.802" v="1714" actId="478"/>
          <ac:spMkLst>
            <pc:docMk/>
            <pc:sldMk cId="1558643697" sldId="334"/>
            <ac:spMk id="7" creationId="{06A4A3BC-9121-BC0A-6EE7-71F777AF26C1}"/>
          </ac:spMkLst>
        </pc:spChg>
        <pc:spChg chg="add del mod">
          <ac:chgData name="Alex Pang" userId="b35f2c48-39e3-478c-863d-65bfd252d017" providerId="ADAL" clId="{1CFEC9FE-5EB5-410A-9760-DE0D7E73BCC9}" dt="2022-09-17T21:24:53.642" v="1715" actId="478"/>
          <ac:spMkLst>
            <pc:docMk/>
            <pc:sldMk cId="1558643697" sldId="334"/>
            <ac:spMk id="10" creationId="{94E87DE4-D0A1-13BF-B9E3-DDED38D122B2}"/>
          </ac:spMkLst>
        </pc:spChg>
        <pc:spChg chg="add del mod">
          <ac:chgData name="Alex Pang" userId="b35f2c48-39e3-478c-863d-65bfd252d017" providerId="ADAL" clId="{1CFEC9FE-5EB5-410A-9760-DE0D7E73BCC9}" dt="2022-09-17T21:24:48.420" v="1713"/>
          <ac:spMkLst>
            <pc:docMk/>
            <pc:sldMk cId="1558643697" sldId="334"/>
            <ac:spMk id="11" creationId="{9820C545-D88D-7E68-1A61-997FE42DB829}"/>
          </ac:spMkLst>
        </pc:spChg>
        <pc:picChg chg="add del mod">
          <ac:chgData name="Alex Pang" userId="b35f2c48-39e3-478c-863d-65bfd252d017" providerId="ADAL" clId="{1CFEC9FE-5EB5-410A-9760-DE0D7E73BCC9}" dt="2022-09-17T21:24:56.296" v="1717" actId="478"/>
          <ac:picMkLst>
            <pc:docMk/>
            <pc:sldMk cId="1558643697" sldId="334"/>
            <ac:picMk id="8" creationId="{6FB71DBD-B16E-E8C8-FBBC-1EBE9499D04C}"/>
          </ac:picMkLst>
        </pc:picChg>
        <pc:picChg chg="add del mod">
          <ac:chgData name="Alex Pang" userId="b35f2c48-39e3-478c-863d-65bfd252d017" providerId="ADAL" clId="{1CFEC9FE-5EB5-410A-9760-DE0D7E73BCC9}" dt="2022-09-17T21:24:54.998" v="1716" actId="478"/>
          <ac:picMkLst>
            <pc:docMk/>
            <pc:sldMk cId="1558643697" sldId="334"/>
            <ac:picMk id="9" creationId="{CA223743-E8CC-349A-12B4-718EF7D3A311}"/>
          </ac:picMkLst>
        </pc:picChg>
        <pc:picChg chg="add mod">
          <ac:chgData name="Alex Pang" userId="b35f2c48-39e3-478c-863d-65bfd252d017" providerId="ADAL" clId="{1CFEC9FE-5EB5-410A-9760-DE0D7E73BCC9}" dt="2022-09-17T21:25:12.989" v="1720" actId="14100"/>
          <ac:picMkLst>
            <pc:docMk/>
            <pc:sldMk cId="1558643697" sldId="334"/>
            <ac:picMk id="13" creationId="{137AAD74-BDFB-3452-40E2-AD4436E68690}"/>
          </ac:picMkLst>
        </pc:picChg>
      </pc:sldChg>
      <pc:sldChg chg="modSp new mod">
        <pc:chgData name="Alex Pang" userId="b35f2c48-39e3-478c-863d-65bfd252d017" providerId="ADAL" clId="{1CFEC9FE-5EB5-410A-9760-DE0D7E73BCC9}" dt="2022-09-17T22:17:40.067" v="1759" actId="20577"/>
        <pc:sldMkLst>
          <pc:docMk/>
          <pc:sldMk cId="262199207" sldId="335"/>
        </pc:sldMkLst>
        <pc:spChg chg="mod">
          <ac:chgData name="Alex Pang" userId="b35f2c48-39e3-478c-863d-65bfd252d017" providerId="ADAL" clId="{1CFEC9FE-5EB5-410A-9760-DE0D7E73BCC9}" dt="2022-09-17T21:26:30.228" v="1751" actId="20577"/>
          <ac:spMkLst>
            <pc:docMk/>
            <pc:sldMk cId="262199207" sldId="335"/>
            <ac:spMk id="2" creationId="{E41E1726-5275-E1EE-EB53-B968B5E2D922}"/>
          </ac:spMkLst>
        </pc:spChg>
        <pc:spChg chg="mod">
          <ac:chgData name="Alex Pang" userId="b35f2c48-39e3-478c-863d-65bfd252d017" providerId="ADAL" clId="{1CFEC9FE-5EB5-410A-9760-DE0D7E73BCC9}" dt="2022-09-17T22:17:40.067" v="1759" actId="20577"/>
          <ac:spMkLst>
            <pc:docMk/>
            <pc:sldMk cId="262199207" sldId="335"/>
            <ac:spMk id="3" creationId="{C3F12139-16F4-9A28-9265-1B30F01693E1}"/>
          </ac:spMkLst>
        </pc:spChg>
      </pc:sldChg>
      <pc:sldChg chg="add del">
        <pc:chgData name="Alex Pang" userId="b35f2c48-39e3-478c-863d-65bfd252d017" providerId="ADAL" clId="{1CFEC9FE-5EB5-410A-9760-DE0D7E73BCC9}" dt="2022-09-17T21:23:59.324" v="1707" actId="2696"/>
        <pc:sldMkLst>
          <pc:docMk/>
          <pc:sldMk cId="909317312" sldId="336"/>
        </pc:sldMkLst>
      </pc:sldChg>
      <pc:sldChg chg="addSp delSp modSp new mod">
        <pc:chgData name="Alex Pang" userId="b35f2c48-39e3-478c-863d-65bfd252d017" providerId="ADAL" clId="{1CFEC9FE-5EB5-410A-9760-DE0D7E73BCC9}" dt="2022-09-17T22:21:27.985" v="1805" actId="1076"/>
        <pc:sldMkLst>
          <pc:docMk/>
          <pc:sldMk cId="3012469842" sldId="336"/>
        </pc:sldMkLst>
        <pc:spChg chg="mod">
          <ac:chgData name="Alex Pang" userId="b35f2c48-39e3-478c-863d-65bfd252d017" providerId="ADAL" clId="{1CFEC9FE-5EB5-410A-9760-DE0D7E73BCC9}" dt="2022-09-17T22:18:19.178" v="1779" actId="20577"/>
          <ac:spMkLst>
            <pc:docMk/>
            <pc:sldMk cId="3012469842" sldId="336"/>
            <ac:spMk id="2" creationId="{E4BD1868-8CCB-5AF7-D4DD-2EA34289118B}"/>
          </ac:spMkLst>
        </pc:spChg>
        <pc:spChg chg="del">
          <ac:chgData name="Alex Pang" userId="b35f2c48-39e3-478c-863d-65bfd252d017" providerId="ADAL" clId="{1CFEC9FE-5EB5-410A-9760-DE0D7E73BCC9}" dt="2022-09-17T22:18:29.739" v="1780" actId="22"/>
          <ac:spMkLst>
            <pc:docMk/>
            <pc:sldMk cId="3012469842" sldId="336"/>
            <ac:spMk id="3" creationId="{6287DC6D-2059-5653-5249-2E9E734FF7B6}"/>
          </ac:spMkLst>
        </pc:spChg>
        <pc:spChg chg="add mod">
          <ac:chgData name="Alex Pang" userId="b35f2c48-39e3-478c-863d-65bfd252d017" providerId="ADAL" clId="{1CFEC9FE-5EB5-410A-9760-DE0D7E73BCC9}" dt="2022-09-17T22:21:27.985" v="1805" actId="1076"/>
          <ac:spMkLst>
            <pc:docMk/>
            <pc:sldMk cId="3012469842" sldId="336"/>
            <ac:spMk id="5" creationId="{4459AE59-2267-CFBD-D39F-CCD22D9D12D1}"/>
          </ac:spMkLst>
        </pc:spChg>
        <pc:spChg chg="add mod">
          <ac:chgData name="Alex Pang" userId="b35f2c48-39e3-478c-863d-65bfd252d017" providerId="ADAL" clId="{1CFEC9FE-5EB5-410A-9760-DE0D7E73BCC9}" dt="2022-09-17T22:18:57.458" v="1785" actId="1076"/>
          <ac:spMkLst>
            <pc:docMk/>
            <pc:sldMk cId="3012469842" sldId="336"/>
            <ac:spMk id="7" creationId="{7666E9E9-42D8-5A69-1A45-01CFA2A0A9D1}"/>
          </ac:spMkLst>
        </pc:spChg>
        <pc:picChg chg="add mod">
          <ac:chgData name="Alex Pang" userId="b35f2c48-39e3-478c-863d-65bfd252d017" providerId="ADAL" clId="{1CFEC9FE-5EB5-410A-9760-DE0D7E73BCC9}" dt="2022-09-17T22:20:43.688" v="1801" actId="1076"/>
          <ac:picMkLst>
            <pc:docMk/>
            <pc:sldMk cId="3012469842" sldId="336"/>
            <ac:picMk id="9" creationId="{5B978205-AC3D-5ACE-1C97-54A293D01EEC}"/>
          </ac:picMkLst>
        </pc:picChg>
      </pc:sldChg>
      <pc:sldChg chg="delSp modSp new mod">
        <pc:chgData name="Alex Pang" userId="b35f2c48-39e3-478c-863d-65bfd252d017" providerId="ADAL" clId="{1CFEC9FE-5EB5-410A-9760-DE0D7E73BCC9}" dt="2022-09-17T22:22:14.353" v="1858" actId="1076"/>
        <pc:sldMkLst>
          <pc:docMk/>
          <pc:sldMk cId="2968915039" sldId="337"/>
        </pc:sldMkLst>
        <pc:spChg chg="del">
          <ac:chgData name="Alex Pang" userId="b35f2c48-39e3-478c-863d-65bfd252d017" providerId="ADAL" clId="{1CFEC9FE-5EB5-410A-9760-DE0D7E73BCC9}" dt="2022-09-17T22:21:38.982" v="1807" actId="478"/>
          <ac:spMkLst>
            <pc:docMk/>
            <pc:sldMk cId="2968915039" sldId="337"/>
            <ac:spMk id="2" creationId="{8CEDB3D2-08DC-CE87-971F-C366DE347287}"/>
          </ac:spMkLst>
        </pc:spChg>
        <pc:spChg chg="mod">
          <ac:chgData name="Alex Pang" userId="b35f2c48-39e3-478c-863d-65bfd252d017" providerId="ADAL" clId="{1CFEC9FE-5EB5-410A-9760-DE0D7E73BCC9}" dt="2022-09-17T22:22:14.353" v="1858" actId="1076"/>
          <ac:spMkLst>
            <pc:docMk/>
            <pc:sldMk cId="2968915039" sldId="337"/>
            <ac:spMk id="3" creationId="{48E35312-3581-4496-F426-2C108B9057D4}"/>
          </ac:spMkLst>
        </pc:spChg>
      </pc:sldChg>
      <pc:sldChg chg="addSp delSp modSp new mod modAnim">
        <pc:chgData name="Alex Pang" userId="b35f2c48-39e3-478c-863d-65bfd252d017" providerId="ADAL" clId="{1CFEC9FE-5EB5-410A-9760-DE0D7E73BCC9}" dt="2022-09-18T00:42:18.277" v="1966" actId="6549"/>
        <pc:sldMkLst>
          <pc:docMk/>
          <pc:sldMk cId="4237800745" sldId="338"/>
        </pc:sldMkLst>
        <pc:spChg chg="mod">
          <ac:chgData name="Alex Pang" userId="b35f2c48-39e3-478c-863d-65bfd252d017" providerId="ADAL" clId="{1CFEC9FE-5EB5-410A-9760-DE0D7E73BCC9}" dt="2022-09-17T22:22:37.316" v="1872" actId="20577"/>
          <ac:spMkLst>
            <pc:docMk/>
            <pc:sldMk cId="4237800745" sldId="338"/>
            <ac:spMk id="2" creationId="{975E5AD9-4307-8B6B-7E97-E14D4F82F74E}"/>
          </ac:spMkLst>
        </pc:spChg>
        <pc:spChg chg="del">
          <ac:chgData name="Alex Pang" userId="b35f2c48-39e3-478c-863d-65bfd252d017" providerId="ADAL" clId="{1CFEC9FE-5EB5-410A-9760-DE0D7E73BCC9}" dt="2022-09-17T22:22:52.501" v="1873" actId="478"/>
          <ac:spMkLst>
            <pc:docMk/>
            <pc:sldMk cId="4237800745" sldId="338"/>
            <ac:spMk id="3" creationId="{5D2458B0-A2AE-0705-1B7D-656E627ECACD}"/>
          </ac:spMkLst>
        </pc:spChg>
        <pc:spChg chg="add mod">
          <ac:chgData name="Alex Pang" userId="b35f2c48-39e3-478c-863d-65bfd252d017" providerId="ADAL" clId="{1CFEC9FE-5EB5-410A-9760-DE0D7E73BCC9}" dt="2022-09-18T00:42:18.277" v="1966" actId="6549"/>
          <ac:spMkLst>
            <pc:docMk/>
            <pc:sldMk cId="4237800745" sldId="338"/>
            <ac:spMk id="4" creationId="{CF713475-4795-0333-7101-486836D7B8F0}"/>
          </ac:spMkLst>
        </pc:spChg>
        <pc:spChg chg="add mod">
          <ac:chgData name="Alex Pang" userId="b35f2c48-39e3-478c-863d-65bfd252d017" providerId="ADAL" clId="{1CFEC9FE-5EB5-410A-9760-DE0D7E73BCC9}" dt="2022-09-18T00:35:46.573" v="1903" actId="255"/>
          <ac:spMkLst>
            <pc:docMk/>
            <pc:sldMk cId="4237800745" sldId="338"/>
            <ac:spMk id="8" creationId="{F54C9177-51D7-2EC0-5A98-CA49735AAF99}"/>
          </ac:spMkLst>
        </pc:spChg>
        <pc:picChg chg="add mod">
          <ac:chgData name="Alex Pang" userId="b35f2c48-39e3-478c-863d-65bfd252d017" providerId="ADAL" clId="{1CFEC9FE-5EB5-410A-9760-DE0D7E73BCC9}" dt="2022-09-18T00:38:08.478" v="1939" actId="1076"/>
          <ac:picMkLst>
            <pc:docMk/>
            <pc:sldMk cId="4237800745" sldId="338"/>
            <ac:picMk id="6" creationId="{4EC9610E-9A45-F990-76FF-0EBE97AE6E66}"/>
          </ac:picMkLst>
        </pc:picChg>
        <pc:picChg chg="add mod">
          <ac:chgData name="Alex Pang" userId="b35f2c48-39e3-478c-863d-65bfd252d017" providerId="ADAL" clId="{1CFEC9FE-5EB5-410A-9760-DE0D7E73BCC9}" dt="2022-09-18T00:36:06.740" v="1908" actId="14100"/>
          <ac:picMkLst>
            <pc:docMk/>
            <pc:sldMk cId="4237800745" sldId="338"/>
            <ac:picMk id="10" creationId="{764369C0-EC58-3AE2-7655-F97674ACEF59}"/>
          </ac:picMkLst>
        </pc:picChg>
      </pc:sldChg>
      <pc:sldChg chg="addSp modSp new mod modAnim">
        <pc:chgData name="Alex Pang" userId="b35f2c48-39e3-478c-863d-65bfd252d017" providerId="ADAL" clId="{1CFEC9FE-5EB5-410A-9760-DE0D7E73BCC9}" dt="2022-09-18T04:01:45.855" v="2071" actId="1076"/>
        <pc:sldMkLst>
          <pc:docMk/>
          <pc:sldMk cId="3497691800" sldId="339"/>
        </pc:sldMkLst>
        <pc:spChg chg="mod">
          <ac:chgData name="Alex Pang" userId="b35f2c48-39e3-478c-863d-65bfd252d017" providerId="ADAL" clId="{1CFEC9FE-5EB5-410A-9760-DE0D7E73BCC9}" dt="2022-09-18T00:43:20.171" v="1980" actId="20577"/>
          <ac:spMkLst>
            <pc:docMk/>
            <pc:sldMk cId="3497691800" sldId="339"/>
            <ac:spMk id="2" creationId="{A2A69A71-678D-52A1-A307-AF7E83FB007D}"/>
          </ac:spMkLst>
        </pc:spChg>
        <pc:spChg chg="mod">
          <ac:chgData name="Alex Pang" userId="b35f2c48-39e3-478c-863d-65bfd252d017" providerId="ADAL" clId="{1CFEC9FE-5EB5-410A-9760-DE0D7E73BCC9}" dt="2022-09-18T04:00:53.938" v="2055" actId="6549"/>
          <ac:spMkLst>
            <pc:docMk/>
            <pc:sldMk cId="3497691800" sldId="339"/>
            <ac:spMk id="3" creationId="{F944851B-79C8-710B-84D4-70B6E82079AA}"/>
          </ac:spMkLst>
        </pc:spChg>
        <pc:spChg chg="mod">
          <ac:chgData name="Alex Pang" userId="b35f2c48-39e3-478c-863d-65bfd252d017" providerId="ADAL" clId="{1CFEC9FE-5EB5-410A-9760-DE0D7E73BCC9}" dt="2022-09-18T03:57:00.253" v="2003"/>
          <ac:spMkLst>
            <pc:docMk/>
            <pc:sldMk cId="3497691800" sldId="339"/>
            <ac:spMk id="6" creationId="{94E35B77-8735-34DB-CCB1-073927609B90}"/>
          </ac:spMkLst>
        </pc:spChg>
        <pc:spChg chg="mod">
          <ac:chgData name="Alex Pang" userId="b35f2c48-39e3-478c-863d-65bfd252d017" providerId="ADAL" clId="{1CFEC9FE-5EB5-410A-9760-DE0D7E73BCC9}" dt="2022-09-18T03:57:00.253" v="2003"/>
          <ac:spMkLst>
            <pc:docMk/>
            <pc:sldMk cId="3497691800" sldId="339"/>
            <ac:spMk id="7" creationId="{E01853F7-2EFE-998E-16FB-6EBF17E7B946}"/>
          </ac:spMkLst>
        </pc:spChg>
        <pc:spChg chg="mod">
          <ac:chgData name="Alex Pang" userId="b35f2c48-39e3-478c-863d-65bfd252d017" providerId="ADAL" clId="{1CFEC9FE-5EB5-410A-9760-DE0D7E73BCC9}" dt="2022-09-18T03:57:00.253" v="2003"/>
          <ac:spMkLst>
            <pc:docMk/>
            <pc:sldMk cId="3497691800" sldId="339"/>
            <ac:spMk id="8" creationId="{E2231E42-A959-BC22-7344-14BD603F8AC7}"/>
          </ac:spMkLst>
        </pc:spChg>
        <pc:spChg chg="mod">
          <ac:chgData name="Alex Pang" userId="b35f2c48-39e3-478c-863d-65bfd252d017" providerId="ADAL" clId="{1CFEC9FE-5EB5-410A-9760-DE0D7E73BCC9}" dt="2022-09-18T03:57:00.253" v="2003"/>
          <ac:spMkLst>
            <pc:docMk/>
            <pc:sldMk cId="3497691800" sldId="339"/>
            <ac:spMk id="9" creationId="{8BF94F39-76AD-5D1C-C8A9-08148877C44C}"/>
          </ac:spMkLst>
        </pc:spChg>
        <pc:spChg chg="mod">
          <ac:chgData name="Alex Pang" userId="b35f2c48-39e3-478c-863d-65bfd252d017" providerId="ADAL" clId="{1CFEC9FE-5EB5-410A-9760-DE0D7E73BCC9}" dt="2022-09-18T03:57:00.253" v="2003"/>
          <ac:spMkLst>
            <pc:docMk/>
            <pc:sldMk cId="3497691800" sldId="339"/>
            <ac:spMk id="10" creationId="{2BE57A06-FFEA-1F42-69AA-3047ACBDDF03}"/>
          </ac:spMkLst>
        </pc:spChg>
        <pc:spChg chg="mod">
          <ac:chgData name="Alex Pang" userId="b35f2c48-39e3-478c-863d-65bfd252d017" providerId="ADAL" clId="{1CFEC9FE-5EB5-410A-9760-DE0D7E73BCC9}" dt="2022-09-18T03:57:00.253" v="2003"/>
          <ac:spMkLst>
            <pc:docMk/>
            <pc:sldMk cId="3497691800" sldId="339"/>
            <ac:spMk id="11" creationId="{8BC47F82-3435-FACD-310A-437EFFC4D605}"/>
          </ac:spMkLst>
        </pc:spChg>
        <pc:spChg chg="add mod">
          <ac:chgData name="Alex Pang" userId="b35f2c48-39e3-478c-863d-65bfd252d017" providerId="ADAL" clId="{1CFEC9FE-5EB5-410A-9760-DE0D7E73BCC9}" dt="2022-09-18T04:01:45.855" v="2071" actId="1076"/>
          <ac:spMkLst>
            <pc:docMk/>
            <pc:sldMk cId="3497691800" sldId="339"/>
            <ac:spMk id="12" creationId="{94B8F46F-9F39-155C-1AA4-A3D93FDBE127}"/>
          </ac:spMkLst>
        </pc:spChg>
        <pc:grpChg chg="add mod">
          <ac:chgData name="Alex Pang" userId="b35f2c48-39e3-478c-863d-65bfd252d017" providerId="ADAL" clId="{1CFEC9FE-5EB5-410A-9760-DE0D7E73BCC9}" dt="2022-09-18T03:59:46.404" v="2046" actId="1076"/>
          <ac:grpSpMkLst>
            <pc:docMk/>
            <pc:sldMk cId="3497691800" sldId="339"/>
            <ac:grpSpMk id="4" creationId="{D9976142-4957-AA34-94F6-FADB13625FA2}"/>
          </ac:grpSpMkLst>
        </pc:grpChg>
        <pc:grpChg chg="mod">
          <ac:chgData name="Alex Pang" userId="b35f2c48-39e3-478c-863d-65bfd252d017" providerId="ADAL" clId="{1CFEC9FE-5EB5-410A-9760-DE0D7E73BCC9}" dt="2022-09-18T03:57:00.253" v="2003"/>
          <ac:grpSpMkLst>
            <pc:docMk/>
            <pc:sldMk cId="3497691800" sldId="339"/>
            <ac:grpSpMk id="5" creationId="{BC665406-55A8-6886-ABBC-956CE182C24C}"/>
          </ac:grpSpMkLst>
        </pc:grpChg>
      </pc:sldChg>
      <pc:sldChg chg="addSp delSp modSp add mod delAnim modAnim">
        <pc:chgData name="Alex Pang" userId="b35f2c48-39e3-478c-863d-65bfd252d017" providerId="ADAL" clId="{1CFEC9FE-5EB5-410A-9760-DE0D7E73BCC9}" dt="2022-09-18T00:42:51.240" v="1973" actId="115"/>
        <pc:sldMkLst>
          <pc:docMk/>
          <pc:sldMk cId="202381656" sldId="340"/>
        </pc:sldMkLst>
        <pc:spChg chg="mod">
          <ac:chgData name="Alex Pang" userId="b35f2c48-39e3-478c-863d-65bfd252d017" providerId="ADAL" clId="{1CFEC9FE-5EB5-410A-9760-DE0D7E73BCC9}" dt="2022-09-18T00:42:51.240" v="1973" actId="115"/>
          <ac:spMkLst>
            <pc:docMk/>
            <pc:sldMk cId="202381656" sldId="340"/>
            <ac:spMk id="4" creationId="{CF713475-4795-0333-7101-486836D7B8F0}"/>
          </ac:spMkLst>
        </pc:spChg>
        <pc:picChg chg="add mod">
          <ac:chgData name="Alex Pang" userId="b35f2c48-39e3-478c-863d-65bfd252d017" providerId="ADAL" clId="{1CFEC9FE-5EB5-410A-9760-DE0D7E73BCC9}" dt="2022-09-18T00:40:21.762" v="1958" actId="1076"/>
          <ac:picMkLst>
            <pc:docMk/>
            <pc:sldMk cId="202381656" sldId="340"/>
            <ac:picMk id="5" creationId="{0D96A972-7268-A66C-28DB-0D559B23A8B7}"/>
          </ac:picMkLst>
        </pc:picChg>
        <pc:picChg chg="del">
          <ac:chgData name="Alex Pang" userId="b35f2c48-39e3-478c-863d-65bfd252d017" providerId="ADAL" clId="{1CFEC9FE-5EB5-410A-9760-DE0D7E73BCC9}" dt="2022-09-18T00:40:13.091" v="1955" actId="478"/>
          <ac:picMkLst>
            <pc:docMk/>
            <pc:sldMk cId="202381656" sldId="340"/>
            <ac:picMk id="6" creationId="{4EC9610E-9A45-F990-76FF-0EBE97AE6E66}"/>
          </ac:picMkLst>
        </pc:picChg>
      </pc:sldChg>
      <pc:sldChg chg="modSp new mod modAnim">
        <pc:chgData name="Alex Pang" userId="b35f2c48-39e3-478c-863d-65bfd252d017" providerId="ADAL" clId="{1CFEC9FE-5EB5-410A-9760-DE0D7E73BCC9}" dt="2022-09-18T04:05:48.530" v="2177" actId="207"/>
        <pc:sldMkLst>
          <pc:docMk/>
          <pc:sldMk cId="2874785885" sldId="341"/>
        </pc:sldMkLst>
        <pc:spChg chg="mod">
          <ac:chgData name="Alex Pang" userId="b35f2c48-39e3-478c-863d-65bfd252d017" providerId="ADAL" clId="{1CFEC9FE-5EB5-410A-9760-DE0D7E73BCC9}" dt="2022-09-18T04:02:43.902" v="2155" actId="20577"/>
          <ac:spMkLst>
            <pc:docMk/>
            <pc:sldMk cId="2874785885" sldId="341"/>
            <ac:spMk id="2" creationId="{1774B5C3-816C-D540-5013-0A4824BF6754}"/>
          </ac:spMkLst>
        </pc:spChg>
        <pc:spChg chg="mod">
          <ac:chgData name="Alex Pang" userId="b35f2c48-39e3-478c-863d-65bfd252d017" providerId="ADAL" clId="{1CFEC9FE-5EB5-410A-9760-DE0D7E73BCC9}" dt="2022-09-18T04:05:48.530" v="2177" actId="207"/>
          <ac:spMkLst>
            <pc:docMk/>
            <pc:sldMk cId="2874785885" sldId="341"/>
            <ac:spMk id="3" creationId="{B5D6CEFF-28FD-A6E6-5747-988E02EB6A37}"/>
          </ac:spMkLst>
        </pc:spChg>
      </pc:sldChg>
      <pc:sldChg chg="addSp delSp modSp new mod modAnim">
        <pc:chgData name="Alex Pang" userId="b35f2c48-39e3-478c-863d-65bfd252d017" providerId="ADAL" clId="{1CFEC9FE-5EB5-410A-9760-DE0D7E73BCC9}" dt="2022-09-18T04:13:13.822" v="2329"/>
        <pc:sldMkLst>
          <pc:docMk/>
          <pc:sldMk cId="1193652432" sldId="342"/>
        </pc:sldMkLst>
        <pc:spChg chg="mod">
          <ac:chgData name="Alex Pang" userId="b35f2c48-39e3-478c-863d-65bfd252d017" providerId="ADAL" clId="{1CFEC9FE-5EB5-410A-9760-DE0D7E73BCC9}" dt="2022-09-18T04:06:15.593" v="2192" actId="20577"/>
          <ac:spMkLst>
            <pc:docMk/>
            <pc:sldMk cId="1193652432" sldId="342"/>
            <ac:spMk id="2" creationId="{92619491-75E2-82B4-C01F-D8EF6E0E1CA7}"/>
          </ac:spMkLst>
        </pc:spChg>
        <pc:spChg chg="del">
          <ac:chgData name="Alex Pang" userId="b35f2c48-39e3-478c-863d-65bfd252d017" providerId="ADAL" clId="{1CFEC9FE-5EB5-410A-9760-DE0D7E73BCC9}" dt="2022-09-18T04:06:40.308" v="2193" actId="478"/>
          <ac:spMkLst>
            <pc:docMk/>
            <pc:sldMk cId="1193652432" sldId="342"/>
            <ac:spMk id="3" creationId="{C3D974EB-EEC4-5811-F4AB-0F643E47BC96}"/>
          </ac:spMkLst>
        </pc:spChg>
        <pc:spChg chg="add mod">
          <ac:chgData name="Alex Pang" userId="b35f2c48-39e3-478c-863d-65bfd252d017" providerId="ADAL" clId="{1CFEC9FE-5EB5-410A-9760-DE0D7E73BCC9}" dt="2022-09-18T04:11:07.373" v="2278" actId="5793"/>
          <ac:spMkLst>
            <pc:docMk/>
            <pc:sldMk cId="1193652432" sldId="342"/>
            <ac:spMk id="4" creationId="{313043AB-2854-DC96-0D3B-6A89F65C3E1C}"/>
          </ac:spMkLst>
        </pc:spChg>
        <pc:spChg chg="add mod">
          <ac:chgData name="Alex Pang" userId="b35f2c48-39e3-478c-863d-65bfd252d017" providerId="ADAL" clId="{1CFEC9FE-5EB5-410A-9760-DE0D7E73BCC9}" dt="2022-09-18T04:09:44.894" v="2235" actId="1076"/>
          <ac:spMkLst>
            <pc:docMk/>
            <pc:sldMk cId="1193652432" sldId="342"/>
            <ac:spMk id="5" creationId="{A2A0F71E-DBB2-D554-46EF-857BCD60E6F9}"/>
          </ac:spMkLst>
        </pc:spChg>
        <pc:spChg chg="add mod">
          <ac:chgData name="Alex Pang" userId="b35f2c48-39e3-478c-863d-65bfd252d017" providerId="ADAL" clId="{1CFEC9FE-5EB5-410A-9760-DE0D7E73BCC9}" dt="2022-09-18T04:09:07.690" v="2228" actId="1076"/>
          <ac:spMkLst>
            <pc:docMk/>
            <pc:sldMk cId="1193652432" sldId="342"/>
            <ac:spMk id="7" creationId="{1DE5C05C-D3D5-F635-78DD-64A5C21035E6}"/>
          </ac:spMkLst>
        </pc:spChg>
        <pc:spChg chg="add mod">
          <ac:chgData name="Alex Pang" userId="b35f2c48-39e3-478c-863d-65bfd252d017" providerId="ADAL" clId="{1CFEC9FE-5EB5-410A-9760-DE0D7E73BCC9}" dt="2022-09-18T04:08:59.003" v="2227" actId="1076"/>
          <ac:spMkLst>
            <pc:docMk/>
            <pc:sldMk cId="1193652432" sldId="342"/>
            <ac:spMk id="9" creationId="{BF23B41B-2C7E-4523-A67F-C3AE83083BD4}"/>
          </ac:spMkLst>
        </pc:spChg>
        <pc:spChg chg="add mod">
          <ac:chgData name="Alex Pang" userId="b35f2c48-39e3-478c-863d-65bfd252d017" providerId="ADAL" clId="{1CFEC9FE-5EB5-410A-9760-DE0D7E73BCC9}" dt="2022-09-18T04:11:16.613" v="2279" actId="1076"/>
          <ac:spMkLst>
            <pc:docMk/>
            <pc:sldMk cId="1193652432" sldId="342"/>
            <ac:spMk id="10" creationId="{74F11430-73C2-26B6-98C2-19C3E519F931}"/>
          </ac:spMkLst>
        </pc:spChg>
        <pc:spChg chg="add mod">
          <ac:chgData name="Alex Pang" userId="b35f2c48-39e3-478c-863d-65bfd252d017" providerId="ADAL" clId="{1CFEC9FE-5EB5-410A-9760-DE0D7E73BCC9}" dt="2022-09-18T04:11:50.587" v="2309" actId="14100"/>
          <ac:spMkLst>
            <pc:docMk/>
            <pc:sldMk cId="1193652432" sldId="342"/>
            <ac:spMk id="11" creationId="{56E3DD39-EDCC-9A43-5FC9-FB933C568C5E}"/>
          </ac:spMkLst>
        </pc:spChg>
      </pc:sldChg>
      <pc:sldChg chg="addSp delSp modSp new mod modAnim">
        <pc:chgData name="Alex Pang" userId="b35f2c48-39e3-478c-863d-65bfd252d017" providerId="ADAL" clId="{1CFEC9FE-5EB5-410A-9760-DE0D7E73BCC9}" dt="2022-09-18T04:34:03.479" v="2456"/>
        <pc:sldMkLst>
          <pc:docMk/>
          <pc:sldMk cId="1633324970" sldId="343"/>
        </pc:sldMkLst>
        <pc:spChg chg="mod">
          <ac:chgData name="Alex Pang" userId="b35f2c48-39e3-478c-863d-65bfd252d017" providerId="ADAL" clId="{1CFEC9FE-5EB5-410A-9760-DE0D7E73BCC9}" dt="2022-09-18T04:14:14.162" v="2342" actId="20577"/>
          <ac:spMkLst>
            <pc:docMk/>
            <pc:sldMk cId="1633324970" sldId="343"/>
            <ac:spMk id="2" creationId="{CAFDC17E-206A-7D07-CC0F-6A259E6E234A}"/>
          </ac:spMkLst>
        </pc:spChg>
        <pc:spChg chg="mod">
          <ac:chgData name="Alex Pang" userId="b35f2c48-39e3-478c-863d-65bfd252d017" providerId="ADAL" clId="{1CFEC9FE-5EB5-410A-9760-DE0D7E73BCC9}" dt="2022-09-18T04:32:49.045" v="2446" actId="1076"/>
          <ac:spMkLst>
            <pc:docMk/>
            <pc:sldMk cId="1633324970" sldId="343"/>
            <ac:spMk id="3" creationId="{DB9920DE-EEEB-E21B-94A5-6C2A2DE474A6}"/>
          </ac:spMkLst>
        </pc:spChg>
        <pc:spChg chg="add mod">
          <ac:chgData name="Alex Pang" userId="b35f2c48-39e3-478c-863d-65bfd252d017" providerId="ADAL" clId="{1CFEC9FE-5EB5-410A-9760-DE0D7E73BCC9}" dt="2022-09-18T04:28:29.932" v="2410" actId="207"/>
          <ac:spMkLst>
            <pc:docMk/>
            <pc:sldMk cId="1633324970" sldId="343"/>
            <ac:spMk id="4" creationId="{15FE8DFA-B84E-7EB5-42D5-89F736BB643D}"/>
          </ac:spMkLst>
        </pc:spChg>
        <pc:spChg chg="add mod">
          <ac:chgData name="Alex Pang" userId="b35f2c48-39e3-478c-863d-65bfd252d017" providerId="ADAL" clId="{1CFEC9FE-5EB5-410A-9760-DE0D7E73BCC9}" dt="2022-09-18T04:29:24.406" v="2417" actId="1076"/>
          <ac:spMkLst>
            <pc:docMk/>
            <pc:sldMk cId="1633324970" sldId="343"/>
            <ac:spMk id="5" creationId="{E78E388D-EE42-08FC-8818-4DC69B7DF766}"/>
          </ac:spMkLst>
        </pc:spChg>
        <pc:spChg chg="add mod">
          <ac:chgData name="Alex Pang" userId="b35f2c48-39e3-478c-863d-65bfd252d017" providerId="ADAL" clId="{1CFEC9FE-5EB5-410A-9760-DE0D7E73BCC9}" dt="2022-09-18T04:32:08.914" v="2438" actId="1076"/>
          <ac:spMkLst>
            <pc:docMk/>
            <pc:sldMk cId="1633324970" sldId="343"/>
            <ac:spMk id="11" creationId="{9884976D-8FFD-618B-36E2-0266BA792110}"/>
          </ac:spMkLst>
        </pc:spChg>
        <pc:spChg chg="add mod">
          <ac:chgData name="Alex Pang" userId="b35f2c48-39e3-478c-863d-65bfd252d017" providerId="ADAL" clId="{1CFEC9FE-5EB5-410A-9760-DE0D7E73BCC9}" dt="2022-09-18T04:32:12.061" v="2439" actId="1076"/>
          <ac:spMkLst>
            <pc:docMk/>
            <pc:sldMk cId="1633324970" sldId="343"/>
            <ac:spMk id="12" creationId="{D426E8E6-AB04-AB75-BB2A-F5EAE345385D}"/>
          </ac:spMkLst>
        </pc:spChg>
        <pc:spChg chg="add mod">
          <ac:chgData name="Alex Pang" userId="b35f2c48-39e3-478c-863d-65bfd252d017" providerId="ADAL" clId="{1CFEC9FE-5EB5-410A-9760-DE0D7E73BCC9}" dt="2022-09-18T04:33:46.758" v="2452" actId="1076"/>
          <ac:spMkLst>
            <pc:docMk/>
            <pc:sldMk cId="1633324970" sldId="343"/>
            <ac:spMk id="13" creationId="{3CE574DB-97FF-BD27-51FC-2D2E84C86E55}"/>
          </ac:spMkLst>
        </pc:spChg>
        <pc:grpChg chg="add del mod">
          <ac:chgData name="Alex Pang" userId="b35f2c48-39e3-478c-863d-65bfd252d017" providerId="ADAL" clId="{1CFEC9FE-5EB5-410A-9760-DE0D7E73BCC9}" dt="2022-09-18T04:30:09.102" v="2421" actId="478"/>
          <ac:grpSpMkLst>
            <pc:docMk/>
            <pc:sldMk cId="1633324970" sldId="343"/>
            <ac:grpSpMk id="6" creationId="{07D67627-0AB4-FBEB-9D3A-C968E0A9788A}"/>
          </ac:grpSpMkLst>
        </pc:grpChg>
        <pc:picChg chg="mod">
          <ac:chgData name="Alex Pang" userId="b35f2c48-39e3-478c-863d-65bfd252d017" providerId="ADAL" clId="{1CFEC9FE-5EB5-410A-9760-DE0D7E73BCC9}" dt="2022-09-18T04:30:05.052" v="2420"/>
          <ac:picMkLst>
            <pc:docMk/>
            <pc:sldMk cId="1633324970" sldId="343"/>
            <ac:picMk id="7" creationId="{B52D495E-CFF6-3345-C146-9B482B34CF35}"/>
          </ac:picMkLst>
        </pc:picChg>
        <pc:picChg chg="mod">
          <ac:chgData name="Alex Pang" userId="b35f2c48-39e3-478c-863d-65bfd252d017" providerId="ADAL" clId="{1CFEC9FE-5EB5-410A-9760-DE0D7E73BCC9}" dt="2022-09-18T04:30:05.052" v="2420"/>
          <ac:picMkLst>
            <pc:docMk/>
            <pc:sldMk cId="1633324970" sldId="343"/>
            <ac:picMk id="8" creationId="{491285FB-DBF3-D4E8-1B69-02BD63A5D404}"/>
          </ac:picMkLst>
        </pc:picChg>
        <pc:picChg chg="mod">
          <ac:chgData name="Alex Pang" userId="b35f2c48-39e3-478c-863d-65bfd252d017" providerId="ADAL" clId="{1CFEC9FE-5EB5-410A-9760-DE0D7E73BCC9}" dt="2022-09-18T04:30:05.052" v="2420"/>
          <ac:picMkLst>
            <pc:docMk/>
            <pc:sldMk cId="1633324970" sldId="343"/>
            <ac:picMk id="9" creationId="{C952256C-35AB-072B-81BF-A6A8FF23EEA7}"/>
          </ac:picMkLst>
        </pc:picChg>
        <pc:picChg chg="mod">
          <ac:chgData name="Alex Pang" userId="b35f2c48-39e3-478c-863d-65bfd252d017" providerId="ADAL" clId="{1CFEC9FE-5EB5-410A-9760-DE0D7E73BCC9}" dt="2022-09-18T04:30:05.052" v="2420"/>
          <ac:picMkLst>
            <pc:docMk/>
            <pc:sldMk cId="1633324970" sldId="343"/>
            <ac:picMk id="10" creationId="{C9D33CC4-8057-3B3A-11B6-2F2A218F4187}"/>
          </ac:picMkLst>
        </pc:picChg>
      </pc:sldChg>
      <pc:sldChg chg="addSp modSp new mod modAnim">
        <pc:chgData name="Alex Pang" userId="b35f2c48-39e3-478c-863d-65bfd252d017" providerId="ADAL" clId="{1CFEC9FE-5EB5-410A-9760-DE0D7E73BCC9}" dt="2022-09-18T04:39:39.035" v="2602" actId="207"/>
        <pc:sldMkLst>
          <pc:docMk/>
          <pc:sldMk cId="192276634" sldId="344"/>
        </pc:sldMkLst>
        <pc:spChg chg="mod">
          <ac:chgData name="Alex Pang" userId="b35f2c48-39e3-478c-863d-65bfd252d017" providerId="ADAL" clId="{1CFEC9FE-5EB5-410A-9760-DE0D7E73BCC9}" dt="2022-09-18T04:35:01.747" v="2471" actId="20577"/>
          <ac:spMkLst>
            <pc:docMk/>
            <pc:sldMk cId="192276634" sldId="344"/>
            <ac:spMk id="2" creationId="{E204B7C9-7CCA-48FE-E1F0-0DE89A45666E}"/>
          </ac:spMkLst>
        </pc:spChg>
        <pc:spChg chg="mod">
          <ac:chgData name="Alex Pang" userId="b35f2c48-39e3-478c-863d-65bfd252d017" providerId="ADAL" clId="{1CFEC9FE-5EB5-410A-9760-DE0D7E73BCC9}" dt="2022-09-18T04:38:44.986" v="2593" actId="27636"/>
          <ac:spMkLst>
            <pc:docMk/>
            <pc:sldMk cId="192276634" sldId="344"/>
            <ac:spMk id="3" creationId="{E7AFC540-2E2D-5600-D158-DA4C2198D95E}"/>
          </ac:spMkLst>
        </pc:spChg>
        <pc:spChg chg="add mod">
          <ac:chgData name="Alex Pang" userId="b35f2c48-39e3-478c-863d-65bfd252d017" providerId="ADAL" clId="{1CFEC9FE-5EB5-410A-9760-DE0D7E73BCC9}" dt="2022-09-18T04:37:43.836" v="2497" actId="1076"/>
          <ac:spMkLst>
            <pc:docMk/>
            <pc:sldMk cId="192276634" sldId="344"/>
            <ac:spMk id="4" creationId="{72566EEF-0BE3-7E11-36DA-4AA54CB1FDB5}"/>
          </ac:spMkLst>
        </pc:spChg>
        <pc:spChg chg="mod">
          <ac:chgData name="Alex Pang" userId="b35f2c48-39e3-478c-863d-65bfd252d017" providerId="ADAL" clId="{1CFEC9FE-5EB5-410A-9760-DE0D7E73BCC9}" dt="2022-09-18T04:38:58.946" v="2594"/>
          <ac:spMkLst>
            <pc:docMk/>
            <pc:sldMk cId="192276634" sldId="344"/>
            <ac:spMk id="6" creationId="{9B2F757C-C86B-0A1F-6F88-F8148BDE9B95}"/>
          </ac:spMkLst>
        </pc:spChg>
        <pc:spChg chg="mod">
          <ac:chgData name="Alex Pang" userId="b35f2c48-39e3-478c-863d-65bfd252d017" providerId="ADAL" clId="{1CFEC9FE-5EB5-410A-9760-DE0D7E73BCC9}" dt="2022-09-18T04:38:58.946" v="2594"/>
          <ac:spMkLst>
            <pc:docMk/>
            <pc:sldMk cId="192276634" sldId="344"/>
            <ac:spMk id="8" creationId="{9053B57F-CF11-ED0C-FA8C-EA4257A7381F}"/>
          </ac:spMkLst>
        </pc:spChg>
        <pc:spChg chg="mod">
          <ac:chgData name="Alex Pang" userId="b35f2c48-39e3-478c-863d-65bfd252d017" providerId="ADAL" clId="{1CFEC9FE-5EB5-410A-9760-DE0D7E73BCC9}" dt="2022-09-18T04:38:58.946" v="2594"/>
          <ac:spMkLst>
            <pc:docMk/>
            <pc:sldMk cId="192276634" sldId="344"/>
            <ac:spMk id="9" creationId="{40F542AF-F399-7728-7244-B26F6A2BDAEF}"/>
          </ac:spMkLst>
        </pc:spChg>
        <pc:spChg chg="mod">
          <ac:chgData name="Alex Pang" userId="b35f2c48-39e3-478c-863d-65bfd252d017" providerId="ADAL" clId="{1CFEC9FE-5EB5-410A-9760-DE0D7E73BCC9}" dt="2022-09-18T04:38:58.946" v="2594"/>
          <ac:spMkLst>
            <pc:docMk/>
            <pc:sldMk cId="192276634" sldId="344"/>
            <ac:spMk id="10" creationId="{55A87074-B8B6-E5C7-50A5-CA1BA0E786AA}"/>
          </ac:spMkLst>
        </pc:spChg>
        <pc:spChg chg="mod">
          <ac:chgData name="Alex Pang" userId="b35f2c48-39e3-478c-863d-65bfd252d017" providerId="ADAL" clId="{1CFEC9FE-5EB5-410A-9760-DE0D7E73BCC9}" dt="2022-09-18T04:38:58.946" v="2594"/>
          <ac:spMkLst>
            <pc:docMk/>
            <pc:sldMk cId="192276634" sldId="344"/>
            <ac:spMk id="11" creationId="{19A846D2-8260-4AA4-2553-AC510E1ABCE4}"/>
          </ac:spMkLst>
        </pc:spChg>
        <pc:spChg chg="mod">
          <ac:chgData name="Alex Pang" userId="b35f2c48-39e3-478c-863d-65bfd252d017" providerId="ADAL" clId="{1CFEC9FE-5EB5-410A-9760-DE0D7E73BCC9}" dt="2022-09-18T04:38:58.946" v="2594"/>
          <ac:spMkLst>
            <pc:docMk/>
            <pc:sldMk cId="192276634" sldId="344"/>
            <ac:spMk id="12" creationId="{040758CD-7599-DFBF-EE5A-9DA42D6FAAFD}"/>
          </ac:spMkLst>
        </pc:spChg>
        <pc:spChg chg="add mod">
          <ac:chgData name="Alex Pang" userId="b35f2c48-39e3-478c-863d-65bfd252d017" providerId="ADAL" clId="{1CFEC9FE-5EB5-410A-9760-DE0D7E73BCC9}" dt="2022-09-18T04:39:39.035" v="2602" actId="207"/>
          <ac:spMkLst>
            <pc:docMk/>
            <pc:sldMk cId="192276634" sldId="344"/>
            <ac:spMk id="13" creationId="{5B51F29B-946C-6191-0E58-4F4045E03704}"/>
          </ac:spMkLst>
        </pc:spChg>
        <pc:grpChg chg="add mod">
          <ac:chgData name="Alex Pang" userId="b35f2c48-39e3-478c-863d-65bfd252d017" providerId="ADAL" clId="{1CFEC9FE-5EB5-410A-9760-DE0D7E73BCC9}" dt="2022-09-18T04:39:29.574" v="2599" actId="14100"/>
          <ac:grpSpMkLst>
            <pc:docMk/>
            <pc:sldMk cId="192276634" sldId="344"/>
            <ac:grpSpMk id="5" creationId="{45B64E3C-2FA6-A580-F2ED-41FEB8936D0F}"/>
          </ac:grpSpMkLst>
        </pc:grpChg>
        <pc:grpChg chg="mod">
          <ac:chgData name="Alex Pang" userId="b35f2c48-39e3-478c-863d-65bfd252d017" providerId="ADAL" clId="{1CFEC9FE-5EB5-410A-9760-DE0D7E73BCC9}" dt="2022-09-18T04:38:58.946" v="2594"/>
          <ac:grpSpMkLst>
            <pc:docMk/>
            <pc:sldMk cId="192276634" sldId="344"/>
            <ac:grpSpMk id="7" creationId="{C88502B7-5B2C-5AF0-3AEB-9841DE81E7BA}"/>
          </ac:grpSpMkLst>
        </pc:grpChg>
      </pc:sldChg>
      <pc:sldChg chg="modSp new mod modAnim">
        <pc:chgData name="Alex Pang" userId="b35f2c48-39e3-478c-863d-65bfd252d017" providerId="ADAL" clId="{1CFEC9FE-5EB5-410A-9760-DE0D7E73BCC9}" dt="2022-09-18T15:16:36.559" v="2707" actId="113"/>
        <pc:sldMkLst>
          <pc:docMk/>
          <pc:sldMk cId="2067816779" sldId="345"/>
        </pc:sldMkLst>
        <pc:spChg chg="mod">
          <ac:chgData name="Alex Pang" userId="b35f2c48-39e3-478c-863d-65bfd252d017" providerId="ADAL" clId="{1CFEC9FE-5EB5-410A-9760-DE0D7E73BCC9}" dt="2022-09-18T04:41:21.600" v="2683" actId="20577"/>
          <ac:spMkLst>
            <pc:docMk/>
            <pc:sldMk cId="2067816779" sldId="345"/>
            <ac:spMk id="2" creationId="{6CB4C862-9F08-84BE-3FA7-F90108B3002D}"/>
          </ac:spMkLst>
        </pc:spChg>
        <pc:spChg chg="mod">
          <ac:chgData name="Alex Pang" userId="b35f2c48-39e3-478c-863d-65bfd252d017" providerId="ADAL" clId="{1CFEC9FE-5EB5-410A-9760-DE0D7E73BCC9}" dt="2022-09-18T15:16:36.559" v="2707" actId="113"/>
          <ac:spMkLst>
            <pc:docMk/>
            <pc:sldMk cId="2067816779" sldId="345"/>
            <ac:spMk id="3" creationId="{511184FD-DE7D-E40A-1242-2958E1E7A712}"/>
          </ac:spMkLst>
        </pc:spChg>
      </pc:sldChg>
      <pc:sldChg chg="modSp add mod ord">
        <pc:chgData name="Alex Pang" userId="b35f2c48-39e3-478c-863d-65bfd252d017" providerId="ADAL" clId="{1CFEC9FE-5EB5-410A-9760-DE0D7E73BCC9}" dt="2022-09-18T04:41:11.314" v="2670" actId="27636"/>
        <pc:sldMkLst>
          <pc:docMk/>
          <pc:sldMk cId="2731855837" sldId="346"/>
        </pc:sldMkLst>
        <pc:spChg chg="mod">
          <ac:chgData name="Alex Pang" userId="b35f2c48-39e3-478c-863d-65bfd252d017" providerId="ADAL" clId="{1CFEC9FE-5EB5-410A-9760-DE0D7E73BCC9}" dt="2022-09-18T04:41:11.314" v="2670" actId="27636"/>
          <ac:spMkLst>
            <pc:docMk/>
            <pc:sldMk cId="2731855837" sldId="346"/>
            <ac:spMk id="3" creationId="{48E35312-3581-4496-F426-2C108B9057D4}"/>
          </ac:spMkLst>
        </pc:spChg>
      </pc:sldChg>
      <pc:sldChg chg="modSp add modAnim">
        <pc:chgData name="Alex Pang" userId="b35f2c48-39e3-478c-863d-65bfd252d017" providerId="ADAL" clId="{1CFEC9FE-5EB5-410A-9760-DE0D7E73BCC9}" dt="2022-09-18T15:32:10.355" v="2770" actId="207"/>
        <pc:sldMkLst>
          <pc:docMk/>
          <pc:sldMk cId="3502090234" sldId="347"/>
        </pc:sldMkLst>
        <pc:spChg chg="mod">
          <ac:chgData name="Alex Pang" userId="b35f2c48-39e3-478c-863d-65bfd252d017" providerId="ADAL" clId="{1CFEC9FE-5EB5-410A-9760-DE0D7E73BCC9}" dt="2022-09-18T15:32:10.355" v="2770" actId="207"/>
          <ac:spMkLst>
            <pc:docMk/>
            <pc:sldMk cId="3502090234" sldId="347"/>
            <ac:spMk id="3" creationId="{511184FD-DE7D-E40A-1242-2958E1E7A712}"/>
          </ac:spMkLst>
        </pc:spChg>
      </pc:sldChg>
      <pc:sldChg chg="new del">
        <pc:chgData name="Alex Pang" userId="b35f2c48-39e3-478c-863d-65bfd252d017" providerId="ADAL" clId="{1CFEC9FE-5EB5-410A-9760-DE0D7E73BCC9}" dt="2022-09-18T15:16:41.225" v="2708" actId="47"/>
        <pc:sldMkLst>
          <pc:docMk/>
          <pc:sldMk cId="3640837722" sldId="347"/>
        </pc:sldMkLst>
      </pc:sldChg>
      <pc:sldChg chg="modSp add del">
        <pc:chgData name="Alex Pang" userId="b35f2c48-39e3-478c-863d-65bfd252d017" providerId="ADAL" clId="{1CFEC9FE-5EB5-410A-9760-DE0D7E73BCC9}" dt="2022-09-18T15:15:33.099" v="2698" actId="47"/>
        <pc:sldMkLst>
          <pc:docMk/>
          <pc:sldMk cId="1522790044" sldId="348"/>
        </pc:sldMkLst>
        <pc:spChg chg="mod">
          <ac:chgData name="Alex Pang" userId="b35f2c48-39e3-478c-863d-65bfd252d017" providerId="ADAL" clId="{1CFEC9FE-5EB5-410A-9760-DE0D7E73BCC9}" dt="2022-09-18T15:15:09.469" v="2693" actId="115"/>
          <ac:spMkLst>
            <pc:docMk/>
            <pc:sldMk cId="1522790044" sldId="348"/>
            <ac:spMk id="3" creationId="{511184FD-DE7D-E40A-1242-2958E1E7A712}"/>
          </ac:spMkLst>
        </pc:spChg>
      </pc:sldChg>
      <pc:sldChg chg="modSp new del mod modAnim">
        <pc:chgData name="Alex Pang" userId="b35f2c48-39e3-478c-863d-65bfd252d017" providerId="ADAL" clId="{1CFEC9FE-5EB5-410A-9760-DE0D7E73BCC9}" dt="2022-09-18T15:41:28.194" v="2888" actId="2696"/>
        <pc:sldMkLst>
          <pc:docMk/>
          <pc:sldMk cId="3705424061" sldId="348"/>
        </pc:sldMkLst>
        <pc:spChg chg="mod">
          <ac:chgData name="Alex Pang" userId="b35f2c48-39e3-478c-863d-65bfd252d017" providerId="ADAL" clId="{1CFEC9FE-5EB5-410A-9760-DE0D7E73BCC9}" dt="2022-09-18T15:32:40.956" v="2781" actId="20577"/>
          <ac:spMkLst>
            <pc:docMk/>
            <pc:sldMk cId="3705424061" sldId="348"/>
            <ac:spMk id="2" creationId="{D61515CE-54CC-CD7C-1A61-120CF8EE73BF}"/>
          </ac:spMkLst>
        </pc:spChg>
        <pc:spChg chg="mod">
          <ac:chgData name="Alex Pang" userId="b35f2c48-39e3-478c-863d-65bfd252d017" providerId="ADAL" clId="{1CFEC9FE-5EB5-410A-9760-DE0D7E73BCC9}" dt="2022-09-18T15:38:02.750" v="2802" actId="20577"/>
          <ac:spMkLst>
            <pc:docMk/>
            <pc:sldMk cId="3705424061" sldId="348"/>
            <ac:spMk id="3" creationId="{719B8BB1-DCCB-1645-614E-B22933D53EA7}"/>
          </ac:spMkLst>
        </pc:spChg>
      </pc:sldChg>
      <pc:sldChg chg="modSp add mod modAnim">
        <pc:chgData name="Alex Pang" userId="b35f2c48-39e3-478c-863d-65bfd252d017" providerId="ADAL" clId="{1CFEC9FE-5EB5-410A-9760-DE0D7E73BCC9}" dt="2022-09-18T15:42:24.712" v="2897" actId="20577"/>
        <pc:sldMkLst>
          <pc:docMk/>
          <pc:sldMk cId="66439740" sldId="349"/>
        </pc:sldMkLst>
        <pc:spChg chg="mod">
          <ac:chgData name="Alex Pang" userId="b35f2c48-39e3-478c-863d-65bfd252d017" providerId="ADAL" clId="{1CFEC9FE-5EB5-410A-9760-DE0D7E73BCC9}" dt="2022-09-18T15:42:24.712" v="2897" actId="20577"/>
          <ac:spMkLst>
            <pc:docMk/>
            <pc:sldMk cId="66439740" sldId="349"/>
            <ac:spMk id="3" creationId="{719B8BB1-DCCB-1645-614E-B22933D53EA7}"/>
          </ac:spMkLst>
        </pc:spChg>
      </pc:sldChg>
      <pc:sldChg chg="modSp add">
        <pc:chgData name="Alex Pang" userId="b35f2c48-39e3-478c-863d-65bfd252d017" providerId="ADAL" clId="{1CFEC9FE-5EB5-410A-9760-DE0D7E73BCC9}" dt="2022-09-18T15:42:41.429" v="2901" actId="20577"/>
        <pc:sldMkLst>
          <pc:docMk/>
          <pc:sldMk cId="2803912833" sldId="350"/>
        </pc:sldMkLst>
        <pc:spChg chg="mod">
          <ac:chgData name="Alex Pang" userId="b35f2c48-39e3-478c-863d-65bfd252d017" providerId="ADAL" clId="{1CFEC9FE-5EB5-410A-9760-DE0D7E73BCC9}" dt="2022-09-18T15:42:41.429" v="2901" actId="20577"/>
          <ac:spMkLst>
            <pc:docMk/>
            <pc:sldMk cId="2803912833" sldId="350"/>
            <ac:spMk id="3" creationId="{719B8BB1-DCCB-1645-614E-B22933D53EA7}"/>
          </ac:spMkLst>
        </pc:spChg>
      </pc:sldChg>
      <pc:sldChg chg="modSp new mod modAnim">
        <pc:chgData name="Alex Pang" userId="b35f2c48-39e3-478c-863d-65bfd252d017" providerId="ADAL" clId="{1CFEC9FE-5EB5-410A-9760-DE0D7E73BCC9}" dt="2022-09-18T15:46:48.655" v="3176" actId="20577"/>
        <pc:sldMkLst>
          <pc:docMk/>
          <pc:sldMk cId="690960651" sldId="351"/>
        </pc:sldMkLst>
        <pc:spChg chg="mod">
          <ac:chgData name="Alex Pang" userId="b35f2c48-39e3-478c-863d-65bfd252d017" providerId="ADAL" clId="{1CFEC9FE-5EB5-410A-9760-DE0D7E73BCC9}" dt="2022-09-18T15:42:56.501" v="2918" actId="20577"/>
          <ac:spMkLst>
            <pc:docMk/>
            <pc:sldMk cId="690960651" sldId="351"/>
            <ac:spMk id="2" creationId="{714F02B3-6F70-B42C-7C46-7D081D441701}"/>
          </ac:spMkLst>
        </pc:spChg>
        <pc:spChg chg="mod">
          <ac:chgData name="Alex Pang" userId="b35f2c48-39e3-478c-863d-65bfd252d017" providerId="ADAL" clId="{1CFEC9FE-5EB5-410A-9760-DE0D7E73BCC9}" dt="2022-09-18T15:46:48.655" v="3176" actId="20577"/>
          <ac:spMkLst>
            <pc:docMk/>
            <pc:sldMk cId="690960651" sldId="351"/>
            <ac:spMk id="3" creationId="{6D1905AB-7282-1EF1-0802-42C5959BB5AD}"/>
          </ac:spMkLst>
        </pc:spChg>
      </pc:sldChg>
      <pc:sldChg chg="modSp new mod modAnim">
        <pc:chgData name="Alex Pang" userId="b35f2c48-39e3-478c-863d-65bfd252d017" providerId="ADAL" clId="{1CFEC9FE-5EB5-410A-9760-DE0D7E73BCC9}" dt="2022-09-18T15:50:40.732" v="3290" actId="207"/>
        <pc:sldMkLst>
          <pc:docMk/>
          <pc:sldMk cId="166727519" sldId="352"/>
        </pc:sldMkLst>
        <pc:spChg chg="mod">
          <ac:chgData name="Alex Pang" userId="b35f2c48-39e3-478c-863d-65bfd252d017" providerId="ADAL" clId="{1CFEC9FE-5EB5-410A-9760-DE0D7E73BCC9}" dt="2022-09-18T15:48:27.829" v="3269" actId="255"/>
          <ac:spMkLst>
            <pc:docMk/>
            <pc:sldMk cId="166727519" sldId="352"/>
            <ac:spMk id="2" creationId="{6CD8BCFC-F181-14DC-94F1-8B394D042946}"/>
          </ac:spMkLst>
        </pc:spChg>
        <pc:spChg chg="mod">
          <ac:chgData name="Alex Pang" userId="b35f2c48-39e3-478c-863d-65bfd252d017" providerId="ADAL" clId="{1CFEC9FE-5EB5-410A-9760-DE0D7E73BCC9}" dt="2022-09-18T15:50:40.732" v="3290" actId="207"/>
          <ac:spMkLst>
            <pc:docMk/>
            <pc:sldMk cId="166727519" sldId="352"/>
            <ac:spMk id="3" creationId="{657B37BB-D632-F828-74DB-B07463A85C92}"/>
          </ac:spMkLst>
        </pc:spChg>
      </pc:sldChg>
      <pc:sldChg chg="addSp delSp modSp new mod modAnim">
        <pc:chgData name="Alex Pang" userId="b35f2c48-39e3-478c-863d-65bfd252d017" providerId="ADAL" clId="{1CFEC9FE-5EB5-410A-9760-DE0D7E73BCC9}" dt="2022-09-18T15:56:46.885" v="3414" actId="255"/>
        <pc:sldMkLst>
          <pc:docMk/>
          <pc:sldMk cId="3671846862" sldId="353"/>
        </pc:sldMkLst>
        <pc:spChg chg="mod">
          <ac:chgData name="Alex Pang" userId="b35f2c48-39e3-478c-863d-65bfd252d017" providerId="ADAL" clId="{1CFEC9FE-5EB5-410A-9760-DE0D7E73BCC9}" dt="2022-09-18T15:51:14.316" v="3307" actId="20577"/>
          <ac:spMkLst>
            <pc:docMk/>
            <pc:sldMk cId="3671846862" sldId="353"/>
            <ac:spMk id="2" creationId="{1997A554-C7EA-347A-B4CA-96BB17623528}"/>
          </ac:spMkLst>
        </pc:spChg>
        <pc:spChg chg="del">
          <ac:chgData name="Alex Pang" userId="b35f2c48-39e3-478c-863d-65bfd252d017" providerId="ADAL" clId="{1CFEC9FE-5EB5-410A-9760-DE0D7E73BCC9}" dt="2022-09-18T15:51:26.995" v="3308" actId="478"/>
          <ac:spMkLst>
            <pc:docMk/>
            <pc:sldMk cId="3671846862" sldId="353"/>
            <ac:spMk id="3" creationId="{2B4A946E-13F7-5B6F-5A6F-623367408C5E}"/>
          </ac:spMkLst>
        </pc:spChg>
        <pc:spChg chg="add del mod">
          <ac:chgData name="Alex Pang" userId="b35f2c48-39e3-478c-863d-65bfd252d017" providerId="ADAL" clId="{1CFEC9FE-5EB5-410A-9760-DE0D7E73BCC9}" dt="2022-09-18T15:51:35.657" v="3310"/>
          <ac:spMkLst>
            <pc:docMk/>
            <pc:sldMk cId="3671846862" sldId="353"/>
            <ac:spMk id="4" creationId="{750C1AAC-C4F8-7D9A-ADF4-3C359C8A4D0D}"/>
          </ac:spMkLst>
        </pc:spChg>
        <pc:spChg chg="add mod">
          <ac:chgData name="Alex Pang" userId="b35f2c48-39e3-478c-863d-65bfd252d017" providerId="ADAL" clId="{1CFEC9FE-5EB5-410A-9760-DE0D7E73BCC9}" dt="2022-09-18T15:56:39.439" v="3413" actId="255"/>
          <ac:spMkLst>
            <pc:docMk/>
            <pc:sldMk cId="3671846862" sldId="353"/>
            <ac:spMk id="5" creationId="{2D1621DC-A78E-F212-9DB1-13400194CB74}"/>
          </ac:spMkLst>
        </pc:spChg>
        <pc:spChg chg="add mod">
          <ac:chgData name="Alex Pang" userId="b35f2c48-39e3-478c-863d-65bfd252d017" providerId="ADAL" clId="{1CFEC9FE-5EB5-410A-9760-DE0D7E73BCC9}" dt="2022-09-18T15:56:46.885" v="3414" actId="255"/>
          <ac:spMkLst>
            <pc:docMk/>
            <pc:sldMk cId="3671846862" sldId="353"/>
            <ac:spMk id="6" creationId="{465555A0-D817-57A4-8105-56F96E4213BB}"/>
          </ac:spMkLst>
        </pc:spChg>
      </pc:sldChg>
      <pc:sldChg chg="modSp new mod modAnim">
        <pc:chgData name="Alex Pang" userId="b35f2c48-39e3-478c-863d-65bfd252d017" providerId="ADAL" clId="{1CFEC9FE-5EB5-410A-9760-DE0D7E73BCC9}" dt="2022-09-18T18:02:54.516" v="3843" actId="20577"/>
        <pc:sldMkLst>
          <pc:docMk/>
          <pc:sldMk cId="3853725608" sldId="354"/>
        </pc:sldMkLst>
        <pc:spChg chg="mod">
          <ac:chgData name="Alex Pang" userId="b35f2c48-39e3-478c-863d-65bfd252d017" providerId="ADAL" clId="{1CFEC9FE-5EB5-410A-9760-DE0D7E73BCC9}" dt="2022-09-18T18:02:54.516" v="3843" actId="20577"/>
          <ac:spMkLst>
            <pc:docMk/>
            <pc:sldMk cId="3853725608" sldId="354"/>
            <ac:spMk id="2" creationId="{AABE5B0D-978E-C79F-BDB9-4131A03539E3}"/>
          </ac:spMkLst>
        </pc:spChg>
        <pc:spChg chg="mod">
          <ac:chgData name="Alex Pang" userId="b35f2c48-39e3-478c-863d-65bfd252d017" providerId="ADAL" clId="{1CFEC9FE-5EB5-410A-9760-DE0D7E73BCC9}" dt="2022-09-18T15:59:37.337" v="3463" actId="20577"/>
          <ac:spMkLst>
            <pc:docMk/>
            <pc:sldMk cId="3853725608" sldId="354"/>
            <ac:spMk id="3" creationId="{55E4943E-2796-03E2-7970-41BA6D6E2396}"/>
          </ac:spMkLst>
        </pc:spChg>
      </pc:sldChg>
      <pc:sldChg chg="addSp modSp add mod">
        <pc:chgData name="Alex Pang" userId="b35f2c48-39e3-478c-863d-65bfd252d017" providerId="ADAL" clId="{1CFEC9FE-5EB5-410A-9760-DE0D7E73BCC9}" dt="2022-09-18T18:03:21.889" v="3869" actId="20577"/>
        <pc:sldMkLst>
          <pc:docMk/>
          <pc:sldMk cId="3158765777" sldId="355"/>
        </pc:sldMkLst>
        <pc:spChg chg="mod">
          <ac:chgData name="Alex Pang" userId="b35f2c48-39e3-478c-863d-65bfd252d017" providerId="ADAL" clId="{1CFEC9FE-5EB5-410A-9760-DE0D7E73BCC9}" dt="2022-09-18T18:03:21.889" v="3869" actId="20577"/>
          <ac:spMkLst>
            <pc:docMk/>
            <pc:sldMk cId="3158765777" sldId="355"/>
            <ac:spMk id="2" creationId="{AABE5B0D-978E-C79F-BDB9-4131A03539E3}"/>
          </ac:spMkLst>
        </pc:spChg>
        <pc:spChg chg="mod">
          <ac:chgData name="Alex Pang" userId="b35f2c48-39e3-478c-863d-65bfd252d017" providerId="ADAL" clId="{1CFEC9FE-5EB5-410A-9760-DE0D7E73BCC9}" dt="2022-09-18T16:01:09.483" v="3474" actId="113"/>
          <ac:spMkLst>
            <pc:docMk/>
            <pc:sldMk cId="3158765777" sldId="355"/>
            <ac:spMk id="3" creationId="{55E4943E-2796-03E2-7970-41BA6D6E2396}"/>
          </ac:spMkLst>
        </pc:spChg>
        <pc:picChg chg="add">
          <ac:chgData name="Alex Pang" userId="b35f2c48-39e3-478c-863d-65bfd252d017" providerId="ADAL" clId="{1CFEC9FE-5EB5-410A-9760-DE0D7E73BCC9}" dt="2022-09-18T16:00:35.494" v="3471" actId="22"/>
          <ac:picMkLst>
            <pc:docMk/>
            <pc:sldMk cId="3158765777" sldId="355"/>
            <ac:picMk id="5" creationId="{F7AC5346-609C-10FC-1BEA-5254BF252926}"/>
          </ac:picMkLst>
        </pc:picChg>
      </pc:sldChg>
      <pc:sldChg chg="addSp delSp modSp add mod delAnim modAnim">
        <pc:chgData name="Alex Pang" userId="b35f2c48-39e3-478c-863d-65bfd252d017" providerId="ADAL" clId="{1CFEC9FE-5EB5-410A-9760-DE0D7E73BCC9}" dt="2022-09-18T18:03:09.386" v="3856" actId="20577"/>
        <pc:sldMkLst>
          <pc:docMk/>
          <pc:sldMk cId="2166567808" sldId="356"/>
        </pc:sldMkLst>
        <pc:spChg chg="mod">
          <ac:chgData name="Alex Pang" userId="b35f2c48-39e3-478c-863d-65bfd252d017" providerId="ADAL" clId="{1CFEC9FE-5EB5-410A-9760-DE0D7E73BCC9}" dt="2022-09-18T18:03:09.386" v="3856" actId="20577"/>
          <ac:spMkLst>
            <pc:docMk/>
            <pc:sldMk cId="2166567808" sldId="356"/>
            <ac:spMk id="2" creationId="{AABE5B0D-978E-C79F-BDB9-4131A03539E3}"/>
          </ac:spMkLst>
        </pc:spChg>
        <pc:spChg chg="mod">
          <ac:chgData name="Alex Pang" userId="b35f2c48-39e3-478c-863d-65bfd252d017" providerId="ADAL" clId="{1CFEC9FE-5EB5-410A-9760-DE0D7E73BCC9}" dt="2022-09-18T16:01:24.236" v="3477" actId="113"/>
          <ac:spMkLst>
            <pc:docMk/>
            <pc:sldMk cId="2166567808" sldId="356"/>
            <ac:spMk id="3" creationId="{55E4943E-2796-03E2-7970-41BA6D6E2396}"/>
          </ac:spMkLst>
        </pc:spChg>
        <pc:spChg chg="add del mod">
          <ac:chgData name="Alex Pang" userId="b35f2c48-39e3-478c-863d-65bfd252d017" providerId="ADAL" clId="{1CFEC9FE-5EB5-410A-9760-DE0D7E73BCC9}" dt="2022-09-18T15:59:58.459" v="3466" actId="478"/>
          <ac:spMkLst>
            <pc:docMk/>
            <pc:sldMk cId="2166567808" sldId="356"/>
            <ac:spMk id="4" creationId="{4B43C0C1-2171-6D96-65BB-3B2F1D73B8A7}"/>
          </ac:spMkLst>
        </pc:spChg>
        <pc:picChg chg="add del mod">
          <ac:chgData name="Alex Pang" userId="b35f2c48-39e3-478c-863d-65bfd252d017" providerId="ADAL" clId="{1CFEC9FE-5EB5-410A-9760-DE0D7E73BCC9}" dt="2022-09-18T16:00:31.941" v="3470" actId="21"/>
          <ac:picMkLst>
            <pc:docMk/>
            <pc:sldMk cId="2166567808" sldId="356"/>
            <ac:picMk id="6" creationId="{6F162270-E7AE-C631-4E28-AA9D19573B5F}"/>
          </ac:picMkLst>
        </pc:picChg>
      </pc:sldChg>
      <pc:sldChg chg="addSp delSp modSp new mod modAnim">
        <pc:chgData name="Alex Pang" userId="b35f2c48-39e3-478c-863d-65bfd252d017" providerId="ADAL" clId="{1CFEC9FE-5EB5-410A-9760-DE0D7E73BCC9}" dt="2022-09-18T18:25:22.375" v="4186" actId="20577"/>
        <pc:sldMkLst>
          <pc:docMk/>
          <pc:sldMk cId="1307634338" sldId="357"/>
        </pc:sldMkLst>
        <pc:spChg chg="mod">
          <ac:chgData name="Alex Pang" userId="b35f2c48-39e3-478c-863d-65bfd252d017" providerId="ADAL" clId="{1CFEC9FE-5EB5-410A-9760-DE0D7E73BCC9}" dt="2022-09-18T18:22:30.643" v="4103" actId="20577"/>
          <ac:spMkLst>
            <pc:docMk/>
            <pc:sldMk cId="1307634338" sldId="357"/>
            <ac:spMk id="2" creationId="{72040AB8-0F35-94D5-A723-1F6F7023D3EC}"/>
          </ac:spMkLst>
        </pc:spChg>
        <pc:spChg chg="del">
          <ac:chgData name="Alex Pang" userId="b35f2c48-39e3-478c-863d-65bfd252d017" providerId="ADAL" clId="{1CFEC9FE-5EB5-410A-9760-DE0D7E73BCC9}" dt="2022-09-18T17:56:22.695" v="3487" actId="478"/>
          <ac:spMkLst>
            <pc:docMk/>
            <pc:sldMk cId="1307634338" sldId="357"/>
            <ac:spMk id="3" creationId="{00D09061-3604-9451-7085-D91163E462D8}"/>
          </ac:spMkLst>
        </pc:spChg>
        <pc:spChg chg="add del">
          <ac:chgData name="Alex Pang" userId="b35f2c48-39e3-478c-863d-65bfd252d017" providerId="ADAL" clId="{1CFEC9FE-5EB5-410A-9760-DE0D7E73BCC9}" dt="2022-09-18T17:56:26.911" v="3489" actId="22"/>
          <ac:spMkLst>
            <pc:docMk/>
            <pc:sldMk cId="1307634338" sldId="357"/>
            <ac:spMk id="5" creationId="{142F3D08-E36B-9DD8-32E0-D44BAFBE17A5}"/>
          </ac:spMkLst>
        </pc:spChg>
        <pc:spChg chg="add mod">
          <ac:chgData name="Alex Pang" userId="b35f2c48-39e3-478c-863d-65bfd252d017" providerId="ADAL" clId="{1CFEC9FE-5EB5-410A-9760-DE0D7E73BCC9}" dt="2022-09-18T18:25:22.375" v="4186" actId="20577"/>
          <ac:spMkLst>
            <pc:docMk/>
            <pc:sldMk cId="1307634338" sldId="357"/>
            <ac:spMk id="6" creationId="{FEE54555-B0E2-7322-3960-4BD9A4F31BB5}"/>
          </ac:spMkLst>
        </pc:spChg>
      </pc:sldChg>
      <pc:sldChg chg="addSp delSp modSp add mod modAnim">
        <pc:chgData name="Alex Pang" userId="b35f2c48-39e3-478c-863d-65bfd252d017" providerId="ADAL" clId="{1CFEC9FE-5EB5-410A-9760-DE0D7E73BCC9}" dt="2022-09-18T18:03:28.375" v="3870" actId="20577"/>
        <pc:sldMkLst>
          <pc:docMk/>
          <pc:sldMk cId="3967660684" sldId="358"/>
        </pc:sldMkLst>
        <pc:spChg chg="mod">
          <ac:chgData name="Alex Pang" userId="b35f2c48-39e3-478c-863d-65bfd252d017" providerId="ADAL" clId="{1CFEC9FE-5EB5-410A-9760-DE0D7E73BCC9}" dt="2022-09-18T18:03:28.375" v="3870" actId="20577"/>
          <ac:spMkLst>
            <pc:docMk/>
            <pc:sldMk cId="3967660684" sldId="358"/>
            <ac:spMk id="2" creationId="{AABE5B0D-978E-C79F-BDB9-4131A03539E3}"/>
          </ac:spMkLst>
        </pc:spChg>
        <pc:spChg chg="mod">
          <ac:chgData name="Alex Pang" userId="b35f2c48-39e3-478c-863d-65bfd252d017" providerId="ADAL" clId="{1CFEC9FE-5EB5-410A-9760-DE0D7E73BCC9}" dt="2022-09-18T17:59:11.771" v="3683" actId="14100"/>
          <ac:spMkLst>
            <pc:docMk/>
            <pc:sldMk cId="3967660684" sldId="358"/>
            <ac:spMk id="3" creationId="{55E4943E-2796-03E2-7970-41BA6D6E2396}"/>
          </ac:spMkLst>
        </pc:spChg>
        <pc:spChg chg="add mod">
          <ac:chgData name="Alex Pang" userId="b35f2c48-39e3-478c-863d-65bfd252d017" providerId="ADAL" clId="{1CFEC9FE-5EB5-410A-9760-DE0D7E73BCC9}" dt="2022-09-18T18:01:56.627" v="3797" actId="207"/>
          <ac:spMkLst>
            <pc:docMk/>
            <pc:sldMk cId="3967660684" sldId="358"/>
            <ac:spMk id="6" creationId="{E2968AD8-0252-3412-FEE8-F7DA61DB29FE}"/>
          </ac:spMkLst>
        </pc:spChg>
        <pc:picChg chg="del">
          <ac:chgData name="Alex Pang" userId="b35f2c48-39e3-478c-863d-65bfd252d017" providerId="ADAL" clId="{1CFEC9FE-5EB5-410A-9760-DE0D7E73BCC9}" dt="2022-09-18T17:56:44.889" v="3493" actId="478"/>
          <ac:picMkLst>
            <pc:docMk/>
            <pc:sldMk cId="3967660684" sldId="358"/>
            <ac:picMk id="5" creationId="{F7AC5346-609C-10FC-1BEA-5254BF252926}"/>
          </ac:picMkLst>
        </pc:picChg>
      </pc:sldChg>
      <pc:sldChg chg="addSp delSp modSp add del mod delAnim modAnim">
        <pc:chgData name="Alex Pang" userId="b35f2c48-39e3-478c-863d-65bfd252d017" providerId="ADAL" clId="{1CFEC9FE-5EB5-410A-9760-DE0D7E73BCC9}" dt="2022-09-18T18:17:03.416" v="4037" actId="2696"/>
        <pc:sldMkLst>
          <pc:docMk/>
          <pc:sldMk cId="3207299099" sldId="359"/>
        </pc:sldMkLst>
        <pc:spChg chg="mod">
          <ac:chgData name="Alex Pang" userId="b35f2c48-39e3-478c-863d-65bfd252d017" providerId="ADAL" clId="{1CFEC9FE-5EB5-410A-9760-DE0D7E73BCC9}" dt="2022-09-18T18:09:47.194" v="3956"/>
          <ac:spMkLst>
            <pc:docMk/>
            <pc:sldMk cId="3207299099" sldId="359"/>
            <ac:spMk id="2" creationId="{AABE5B0D-978E-C79F-BDB9-4131A03539E3}"/>
          </ac:spMkLst>
        </pc:spChg>
        <pc:spChg chg="mod">
          <ac:chgData name="Alex Pang" userId="b35f2c48-39e3-478c-863d-65bfd252d017" providerId="ADAL" clId="{1CFEC9FE-5EB5-410A-9760-DE0D7E73BCC9}" dt="2022-09-18T18:08:23.411" v="3946" actId="1076"/>
          <ac:spMkLst>
            <pc:docMk/>
            <pc:sldMk cId="3207299099" sldId="359"/>
            <ac:spMk id="3" creationId="{55E4943E-2796-03E2-7970-41BA6D6E2396}"/>
          </ac:spMkLst>
        </pc:spChg>
        <pc:spChg chg="add mod">
          <ac:chgData name="Alex Pang" userId="b35f2c48-39e3-478c-863d-65bfd252d017" providerId="ADAL" clId="{1CFEC9FE-5EB5-410A-9760-DE0D7E73BCC9}" dt="2022-09-18T18:10:54.749" v="3969" actId="20577"/>
          <ac:spMkLst>
            <pc:docMk/>
            <pc:sldMk cId="3207299099" sldId="359"/>
            <ac:spMk id="4" creationId="{FF8DD3D3-9F8B-0F32-988A-74B4FFD97449}"/>
          </ac:spMkLst>
        </pc:spChg>
        <pc:spChg chg="add mod">
          <ac:chgData name="Alex Pang" userId="b35f2c48-39e3-478c-863d-65bfd252d017" providerId="ADAL" clId="{1CFEC9FE-5EB5-410A-9760-DE0D7E73BCC9}" dt="2022-09-18T18:10:32.783" v="3966" actId="1076"/>
          <ac:spMkLst>
            <pc:docMk/>
            <pc:sldMk cId="3207299099" sldId="359"/>
            <ac:spMk id="5" creationId="{EAC4F797-1DBB-4364-B49A-7C1AA3926974}"/>
          </ac:spMkLst>
        </pc:spChg>
        <pc:spChg chg="del mod">
          <ac:chgData name="Alex Pang" userId="b35f2c48-39e3-478c-863d-65bfd252d017" providerId="ADAL" clId="{1CFEC9FE-5EB5-410A-9760-DE0D7E73BCC9}" dt="2022-09-18T18:03:59.350" v="3874" actId="478"/>
          <ac:spMkLst>
            <pc:docMk/>
            <pc:sldMk cId="3207299099" sldId="359"/>
            <ac:spMk id="6" creationId="{E2968AD8-0252-3412-FEE8-F7DA61DB29FE}"/>
          </ac:spMkLst>
        </pc:spChg>
        <pc:spChg chg="add mod">
          <ac:chgData name="Alex Pang" userId="b35f2c48-39e3-478c-863d-65bfd252d017" providerId="ADAL" clId="{1CFEC9FE-5EB5-410A-9760-DE0D7E73BCC9}" dt="2022-09-18T18:10:27.945" v="3965" actId="1076"/>
          <ac:spMkLst>
            <pc:docMk/>
            <pc:sldMk cId="3207299099" sldId="359"/>
            <ac:spMk id="8" creationId="{C7697509-4A8C-5B66-50C0-5A6066F41336}"/>
          </ac:spMkLst>
        </pc:spChg>
        <pc:spChg chg="add mod">
          <ac:chgData name="Alex Pang" userId="b35f2c48-39e3-478c-863d-65bfd252d017" providerId="ADAL" clId="{1CFEC9FE-5EB5-410A-9760-DE0D7E73BCC9}" dt="2022-09-18T18:10:49.445" v="3968" actId="1076"/>
          <ac:spMkLst>
            <pc:docMk/>
            <pc:sldMk cId="3207299099" sldId="359"/>
            <ac:spMk id="10" creationId="{5371063C-CBDE-7D40-1E17-82A59A2E36A5}"/>
          </ac:spMkLst>
        </pc:spChg>
      </pc:sldChg>
      <pc:sldChg chg="addSp delSp modSp add del mod delAnim modAnim">
        <pc:chgData name="Alex Pang" userId="b35f2c48-39e3-478c-863d-65bfd252d017" providerId="ADAL" clId="{1CFEC9FE-5EB5-410A-9760-DE0D7E73BCC9}" dt="2022-09-18T18:19:17.135" v="4056" actId="2696"/>
        <pc:sldMkLst>
          <pc:docMk/>
          <pc:sldMk cId="1766971746" sldId="360"/>
        </pc:sldMkLst>
        <pc:spChg chg="mod">
          <ac:chgData name="Alex Pang" userId="b35f2c48-39e3-478c-863d-65bfd252d017" providerId="ADAL" clId="{1CFEC9FE-5EB5-410A-9760-DE0D7E73BCC9}" dt="2022-09-18T18:15:25.447" v="4023" actId="1076"/>
          <ac:spMkLst>
            <pc:docMk/>
            <pc:sldMk cId="1766971746" sldId="360"/>
            <ac:spMk id="4" creationId="{FF8DD3D3-9F8B-0F32-988A-74B4FFD97449}"/>
          </ac:spMkLst>
        </pc:spChg>
        <pc:spChg chg="mod">
          <ac:chgData name="Alex Pang" userId="b35f2c48-39e3-478c-863d-65bfd252d017" providerId="ADAL" clId="{1CFEC9FE-5EB5-410A-9760-DE0D7E73BCC9}" dt="2022-09-18T18:16:26.636" v="4032" actId="1076"/>
          <ac:spMkLst>
            <pc:docMk/>
            <pc:sldMk cId="1766971746" sldId="360"/>
            <ac:spMk id="5" creationId="{EAC4F797-1DBB-4364-B49A-7C1AA3926974}"/>
          </ac:spMkLst>
        </pc:spChg>
        <pc:spChg chg="add del mod">
          <ac:chgData name="Alex Pang" userId="b35f2c48-39e3-478c-863d-65bfd252d017" providerId="ADAL" clId="{1CFEC9FE-5EB5-410A-9760-DE0D7E73BCC9}" dt="2022-09-18T18:17:13.603" v="4039" actId="478"/>
          <ac:spMkLst>
            <pc:docMk/>
            <pc:sldMk cId="1766971746" sldId="360"/>
            <ac:spMk id="6" creationId="{D8DC30A7-17A4-4B5C-E6BA-1DE66036265D}"/>
          </ac:spMkLst>
        </pc:spChg>
        <pc:spChg chg="add del mod">
          <ac:chgData name="Alex Pang" userId="b35f2c48-39e3-478c-863d-65bfd252d017" providerId="ADAL" clId="{1CFEC9FE-5EB5-410A-9760-DE0D7E73BCC9}" dt="2022-09-18T18:17:19.108" v="4040" actId="478"/>
          <ac:spMkLst>
            <pc:docMk/>
            <pc:sldMk cId="1766971746" sldId="360"/>
            <ac:spMk id="7" creationId="{15B21550-2DB6-2605-3A42-194221D08BFE}"/>
          </ac:spMkLst>
        </pc:spChg>
        <pc:spChg chg="mod">
          <ac:chgData name="Alex Pang" userId="b35f2c48-39e3-478c-863d-65bfd252d017" providerId="ADAL" clId="{1CFEC9FE-5EB5-410A-9760-DE0D7E73BCC9}" dt="2022-09-18T18:18:12.253" v="4051" actId="1076"/>
          <ac:spMkLst>
            <pc:docMk/>
            <pc:sldMk cId="1766971746" sldId="360"/>
            <ac:spMk id="8" creationId="{C7697509-4A8C-5B66-50C0-5A6066F41336}"/>
          </ac:spMkLst>
        </pc:spChg>
        <pc:spChg chg="add del mod">
          <ac:chgData name="Alex Pang" userId="b35f2c48-39e3-478c-863d-65bfd252d017" providerId="ADAL" clId="{1CFEC9FE-5EB5-410A-9760-DE0D7E73BCC9}" dt="2022-09-18T18:17:31.162" v="4043" actId="478"/>
          <ac:spMkLst>
            <pc:docMk/>
            <pc:sldMk cId="1766971746" sldId="360"/>
            <ac:spMk id="9" creationId="{C3FA57F8-14F6-79D1-29A1-A81DB0933D89}"/>
          </ac:spMkLst>
        </pc:spChg>
        <pc:spChg chg="mod">
          <ac:chgData name="Alex Pang" userId="b35f2c48-39e3-478c-863d-65bfd252d017" providerId="ADAL" clId="{1CFEC9FE-5EB5-410A-9760-DE0D7E73BCC9}" dt="2022-09-18T18:18:15.554" v="4052" actId="1076"/>
          <ac:spMkLst>
            <pc:docMk/>
            <pc:sldMk cId="1766971746" sldId="360"/>
            <ac:spMk id="10" creationId="{5371063C-CBDE-7D40-1E17-82A59A2E36A5}"/>
          </ac:spMkLst>
        </pc:spChg>
      </pc:sldChg>
      <pc:sldChg chg="delSp modSp add mod delAnim modAnim">
        <pc:chgData name="Alex Pang" userId="b35f2c48-39e3-478c-863d-65bfd252d017" providerId="ADAL" clId="{1CFEC9FE-5EB5-410A-9760-DE0D7E73BCC9}" dt="2022-09-18T18:19:56.971" v="4064"/>
        <pc:sldMkLst>
          <pc:docMk/>
          <pc:sldMk cId="53890397" sldId="361"/>
        </pc:sldMkLst>
        <pc:spChg chg="del mod">
          <ac:chgData name="Alex Pang" userId="b35f2c48-39e3-478c-863d-65bfd252d017" providerId="ADAL" clId="{1CFEC9FE-5EB5-410A-9760-DE0D7E73BCC9}" dt="2022-09-18T18:19:29.026" v="4059" actId="478"/>
          <ac:spMkLst>
            <pc:docMk/>
            <pc:sldMk cId="53890397" sldId="361"/>
            <ac:spMk id="6" creationId="{D8DC30A7-17A4-4B5C-E6BA-1DE66036265D}"/>
          </ac:spMkLst>
        </pc:spChg>
        <pc:spChg chg="del mod">
          <ac:chgData name="Alex Pang" userId="b35f2c48-39e3-478c-863d-65bfd252d017" providerId="ADAL" clId="{1CFEC9FE-5EB5-410A-9760-DE0D7E73BCC9}" dt="2022-09-18T18:19:31.384" v="4060" actId="478"/>
          <ac:spMkLst>
            <pc:docMk/>
            <pc:sldMk cId="53890397" sldId="361"/>
            <ac:spMk id="7" creationId="{15B21550-2DB6-2605-3A42-194221D08BFE}"/>
          </ac:spMkLst>
        </pc:spChg>
        <pc:spChg chg="mod">
          <ac:chgData name="Alex Pang" userId="b35f2c48-39e3-478c-863d-65bfd252d017" providerId="ADAL" clId="{1CFEC9FE-5EB5-410A-9760-DE0D7E73BCC9}" dt="2022-09-18T18:19:06.226" v="4054" actId="1076"/>
          <ac:spMkLst>
            <pc:docMk/>
            <pc:sldMk cId="53890397" sldId="361"/>
            <ac:spMk id="8" creationId="{C7697509-4A8C-5B66-50C0-5A6066F41336}"/>
          </ac:spMkLst>
        </pc:spChg>
        <pc:spChg chg="del mod">
          <ac:chgData name="Alex Pang" userId="b35f2c48-39e3-478c-863d-65bfd252d017" providerId="ADAL" clId="{1CFEC9FE-5EB5-410A-9760-DE0D7E73BCC9}" dt="2022-09-18T18:19:36.290" v="4061" actId="478"/>
          <ac:spMkLst>
            <pc:docMk/>
            <pc:sldMk cId="53890397" sldId="361"/>
            <ac:spMk id="9" creationId="{C3FA57F8-14F6-79D1-29A1-A81DB0933D89}"/>
          </ac:spMkLst>
        </pc:spChg>
        <pc:spChg chg="mod">
          <ac:chgData name="Alex Pang" userId="b35f2c48-39e3-478c-863d-65bfd252d017" providerId="ADAL" clId="{1CFEC9FE-5EB5-410A-9760-DE0D7E73BCC9}" dt="2022-09-18T18:19:11.226" v="4055" actId="1076"/>
          <ac:spMkLst>
            <pc:docMk/>
            <pc:sldMk cId="53890397" sldId="361"/>
            <ac:spMk id="10" creationId="{5371063C-CBDE-7D40-1E17-82A59A2E36A5}"/>
          </ac:spMkLst>
        </pc:spChg>
      </pc:sldChg>
      <pc:sldChg chg="add">
        <pc:chgData name="Alex Pang" userId="b35f2c48-39e3-478c-863d-65bfd252d017" providerId="ADAL" clId="{1CFEC9FE-5EB5-410A-9760-DE0D7E73BCC9}" dt="2022-09-18T18:19:20.755" v="4057" actId="2890"/>
        <pc:sldMkLst>
          <pc:docMk/>
          <pc:sldMk cId="1574574296" sldId="362"/>
        </pc:sldMkLst>
      </pc:sldChg>
      <pc:sldChg chg="addSp delSp modSp new mod">
        <pc:chgData name="Alex Pang" userId="b35f2c48-39e3-478c-863d-65bfd252d017" providerId="ADAL" clId="{1CFEC9FE-5EB5-410A-9760-DE0D7E73BCC9}" dt="2022-09-18T18:27:13.858" v="4207" actId="1076"/>
        <pc:sldMkLst>
          <pc:docMk/>
          <pc:sldMk cId="398514465" sldId="363"/>
        </pc:sldMkLst>
        <pc:spChg chg="mod">
          <ac:chgData name="Alex Pang" userId="b35f2c48-39e3-478c-863d-65bfd252d017" providerId="ADAL" clId="{1CFEC9FE-5EB5-410A-9760-DE0D7E73BCC9}" dt="2022-09-18T18:26:50.691" v="4203" actId="20577"/>
          <ac:spMkLst>
            <pc:docMk/>
            <pc:sldMk cId="398514465" sldId="363"/>
            <ac:spMk id="2" creationId="{1F055DDE-EB8A-B33A-974A-A0B1F9F3057F}"/>
          </ac:spMkLst>
        </pc:spChg>
        <pc:spChg chg="del">
          <ac:chgData name="Alex Pang" userId="b35f2c48-39e3-478c-863d-65bfd252d017" providerId="ADAL" clId="{1CFEC9FE-5EB5-410A-9760-DE0D7E73BCC9}" dt="2022-09-18T18:26:59.408" v="4204" actId="478"/>
          <ac:spMkLst>
            <pc:docMk/>
            <pc:sldMk cId="398514465" sldId="363"/>
            <ac:spMk id="3" creationId="{FB0F8578-3E44-3694-9814-8453A90B1B5A}"/>
          </ac:spMkLst>
        </pc:spChg>
        <pc:spChg chg="add mod">
          <ac:chgData name="Alex Pang" userId="b35f2c48-39e3-478c-863d-65bfd252d017" providerId="ADAL" clId="{1CFEC9FE-5EB5-410A-9760-DE0D7E73BCC9}" dt="2022-09-18T18:27:13.858" v="4207" actId="1076"/>
          <ac:spMkLst>
            <pc:docMk/>
            <pc:sldMk cId="398514465" sldId="363"/>
            <ac:spMk id="5" creationId="{F4EEC75B-827D-A710-315F-6C6063392B49}"/>
          </ac:spMkLst>
        </pc:spChg>
      </pc:sldChg>
      <pc:sldMasterChg chg="modSldLayout">
        <pc:chgData name="Alex Pang" userId="b35f2c48-39e3-478c-863d-65bfd252d017" providerId="ADAL" clId="{1CFEC9FE-5EB5-410A-9760-DE0D7E73BCC9}" dt="2022-09-18T15:34:48.844" v="2787" actId="113"/>
        <pc:sldMasterMkLst>
          <pc:docMk/>
          <pc:sldMasterMk cId="3682365621" sldId="2147483674"/>
        </pc:sldMasterMkLst>
        <pc:sldLayoutChg chg="modSp">
          <pc:chgData name="Alex Pang" userId="b35f2c48-39e3-478c-863d-65bfd252d017" providerId="ADAL" clId="{1CFEC9FE-5EB5-410A-9760-DE0D7E73BCC9}" dt="2022-09-18T15:34:48.844" v="2787" actId="113"/>
          <pc:sldLayoutMkLst>
            <pc:docMk/>
            <pc:sldMasterMk cId="3682365621" sldId="2147483674"/>
            <pc:sldLayoutMk cId="216613234" sldId="2147483686"/>
          </pc:sldLayoutMkLst>
          <pc:spChg chg="mod">
            <ac:chgData name="Alex Pang" userId="b35f2c48-39e3-478c-863d-65bfd252d017" providerId="ADAL" clId="{1CFEC9FE-5EB5-410A-9760-DE0D7E73BCC9}" dt="2022-09-18T15:34:48.844" v="2787" actId="113"/>
            <ac:spMkLst>
              <pc:docMk/>
              <pc:sldMasterMk cId="3682365621" sldId="2147483674"/>
              <pc:sldLayoutMk cId="216613234" sldId="2147483686"/>
              <ac:spMk id="4" creationId="{00000000-0000-0000-0000-000000000000}"/>
            </ac:spMkLst>
          </pc:spChg>
        </pc:sldLayoutChg>
      </pc:sldMasterChg>
    </pc:docChg>
  </pc:docChgLst>
  <pc:docChgLst>
    <pc:chgData name="Alex Pang" userId="b35f2c48-39e3-478c-863d-65bfd252d017" providerId="ADAL" clId="{055E0E59-1345-4E32-8F0C-83A99342C019}"/>
    <pc:docChg chg="custSel addSld modSld">
      <pc:chgData name="Alex Pang" userId="b35f2c48-39e3-478c-863d-65bfd252d017" providerId="ADAL" clId="{055E0E59-1345-4E32-8F0C-83A99342C019}" dt="2024-03-14T18:42:42.891" v="547" actId="255"/>
      <pc:docMkLst>
        <pc:docMk/>
      </pc:docMkLst>
      <pc:sldChg chg="addSp delSp modSp mod">
        <pc:chgData name="Alex Pang" userId="b35f2c48-39e3-478c-863d-65bfd252d017" providerId="ADAL" clId="{055E0E59-1345-4E32-8F0C-83A99342C019}" dt="2024-03-14T18:42:42.891" v="547" actId="255"/>
        <pc:sldMkLst>
          <pc:docMk/>
          <pc:sldMk cId="3786649340" sldId="295"/>
        </pc:sldMkLst>
        <pc:spChg chg="del mod">
          <ac:chgData name="Alex Pang" userId="b35f2c48-39e3-478c-863d-65bfd252d017" providerId="ADAL" clId="{055E0E59-1345-4E32-8F0C-83A99342C019}" dt="2024-03-14T18:40:10.248" v="499" actId="478"/>
          <ac:spMkLst>
            <pc:docMk/>
            <pc:sldMk cId="3786649340" sldId="295"/>
            <ac:spMk id="3" creationId="{43A1D0A7-2A95-4BA5-9A18-DF08C766A541}"/>
          </ac:spMkLst>
        </pc:spChg>
        <pc:spChg chg="mod">
          <ac:chgData name="Alex Pang" userId="b35f2c48-39e3-478c-863d-65bfd252d017" providerId="ADAL" clId="{055E0E59-1345-4E32-8F0C-83A99342C019}" dt="2024-03-14T18:42:42.891" v="547" actId="255"/>
          <ac:spMkLst>
            <pc:docMk/>
            <pc:sldMk cId="3786649340" sldId="295"/>
            <ac:spMk id="10" creationId="{E9956064-E879-44E3-ADD0-9BA0B19A0201}"/>
          </ac:spMkLst>
        </pc:spChg>
        <pc:spChg chg="mod">
          <ac:chgData name="Alex Pang" userId="b35f2c48-39e3-478c-863d-65bfd252d017" providerId="ADAL" clId="{055E0E59-1345-4E32-8F0C-83A99342C019}" dt="2024-03-14T18:39:53.346" v="494" actId="1076"/>
          <ac:spMkLst>
            <pc:docMk/>
            <pc:sldMk cId="3786649340" sldId="295"/>
            <ac:spMk id="11" creationId="{90595F1A-715E-4D49-A5CB-8C78909A06D5}"/>
          </ac:spMkLst>
        </pc:spChg>
        <pc:picChg chg="add mod">
          <ac:chgData name="Alex Pang" userId="b35f2c48-39e3-478c-863d-65bfd252d017" providerId="ADAL" clId="{055E0E59-1345-4E32-8F0C-83A99342C019}" dt="2024-03-14T18:39:42.985" v="492" actId="1076"/>
          <ac:picMkLst>
            <pc:docMk/>
            <pc:sldMk cId="3786649340" sldId="295"/>
            <ac:picMk id="4" creationId="{7D5109E2-7398-AA41-9CCF-1A69919B6C85}"/>
          </ac:picMkLst>
        </pc:picChg>
        <pc:picChg chg="del mod">
          <ac:chgData name="Alex Pang" userId="b35f2c48-39e3-478c-863d-65bfd252d017" providerId="ADAL" clId="{055E0E59-1345-4E32-8F0C-83A99342C019}" dt="2024-03-14T18:27:58.856" v="16" actId="478"/>
          <ac:picMkLst>
            <pc:docMk/>
            <pc:sldMk cId="3786649340" sldId="295"/>
            <ac:picMk id="5" creationId="{93531548-973E-4646-A06E-4DE6329EDD24}"/>
          </ac:picMkLst>
        </pc:picChg>
        <pc:picChg chg="add mod">
          <ac:chgData name="Alex Pang" userId="b35f2c48-39e3-478c-863d-65bfd252d017" providerId="ADAL" clId="{055E0E59-1345-4E32-8F0C-83A99342C019}" dt="2024-03-14T18:39:48.633" v="493" actId="1076"/>
          <ac:picMkLst>
            <pc:docMk/>
            <pc:sldMk cId="3786649340" sldId="295"/>
            <ac:picMk id="6" creationId="{9FD0C9EC-F146-4ABD-B5E2-9364DDA52061}"/>
          </ac:picMkLst>
        </pc:picChg>
        <pc:picChg chg="del mod">
          <ac:chgData name="Alex Pang" userId="b35f2c48-39e3-478c-863d-65bfd252d017" providerId="ADAL" clId="{055E0E59-1345-4E32-8F0C-83A99342C019}" dt="2024-03-14T18:28:01.389" v="17" actId="478"/>
          <ac:picMkLst>
            <pc:docMk/>
            <pc:sldMk cId="3786649340" sldId="295"/>
            <ac:picMk id="7" creationId="{9FD0C9EC-F146-4ABD-B5E2-9364DDA52061}"/>
          </ac:picMkLst>
        </pc:picChg>
        <pc:picChg chg="del mod">
          <ac:chgData name="Alex Pang" userId="b35f2c48-39e3-478c-863d-65bfd252d017" providerId="ADAL" clId="{055E0E59-1345-4E32-8F0C-83A99342C019}" dt="2024-03-14T18:28:03.707" v="18" actId="478"/>
          <ac:picMkLst>
            <pc:docMk/>
            <pc:sldMk cId="3786649340" sldId="295"/>
            <ac:picMk id="9" creationId="{46FA7C06-64AF-4CE9-BB9B-4E35C70F1584}"/>
          </ac:picMkLst>
        </pc:picChg>
      </pc:sldChg>
      <pc:sldChg chg="addSp delSp modSp add mod">
        <pc:chgData name="Alex Pang" userId="b35f2c48-39e3-478c-863d-65bfd252d017" providerId="ADAL" clId="{055E0E59-1345-4E32-8F0C-83A99342C019}" dt="2024-03-14T18:39:30.270" v="489" actId="1076"/>
        <pc:sldMkLst>
          <pc:docMk/>
          <pc:sldMk cId="2696338664" sldId="330"/>
        </pc:sldMkLst>
        <pc:spChg chg="mod">
          <ac:chgData name="Alex Pang" userId="b35f2c48-39e3-478c-863d-65bfd252d017" providerId="ADAL" clId="{055E0E59-1345-4E32-8F0C-83A99342C019}" dt="2024-03-14T18:27:28.042" v="15" actId="20577"/>
          <ac:spMkLst>
            <pc:docMk/>
            <pc:sldMk cId="2696338664" sldId="330"/>
            <ac:spMk id="2" creationId="{A0880181-522A-4498-A873-E7F3643D1F61}"/>
          </ac:spMkLst>
        </pc:spChg>
        <pc:spChg chg="mod">
          <ac:chgData name="Alex Pang" userId="b35f2c48-39e3-478c-863d-65bfd252d017" providerId="ADAL" clId="{055E0E59-1345-4E32-8F0C-83A99342C019}" dt="2024-03-14T18:38:16.202" v="410"/>
          <ac:spMkLst>
            <pc:docMk/>
            <pc:sldMk cId="2696338664" sldId="330"/>
            <ac:spMk id="3" creationId="{43A1D0A7-2A95-4BA5-9A18-DF08C766A541}"/>
          </ac:spMkLst>
        </pc:spChg>
        <pc:spChg chg="del">
          <ac:chgData name="Alex Pang" userId="b35f2c48-39e3-478c-863d-65bfd252d017" providerId="ADAL" clId="{055E0E59-1345-4E32-8F0C-83A99342C019}" dt="2024-03-14T18:31:46.695" v="48" actId="478"/>
          <ac:spMkLst>
            <pc:docMk/>
            <pc:sldMk cId="2696338664" sldId="330"/>
            <ac:spMk id="10" creationId="{E9956064-E879-44E3-ADD0-9BA0B19A0201}"/>
          </ac:spMkLst>
        </pc:spChg>
        <pc:spChg chg="mod">
          <ac:chgData name="Alex Pang" userId="b35f2c48-39e3-478c-863d-65bfd252d017" providerId="ADAL" clId="{055E0E59-1345-4E32-8F0C-83A99342C019}" dt="2024-03-14T18:39:22.152" v="486" actId="20577"/>
          <ac:spMkLst>
            <pc:docMk/>
            <pc:sldMk cId="2696338664" sldId="330"/>
            <ac:spMk id="11" creationId="{90595F1A-715E-4D49-A5CB-8C78909A06D5}"/>
          </ac:spMkLst>
        </pc:spChg>
        <pc:picChg chg="add mod">
          <ac:chgData name="Alex Pang" userId="b35f2c48-39e3-478c-863d-65bfd252d017" providerId="ADAL" clId="{055E0E59-1345-4E32-8F0C-83A99342C019}" dt="2024-03-14T18:38:23.938" v="412" actId="1076"/>
          <ac:picMkLst>
            <pc:docMk/>
            <pc:sldMk cId="2696338664" sldId="330"/>
            <ac:picMk id="4" creationId="{268F5927-81F5-052B-3F91-D73793F2EDAB}"/>
          </ac:picMkLst>
        </pc:picChg>
        <pc:picChg chg="del">
          <ac:chgData name="Alex Pang" userId="b35f2c48-39e3-478c-863d-65bfd252d017" providerId="ADAL" clId="{055E0E59-1345-4E32-8F0C-83A99342C019}" dt="2024-03-14T18:31:48.830" v="49" actId="478"/>
          <ac:picMkLst>
            <pc:docMk/>
            <pc:sldMk cId="2696338664" sldId="330"/>
            <ac:picMk id="5" creationId="{93531548-973E-4646-A06E-4DE6329EDD24}"/>
          </ac:picMkLst>
        </pc:picChg>
        <pc:picChg chg="del">
          <ac:chgData name="Alex Pang" userId="b35f2c48-39e3-478c-863d-65bfd252d017" providerId="ADAL" clId="{055E0E59-1345-4E32-8F0C-83A99342C019}" dt="2024-03-14T18:30:45.777" v="39" actId="21"/>
          <ac:picMkLst>
            <pc:docMk/>
            <pc:sldMk cId="2696338664" sldId="330"/>
            <ac:picMk id="7" creationId="{9FD0C9EC-F146-4ABD-B5E2-9364DDA52061}"/>
          </ac:picMkLst>
        </pc:picChg>
        <pc:picChg chg="mod">
          <ac:chgData name="Alex Pang" userId="b35f2c48-39e3-478c-863d-65bfd252d017" providerId="ADAL" clId="{055E0E59-1345-4E32-8F0C-83A99342C019}" dt="2024-03-14T18:39:30.270" v="489" actId="1076"/>
          <ac:picMkLst>
            <pc:docMk/>
            <pc:sldMk cId="2696338664" sldId="330"/>
            <ac:picMk id="9" creationId="{46FA7C06-64AF-4CE9-BB9B-4E35C70F1584}"/>
          </ac:picMkLst>
        </pc:picChg>
      </pc:sldChg>
    </pc:docChg>
  </pc:docChgLst>
  <pc:docChgLst>
    <pc:chgData name="Alex Pang" userId="b35f2c48-39e3-478c-863d-65bfd252d017" providerId="ADAL" clId="{FCDCDC8D-F43A-4B7A-B008-3C2A29798668}"/>
    <pc:docChg chg="custSel modSld modMainMaster">
      <pc:chgData name="Alex Pang" userId="b35f2c48-39e3-478c-863d-65bfd252d017" providerId="ADAL" clId="{FCDCDC8D-F43A-4B7A-B008-3C2A29798668}" dt="2022-10-21T19:01:10.998" v="9" actId="2711"/>
      <pc:docMkLst>
        <pc:docMk/>
      </pc:docMkLst>
      <pc:sldChg chg="modSp mod">
        <pc:chgData name="Alex Pang" userId="b35f2c48-39e3-478c-863d-65bfd252d017" providerId="ADAL" clId="{FCDCDC8D-F43A-4B7A-B008-3C2A29798668}" dt="2022-10-21T19:00:47.055" v="4" actId="2711"/>
        <pc:sldMkLst>
          <pc:docMk/>
          <pc:sldMk cId="375537584" sldId="321"/>
        </pc:sldMkLst>
        <pc:spChg chg="mod">
          <ac:chgData name="Alex Pang" userId="b35f2c48-39e3-478c-863d-65bfd252d017" providerId="ADAL" clId="{FCDCDC8D-F43A-4B7A-B008-3C2A29798668}" dt="2022-10-21T19:00:38.851" v="3" actId="2711"/>
          <ac:spMkLst>
            <pc:docMk/>
            <pc:sldMk cId="375537584" sldId="321"/>
            <ac:spMk id="3" creationId="{02F87C00-6AC0-887D-AEA9-243D779A4B7F}"/>
          </ac:spMkLst>
        </pc:spChg>
        <pc:spChg chg="mod">
          <ac:chgData name="Alex Pang" userId="b35f2c48-39e3-478c-863d-65bfd252d017" providerId="ADAL" clId="{FCDCDC8D-F43A-4B7A-B008-3C2A29798668}" dt="2022-10-21T19:00:47.055" v="4" actId="2711"/>
          <ac:spMkLst>
            <pc:docMk/>
            <pc:sldMk cId="375537584" sldId="321"/>
            <ac:spMk id="4" creationId="{905FC1C9-83F1-2CBD-6B8A-2FE474DBEA7A}"/>
          </ac:spMkLst>
        </pc:spChg>
      </pc:sldChg>
      <pc:sldChg chg="delSp mod">
        <pc:chgData name="Alex Pang" userId="b35f2c48-39e3-478c-863d-65bfd252d017" providerId="ADAL" clId="{FCDCDC8D-F43A-4B7A-B008-3C2A29798668}" dt="2022-10-21T19:00:56.237" v="5" actId="478"/>
        <pc:sldMkLst>
          <pc:docMk/>
          <pc:sldMk cId="2325233749" sldId="322"/>
        </pc:sldMkLst>
        <pc:spChg chg="del">
          <ac:chgData name="Alex Pang" userId="b35f2c48-39e3-478c-863d-65bfd252d017" providerId="ADAL" clId="{FCDCDC8D-F43A-4B7A-B008-3C2A29798668}" dt="2022-10-21T19:00:56.237" v="5" actId="478"/>
          <ac:spMkLst>
            <pc:docMk/>
            <pc:sldMk cId="2325233749" sldId="322"/>
            <ac:spMk id="5" creationId="{91F3D353-FC7C-72A3-20E6-E489F29E77AD}"/>
          </ac:spMkLst>
        </pc:spChg>
      </pc:sldChg>
      <pc:sldChg chg="modSp modAnim">
        <pc:chgData name="Alex Pang" userId="b35f2c48-39e3-478c-863d-65bfd252d017" providerId="ADAL" clId="{FCDCDC8D-F43A-4B7A-B008-3C2A29798668}" dt="2022-10-21T19:01:10.998" v="9" actId="2711"/>
        <pc:sldMkLst>
          <pc:docMk/>
          <pc:sldMk cId="440738146" sldId="324"/>
        </pc:sldMkLst>
        <pc:spChg chg="mod">
          <ac:chgData name="Alex Pang" userId="b35f2c48-39e3-478c-863d-65bfd252d017" providerId="ADAL" clId="{FCDCDC8D-F43A-4B7A-B008-3C2A29798668}" dt="2022-10-21T19:01:10.998" v="9" actId="2711"/>
          <ac:spMkLst>
            <pc:docMk/>
            <pc:sldMk cId="440738146" sldId="324"/>
            <ac:spMk id="4" creationId="{B8D9185B-879E-7939-87EE-D74502A273E0}"/>
          </ac:spMkLst>
        </pc:spChg>
      </pc:sldChg>
      <pc:sldMasterChg chg="modSldLayout">
        <pc:chgData name="Alex Pang" userId="b35f2c48-39e3-478c-863d-65bfd252d017" providerId="ADAL" clId="{FCDCDC8D-F43A-4B7A-B008-3C2A29798668}" dt="2022-10-21T19:00:15.903" v="1" actId="2711"/>
        <pc:sldMasterMkLst>
          <pc:docMk/>
          <pc:sldMasterMk cId="3682365621" sldId="2147483674"/>
        </pc:sldMasterMkLst>
        <pc:sldLayoutChg chg="modSp">
          <pc:chgData name="Alex Pang" userId="b35f2c48-39e3-478c-863d-65bfd252d017" providerId="ADAL" clId="{FCDCDC8D-F43A-4B7A-B008-3C2A29798668}" dt="2022-10-21T19:00:15.903" v="1" actId="2711"/>
          <pc:sldLayoutMkLst>
            <pc:docMk/>
            <pc:sldMasterMk cId="3682365621" sldId="2147483674"/>
            <pc:sldLayoutMk cId="216613234" sldId="2147483686"/>
          </pc:sldLayoutMkLst>
          <pc:spChg chg="mod">
            <ac:chgData name="Alex Pang" userId="b35f2c48-39e3-478c-863d-65bfd252d017" providerId="ADAL" clId="{FCDCDC8D-F43A-4B7A-B008-3C2A29798668}" dt="2022-10-21T19:00:15.903" v="1" actId="2711"/>
            <ac:spMkLst>
              <pc:docMk/>
              <pc:sldMasterMk cId="3682365621" sldId="2147483674"/>
              <pc:sldLayoutMk cId="216613234" sldId="2147483686"/>
              <ac:spMk id="3" creationId="{00000000-0000-0000-0000-000000000000}"/>
            </ac:spMkLst>
          </pc:spChg>
          <pc:spChg chg="mod">
            <ac:chgData name="Alex Pang" userId="b35f2c48-39e3-478c-863d-65bfd252d017" providerId="ADAL" clId="{FCDCDC8D-F43A-4B7A-B008-3C2A29798668}" dt="2022-10-21T18:59:52.586" v="0" actId="2711"/>
            <ac:spMkLst>
              <pc:docMk/>
              <pc:sldMasterMk cId="3682365621" sldId="2147483674"/>
              <pc:sldLayoutMk cId="216613234" sldId="2147483686"/>
              <ac:spMk id="4" creationId="{00000000-0000-0000-0000-000000000000}"/>
            </ac:spMkLst>
          </pc:spChg>
        </pc:sldLayoutChg>
      </pc:sldMasterChg>
    </pc:docChg>
  </pc:docChgLst>
  <pc:docChgLst>
    <pc:chgData name="Alex Pang" userId="b35f2c48-39e3-478c-863d-65bfd252d017" providerId="ADAL" clId="{FBF1EBE6-AA7A-4BDC-9133-160585461A8A}"/>
    <pc:docChg chg="delSld modSld sldOrd">
      <pc:chgData name="Alex Pang" userId="b35f2c48-39e3-478c-863d-65bfd252d017" providerId="ADAL" clId="{FBF1EBE6-AA7A-4BDC-9133-160585461A8A}" dt="2022-09-10T02:19:08.350" v="2" actId="2696"/>
      <pc:docMkLst>
        <pc:docMk/>
      </pc:docMkLst>
      <pc:sldChg chg="del">
        <pc:chgData name="Alex Pang" userId="b35f2c48-39e3-478c-863d-65bfd252d017" providerId="ADAL" clId="{FBF1EBE6-AA7A-4BDC-9133-160585461A8A}" dt="2022-09-10T02:19:08.350" v="2" actId="2696"/>
        <pc:sldMkLst>
          <pc:docMk/>
          <pc:sldMk cId="1175031532" sldId="315"/>
        </pc:sldMkLst>
      </pc:sldChg>
      <pc:sldChg chg="ord">
        <pc:chgData name="Alex Pang" userId="b35f2c48-39e3-478c-863d-65bfd252d017" providerId="ADAL" clId="{FBF1EBE6-AA7A-4BDC-9133-160585461A8A}" dt="2022-09-10T02:19:05.120" v="1"/>
        <pc:sldMkLst>
          <pc:docMk/>
          <pc:sldMk cId="375537584" sldId="321"/>
        </pc:sldMkLst>
      </pc:sldChg>
      <pc:sldMasterChg chg="delSldLayout">
        <pc:chgData name="Alex Pang" userId="b35f2c48-39e3-478c-863d-65bfd252d017" providerId="ADAL" clId="{FBF1EBE6-AA7A-4BDC-9133-160585461A8A}" dt="2022-09-10T02:19:08.350" v="2" actId="2696"/>
        <pc:sldMasterMkLst>
          <pc:docMk/>
          <pc:sldMasterMk cId="2798249480" sldId="2147483648"/>
        </pc:sldMasterMkLst>
        <pc:sldLayoutChg chg="del">
          <pc:chgData name="Alex Pang" userId="b35f2c48-39e3-478c-863d-65bfd252d017" providerId="ADAL" clId="{FBF1EBE6-AA7A-4BDC-9133-160585461A8A}" dt="2022-09-10T02:19:08.350" v="2" actId="2696"/>
          <pc:sldLayoutMkLst>
            <pc:docMk/>
            <pc:sldMasterMk cId="2798249480" sldId="2147483648"/>
            <pc:sldLayoutMk cId="2295963182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AAA2A-7C38-4E9D-94ED-33CF572E7B96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759B6-FD99-4669-869A-29351F64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27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E5FAC-2A70-43F5-9E64-8FBC5F37C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E3845-0AC6-4420-99EE-6C4AA2FA6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EBA95-DC39-4380-A81F-246B5581B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AA144-A77B-45F4-8AB5-D4761F2B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08666-24FE-4FB9-84B8-DD50820A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6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D8E8-FE3E-45CA-8774-441779CF1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71687-D3DF-4BD8-9450-FCBE128F8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6C4CA-29E7-4115-A38E-21A9056F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EFBF0-C4D7-4ACE-BA5B-2144DAAC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44496-13E3-4907-A6A8-C220C921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6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61DDB9-E55F-42C0-8C29-37FBD7F35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1AE5B-392F-4808-A51C-F1315DEA8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C39DF-DC65-4AE4-8CF1-5DCE2D8BF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F80AF-380C-4639-8FBD-214C2450B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B5764-7CFA-4BD8-83CE-83FE39777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79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endParaRPr lang="en-US" sz="1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496" y="275701"/>
            <a:ext cx="10931015" cy="640080"/>
          </a:xfrm>
        </p:spPr>
        <p:txBody>
          <a:bodyPr anchor="b" anchorCtr="0">
            <a:normAutofit/>
          </a:bodyPr>
          <a:lstStyle>
            <a:lvl1pPr>
              <a:defRPr sz="2800" b="0">
                <a:solidFill>
                  <a:srgbClr val="0052F6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222593"/>
            <a:ext cx="11048070" cy="487310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lang="en-US" sz="2400" smtClean="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lang="en-US" sz="2400" smtClean="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lang="en-US" sz="2400" smtClean="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lang="en-US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97BDBD-1F91-EAB0-C309-4B1B26067C8F}"/>
              </a:ext>
            </a:extLst>
          </p:cNvPr>
          <p:cNvCxnSpPr/>
          <p:nvPr userDrawn="1"/>
        </p:nvCxnSpPr>
        <p:spPr>
          <a:xfrm>
            <a:off x="541485" y="1022685"/>
            <a:ext cx="1110903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13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E5FAC-2A70-43F5-9E64-8FBC5F37C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E3845-0AC6-4420-99EE-6C4AA2FA6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EBA95-DC39-4380-A81F-246B5581B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AA144-A77B-45F4-8AB5-D4761F2B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08666-24FE-4FB9-84B8-DD50820A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23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816B-48A8-4AAB-B2BE-637C2C28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20EA1-D87C-45ED-BDFA-76B9416AF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81E85-169B-420F-92A2-577367775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C8B3A-1F89-45B5-A85F-C261B041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BE46B-8286-4125-8DEE-E530D4D8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77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9FC14-7C37-4F0F-8BBE-AFF4B160B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CBF6A-C4FB-4E24-AA20-6730B3364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5C1FB-1AAD-422C-AE5A-A18763A57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D82E1-7018-4607-995A-791AD4D20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D3879-651A-45A2-898E-4B5EDBE2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88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CEBDF-94ED-41B3-90E4-020B2204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CD659-8957-4B53-8D09-398A89F12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3B8B3-7E76-4AFA-8967-2CFD621C5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518F4-2FB4-4E77-8D38-EAFAD2C4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07294-F0E4-445F-A889-32C781A3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AE4AF-2EA0-4267-A56D-A0C9B57E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92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7D1C4-B49D-4DE4-9309-8E89BEAC6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C9C-4398-483B-A6E2-9776D326D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D35E6-04BB-4C3C-B6DF-A57655BA6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F519D-7220-49B0-B485-7A0DFDAE6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6174C3-F494-4E62-9532-E62E12500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170025-BCBC-41B5-864C-B8C8D6615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25494-A9E0-402C-B573-D47E1ECBB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77017D-49BD-4CDE-A5A8-C827FC12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372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9DB8-76F9-4CDB-ACCC-ED321C38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925A1-EA86-47B6-9CD7-648974A3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F5C2C-A132-4841-9058-5696E56B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111A8-3D9C-4944-86D1-A5A01403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32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8B620-70A0-4B72-91A2-E6A57ECE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A6811-4B30-4311-8913-B904E18E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333DC-8195-4B3E-A454-43202D7E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2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816B-48A8-4AAB-B2BE-637C2C28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20EA1-D87C-45ED-BDFA-76B9416AF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81E85-169B-420F-92A2-577367775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C8B3A-1F89-45B5-A85F-C261B041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BE46B-8286-4125-8DEE-E530D4D8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838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49B8-C79B-4412-A11D-C8AF0099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A1241-9BE4-4638-84BD-7621CC2F4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6BB2E-EDA8-4002-A7C4-76704180E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4E1D4-F92A-46C7-839C-59F68D2FC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33736-315B-48BD-8367-BC9A77A0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8EBC3-1A39-4344-87FB-D8F9A07D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660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91F6-D566-4BDF-8E47-543F92B5D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33B011-7324-42C8-A41F-F89127FAF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8F824-165C-42A7-B741-E85F0EEDB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DE36F-6071-47F8-85B0-66E37102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D5EE2-5319-46EB-82E8-55D04CC7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9D1C3-7042-4FD8-945A-4565E484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320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D8E8-FE3E-45CA-8774-441779CF1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71687-D3DF-4BD8-9450-FCBE128F8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6C4CA-29E7-4115-A38E-21A9056F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EFBF0-C4D7-4ACE-BA5B-2144DAAC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44496-13E3-4907-A6A8-C220C921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72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61DDB9-E55F-42C0-8C29-37FBD7F35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1AE5B-392F-4808-A51C-F1315DEA8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C39DF-DC65-4AE4-8CF1-5DCE2D8BF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F80AF-380C-4639-8FBD-214C2450B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B5764-7CFA-4BD8-83CE-83FE39777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639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endParaRPr lang="en-US" sz="1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496" y="275701"/>
            <a:ext cx="10931015" cy="640080"/>
          </a:xfrm>
        </p:spPr>
        <p:txBody>
          <a:bodyPr anchor="b" anchorCtr="0">
            <a:normAutofit/>
          </a:bodyPr>
          <a:lstStyle>
            <a:lvl1pPr>
              <a:defRPr sz="3200" b="0">
                <a:solidFill>
                  <a:srgbClr val="578FFF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222593"/>
            <a:ext cx="11048070" cy="487310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lang="en-US" sz="2400" smtClean="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lang="en-US" sz="2400" smtClean="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lang="en-US" sz="2400" smtClean="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lang="en-US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5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9FC14-7C37-4F0F-8BBE-AFF4B160B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CBF6A-C4FB-4E24-AA20-6730B3364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5C1FB-1AAD-422C-AE5A-A18763A57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D82E1-7018-4607-995A-791AD4D20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D3879-651A-45A2-898E-4B5EDBE2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2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CEBDF-94ED-41B3-90E4-020B2204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CD659-8957-4B53-8D09-398A89F12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3B8B3-7E76-4AFA-8967-2CFD621C5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518F4-2FB4-4E77-8D38-EAFAD2C4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07294-F0E4-445F-A889-32C781A3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AE4AF-2EA0-4267-A56D-A0C9B57E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4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7D1C4-B49D-4DE4-9309-8E89BEAC6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C9C-4398-483B-A6E2-9776D326D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D35E6-04BB-4C3C-B6DF-A57655BA6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F519D-7220-49B0-B485-7A0DFDAE6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6174C3-F494-4E62-9532-E62E12500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170025-BCBC-41B5-864C-B8C8D6615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25494-A9E0-402C-B573-D47E1ECBB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77017D-49BD-4CDE-A5A8-C827FC12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7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9DB8-76F9-4CDB-ACCC-ED321C38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925A1-EA86-47B6-9CD7-648974A3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F5C2C-A132-4841-9058-5696E56B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111A8-3D9C-4944-86D1-A5A01403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5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8B620-70A0-4B72-91A2-E6A57ECE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A6811-4B30-4311-8913-B904E18E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333DC-8195-4B3E-A454-43202D7E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1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49B8-C79B-4412-A11D-C8AF0099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A1241-9BE4-4638-84BD-7621CC2F4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6BB2E-EDA8-4002-A7C4-76704180E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4E1D4-F92A-46C7-839C-59F68D2FC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33736-315B-48BD-8367-BC9A77A0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8EBC3-1A39-4344-87FB-D8F9A07D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06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91F6-D566-4BDF-8E47-543F92B5D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33B011-7324-42C8-A41F-F89127FAF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8F824-165C-42A7-B741-E85F0EEDB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DE36F-6071-47F8-85B0-66E37102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D5EE2-5319-46EB-82E8-55D04CC7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9D1C3-7042-4FD8-945A-4565E484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9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1FA3DE-57C2-4D76-A636-1E8F1934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59C5A-B0A9-4967-A3C6-515AB8ED8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4F479-49CE-4584-9DF3-3F25F4FB2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CA00E-8511-4F88-A8FF-634C577C782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75477-75B1-4662-824B-D757A452A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F4D55-898D-41C8-8EBD-6774C4714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6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1FA3DE-57C2-4D76-A636-1E8F1934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59C5A-B0A9-4967-A3C6-515AB8ED8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4F479-49CE-4584-9DF3-3F25F4FB2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CA00E-8511-4F88-A8FF-634C577C782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75477-75B1-4662-824B-D757A452A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F4D55-898D-41C8-8EBD-6774C4714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8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ensemble-methods-bagging-boosting-and-stacking-c9214a10a205" TargetMode="External"/><Relationship Id="rId2" Type="http://schemas.openxmlformats.org/officeDocument/2006/relationships/hyperlink" Target="https://towardsdatascience.com/ensemble-learning-from-scratch-20672123e6ca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towardsdatascience.com/understanding-adaboost-2f94f22d5bfe#:~:text=AdaBoost%20is%20the%20first%20stepping,a%20single%20%E2%80%9Cstrong%20classifier%E2%80%9D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324D-F930-44E6-ABB9-A058B845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52F6"/>
                </a:solidFill>
              </a:rPr>
              <a:t>CIS Foundations of </a:t>
            </a:r>
            <a:r>
              <a:rPr lang="en-US">
                <a:solidFill>
                  <a:srgbClr val="0052F6"/>
                </a:solidFill>
              </a:rPr>
              <a:t>Machine Learning</a:t>
            </a:r>
            <a:endParaRPr lang="en-US" dirty="0">
              <a:solidFill>
                <a:srgbClr val="0052F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F87C00-6AC0-887D-AEA9-243D779A4B7F}"/>
              </a:ext>
            </a:extLst>
          </p:cNvPr>
          <p:cNvSpPr txBox="1"/>
          <p:nvPr/>
        </p:nvSpPr>
        <p:spPr>
          <a:xfrm>
            <a:off x="2619038" y="2398486"/>
            <a:ext cx="63212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Chapter 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5FC1C9-83F1-2CBD-6B8A-2FE474DBEA7A}"/>
              </a:ext>
            </a:extLst>
          </p:cNvPr>
          <p:cNvSpPr txBox="1"/>
          <p:nvPr/>
        </p:nvSpPr>
        <p:spPr>
          <a:xfrm>
            <a:off x="1689652" y="3751629"/>
            <a:ext cx="88126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Ensemble Methods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3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F9FAEC0-DDA1-4A4F-B3DB-CF9724EC469E}"/>
              </a:ext>
            </a:extLst>
          </p:cNvPr>
          <p:cNvSpPr txBox="1">
            <a:spLocks/>
          </p:cNvSpPr>
          <p:nvPr/>
        </p:nvSpPr>
        <p:spPr>
          <a:xfrm>
            <a:off x="598724" y="217667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52F6"/>
                </a:solidFill>
                <a:latin typeface="Comic Sans MS" panose="030F0702030302020204" pitchFamily="66" charset="0"/>
                <a:cs typeface="Segoe UI Light" panose="020B0502040204020203" pitchFamily="34" charset="0"/>
              </a:rPr>
              <a:t>Voting Classifiers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5FA07B-2159-4DEA-847F-2A5D30E8D17E}"/>
              </a:ext>
            </a:extLst>
          </p:cNvPr>
          <p:cNvSpPr txBox="1"/>
          <p:nvPr/>
        </p:nvSpPr>
        <p:spPr>
          <a:xfrm>
            <a:off x="1860733" y="1490008"/>
            <a:ext cx="86902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Any problems with voting and decisions by majority?</a:t>
            </a:r>
          </a:p>
          <a:p>
            <a:pPr algn="ctr"/>
            <a:endParaRPr lang="en-US" sz="2400" dirty="0">
              <a:latin typeface="Comic Sans MS" panose="030F0702030302020204" pitchFamily="66" charset="0"/>
            </a:endParaRP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What if most weak learners are almost the same</a:t>
            </a:r>
          </a:p>
          <a:p>
            <a:pPr algn="ctr"/>
            <a:endParaRPr lang="en-US" sz="2400" dirty="0">
              <a:latin typeface="Comic Sans MS" panose="030F0702030302020204" pitchFamily="66" charset="0"/>
            </a:endParaRP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Following the herd.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AA1C87-168B-49AC-A214-DE2B694CE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150" y="3827969"/>
            <a:ext cx="4207438" cy="23632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A29BEB-1EAC-45CF-948C-2CB92A41C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476" y="3827968"/>
            <a:ext cx="4510370" cy="236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18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A2DD-A40D-4649-B8CD-1AD12E0F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Essence of Ensemble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DF2C2-DEBC-4F5F-BC60-87B91C77938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62024" y="1944099"/>
            <a:ext cx="4216409" cy="17162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Random Forest depends on random selection of training dataset which does guarantee some diversity, but may not be enough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A165E4-9CCA-4D51-A6E1-7039A42D9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818" y="1856750"/>
            <a:ext cx="2383895" cy="1968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3D276B-FBFF-4D07-AEDF-9033F1EB9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817" y="3824897"/>
            <a:ext cx="2383895" cy="196814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B740F81-1238-4B06-8F55-87E2CCD9E4F6}"/>
              </a:ext>
            </a:extLst>
          </p:cNvPr>
          <p:cNvSpPr txBox="1">
            <a:spLocks/>
          </p:cNvSpPr>
          <p:nvPr/>
        </p:nvSpPr>
        <p:spPr>
          <a:xfrm>
            <a:off x="5264111" y="4150047"/>
            <a:ext cx="4014322" cy="1642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Make the best use of diversity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Strategic Selection of training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Rely on the Wisdom of the Crowd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179CEF-561F-43BD-8AA7-525D5435EBFB}"/>
              </a:ext>
            </a:extLst>
          </p:cNvPr>
          <p:cNvSpPr/>
          <p:nvPr/>
        </p:nvSpPr>
        <p:spPr>
          <a:xfrm>
            <a:off x="5151712" y="1868548"/>
            <a:ext cx="4014322" cy="1956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4D8391-DAA0-4766-8A05-5F225B4668C2}"/>
              </a:ext>
            </a:extLst>
          </p:cNvPr>
          <p:cNvSpPr/>
          <p:nvPr/>
        </p:nvSpPr>
        <p:spPr>
          <a:xfrm>
            <a:off x="5151712" y="3836696"/>
            <a:ext cx="4014322" cy="1956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95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249274"/>
            <a:ext cx="8512624" cy="640080"/>
          </a:xfrm>
        </p:spPr>
        <p:txBody>
          <a:bodyPr>
            <a:noAutofit/>
          </a:bodyPr>
          <a:lstStyle/>
          <a:p>
            <a:r>
              <a:rPr lang="en-US" dirty="0">
                <a:cs typeface="Segoe UI Light" panose="020B0502040204020203" pitchFamily="34" charset="0"/>
              </a:rPr>
              <a:t>Democracy needs Diversity and Independence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615829" y="1493241"/>
            <a:ext cx="10899896" cy="132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2459D0-0DB8-475D-B3CC-F0A9A7E720E7}"/>
              </a:ext>
            </a:extLst>
          </p:cNvPr>
          <p:cNvSpPr txBox="1"/>
          <p:nvPr/>
        </p:nvSpPr>
        <p:spPr>
          <a:xfrm>
            <a:off x="1355922" y="2153939"/>
            <a:ext cx="94801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Comic Sans MS" panose="030F0702030302020204" pitchFamily="66" charset="0"/>
              </a:rPr>
              <a:t>Ensemble methods work best when the predictors are as independent from one another as possible. </a:t>
            </a:r>
          </a:p>
          <a:p>
            <a:pPr algn="l"/>
            <a:endParaRPr lang="en-US" sz="2400" dirty="0">
              <a:latin typeface="Comic Sans MS" panose="030F0702030302020204" pitchFamily="66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Comic Sans MS" panose="030F0702030302020204" pitchFamily="66" charset="0"/>
              </a:rPr>
              <a:t>One way to get diverse classifiers is to train them </a:t>
            </a:r>
            <a:r>
              <a:rPr lang="en-US" sz="2400" b="0" i="1" u="sng" strike="noStrike" baseline="0" dirty="0">
                <a:latin typeface="Comic Sans MS" panose="030F0702030302020204" pitchFamily="66" charset="0"/>
              </a:rPr>
              <a:t>using very different algorithms</a:t>
            </a:r>
            <a:r>
              <a:rPr lang="en-US" sz="2400" b="0" i="0" u="none" strike="noStrike" baseline="0" dirty="0">
                <a:latin typeface="Comic Sans MS" panose="030F0702030302020204" pitchFamily="66" charset="0"/>
              </a:rPr>
              <a:t>. This increases the chance that they will make very different types of errors, improving the ensemble’s accuracy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331C-F566-4478-994C-722FE3A0E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006" y="209516"/>
            <a:ext cx="10551064" cy="640080"/>
          </a:xfrm>
        </p:spPr>
        <p:txBody>
          <a:bodyPr>
            <a:normAutofit fontScale="90000"/>
          </a:bodyPr>
          <a:lstStyle/>
          <a:p>
            <a:r>
              <a:rPr lang="en-US" dirty="0"/>
              <a:t>Voting Classifiers with different algorithms to achieve diversity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FCF6A7-65C2-4C2F-99A6-3284F5E79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892" y="1762330"/>
            <a:ext cx="8274216" cy="437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41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8E79D-9263-4AA6-BB47-B14A308A0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347494"/>
            <a:ext cx="9206687" cy="640080"/>
          </a:xfrm>
        </p:spPr>
        <p:txBody>
          <a:bodyPr>
            <a:normAutofit/>
          </a:bodyPr>
          <a:lstStyle/>
          <a:p>
            <a:r>
              <a:rPr lang="en-US" dirty="0"/>
              <a:t>Other techniques to achieve better performance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0AD0E-C824-4A90-8147-479700736F26}"/>
              </a:ext>
            </a:extLst>
          </p:cNvPr>
          <p:cNvSpPr txBox="1"/>
          <p:nvPr/>
        </p:nvSpPr>
        <p:spPr>
          <a:xfrm>
            <a:off x="661012" y="1339428"/>
            <a:ext cx="44410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mic Sans MS" panose="030F0702030302020204" pitchFamily="66" charset="0"/>
              </a:rPr>
              <a:t>Bagging and Pasting:  </a:t>
            </a:r>
            <a:r>
              <a:rPr lang="en-US" sz="2000" dirty="0">
                <a:latin typeface="Comic Sans MS" panose="030F0702030302020204" pitchFamily="66" charset="0"/>
              </a:rPr>
              <a:t>Use same training algorithm, but on different training set. When sampling is performed with replacement, this method is called </a:t>
            </a:r>
            <a:r>
              <a:rPr lang="en-US" sz="2000" dirty="0">
                <a:solidFill>
                  <a:srgbClr val="0052F6"/>
                </a:solidFill>
                <a:latin typeface="Comic Sans MS" panose="030F0702030302020204" pitchFamily="66" charset="0"/>
              </a:rPr>
              <a:t>bagging</a:t>
            </a:r>
            <a:r>
              <a:rPr lang="en-US" sz="2000" dirty="0">
                <a:latin typeface="Comic Sans MS" panose="030F0702030302020204" pitchFamily="66" charset="0"/>
              </a:rPr>
              <a:t> (bootstrap aggregating). When sampling is performed without replacement, it is called </a:t>
            </a:r>
            <a:r>
              <a:rPr lang="en-US" sz="2000" dirty="0">
                <a:solidFill>
                  <a:srgbClr val="0052F6"/>
                </a:solidFill>
                <a:latin typeface="Comic Sans MS" panose="030F0702030302020204" pitchFamily="66" charset="0"/>
              </a:rPr>
              <a:t>pasting</a:t>
            </a:r>
            <a:r>
              <a:rPr lang="en-US" sz="2000" dirty="0">
                <a:latin typeface="Comic Sans MS" panose="030F0702030302020204" pitchFamily="66" charset="0"/>
              </a:rPr>
              <a:t>. </a:t>
            </a: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>
                <a:latin typeface="Comic Sans MS" panose="030F0702030302020204" pitchFamily="66" charset="0"/>
              </a:rPr>
              <a:t>Learning process in both methods can be run independently from each other in parallel</a:t>
            </a: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>
                <a:latin typeface="Comic Sans MS" panose="030F0702030302020204" pitchFamily="66" charset="0"/>
              </a:rPr>
              <a:t>Random Forests is an ensemble of Decision Trees, generally trained via the bagging method.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18EDB0-B37B-469B-B832-E3E3EE6D8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030" y="1828145"/>
            <a:ext cx="6308993" cy="376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034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8E79D-9263-4AA6-BB47-B14A308A0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11" y="249273"/>
            <a:ext cx="10892268" cy="640080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models sequentially; Next improves from the previous version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0AD0E-C824-4A90-8147-479700736F26}"/>
              </a:ext>
            </a:extLst>
          </p:cNvPr>
          <p:cNvSpPr txBox="1"/>
          <p:nvPr/>
        </p:nvSpPr>
        <p:spPr>
          <a:xfrm>
            <a:off x="678575" y="1352361"/>
            <a:ext cx="384488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mic Sans MS" panose="030F0702030302020204" pitchFamily="66" charset="0"/>
              </a:rPr>
              <a:t>Boosting: </a:t>
            </a:r>
            <a:r>
              <a:rPr lang="en-US" dirty="0">
                <a:latin typeface="Comic Sans MS" panose="030F0702030302020204" pitchFamily="66" charset="0"/>
              </a:rPr>
              <a:t>any ensemble method that can combine several weak learners into a strong learners. Most boosting methods is to train predictors </a:t>
            </a:r>
            <a:r>
              <a:rPr lang="en-US" i="1" u="sng" dirty="0">
                <a:solidFill>
                  <a:srgbClr val="0052F6"/>
                </a:solidFill>
                <a:latin typeface="Comic Sans MS" panose="030F0702030302020204" pitchFamily="66" charset="0"/>
              </a:rPr>
              <a:t>sequentially,</a:t>
            </a:r>
            <a:r>
              <a:rPr lang="en-US" i="1" u="sng" dirty="0"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each trying to correct its predecessor. 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b="1" dirty="0">
                <a:latin typeface="Comic Sans MS" panose="030F0702030302020204" pitchFamily="66" charset="0"/>
              </a:rPr>
              <a:t>AdaBoost: </a:t>
            </a:r>
            <a:r>
              <a:rPr lang="en-US" dirty="0">
                <a:latin typeface="Comic Sans MS" panose="030F0702030302020204" pitchFamily="66" charset="0"/>
              </a:rPr>
              <a:t>Focus on the cases where the predecessor fail by giving more weights to the mis-classified training instances.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b="1" dirty="0">
                <a:latin typeface="Comic Sans MS" panose="030F0702030302020204" pitchFamily="66" charset="0"/>
              </a:rPr>
              <a:t>Gradient Boosting: </a:t>
            </a:r>
            <a:r>
              <a:rPr lang="en-US" dirty="0">
                <a:latin typeface="Comic Sans MS" panose="030F0702030302020204" pitchFamily="66" charset="0"/>
              </a:rPr>
              <a:t>Instead of changing weights, it try to fit the residual errors made by the previous predictor in the next iteration.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CB29B6-5702-42A6-A7BC-94905E43E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550" y="1696598"/>
            <a:ext cx="6211807" cy="409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61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80181-522A-4498-A873-E7F3643D1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956064-E879-44E3-ADD0-9BA0B19A0201}"/>
                  </a:ext>
                </a:extLst>
              </p:cNvPr>
              <p:cNvSpPr txBox="1"/>
              <p:nvPr/>
            </p:nvSpPr>
            <p:spPr>
              <a:xfrm>
                <a:off x="539496" y="1267921"/>
                <a:ext cx="10154615" cy="265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mic Sans MS" panose="030F0702030302020204" pitchFamily="66" charset="0"/>
                  </a:rPr>
                  <a:t>Each instance has a weight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b="0" i="1" u="none" strike="noStrike" baseline="0" dirty="0">
                    <a:latin typeface="Comic Sans MS" panose="030F0702030302020204" pitchFamily="66" charset="0"/>
                  </a:rPr>
                  <a:t>e</a:t>
                </a:r>
                <a:r>
                  <a:rPr lang="en-US" sz="2000" dirty="0">
                    <a:latin typeface="Comic Sans MS" panose="030F0702030302020204" pitchFamily="66" charset="0"/>
                  </a:rPr>
                  <a:t>ach predictor has a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000" b="0" i="1" u="none" strike="noStrike" baseline="0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u="none" strike="noStrike" baseline="0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000" dirty="0">
                  <a:latin typeface="Comic Sans MS" panose="030F0702030302020204" pitchFamily="66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mic Sans MS" panose="030F0702030302020204" pitchFamily="66" charset="0"/>
                  </a:rPr>
                  <a:t>Start with equal instance weight (1/m) where m is the number of data</a:t>
                </a:r>
              </a:p>
              <a:p>
                <a:endParaRPr lang="en-US" dirty="0">
                  <a:latin typeface="Comic Sans MS" panose="030F0702030302020204" pitchFamily="66" charset="0"/>
                </a:endParaRPr>
              </a:p>
              <a:p>
                <a:r>
                  <a:rPr lang="en-US" dirty="0">
                    <a:latin typeface="Comic Sans MS" panose="030F0702030302020204" pitchFamily="66" charset="0"/>
                  </a:rPr>
                  <a:t>In each iteration,</a:t>
                </a:r>
              </a:p>
              <a:p>
                <a:pPr lvl="1"/>
                <a:endParaRPr lang="en-US" dirty="0">
                  <a:latin typeface="Comic Sans MS" panose="030F0702030302020204" pitchFamily="66" charset="0"/>
                </a:endParaRPr>
              </a:p>
              <a:p>
                <a:pPr lvl="1"/>
                <a:r>
                  <a:rPr lang="en-US" dirty="0">
                    <a:latin typeface="Comic Sans MS" panose="030F0702030302020204" pitchFamily="66" charset="0"/>
                  </a:rPr>
                  <a:t>1. Compute the weighted error rate</a:t>
                </a:r>
              </a:p>
              <a:p>
                <a:pPr lvl="1"/>
                <a:r>
                  <a:rPr lang="en-US" dirty="0">
                    <a:latin typeface="Comic Sans MS" panose="030F0702030302020204" pitchFamily="66" charset="0"/>
                  </a:rPr>
                  <a:t>2. Compute the Predictor weight</a:t>
                </a:r>
              </a:p>
              <a:p>
                <a:pPr lvl="1"/>
                <a:r>
                  <a:rPr lang="en-US" dirty="0">
                    <a:latin typeface="Comic Sans MS" panose="030F0702030302020204" pitchFamily="66" charset="0"/>
                  </a:rPr>
                  <a:t>3. Update the instance weights</a:t>
                </a:r>
              </a:p>
              <a:p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956064-E879-44E3-ADD0-9BA0B19A0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6" y="1267921"/>
                <a:ext cx="10154615" cy="2652136"/>
              </a:xfrm>
              <a:prstGeom prst="rect">
                <a:avLst/>
              </a:prstGeom>
              <a:blipFill>
                <a:blip r:embed="rId2"/>
                <a:stretch>
                  <a:fillRect l="-541" t="-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0595F1A-715E-4D49-A5CB-8C78909A06D5}"/>
              </a:ext>
            </a:extLst>
          </p:cNvPr>
          <p:cNvSpPr txBox="1"/>
          <p:nvPr/>
        </p:nvSpPr>
        <p:spPr>
          <a:xfrm>
            <a:off x="737798" y="4297417"/>
            <a:ext cx="472623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0" i="1" u="none" strike="noStrike" baseline="0" dirty="0">
                <a:latin typeface="Comic Sans MS" panose="030F0702030302020204" pitchFamily="66" charset="0"/>
              </a:rPr>
              <a:t>η</a:t>
            </a:r>
            <a:r>
              <a:rPr lang="en-US" sz="2000" b="0" i="1" u="none" strike="noStrike" baseline="0" dirty="0">
                <a:latin typeface="Comic Sans MS" panose="030F0702030302020204" pitchFamily="66" charset="0"/>
              </a:rPr>
              <a:t> </a:t>
            </a:r>
            <a:r>
              <a:rPr lang="en-US" sz="1800" dirty="0">
                <a:latin typeface="Comic Sans MS" panose="030F0702030302020204" pitchFamily="66" charset="0"/>
              </a:rPr>
              <a:t>is the learning rate, which will determine how fast the algorithm will converge, similar to the learning rate in Gradient descent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5109E2-7398-AA41-9CCF-1A69919B6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003" y="2685955"/>
            <a:ext cx="5908627" cy="21606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D0C9EC-F146-4ABD-B5E2-9364DDA52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875" y="5160426"/>
            <a:ext cx="3278653" cy="129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649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80181-522A-4498-A873-E7F3643D1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 Intuition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A1D0A7-2A95-4BA5-9A18-DF08C766A54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435608"/>
                <a:ext cx="7854840" cy="3126344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The more accurate the predictor is, the higher its weight will be.</a:t>
                </a:r>
              </a:p>
              <a:p>
                <a:r>
                  <a:rPr lang="en-US" sz="1800" dirty="0"/>
                  <a:t>If it guesses randomly, its weight will be closer to zero.</a:t>
                </a:r>
              </a:p>
              <a:p>
                <a:r>
                  <a:rPr lang="en-US" sz="1800" dirty="0"/>
                  <a:t>If it is most often wrong, (less accurate than random guessing), its weight will be negative</a:t>
                </a:r>
              </a:p>
              <a:p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large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negative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values</m:t>
                    </m:r>
                  </m:oMath>
                </a14:m>
                <a:endParaRPr lang="en-US" sz="18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A1D0A7-2A95-4BA5-9A18-DF08C766A5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435608"/>
                <a:ext cx="7854840" cy="3126344"/>
              </a:xfrm>
              <a:blipFill>
                <a:blip r:embed="rId2"/>
                <a:stretch>
                  <a:fillRect l="-543" t="-1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46FA7C06-64AF-4CE9-BB9B-4E35C70F1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484" y="3536664"/>
            <a:ext cx="3943502" cy="21249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595F1A-715E-4D49-A5CB-8C78909A06D5}"/>
              </a:ext>
            </a:extLst>
          </p:cNvPr>
          <p:cNvSpPr txBox="1"/>
          <p:nvPr/>
        </p:nvSpPr>
        <p:spPr>
          <a:xfrm>
            <a:off x="677508" y="4327726"/>
            <a:ext cx="523092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</a:rPr>
              <a:t>Instance weights are boosted for misclassified instances</a:t>
            </a:r>
            <a:endParaRPr lang="en-US" sz="1800" dirty="0">
              <a:latin typeface="Comic Sans MS" panose="030F0702030302020204" pitchFamily="66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8F5927-81F5-052B-3F91-D73793F2E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2824" y="1694763"/>
            <a:ext cx="2969680" cy="116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38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DA99-17A6-4F97-A730-97C45E5F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 applied to </a:t>
            </a:r>
            <a:r>
              <a:rPr lang="en-US" dirty="0" err="1"/>
              <a:t>make_moons</a:t>
            </a:r>
            <a:r>
              <a:rPr lang="en-US" dirty="0"/>
              <a:t>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DC14C9-E255-4564-AECB-8F7C157BF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13" y="2601167"/>
            <a:ext cx="4619625" cy="320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CD0B77-A815-45B8-8CBE-5678BEF51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473" y="2524967"/>
            <a:ext cx="4695825" cy="3352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671226-AF38-41CB-AE99-93EA1AF6673A}"/>
              </a:ext>
            </a:extLst>
          </p:cNvPr>
          <p:cNvSpPr txBox="1"/>
          <p:nvPr/>
        </p:nvSpPr>
        <p:spPr>
          <a:xfrm>
            <a:off x="848413" y="1342975"/>
            <a:ext cx="9662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mic Sans MS" panose="030F0702030302020204" pitchFamily="66" charset="0"/>
              </a:rPr>
              <a:t>Make_moons</a:t>
            </a:r>
            <a:r>
              <a:rPr lang="en-US" sz="2400" dirty="0">
                <a:latin typeface="Comic Sans MS" panose="030F0702030302020204" pitchFamily="66" charset="0"/>
              </a:rPr>
              <a:t> dataset is an artificially generated dataset meant for testing Machine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561493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A6DF8-34A5-42A8-B5C8-52833C29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487451-2DFC-4397-BCC1-6129D76BD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577" y="1424042"/>
            <a:ext cx="6237134" cy="51899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FBA168-7980-4FAC-8526-04F38483DB85}"/>
                  </a:ext>
                </a:extLst>
              </p:cNvPr>
              <p:cNvSpPr txBox="1"/>
              <p:nvPr/>
            </p:nvSpPr>
            <p:spPr>
              <a:xfrm>
                <a:off x="672081" y="1332573"/>
                <a:ext cx="3822854" cy="2299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i="0" dirty="0">
                    <a:solidFill>
                      <a:srgbClr val="292929"/>
                    </a:solidFill>
                    <a:effectLst/>
                    <a:latin typeface="Comic Sans MS" panose="030F0702030302020204" pitchFamily="66" charset="0"/>
                  </a:rPr>
                  <a:t>Suppose we are training an ensemble model with </a:t>
                </a:r>
                <a:r>
                  <a:rPr lang="en-US" sz="2000" b="1" i="1" dirty="0">
                    <a:solidFill>
                      <a:srgbClr val="292929"/>
                    </a:solidFill>
                    <a:effectLst/>
                    <a:latin typeface="Comic Sans MS" panose="030F0702030302020204" pitchFamily="66" charset="0"/>
                  </a:rPr>
                  <a:t>N</a:t>
                </a:r>
                <a:r>
                  <a:rPr lang="en-US" sz="2000" b="0" i="1" dirty="0">
                    <a:solidFill>
                      <a:srgbClr val="292929"/>
                    </a:solidFill>
                    <a:effectLst/>
                    <a:latin typeface="Comic Sans MS" panose="030F0702030302020204" pitchFamily="66" charset="0"/>
                  </a:rPr>
                  <a:t> </a:t>
                </a:r>
                <a:r>
                  <a:rPr lang="en-US" sz="2000" b="0" i="0" dirty="0">
                    <a:solidFill>
                      <a:srgbClr val="292929"/>
                    </a:solidFill>
                    <a:effectLst/>
                    <a:latin typeface="Comic Sans MS" panose="030F0702030302020204" pitchFamily="66" charset="0"/>
                  </a:rPr>
                  <a:t>predictors</a:t>
                </a:r>
                <a:r>
                  <a:rPr lang="en-US" sz="2000" b="0" i="1" dirty="0">
                    <a:solidFill>
                      <a:srgbClr val="292929"/>
                    </a:solidFill>
                    <a:effectLst/>
                    <a:latin typeface="Comic Sans MS" panose="030F0702030302020204" pitchFamily="66" charset="0"/>
                  </a:rPr>
                  <a:t>.</a:t>
                </a:r>
                <a:r>
                  <a:rPr lang="en-US" sz="2000" b="0" i="0" dirty="0">
                    <a:solidFill>
                      <a:srgbClr val="292929"/>
                    </a:solidFill>
                    <a:effectLst/>
                    <a:latin typeface="Comic Sans MS" panose="030F0702030302020204" pitchFamily="66" charset="0"/>
                  </a:rPr>
                  <a:t> For every predictor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292929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2929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2929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b="0" i="0" dirty="0">
                    <a:solidFill>
                      <a:srgbClr val="292929"/>
                    </a:solidFill>
                    <a:effectLst/>
                    <a:latin typeface="Comic Sans MS" panose="030F0702030302020204" pitchFamily="66" charset="0"/>
                  </a:rPr>
                  <a:t>,</a:t>
                </a:r>
                <a:r>
                  <a:rPr lang="en-US" sz="2000" b="0" i="1" dirty="0">
                    <a:solidFill>
                      <a:srgbClr val="292929"/>
                    </a:solidFill>
                    <a:effectLst/>
                    <a:latin typeface="Comic Sans MS" panose="030F0702030302020204" pitchFamily="66" charset="0"/>
                  </a:rPr>
                  <a:t> </a:t>
                </a:r>
                <a:r>
                  <a:rPr lang="en-US" sz="2000" b="1" i="1" dirty="0">
                    <a:solidFill>
                      <a:srgbClr val="292929"/>
                    </a:solidFill>
                    <a:effectLst/>
                    <a:latin typeface="Comic Sans MS" panose="030F0702030302020204" pitchFamily="66" charset="0"/>
                  </a:rPr>
                  <a:t>1&lt;n&lt;N</a:t>
                </a:r>
                <a:r>
                  <a:rPr lang="en-US" sz="2000" b="0" i="0" dirty="0">
                    <a:solidFill>
                      <a:srgbClr val="292929"/>
                    </a:solidFill>
                    <a:effectLst/>
                    <a:latin typeface="Comic Sans MS" panose="030F0702030302020204" pitchFamily="66" charset="0"/>
                  </a:rPr>
                  <a:t>, we assume it’s </a:t>
                </a:r>
                <a:r>
                  <a:rPr lang="en-US" sz="2000" b="1" i="0" dirty="0">
                    <a:solidFill>
                      <a:srgbClr val="292929"/>
                    </a:solidFill>
                    <a:effectLst/>
                    <a:latin typeface="Comic Sans MS" panose="030F0702030302020204" pitchFamily="66" charset="0"/>
                  </a:rPr>
                  <a:t>imperfect</a:t>
                </a:r>
                <a:r>
                  <a:rPr lang="en-US" sz="2000" b="0" i="0" dirty="0">
                    <a:solidFill>
                      <a:srgbClr val="292929"/>
                    </a:solidFill>
                    <a:effectLst/>
                    <a:latin typeface="Comic Sans MS" panose="030F0702030302020204" pitchFamily="66" charset="0"/>
                  </a:rPr>
                  <a:t> and its performance can be improved by </a:t>
                </a:r>
                <a:r>
                  <a:rPr lang="en-US" sz="2000" b="1" i="0" dirty="0">
                    <a:solidFill>
                      <a:srgbClr val="292929"/>
                    </a:solidFill>
                    <a:effectLst/>
                    <a:latin typeface="Comic Sans MS" panose="030F0702030302020204" pitchFamily="66" charset="0"/>
                  </a:rPr>
                  <a:t>adding</a:t>
                </a:r>
                <a:r>
                  <a:rPr lang="en-US" sz="2000" b="0" i="0" dirty="0">
                    <a:solidFill>
                      <a:srgbClr val="292929"/>
                    </a:solidFill>
                    <a:effectLst/>
                    <a:latin typeface="Comic Sans MS" panose="030F0702030302020204" pitchFamily="66" charset="0"/>
                  </a:rPr>
                  <a:t> an estimator </a:t>
                </a:r>
                <a:r>
                  <a:rPr lang="en-US" sz="2000" b="1" i="1" dirty="0">
                    <a:solidFill>
                      <a:srgbClr val="292929"/>
                    </a:solidFill>
                    <a:effectLst/>
                    <a:latin typeface="Comic Sans MS" panose="030F0702030302020204" pitchFamily="66" charset="0"/>
                  </a:rPr>
                  <a:t>h</a:t>
                </a:r>
                <a:r>
                  <a:rPr lang="en-US" sz="2000" b="0" i="0" dirty="0">
                    <a:solidFill>
                      <a:srgbClr val="292929"/>
                    </a:solidFill>
                    <a:effectLst/>
                    <a:latin typeface="Comic Sans MS" panose="030F0702030302020204" pitchFamily="66" charset="0"/>
                  </a:rPr>
                  <a:t>:</a:t>
                </a:r>
                <a:endParaRPr lang="en-US" sz="20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FBA168-7980-4FAC-8526-04F38483D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81" y="1332573"/>
                <a:ext cx="3822854" cy="2299797"/>
              </a:xfrm>
              <a:prstGeom prst="rect">
                <a:avLst/>
              </a:prstGeom>
              <a:blipFill>
                <a:blip r:embed="rId3"/>
                <a:stretch>
                  <a:fillRect l="-1595" t="-1592" b="-3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7A18D9-DFDE-4DF4-2B1F-61FE83923A39}"/>
                  </a:ext>
                </a:extLst>
              </p:cNvPr>
              <p:cNvSpPr txBox="1"/>
              <p:nvPr/>
            </p:nvSpPr>
            <p:spPr>
              <a:xfrm>
                <a:off x="539496" y="4249869"/>
                <a:ext cx="38228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7A18D9-DFDE-4DF4-2B1F-61FE83923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6" y="4249869"/>
                <a:ext cx="3822854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236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82B0-832B-0739-48DA-D7C8EB7D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52F6"/>
                </a:solidFill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19397-A28F-6CF5-6141-D11AC2B9836B}"/>
              </a:ext>
            </a:extLst>
          </p:cNvPr>
          <p:cNvSpPr txBox="1"/>
          <p:nvPr/>
        </p:nvSpPr>
        <p:spPr>
          <a:xfrm>
            <a:off x="1784341" y="2017430"/>
            <a:ext cx="9029431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Chapter 7 of the Hand-On Machine Learning Textbook</a:t>
            </a:r>
          </a:p>
          <a:p>
            <a:endParaRPr lang="en-US" sz="1800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800" dirty="0">
                <a:solidFill>
                  <a:srgbClr val="0052F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https://towardsdatascience.com/ensemble-learning-from-scratch-20672123e6ca</a:t>
            </a:r>
            <a:endParaRPr lang="en-US" sz="1800" dirty="0">
              <a:solidFill>
                <a:srgbClr val="0052F6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52F6"/>
              </a:solidFill>
            </a:endParaRPr>
          </a:p>
          <a:p>
            <a:r>
              <a:rPr lang="en-US" sz="1800" dirty="0">
                <a:solidFill>
                  <a:srgbClr val="0052F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https://towardsdatascience.com/ensemble-methods-bagging-boosting-and-stacking-c9214a10a205</a:t>
            </a:r>
            <a:endParaRPr lang="en-US" sz="1800" dirty="0">
              <a:solidFill>
                <a:srgbClr val="0052F6"/>
              </a:solidFill>
            </a:endParaRPr>
          </a:p>
          <a:p>
            <a:endParaRPr lang="en-US" sz="1800" dirty="0">
              <a:solidFill>
                <a:srgbClr val="0052F6"/>
              </a:solidFill>
            </a:endParaRPr>
          </a:p>
          <a:p>
            <a:r>
              <a:rPr lang="en-US" sz="1800" dirty="0">
                <a:solidFill>
                  <a:srgbClr val="0052F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https://towardsdatascience.com/understanding-adaboost-2f94f22d5bfe#:~:text=AdaBoost%20is%20the%20first%20stepping,a%20single%20%E2%80%9Cstrong%20classifier%E2%80%9D</a:t>
            </a:r>
            <a:r>
              <a:rPr lang="en-US" sz="1800" dirty="0">
                <a:solidFill>
                  <a:srgbClr val="0052F6"/>
                </a:solidFill>
              </a:rPr>
              <a:t>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25233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A6DF8-34A5-42A8-B5C8-52833C29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487451-2DFC-4397-BCC1-6129D76BD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577" y="1424042"/>
            <a:ext cx="6237134" cy="5189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2BC50F-10F6-48AE-9568-E69BBA62BCE0}"/>
              </a:ext>
            </a:extLst>
          </p:cNvPr>
          <p:cNvSpPr txBox="1"/>
          <p:nvPr/>
        </p:nvSpPr>
        <p:spPr>
          <a:xfrm>
            <a:off x="647150" y="5072863"/>
            <a:ext cx="40706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Also, remember Taylor expansion to approximate a function?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F(x) = 1</a:t>
            </a:r>
            <a:r>
              <a:rPr lang="en-US" baseline="30000" dirty="0">
                <a:latin typeface="Comic Sans MS" panose="030F0702030302020204" pitchFamily="66" charset="0"/>
              </a:rPr>
              <a:t>st</a:t>
            </a:r>
            <a:r>
              <a:rPr lang="en-US" dirty="0">
                <a:latin typeface="Comic Sans MS" panose="030F0702030302020204" pitchFamily="66" charset="0"/>
              </a:rPr>
              <a:t> order + 2</a:t>
            </a:r>
            <a:r>
              <a:rPr lang="en-US" baseline="30000" dirty="0">
                <a:latin typeface="Comic Sans MS" panose="030F0702030302020204" pitchFamily="66" charset="0"/>
              </a:rPr>
              <a:t>nd</a:t>
            </a:r>
            <a:r>
              <a:rPr lang="en-US" dirty="0">
                <a:latin typeface="Comic Sans MS" panose="030F0702030302020204" pitchFamily="66" charset="0"/>
              </a:rPr>
              <a:t> order + 3</a:t>
            </a:r>
            <a:r>
              <a:rPr lang="en-US" baseline="30000" dirty="0">
                <a:latin typeface="Comic Sans MS" panose="030F0702030302020204" pitchFamily="66" charset="0"/>
              </a:rPr>
              <a:t>rd</a:t>
            </a:r>
            <a:r>
              <a:rPr lang="en-US" dirty="0">
                <a:latin typeface="Comic Sans MS" panose="030F0702030302020204" pitchFamily="66" charset="0"/>
              </a:rPr>
              <a:t> order + 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DB3C2-3763-413B-B93F-00875C5E4823}"/>
              </a:ext>
            </a:extLst>
          </p:cNvPr>
          <p:cNvSpPr txBox="1"/>
          <p:nvPr/>
        </p:nvSpPr>
        <p:spPr>
          <a:xfrm>
            <a:off x="624289" y="2153798"/>
            <a:ext cx="397421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92929"/>
                </a:solidFill>
                <a:effectLst/>
                <a:latin typeface="Comic Sans MS" panose="030F0702030302020204" pitchFamily="66" charset="0"/>
              </a:rPr>
              <a:t>Now, to find </a:t>
            </a:r>
            <a:r>
              <a:rPr lang="en-US" sz="2000" b="1" i="1" dirty="0">
                <a:solidFill>
                  <a:srgbClr val="292929"/>
                </a:solidFill>
                <a:effectLst/>
                <a:latin typeface="Comic Sans MS" panose="030F0702030302020204" pitchFamily="66" charset="0"/>
              </a:rPr>
              <a:t>h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Comic Sans MS" panose="030F0702030302020204" pitchFamily="66" charset="0"/>
              </a:rPr>
              <a:t> we start by looking at how a perfect </a:t>
            </a:r>
            <a:r>
              <a:rPr lang="en-US" sz="2000" b="1" i="1" dirty="0">
                <a:solidFill>
                  <a:srgbClr val="292929"/>
                </a:solidFill>
                <a:effectLst/>
                <a:latin typeface="Comic Sans MS" panose="030F0702030302020204" pitchFamily="66" charset="0"/>
              </a:rPr>
              <a:t>h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Comic Sans MS" panose="030F0702030302020204" pitchFamily="66" charset="0"/>
              </a:rPr>
              <a:t> would be: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D270DBA-148A-4C21-9D4D-B1ECEE58E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37" y="3522359"/>
            <a:ext cx="2365230" cy="5309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77C209-BA4E-4DC3-88CD-D66819B1AC79}"/>
              </a:ext>
            </a:extLst>
          </p:cNvPr>
          <p:cNvSpPr txBox="1"/>
          <p:nvPr/>
        </p:nvSpPr>
        <p:spPr>
          <a:xfrm>
            <a:off x="3421842" y="3566084"/>
            <a:ext cx="8023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92929"/>
                </a:solidFill>
                <a:latin typeface="Comic Sans MS" panose="030F0702030302020204" pitchFamily="66" charset="0"/>
              </a:rPr>
              <a:t>or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A06C4BE-64FD-487E-BCC9-EEDA78A3B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921" y="4184673"/>
            <a:ext cx="2473542" cy="4377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8A9AAF-5FE0-AC70-2A85-3AB4212529F9}"/>
                  </a:ext>
                </a:extLst>
              </p:cNvPr>
              <p:cNvSpPr txBox="1"/>
              <p:nvPr/>
            </p:nvSpPr>
            <p:spPr>
              <a:xfrm>
                <a:off x="401383" y="1424042"/>
                <a:ext cx="38228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8A9AAF-5FE0-AC70-2A85-3AB421252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83" y="1424042"/>
                <a:ext cx="3822854" cy="461665"/>
              </a:xfrm>
              <a:prstGeom prst="rect">
                <a:avLst/>
              </a:prstGeom>
              <a:blipFill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0414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E6429-26A0-4157-AD02-33BB1475B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74" y="333666"/>
            <a:ext cx="6877119" cy="640080"/>
          </a:xfrm>
        </p:spPr>
        <p:txBody>
          <a:bodyPr/>
          <a:lstStyle/>
          <a:p>
            <a:r>
              <a:rPr lang="en-US" dirty="0"/>
              <a:t>Voting Machine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966782-7EE1-431C-8FB8-4AA98067C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665" y="2928033"/>
            <a:ext cx="3371971" cy="24921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CEE7B2-1E6E-46B3-BAF0-210942546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992" y="3412705"/>
            <a:ext cx="1695450" cy="1352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C93FAB-6149-477F-9B09-3D4B8D4CE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558" y="1886096"/>
            <a:ext cx="3986653" cy="40405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2F5596-7825-4060-91E5-1388AB4CC31F}"/>
              </a:ext>
            </a:extLst>
          </p:cNvPr>
          <p:cNvSpPr txBox="1"/>
          <p:nvPr/>
        </p:nvSpPr>
        <p:spPr>
          <a:xfrm>
            <a:off x="5456120" y="1562930"/>
            <a:ext cx="4964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Can we do better than just use a simple majority in our final step?</a:t>
            </a:r>
          </a:p>
        </p:txBody>
      </p:sp>
    </p:spTree>
    <p:extLst>
      <p:ext uri="{BB962C8B-B14F-4D97-AF65-F5344CB8AC3E}">
        <p14:creationId xmlns:p14="http://schemas.microsoft.com/office/powerpoint/2010/main" val="2171391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E6429-26A0-4157-AD02-33BB1475B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426" y="291319"/>
            <a:ext cx="6877119" cy="640080"/>
          </a:xfrm>
        </p:spPr>
        <p:txBody>
          <a:bodyPr/>
          <a:lstStyle/>
          <a:p>
            <a:r>
              <a:rPr lang="en-US" dirty="0"/>
              <a:t>Stacking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C93FAB-6149-477F-9B09-3D4B8D4CE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58" y="1886096"/>
            <a:ext cx="3986653" cy="40405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2F5596-7825-4060-91E5-1388AB4CC31F}"/>
              </a:ext>
            </a:extLst>
          </p:cNvPr>
          <p:cNvSpPr txBox="1"/>
          <p:nvPr/>
        </p:nvSpPr>
        <p:spPr>
          <a:xfrm>
            <a:off x="5194510" y="1701430"/>
            <a:ext cx="496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 a model for the final decision step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92EC14-99A3-4B46-B59F-67AACE946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274" y="2358814"/>
            <a:ext cx="43148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25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95E11-2C9D-264B-18FA-D6C4BFF23B6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34435" y="2723081"/>
            <a:ext cx="4887931" cy="812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Learning by doing</a:t>
            </a:r>
          </a:p>
        </p:txBody>
      </p:sp>
    </p:spTree>
    <p:extLst>
      <p:ext uri="{BB962C8B-B14F-4D97-AF65-F5344CB8AC3E}">
        <p14:creationId xmlns:p14="http://schemas.microsoft.com/office/powerpoint/2010/main" val="322854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82B0-832B-0739-48DA-D7C8EB7D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52F6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BE408-AB31-D17C-4359-42742CA819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39328" y="1523999"/>
            <a:ext cx="5692775" cy="4625010"/>
          </a:xfrm>
        </p:spPr>
        <p:txBody>
          <a:bodyPr>
            <a:normAutofit/>
          </a:bodyPr>
          <a:lstStyle/>
          <a:p>
            <a:r>
              <a:rPr lang="en-US" dirty="0"/>
              <a:t>Problems with Decision Trees</a:t>
            </a:r>
          </a:p>
          <a:p>
            <a:r>
              <a:rPr lang="en-US" dirty="0"/>
              <a:t>Random Forest</a:t>
            </a:r>
          </a:p>
          <a:p>
            <a:endParaRPr lang="en-US" dirty="0"/>
          </a:p>
          <a:p>
            <a:r>
              <a:rPr lang="en-US" dirty="0"/>
              <a:t>General Ensemble Methods</a:t>
            </a:r>
          </a:p>
          <a:p>
            <a:pPr lvl="1"/>
            <a:r>
              <a:rPr lang="en-US" dirty="0"/>
              <a:t>Voting</a:t>
            </a:r>
          </a:p>
          <a:p>
            <a:pPr lvl="2"/>
            <a:r>
              <a:rPr lang="en-US" dirty="0"/>
              <a:t>Hard voting vs Soft voting</a:t>
            </a:r>
          </a:p>
          <a:p>
            <a:pPr lvl="1"/>
            <a:r>
              <a:rPr lang="en-US" dirty="0"/>
              <a:t>Bagging and Pasting</a:t>
            </a:r>
          </a:p>
          <a:p>
            <a:pPr lvl="1"/>
            <a:r>
              <a:rPr lang="en-US" dirty="0"/>
              <a:t>Boosting</a:t>
            </a:r>
          </a:p>
          <a:p>
            <a:pPr lvl="2"/>
            <a:r>
              <a:rPr lang="en-US" dirty="0"/>
              <a:t>Ada Boost</a:t>
            </a:r>
          </a:p>
          <a:p>
            <a:pPr lvl="2"/>
            <a:r>
              <a:rPr lang="en-US" dirty="0"/>
              <a:t>Gradient Boost</a:t>
            </a:r>
          </a:p>
          <a:p>
            <a:pPr lvl="1"/>
            <a:r>
              <a:rPr lang="en-US" dirty="0"/>
              <a:t>Stacking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9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6E79-2FFC-8883-0908-7036F1A1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on Decision Trees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FB6769-94D8-7495-217E-7119A0D3E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480" y="1310788"/>
            <a:ext cx="8596189" cy="527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80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6E79-2FFC-8883-0908-7036F1A1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on Decision Trees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5723CB-4DA5-D185-3916-C70FC1BF3CAF}"/>
              </a:ext>
            </a:extLst>
          </p:cNvPr>
          <p:cNvSpPr txBox="1"/>
          <p:nvPr/>
        </p:nvSpPr>
        <p:spPr>
          <a:xfrm>
            <a:off x="2159306" y="1916935"/>
            <a:ext cx="78219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mic Sans MS" panose="030F0702030302020204" pitchFamily="66" charset="0"/>
              </a:rPr>
              <a:t>Fast, Easy to Understand, and often have great accuracy</a:t>
            </a:r>
          </a:p>
          <a:p>
            <a:endParaRPr lang="en-US" sz="3200" dirty="0">
              <a:latin typeface="Comic Sans MS" panose="030F0702030302020204" pitchFamily="66" charset="0"/>
            </a:endParaRPr>
          </a:p>
          <a:p>
            <a:endParaRPr lang="en-US" sz="3200" dirty="0">
              <a:latin typeface="Comic Sans MS" panose="030F0702030302020204" pitchFamily="66" charset="0"/>
            </a:endParaRPr>
          </a:p>
          <a:p>
            <a:pPr algn="ctr"/>
            <a:r>
              <a:rPr lang="en-US" sz="3200" dirty="0">
                <a:latin typeface="Comic Sans MS" panose="030F0702030302020204" pitchFamily="66" charset="0"/>
              </a:rPr>
              <a:t>But it can easily be overfitting</a:t>
            </a:r>
          </a:p>
        </p:txBody>
      </p:sp>
    </p:spTree>
    <p:extLst>
      <p:ext uri="{BB962C8B-B14F-4D97-AF65-F5344CB8AC3E}">
        <p14:creationId xmlns:p14="http://schemas.microsoft.com/office/powerpoint/2010/main" val="3499978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E9106-BAA6-4CE4-D2F9-38EC38546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to the rescue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CDDA35-11BB-5EED-3862-81412E50ED6B}"/>
              </a:ext>
            </a:extLst>
          </p:cNvPr>
          <p:cNvSpPr txBox="1"/>
          <p:nvPr/>
        </p:nvSpPr>
        <p:spPr>
          <a:xfrm>
            <a:off x="2695037" y="1334215"/>
            <a:ext cx="6801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Combining weak learners into a strong learner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064B28-3FA6-9826-1F61-6CF085B52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518" y="2236424"/>
            <a:ext cx="7877175" cy="377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10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615829" y="1493241"/>
            <a:ext cx="10899896" cy="132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8DACE88-48DC-46D9-B750-1222E181E604}"/>
              </a:ext>
            </a:extLst>
          </p:cNvPr>
          <p:cNvSpPr txBox="1">
            <a:spLocks/>
          </p:cNvSpPr>
          <p:nvPr/>
        </p:nvSpPr>
        <p:spPr>
          <a:xfrm>
            <a:off x="615829" y="291200"/>
            <a:ext cx="10621376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52F6"/>
                </a:solidFill>
                <a:latin typeface="Comic Sans MS" panose="030F0702030302020204" pitchFamily="66" charset="0"/>
              </a:rPr>
              <a:t>Ensemble Learning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5AC631-1F1F-44FB-92BC-5764E6BC695A}"/>
              </a:ext>
            </a:extLst>
          </p:cNvPr>
          <p:cNvSpPr txBox="1"/>
          <p:nvPr/>
        </p:nvSpPr>
        <p:spPr>
          <a:xfrm>
            <a:off x="1528504" y="2814638"/>
            <a:ext cx="95516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mic Sans MS" panose="030F0702030302020204" pitchFamily="66" charset="0"/>
              </a:rPr>
              <a:t>Random Forest is an example of ensemble learning where predictions from multiple predictors are combined into the final prediction</a:t>
            </a:r>
          </a:p>
        </p:txBody>
      </p:sp>
    </p:spTree>
    <p:extLst>
      <p:ext uri="{BB962C8B-B14F-4D97-AF65-F5344CB8AC3E}">
        <p14:creationId xmlns:p14="http://schemas.microsoft.com/office/powerpoint/2010/main" val="99714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331C-F566-4478-994C-722FE3A0E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258522"/>
            <a:ext cx="9664385" cy="640080"/>
          </a:xfrm>
        </p:spPr>
        <p:txBody>
          <a:bodyPr>
            <a:normAutofit fontScale="90000"/>
          </a:bodyPr>
          <a:lstStyle/>
          <a:p>
            <a:r>
              <a:rPr lang="en-US" dirty="0"/>
              <a:t>More generally, Ensemble Learning involves Voting Classifiers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8D3851-79BD-4644-9631-762983DBD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295" y="1942096"/>
            <a:ext cx="7904061" cy="44532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2C1D9A-83B4-47E1-9367-C802806D89BB}"/>
              </a:ext>
            </a:extLst>
          </p:cNvPr>
          <p:cNvSpPr txBox="1"/>
          <p:nvPr/>
        </p:nvSpPr>
        <p:spPr>
          <a:xfrm>
            <a:off x="4611057" y="1326423"/>
            <a:ext cx="5574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Needs Diverse Predictors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C73FFB-C1FE-46AC-B914-F522CA9B28CC}"/>
              </a:ext>
            </a:extLst>
          </p:cNvPr>
          <p:cNvSpPr txBox="1"/>
          <p:nvPr/>
        </p:nvSpPr>
        <p:spPr>
          <a:xfrm>
            <a:off x="721203" y="1378569"/>
            <a:ext cx="236655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mic Sans MS" panose="030F0702030302020204" pitchFamily="66" charset="0"/>
              </a:rPr>
              <a:t>Hard voting</a:t>
            </a:r>
            <a:r>
              <a:rPr lang="en-US" sz="2000" dirty="0">
                <a:latin typeface="Comic Sans MS" panose="030F0702030302020204" pitchFamily="66" charset="0"/>
              </a:rPr>
              <a:t>: pick the prediction with the highest number of votes</a:t>
            </a: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b="1" dirty="0">
                <a:latin typeface="Comic Sans MS" panose="030F0702030302020204" pitchFamily="66" charset="0"/>
              </a:rPr>
              <a:t>Soft voting</a:t>
            </a:r>
            <a:r>
              <a:rPr lang="en-US" sz="2000" dirty="0">
                <a:latin typeface="Comic Sans MS" panose="030F0702030302020204" pitchFamily="66" charset="0"/>
              </a:rPr>
              <a:t>: combine probabilities of each prediction of each prediction in each model and pick the prediction with the highest total probability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79843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F9FAEC0-DDA1-4A4F-B3DB-CF9724EC469E}"/>
              </a:ext>
            </a:extLst>
          </p:cNvPr>
          <p:cNvSpPr txBox="1">
            <a:spLocks/>
          </p:cNvSpPr>
          <p:nvPr/>
        </p:nvSpPr>
        <p:spPr>
          <a:xfrm>
            <a:off x="598725" y="245473"/>
            <a:ext cx="929665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52F6"/>
                </a:solidFill>
                <a:latin typeface="Comic Sans MS" panose="030F0702030302020204" pitchFamily="66" charset="0"/>
                <a:cs typeface="Segoe UI Light" panose="020B0502040204020203" pitchFamily="34" charset="0"/>
              </a:rPr>
              <a:t>Random Forest is a perfect example of democracy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5FA07B-2159-4DEA-847F-2A5D30E8D17E}"/>
              </a:ext>
            </a:extLst>
          </p:cNvPr>
          <p:cNvSpPr txBox="1"/>
          <p:nvPr/>
        </p:nvSpPr>
        <p:spPr>
          <a:xfrm>
            <a:off x="2309364" y="1388805"/>
            <a:ext cx="6973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Everybody loves democracy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4BFA65-3D23-41A3-863E-420DC452C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454" y="2290134"/>
            <a:ext cx="4975092" cy="390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337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5326</TotalTime>
  <Words>802</Words>
  <Application>Microsoft Office PowerPoint</Application>
  <PresentationFormat>Widescreen</PresentationFormat>
  <Paragraphs>104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Comic Sans MS</vt:lpstr>
      <vt:lpstr>Segoe UI</vt:lpstr>
      <vt:lpstr>Segoe UI Light</vt:lpstr>
      <vt:lpstr>2_Office Theme</vt:lpstr>
      <vt:lpstr>3_Office Theme</vt:lpstr>
      <vt:lpstr>CIS Foundations of Machine Learning</vt:lpstr>
      <vt:lpstr>References</vt:lpstr>
      <vt:lpstr>Outline</vt:lpstr>
      <vt:lpstr>Recap on Decision Trees</vt:lpstr>
      <vt:lpstr>Recap on Decision Trees</vt:lpstr>
      <vt:lpstr>Random Forest to the rescue</vt:lpstr>
      <vt:lpstr>PowerPoint Presentation</vt:lpstr>
      <vt:lpstr>More generally, Ensemble Learning involves Voting Classifiers</vt:lpstr>
      <vt:lpstr>PowerPoint Presentation</vt:lpstr>
      <vt:lpstr>PowerPoint Presentation</vt:lpstr>
      <vt:lpstr>Essence of Ensemble Learning</vt:lpstr>
      <vt:lpstr>Democracy needs Diversity and Independence</vt:lpstr>
      <vt:lpstr>Voting Classifiers with different algorithms to achieve diversity</vt:lpstr>
      <vt:lpstr>Other techniques to achieve better performance</vt:lpstr>
      <vt:lpstr>Building models sequentially; Next improves from the previous version</vt:lpstr>
      <vt:lpstr>AdaBoost</vt:lpstr>
      <vt:lpstr>AdaBoost Intuition</vt:lpstr>
      <vt:lpstr>AdaBoost applied to make_moons dataset</vt:lpstr>
      <vt:lpstr>Gradient Boosting</vt:lpstr>
      <vt:lpstr>Gradient Boosting</vt:lpstr>
      <vt:lpstr>Voting Machine </vt:lpstr>
      <vt:lpstr>Stacking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Sheldon and Penny moves to California, they were actually in NY. And in fact they met in Queens College one day.</dc:title>
  <dc:creator>Alex Pang</dc:creator>
  <cp:lastModifiedBy>Alex Pang</cp:lastModifiedBy>
  <cp:revision>2</cp:revision>
  <dcterms:created xsi:type="dcterms:W3CDTF">2019-11-17T05:40:15Z</dcterms:created>
  <dcterms:modified xsi:type="dcterms:W3CDTF">2024-03-14T18:42:51Z</dcterms:modified>
</cp:coreProperties>
</file>