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321" r:id="rId3"/>
    <p:sldId id="271" r:id="rId4"/>
    <p:sldId id="272" r:id="rId5"/>
    <p:sldId id="274" r:id="rId6"/>
    <p:sldId id="273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ang" userId="b35f2c48-39e3-478c-863d-65bfd252d017" providerId="ADAL" clId="{5C005723-01DA-44C1-8886-FD044D126C09}"/>
    <pc:docChg chg="custSel addSld delSld modSld sldOrd modMainMaster">
      <pc:chgData name="Alex Pang" userId="b35f2c48-39e3-478c-863d-65bfd252d017" providerId="ADAL" clId="{5C005723-01DA-44C1-8886-FD044D126C09}" dt="2023-04-17T12:36:36.373" v="195" actId="255"/>
      <pc:docMkLst>
        <pc:docMk/>
      </pc:docMkLst>
      <pc:sldChg chg="modSp mod">
        <pc:chgData name="Alex Pang" userId="b35f2c48-39e3-478c-863d-65bfd252d017" providerId="ADAL" clId="{5C005723-01DA-44C1-8886-FD044D126C09}" dt="2023-04-17T12:36:02.841" v="191" actId="1076"/>
        <pc:sldMkLst>
          <pc:docMk/>
          <pc:sldMk cId="3457616166" sldId="271"/>
        </pc:sldMkLst>
        <pc:spChg chg="mod">
          <ac:chgData name="Alex Pang" userId="b35f2c48-39e3-478c-863d-65bfd252d017" providerId="ADAL" clId="{5C005723-01DA-44C1-8886-FD044D126C09}" dt="2023-04-17T12:36:02.841" v="191" actId="1076"/>
          <ac:spMkLst>
            <pc:docMk/>
            <pc:sldMk cId="3457616166" sldId="271"/>
            <ac:spMk id="2" creationId="{39B2DB27-5087-4E8A-9D00-E94C25B2043C}"/>
          </ac:spMkLst>
        </pc:spChg>
        <pc:spChg chg="mod">
          <ac:chgData name="Alex Pang" userId="b35f2c48-39e3-478c-863d-65bfd252d017" providerId="ADAL" clId="{5C005723-01DA-44C1-8886-FD044D126C09}" dt="2023-04-13T12:58:39.236" v="13" actId="2711"/>
          <ac:spMkLst>
            <pc:docMk/>
            <pc:sldMk cId="3457616166" sldId="271"/>
            <ac:spMk id="8" creationId="{00000000-0000-0000-0000-000000000000}"/>
          </ac:spMkLst>
        </pc:spChg>
      </pc:sldChg>
      <pc:sldChg chg="modSp mod">
        <pc:chgData name="Alex Pang" userId="b35f2c48-39e3-478c-863d-65bfd252d017" providerId="ADAL" clId="{5C005723-01DA-44C1-8886-FD044D126C09}" dt="2023-04-13T12:58:53.250" v="15" actId="2711"/>
        <pc:sldMkLst>
          <pc:docMk/>
          <pc:sldMk cId="2027901624" sldId="272"/>
        </pc:sldMkLst>
        <pc:spChg chg="mod">
          <ac:chgData name="Alex Pang" userId="b35f2c48-39e3-478c-863d-65bfd252d017" providerId="ADAL" clId="{5C005723-01DA-44C1-8886-FD044D126C09}" dt="2023-04-13T12:58:53.250" v="15" actId="2711"/>
          <ac:spMkLst>
            <pc:docMk/>
            <pc:sldMk cId="2027901624" sldId="272"/>
            <ac:spMk id="8" creationId="{00000000-0000-0000-0000-000000000000}"/>
          </ac:spMkLst>
        </pc:spChg>
      </pc:sldChg>
      <pc:sldChg chg="modSp mod">
        <pc:chgData name="Alex Pang" userId="b35f2c48-39e3-478c-863d-65bfd252d017" providerId="ADAL" clId="{5C005723-01DA-44C1-8886-FD044D126C09}" dt="2023-04-17T12:36:36.373" v="195" actId="255"/>
        <pc:sldMkLst>
          <pc:docMk/>
          <pc:sldMk cId="3888095855" sldId="273"/>
        </pc:sldMkLst>
        <pc:spChg chg="mod">
          <ac:chgData name="Alex Pang" userId="b35f2c48-39e3-478c-863d-65bfd252d017" providerId="ADAL" clId="{5C005723-01DA-44C1-8886-FD044D126C09}" dt="2023-04-17T12:36:36.373" v="195" actId="255"/>
          <ac:spMkLst>
            <pc:docMk/>
            <pc:sldMk cId="3888095855" sldId="273"/>
            <ac:spMk id="4" creationId="{822D78CF-B583-44A5-9DD5-CAD429EC4174}"/>
          </ac:spMkLst>
        </pc:spChg>
      </pc:sldChg>
      <pc:sldChg chg="modSp mod">
        <pc:chgData name="Alex Pang" userId="b35f2c48-39e3-478c-863d-65bfd252d017" providerId="ADAL" clId="{5C005723-01DA-44C1-8886-FD044D126C09}" dt="2023-04-13T12:59:04.440" v="16" actId="2711"/>
        <pc:sldMkLst>
          <pc:docMk/>
          <pc:sldMk cId="708960631" sldId="274"/>
        </pc:sldMkLst>
        <pc:spChg chg="mod">
          <ac:chgData name="Alex Pang" userId="b35f2c48-39e3-478c-863d-65bfd252d017" providerId="ADAL" clId="{5C005723-01DA-44C1-8886-FD044D126C09}" dt="2023-04-13T12:59:04.440" v="16" actId="2711"/>
          <ac:spMkLst>
            <pc:docMk/>
            <pc:sldMk cId="708960631" sldId="274"/>
            <ac:spMk id="2" creationId="{4328DE1A-9E8B-401D-9CA7-A1C61D827083}"/>
          </ac:spMkLst>
        </pc:spChg>
      </pc:sldChg>
      <pc:sldChg chg="modSp mod">
        <pc:chgData name="Alex Pang" userId="b35f2c48-39e3-478c-863d-65bfd252d017" providerId="ADAL" clId="{5C005723-01DA-44C1-8886-FD044D126C09}" dt="2023-04-13T12:57:41.399" v="3" actId="27636"/>
        <pc:sldMkLst>
          <pc:docMk/>
          <pc:sldMk cId="299877549" sldId="275"/>
        </pc:sldMkLst>
        <pc:spChg chg="mod">
          <ac:chgData name="Alex Pang" userId="b35f2c48-39e3-478c-863d-65bfd252d017" providerId="ADAL" clId="{5C005723-01DA-44C1-8886-FD044D126C09}" dt="2023-04-13T12:57:41.399" v="3" actId="27636"/>
          <ac:spMkLst>
            <pc:docMk/>
            <pc:sldMk cId="299877549" sldId="275"/>
            <ac:spMk id="3" creationId="{5A03565F-6BB2-4CCE-9643-A4DDC12868B3}"/>
          </ac:spMkLst>
        </pc:spChg>
      </pc:sldChg>
      <pc:sldChg chg="modSp mod ord">
        <pc:chgData name="Alex Pang" userId="b35f2c48-39e3-478c-863d-65bfd252d017" providerId="ADAL" clId="{5C005723-01DA-44C1-8886-FD044D126C09}" dt="2023-04-16T21:06:37.820" v="187" actId="6549"/>
        <pc:sldMkLst>
          <pc:docMk/>
          <pc:sldMk cId="375537584" sldId="321"/>
        </pc:sldMkLst>
        <pc:spChg chg="mod">
          <ac:chgData name="Alex Pang" userId="b35f2c48-39e3-478c-863d-65bfd252d017" providerId="ADAL" clId="{5C005723-01DA-44C1-8886-FD044D126C09}" dt="2023-04-13T12:59:49.508" v="21" actId="20577"/>
          <ac:spMkLst>
            <pc:docMk/>
            <pc:sldMk cId="375537584" sldId="321"/>
            <ac:spMk id="3" creationId="{02F87C00-6AC0-887D-AEA9-243D779A4B7F}"/>
          </ac:spMkLst>
        </pc:spChg>
        <pc:spChg chg="mod">
          <ac:chgData name="Alex Pang" userId="b35f2c48-39e3-478c-863d-65bfd252d017" providerId="ADAL" clId="{5C005723-01DA-44C1-8886-FD044D126C09}" dt="2023-04-16T21:06:37.820" v="187" actId="6549"/>
          <ac:spMkLst>
            <pc:docMk/>
            <pc:sldMk cId="375537584" sldId="321"/>
            <ac:spMk id="4" creationId="{905FC1C9-83F1-2CBD-6B8A-2FE474DBEA7A}"/>
          </ac:spMkLst>
        </pc:spChg>
      </pc:sldChg>
      <pc:sldChg chg="modSp new del mod">
        <pc:chgData name="Alex Pang" userId="b35f2c48-39e3-478c-863d-65bfd252d017" providerId="ADAL" clId="{5C005723-01DA-44C1-8886-FD044D126C09}" dt="2023-04-17T12:35:33.551" v="188" actId="2696"/>
        <pc:sldMkLst>
          <pc:docMk/>
          <pc:sldMk cId="3775400167" sldId="322"/>
        </pc:sldMkLst>
        <pc:spChg chg="mod">
          <ac:chgData name="Alex Pang" userId="b35f2c48-39e3-478c-863d-65bfd252d017" providerId="ADAL" clId="{5C005723-01DA-44C1-8886-FD044D126C09}" dt="2023-04-13T13:04:25.857" v="101" actId="20577"/>
          <ac:spMkLst>
            <pc:docMk/>
            <pc:sldMk cId="3775400167" sldId="322"/>
            <ac:spMk id="2" creationId="{F013C51D-DBCC-7C46-2C7E-DEE88E5CE4FE}"/>
          </ac:spMkLst>
        </pc:spChg>
        <pc:spChg chg="mod">
          <ac:chgData name="Alex Pang" userId="b35f2c48-39e3-478c-863d-65bfd252d017" providerId="ADAL" clId="{5C005723-01DA-44C1-8886-FD044D126C09}" dt="2023-04-13T13:05:10.604" v="186" actId="20577"/>
          <ac:spMkLst>
            <pc:docMk/>
            <pc:sldMk cId="3775400167" sldId="322"/>
            <ac:spMk id="3" creationId="{D546257D-4A69-2E11-B7FA-28A30E93BFC6}"/>
          </ac:spMkLst>
        </pc:spChg>
      </pc:sldChg>
      <pc:sldMasterChg chg="modSldLayout">
        <pc:chgData name="Alex Pang" userId="b35f2c48-39e3-478c-863d-65bfd252d017" providerId="ADAL" clId="{5C005723-01DA-44C1-8886-FD044D126C09}" dt="2023-04-13T12:58:15.213" v="12" actId="208"/>
        <pc:sldMasterMkLst>
          <pc:docMk/>
          <pc:sldMasterMk cId="4241071847" sldId="2147483648"/>
        </pc:sldMasterMkLst>
        <pc:sldLayoutChg chg="delSp modSp mod">
          <pc:chgData name="Alex Pang" userId="b35f2c48-39e3-478c-863d-65bfd252d017" providerId="ADAL" clId="{5C005723-01DA-44C1-8886-FD044D126C09}" dt="2023-04-13T12:58:15.213" v="12" actId="208"/>
          <pc:sldLayoutMkLst>
            <pc:docMk/>
            <pc:sldMasterMk cId="4241071847" sldId="2147483648"/>
            <pc:sldLayoutMk cId="790206192" sldId="2147483660"/>
          </pc:sldLayoutMkLst>
          <pc:spChg chg="mod">
            <ac:chgData name="Alex Pang" userId="b35f2c48-39e3-478c-863d-65bfd252d017" providerId="ADAL" clId="{5C005723-01DA-44C1-8886-FD044D126C09}" dt="2023-04-13T12:58:07.391" v="11" actId="255"/>
            <ac:spMkLst>
              <pc:docMk/>
              <pc:sldMasterMk cId="4241071847" sldId="2147483648"/>
              <pc:sldLayoutMk cId="790206192" sldId="2147483660"/>
              <ac:spMk id="3" creationId="{00000000-0000-0000-0000-000000000000}"/>
            </ac:spMkLst>
          </pc:spChg>
          <pc:spChg chg="mod">
            <ac:chgData name="Alex Pang" userId="b35f2c48-39e3-478c-863d-65bfd252d017" providerId="ADAL" clId="{5C005723-01DA-44C1-8886-FD044D126C09}" dt="2023-04-13T12:57:35.800" v="1" actId="2711"/>
            <ac:spMkLst>
              <pc:docMk/>
              <pc:sldMasterMk cId="4241071847" sldId="2147483648"/>
              <pc:sldLayoutMk cId="790206192" sldId="2147483660"/>
              <ac:spMk id="4" creationId="{00000000-0000-0000-0000-000000000000}"/>
            </ac:spMkLst>
          </pc:spChg>
          <pc:spChg chg="del">
            <ac:chgData name="Alex Pang" userId="b35f2c48-39e3-478c-863d-65bfd252d017" providerId="ADAL" clId="{5C005723-01DA-44C1-8886-FD044D126C09}" dt="2023-04-13T12:57:49.173" v="6" actId="478"/>
            <ac:spMkLst>
              <pc:docMk/>
              <pc:sldMasterMk cId="4241071847" sldId="2147483648"/>
              <pc:sldLayoutMk cId="790206192" sldId="2147483660"/>
              <ac:spMk id="6" creationId="{00000000-0000-0000-0000-000000000000}"/>
            </ac:spMkLst>
          </pc:spChg>
          <pc:spChg chg="del">
            <ac:chgData name="Alex Pang" userId="b35f2c48-39e3-478c-863d-65bfd252d017" providerId="ADAL" clId="{5C005723-01DA-44C1-8886-FD044D126C09}" dt="2023-04-13T12:57:50.551" v="7" actId="478"/>
            <ac:spMkLst>
              <pc:docMk/>
              <pc:sldMasterMk cId="4241071847" sldId="2147483648"/>
              <pc:sldLayoutMk cId="790206192" sldId="2147483660"/>
              <ac:spMk id="7" creationId="{00000000-0000-0000-0000-000000000000}"/>
            </ac:spMkLst>
          </pc:spChg>
          <pc:spChg chg="del">
            <ac:chgData name="Alex Pang" userId="b35f2c48-39e3-478c-863d-65bfd252d017" providerId="ADAL" clId="{5C005723-01DA-44C1-8886-FD044D126C09}" dt="2023-04-13T12:57:51.854" v="8" actId="478"/>
            <ac:spMkLst>
              <pc:docMk/>
              <pc:sldMasterMk cId="4241071847" sldId="2147483648"/>
              <pc:sldLayoutMk cId="790206192" sldId="2147483660"/>
              <ac:spMk id="8" creationId="{00000000-0000-0000-0000-000000000000}"/>
            </ac:spMkLst>
          </pc:spChg>
          <pc:spChg chg="del">
            <ac:chgData name="Alex Pang" userId="b35f2c48-39e3-478c-863d-65bfd252d017" providerId="ADAL" clId="{5C005723-01DA-44C1-8886-FD044D126C09}" dt="2023-04-13T12:57:10.648" v="0" actId="478"/>
            <ac:spMkLst>
              <pc:docMk/>
              <pc:sldMasterMk cId="4241071847" sldId="2147483648"/>
              <pc:sldLayoutMk cId="790206192" sldId="2147483660"/>
              <ac:spMk id="9" creationId="{00000000-0000-0000-0000-000000000000}"/>
            </ac:spMkLst>
          </pc:spChg>
          <pc:cxnChg chg="mod">
            <ac:chgData name="Alex Pang" userId="b35f2c48-39e3-478c-863d-65bfd252d017" providerId="ADAL" clId="{5C005723-01DA-44C1-8886-FD044D126C09}" dt="2023-04-13T12:58:15.213" v="12" actId="208"/>
            <ac:cxnSpMkLst>
              <pc:docMk/>
              <pc:sldMasterMk cId="4241071847" sldId="2147483648"/>
              <pc:sldLayoutMk cId="790206192" sldId="2147483660"/>
              <ac:cxnSpMk id="12" creationId="{00000000-0000-0000-0000-000000000000}"/>
            </ac:cxnSpMkLst>
          </pc:cxnChg>
        </pc:sldLayoutChg>
      </pc:sldMasterChg>
    </pc:docChg>
  </pc:docChgLst>
  <pc:docChgLst>
    <pc:chgData name="Alex Pang" userId="b35f2c48-39e3-478c-863d-65bfd252d017" providerId="ADAL" clId="{59FC3E3C-E992-44CA-9C22-E6C0CACAC6DE}"/>
    <pc:docChg chg="modSld">
      <pc:chgData name="Alex Pang" userId="b35f2c48-39e3-478c-863d-65bfd252d017" providerId="ADAL" clId="{59FC3E3C-E992-44CA-9C22-E6C0CACAC6DE}" dt="2023-04-19T02:59:02.846" v="1" actId="6549"/>
      <pc:docMkLst>
        <pc:docMk/>
      </pc:docMkLst>
      <pc:sldChg chg="modSp mod">
        <pc:chgData name="Alex Pang" userId="b35f2c48-39e3-478c-863d-65bfd252d017" providerId="ADAL" clId="{59FC3E3C-E992-44CA-9C22-E6C0CACAC6DE}" dt="2023-04-19T02:59:02.846" v="1" actId="6549"/>
        <pc:sldMkLst>
          <pc:docMk/>
          <pc:sldMk cId="375537584" sldId="321"/>
        </pc:sldMkLst>
        <pc:spChg chg="mod">
          <ac:chgData name="Alex Pang" userId="b35f2c48-39e3-478c-863d-65bfd252d017" providerId="ADAL" clId="{59FC3E3C-E992-44CA-9C22-E6C0CACAC6DE}" dt="2023-04-19T02:59:02.846" v="1" actId="6549"/>
          <ac:spMkLst>
            <pc:docMk/>
            <pc:sldMk cId="375537584" sldId="321"/>
            <ac:spMk id="3" creationId="{02F87C00-6AC0-887D-AEA9-243D779A4B7F}"/>
          </ac:spMkLst>
        </pc:spChg>
      </pc:sldChg>
    </pc:docChg>
  </pc:docChgLst>
  <pc:docChgLst>
    <pc:chgData name="Alex Pang" userId="6d3c185595e3ea4a" providerId="LiveId" clId="{044540C5-A914-4CC9-A889-174FCE9CB05E}"/>
    <pc:docChg chg="undo custSel addSld modSld">
      <pc:chgData name="Alex Pang" userId="6d3c185595e3ea4a" providerId="LiveId" clId="{044540C5-A914-4CC9-A889-174FCE9CB05E}" dt="2019-11-24T20:04:40.436" v="996" actId="20577"/>
      <pc:docMkLst>
        <pc:docMk/>
      </pc:docMkLst>
      <pc:sldChg chg="addSp modSp">
        <pc:chgData name="Alex Pang" userId="6d3c185595e3ea4a" providerId="LiveId" clId="{044540C5-A914-4CC9-A889-174FCE9CB05E}" dt="2019-11-20T04:17:02.703" v="156" actId="1076"/>
        <pc:sldMkLst>
          <pc:docMk/>
          <pc:sldMk cId="3457616166" sldId="271"/>
        </pc:sldMkLst>
        <pc:spChg chg="mod">
          <ac:chgData name="Alex Pang" userId="6d3c185595e3ea4a" providerId="LiveId" clId="{044540C5-A914-4CC9-A889-174FCE9CB05E}" dt="2019-11-20T04:16:34.666" v="153" actId="14100"/>
          <ac:spMkLst>
            <pc:docMk/>
            <pc:sldMk cId="3457616166" sldId="271"/>
            <ac:spMk id="2" creationId="{39B2DB27-5087-4E8A-9D00-E94C25B2043C}"/>
          </ac:spMkLst>
        </pc:spChg>
        <pc:spChg chg="mod">
          <ac:chgData name="Alex Pang" userId="6d3c185595e3ea4a" providerId="LiveId" clId="{044540C5-A914-4CC9-A889-174FCE9CB05E}" dt="2019-11-18T02:24:40.703" v="11" actId="20577"/>
          <ac:spMkLst>
            <pc:docMk/>
            <pc:sldMk cId="3457616166" sldId="271"/>
            <ac:spMk id="8" creationId="{00000000-0000-0000-0000-000000000000}"/>
          </ac:spMkLst>
        </pc:spChg>
        <pc:picChg chg="add mod">
          <ac:chgData name="Alex Pang" userId="6d3c185595e3ea4a" providerId="LiveId" clId="{044540C5-A914-4CC9-A889-174FCE9CB05E}" dt="2019-11-20T04:17:02.703" v="156" actId="1076"/>
          <ac:picMkLst>
            <pc:docMk/>
            <pc:sldMk cId="3457616166" sldId="271"/>
            <ac:picMk id="3" creationId="{25979837-35E1-45A8-9BD4-D89D0763E5E2}"/>
          </ac:picMkLst>
        </pc:picChg>
      </pc:sldChg>
      <pc:sldChg chg="addSp delSp modSp">
        <pc:chgData name="Alex Pang" userId="6d3c185595e3ea4a" providerId="LiveId" clId="{044540C5-A914-4CC9-A889-174FCE9CB05E}" dt="2019-11-20T04:20:10.778" v="183" actId="1076"/>
        <pc:sldMkLst>
          <pc:docMk/>
          <pc:sldMk cId="2027901624" sldId="272"/>
        </pc:sldMkLst>
        <pc:spChg chg="mod">
          <ac:chgData name="Alex Pang" userId="6d3c185595e3ea4a" providerId="LiveId" clId="{044540C5-A914-4CC9-A889-174FCE9CB05E}" dt="2019-11-20T03:00:49.070" v="52" actId="20577"/>
          <ac:spMkLst>
            <pc:docMk/>
            <pc:sldMk cId="2027901624" sldId="272"/>
            <ac:spMk id="8" creationId="{00000000-0000-0000-0000-000000000000}"/>
          </ac:spMkLst>
        </pc:spChg>
        <pc:picChg chg="add del mod">
          <ac:chgData name="Alex Pang" userId="6d3c185595e3ea4a" providerId="LiveId" clId="{044540C5-A914-4CC9-A889-174FCE9CB05E}" dt="2019-11-20T04:13:44.173" v="90"/>
          <ac:picMkLst>
            <pc:docMk/>
            <pc:sldMk cId="2027901624" sldId="272"/>
            <ac:picMk id="2" creationId="{0EAA414A-0997-48F7-8EE6-762EFD03A9D8}"/>
          </ac:picMkLst>
        </pc:picChg>
        <pc:picChg chg="add del">
          <ac:chgData name="Alex Pang" userId="6d3c185595e3ea4a" providerId="LiveId" clId="{044540C5-A914-4CC9-A889-174FCE9CB05E}" dt="2019-11-20T04:17:55.871" v="159"/>
          <ac:picMkLst>
            <pc:docMk/>
            <pc:sldMk cId="2027901624" sldId="272"/>
            <ac:picMk id="3" creationId="{EC1F48B7-3CF6-4BF3-8851-6C863628C9EC}"/>
          </ac:picMkLst>
        </pc:picChg>
        <pc:picChg chg="add mod">
          <ac:chgData name="Alex Pang" userId="6d3c185595e3ea4a" providerId="LiveId" clId="{044540C5-A914-4CC9-A889-174FCE9CB05E}" dt="2019-11-20T04:19:45.231" v="174" actId="1076"/>
          <ac:picMkLst>
            <pc:docMk/>
            <pc:sldMk cId="2027901624" sldId="272"/>
            <ac:picMk id="4" creationId="{A3320C1D-47B3-4164-82F4-3CE39F98BF9F}"/>
          </ac:picMkLst>
        </pc:picChg>
        <pc:picChg chg="add mod">
          <ac:chgData name="Alex Pang" userId="6d3c185595e3ea4a" providerId="LiveId" clId="{044540C5-A914-4CC9-A889-174FCE9CB05E}" dt="2019-11-20T04:20:10.778" v="183" actId="1076"/>
          <ac:picMkLst>
            <pc:docMk/>
            <pc:sldMk cId="2027901624" sldId="272"/>
            <ac:picMk id="5" creationId="{36BB4772-DB27-4B80-B5DB-7D035A2D49E9}"/>
          </ac:picMkLst>
        </pc:picChg>
        <pc:picChg chg="add mod">
          <ac:chgData name="Alex Pang" userId="6d3c185595e3ea4a" providerId="LiveId" clId="{044540C5-A914-4CC9-A889-174FCE9CB05E}" dt="2019-11-20T04:19:53.262" v="178" actId="14100"/>
          <ac:picMkLst>
            <pc:docMk/>
            <pc:sldMk cId="2027901624" sldId="272"/>
            <ac:picMk id="6" creationId="{4DAE3EDB-2ED0-4AAF-9E07-8A8076B34CB7}"/>
          </ac:picMkLst>
        </pc:picChg>
      </pc:sldChg>
      <pc:sldChg chg="addSp delSp modSp add">
        <pc:chgData name="Alex Pang" userId="6d3c185595e3ea4a" providerId="LiveId" clId="{044540C5-A914-4CC9-A889-174FCE9CB05E}" dt="2019-11-24T20:04:40.436" v="996" actId="20577"/>
        <pc:sldMkLst>
          <pc:docMk/>
          <pc:sldMk cId="3888095855" sldId="273"/>
        </pc:sldMkLst>
        <pc:spChg chg="mod">
          <ac:chgData name="Alex Pang" userId="6d3c185595e3ea4a" providerId="LiveId" clId="{044540C5-A914-4CC9-A889-174FCE9CB05E}" dt="2019-11-20T04:10:27.953" v="80" actId="20577"/>
          <ac:spMkLst>
            <pc:docMk/>
            <pc:sldMk cId="3888095855" sldId="273"/>
            <ac:spMk id="2" creationId="{6D9194C5-BF40-405C-9CBA-22E8354725E2}"/>
          </ac:spMkLst>
        </pc:spChg>
        <pc:spChg chg="del">
          <ac:chgData name="Alex Pang" userId="6d3c185595e3ea4a" providerId="LiveId" clId="{044540C5-A914-4CC9-A889-174FCE9CB05E}" dt="2019-11-20T04:10:09.806" v="58"/>
          <ac:spMkLst>
            <pc:docMk/>
            <pc:sldMk cId="3888095855" sldId="273"/>
            <ac:spMk id="3" creationId="{C09F15B8-C2BE-462E-9162-8B15CBE2EAAE}"/>
          </ac:spMkLst>
        </pc:spChg>
        <pc:spChg chg="add mod">
          <ac:chgData name="Alex Pang" userId="6d3c185595e3ea4a" providerId="LiveId" clId="{044540C5-A914-4CC9-A889-174FCE9CB05E}" dt="2019-11-24T20:04:40.436" v="996" actId="20577"/>
          <ac:spMkLst>
            <pc:docMk/>
            <pc:sldMk cId="3888095855" sldId="273"/>
            <ac:spMk id="4" creationId="{822D78CF-B583-44A5-9DD5-CAD429EC4174}"/>
          </ac:spMkLst>
        </pc:spChg>
      </pc:sldChg>
      <pc:sldChg chg="addSp delSp modSp add">
        <pc:chgData name="Alex Pang" userId="6d3c185595e3ea4a" providerId="LiveId" clId="{044540C5-A914-4CC9-A889-174FCE9CB05E}" dt="2019-11-20T04:18:26.477" v="165" actId="1076"/>
        <pc:sldMkLst>
          <pc:docMk/>
          <pc:sldMk cId="708960631" sldId="274"/>
        </pc:sldMkLst>
        <pc:spChg chg="mod">
          <ac:chgData name="Alex Pang" userId="6d3c185595e3ea4a" providerId="LiveId" clId="{044540C5-A914-4CC9-A889-174FCE9CB05E}" dt="2019-11-20T04:18:11.592" v="162"/>
          <ac:spMkLst>
            <pc:docMk/>
            <pc:sldMk cId="708960631" sldId="274"/>
            <ac:spMk id="2" creationId="{4328DE1A-9E8B-401D-9CA7-A1C61D827083}"/>
          </ac:spMkLst>
        </pc:spChg>
        <pc:spChg chg="del">
          <ac:chgData name="Alex Pang" userId="6d3c185595e3ea4a" providerId="LiveId" clId="{044540C5-A914-4CC9-A889-174FCE9CB05E}" dt="2019-11-20T04:18:05.016" v="161"/>
          <ac:spMkLst>
            <pc:docMk/>
            <pc:sldMk cId="708960631" sldId="274"/>
            <ac:spMk id="3" creationId="{EC7A7226-E49B-40B3-9727-88D4FE6CCC36}"/>
          </ac:spMkLst>
        </pc:spChg>
        <pc:picChg chg="add mod">
          <ac:chgData name="Alex Pang" userId="6d3c185595e3ea4a" providerId="LiveId" clId="{044540C5-A914-4CC9-A889-174FCE9CB05E}" dt="2019-11-20T04:18:26.477" v="165" actId="1076"/>
          <ac:picMkLst>
            <pc:docMk/>
            <pc:sldMk cId="708960631" sldId="274"/>
            <ac:picMk id="4" creationId="{14D10640-6157-4BBC-91F5-11DC60BA0E76}"/>
          </ac:picMkLst>
        </pc:picChg>
      </pc:sldChg>
      <pc:sldChg chg="addSp modSp add">
        <pc:chgData name="Alex Pang" userId="6d3c185595e3ea4a" providerId="LiveId" clId="{044540C5-A914-4CC9-A889-174FCE9CB05E}" dt="2019-11-24T18:58:51.732" v="964" actId="20577"/>
        <pc:sldMkLst>
          <pc:docMk/>
          <pc:sldMk cId="299877549" sldId="275"/>
        </pc:sldMkLst>
        <pc:spChg chg="mod">
          <ac:chgData name="Alex Pang" userId="6d3c185595e3ea4a" providerId="LiveId" clId="{044540C5-A914-4CC9-A889-174FCE9CB05E}" dt="2019-11-24T05:51:03.821" v="281" actId="20577"/>
          <ac:spMkLst>
            <pc:docMk/>
            <pc:sldMk cId="299877549" sldId="275"/>
            <ac:spMk id="2" creationId="{D57A0972-1BA1-4C50-8492-EC048083ADF7}"/>
          </ac:spMkLst>
        </pc:spChg>
        <pc:spChg chg="mod">
          <ac:chgData name="Alex Pang" userId="6d3c185595e3ea4a" providerId="LiveId" clId="{044540C5-A914-4CC9-A889-174FCE9CB05E}" dt="2019-11-24T18:58:51.732" v="964" actId="20577"/>
          <ac:spMkLst>
            <pc:docMk/>
            <pc:sldMk cId="299877549" sldId="275"/>
            <ac:spMk id="3" creationId="{5A03565F-6BB2-4CCE-9643-A4DDC12868B3}"/>
          </ac:spMkLst>
        </pc:spChg>
        <pc:picChg chg="add mod">
          <ac:chgData name="Alex Pang" userId="6d3c185595e3ea4a" providerId="LiveId" clId="{044540C5-A914-4CC9-A889-174FCE9CB05E}" dt="2019-11-24T18:55:07.503" v="741" actId="14100"/>
          <ac:picMkLst>
            <pc:docMk/>
            <pc:sldMk cId="299877549" sldId="275"/>
            <ac:picMk id="4" creationId="{805C86F4-E21F-4617-B749-011871FDF50D}"/>
          </ac:picMkLst>
        </pc:picChg>
      </pc:sldChg>
      <pc:sldChg chg="modSp add">
        <pc:chgData name="Alex Pang" userId="6d3c185595e3ea4a" providerId="LiveId" clId="{044540C5-A914-4CC9-A889-174FCE9CB05E}" dt="2019-11-20T04:21:19.767" v="227" actId="1076"/>
        <pc:sldMkLst>
          <pc:docMk/>
          <pc:sldMk cId="1346902284" sldId="276"/>
        </pc:sldMkLst>
        <pc:spChg chg="mod">
          <ac:chgData name="Alex Pang" userId="6d3c185595e3ea4a" providerId="LiveId" clId="{044540C5-A914-4CC9-A889-174FCE9CB05E}" dt="2019-11-20T04:20:51.161" v="203" actId="20577"/>
          <ac:spMkLst>
            <pc:docMk/>
            <pc:sldMk cId="1346902284" sldId="276"/>
            <ac:spMk id="2" creationId="{E86D987A-43C6-4B59-8876-8E8AB9A7A5CE}"/>
          </ac:spMkLst>
        </pc:spChg>
        <pc:spChg chg="mod">
          <ac:chgData name="Alex Pang" userId="6d3c185595e3ea4a" providerId="LiveId" clId="{044540C5-A914-4CC9-A889-174FCE9CB05E}" dt="2019-11-20T04:21:19.767" v="227" actId="1076"/>
          <ac:spMkLst>
            <pc:docMk/>
            <pc:sldMk cId="1346902284" sldId="276"/>
            <ac:spMk id="3" creationId="{77C0CDB3-18BA-4581-91B9-E0BE81591D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0A55-084F-4176-B4CB-8E064BA45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3D747-A871-4DC3-9482-99B4F6510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1570-3E38-43BA-B3B8-693DAB4C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DF15A-738A-4EA8-BEBD-6B5CEBF4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1AFDA-4491-4E25-A68F-68DC5214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1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F9E5-D6E0-4987-8D87-826D7E7D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226D3-8834-4C41-B89A-F6BF2C019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41E1F-71EC-4A93-B7DB-5858C127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FCB36-40CB-48C0-B933-DA02D71E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E3D7-771C-42E7-9751-47326B88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10A14-B946-4DF6-A2E8-7D85EA69A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74B33-434B-44DD-A09B-3C2AAE2F4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B6D66-BEAB-4483-AAC9-7BE8695E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A0527-B5D0-4F71-9AF8-9D32DDEB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30911-2060-4541-9462-3E3DCCE3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98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rgbClr val="0028F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4434" y="1435609"/>
            <a:ext cx="10983132" cy="508511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defRPr>
            </a:lvl1pPr>
            <a:lvl2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defRPr>
            </a:lvl2pPr>
            <a:lvl3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defRPr>
            </a:lvl3pPr>
            <a:lvl4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defRPr>
            </a:lvl4pPr>
            <a:lvl5pPr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0206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5FAC-2A70-43F5-9E64-8FBC5F37C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E3845-0AC6-4420-99EE-6C4AA2FA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BA95-DC39-4380-A81F-246B5581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A144-A77B-45F4-8AB5-D4761F2B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08666-24FE-4FB9-84B8-DD50820A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0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816B-48A8-4AAB-B2BE-637C2C28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0EA1-D87C-45ED-BDFA-76B9416A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1E85-169B-420F-92A2-57736777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8B3A-1F89-45B5-A85F-C261B041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BE46B-8286-4125-8DEE-E530D4D8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FC14-7C37-4F0F-8BBE-AFF4B160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BF6A-C4FB-4E24-AA20-6730B336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C1FB-1AAD-422C-AE5A-A18763A5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82E1-7018-4607-995A-791AD4D2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3879-651A-45A2-898E-4B5EDBE2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0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EBDF-94ED-41B3-90E4-020B2204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D659-8957-4B53-8D09-398A89F12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3B8B3-7E76-4AFA-8967-2CFD621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18F4-2FB4-4E77-8D38-EAFAD2C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07294-F0E4-445F-A889-32C781A3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AE4AF-2EA0-4267-A56D-A0C9B57E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46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D1C4-B49D-4DE4-9309-8E89BEAC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C9C-4398-483B-A6E2-9776D326D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D35E6-04BB-4C3C-B6DF-A57655BA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F519D-7220-49B0-B485-7A0DFDAE6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174C3-F494-4E62-9532-E62E12500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70025-BCBC-41B5-864C-B8C8D661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25494-A9E0-402C-B573-D47E1ECB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7017D-49BD-4CDE-A5A8-C827FC12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84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9DB8-76F9-4CDB-ACCC-ED321C38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925A1-EA86-47B6-9CD7-648974A3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F5C2C-A132-4841-9058-5696E56B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111A8-3D9C-4944-86D1-A5A01403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1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8B620-70A0-4B72-91A2-E6A57ECE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A6811-4B30-4311-8913-B904E18E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333DC-8195-4B3E-A454-43202D7E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3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AEEC-E01D-486F-ABD0-AAD73B76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F521-396D-42F6-BDE4-0140E775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F586F-10C5-4F9C-B9C3-D71BBF5D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F9BA5-3CFF-4B01-9866-F5B146BA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D5E5D-E068-44C6-9734-78899DB1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91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49B8-C79B-4412-A11D-C8AF0099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1241-9BE4-4638-84BD-7621CC2F4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6BB2E-EDA8-4002-A7C4-76704180E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4E1D4-F92A-46C7-839C-59F68D2F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33736-315B-48BD-8367-BC9A77A0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8EBC3-1A39-4344-87FB-D8F9A07D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70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91F6-D566-4BDF-8E47-543F92B5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3B011-7324-42C8-A41F-F89127FAF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8F824-165C-42A7-B741-E85F0EEDB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DE36F-6071-47F8-85B0-66E37102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D5EE2-5319-46EB-82E8-55D04CC7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9D1C3-7042-4FD8-945A-4565E484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89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D8E8-FE3E-45CA-8774-441779CF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71687-D3DF-4BD8-9450-FCBE128F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C4CA-29E7-4115-A38E-21A9056F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EFBF0-C4D7-4ACE-BA5B-2144DAAC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4496-13E3-4907-A6A8-C220C921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985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1DDB9-E55F-42C0-8C29-37FBD7F35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1AE5B-392F-4808-A51C-F1315DEA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39DF-DC65-4AE4-8CF1-5DCE2D8B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A00E-8511-4F88-A8FF-634C577C782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80AF-380C-4639-8FBD-214C2450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5764-7CFA-4BD8-83CE-83FE3977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616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496" y="275701"/>
            <a:ext cx="10931015" cy="640080"/>
          </a:xfrm>
        </p:spPr>
        <p:txBody>
          <a:bodyPr anchor="b" anchorCtr="0">
            <a:normAutofit/>
          </a:bodyPr>
          <a:lstStyle>
            <a:lvl1pPr>
              <a:defRPr sz="2800" b="0">
                <a:solidFill>
                  <a:srgbClr val="0052F6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222593"/>
            <a:ext cx="11048070" cy="487310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lang="en-US" sz="2400" smtClean="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lang="en-US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97BDBD-1F91-EAB0-C309-4B1B26067C8F}"/>
              </a:ext>
            </a:extLst>
          </p:cNvPr>
          <p:cNvCxnSpPr/>
          <p:nvPr userDrawn="1"/>
        </p:nvCxnSpPr>
        <p:spPr>
          <a:xfrm>
            <a:off x="541485" y="1022685"/>
            <a:ext cx="1110903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6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224D-3CED-4BF7-9F45-A91A7FEE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170E-4A81-4FB2-95CA-942913BC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41CA8-157F-459D-8812-AEB3E649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64A8A-D96D-481D-ABE1-49A76261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B398B-0837-4D1A-B388-8F36CCEB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3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4BE1-629C-43FE-ADA4-F642E34C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FCE8F-74C2-42A7-9949-6645001A4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774D0-E557-472D-B9AF-B6E1C8501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DC78A-46F5-4A7E-B170-2F81D75E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D2565-35F4-4079-A213-FFE4773B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DD5C3-3A6F-42A2-9FB6-77BAB171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4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046B-3791-4CFE-8A66-21892529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C57D9-22B7-49C8-83E6-7618ED961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CC393-A2C6-48F2-82C0-D7D01DE1F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6D8CE-0026-48C9-BF44-03B7A2E23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967B6-5A52-4839-94ED-BFFF86D7A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C25CBF-18CE-401C-8EA3-482B70D2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F41F4-3A9E-49CE-8D36-6FA37770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C480D-610D-4A32-A922-9D0FF637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6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2D8C-11A8-4548-8440-B0AE3D5E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1DEA9-ACA5-45DE-9EA2-3E652FE7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FAA0E-F1C9-44A6-8D00-2AAE99E7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666BF-F33E-45A7-AE92-AB2A187C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1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CCE43-0AE1-4E62-87D1-4E83D1BC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0F39D-EEA4-4886-A710-D3395144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8E424-927D-42DF-8121-3FE1C439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7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ADD1-A1D7-4001-8F56-64EEA5C4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26B6-B0BD-4386-9C88-5787900F5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FA33A-65BF-4D20-A094-3679D63E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A68C4-2684-444C-857B-95FAE54D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2341A-3C08-479D-A549-2BDD3B4D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FD8EF-5698-4C26-8C42-CCCE37FF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4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BE5F-9A63-4DBF-A717-DA9ADBD8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391B2-86B5-4A62-9DA9-13927FF27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661B9-4B28-40BB-BC6E-D28CD7433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F2C56-C2BD-4FC4-B1ED-CF18A3FE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A13A-BBA3-41A1-97BB-9FB38F7DA8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06907-E68E-4EA2-BFF7-3B40ED94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92735-C08E-4040-848D-34D8CC7B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1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A01A1-1282-4CF4-8FD0-4D7AB699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74AEF-F1F2-4EE5-BD03-24F0A2AE2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DB6FF-EBFE-47B5-A613-FF366529C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6A13A-BBA3-41A1-97BB-9FB38F7DA8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0CF5-E1FC-4B50-80AC-39068BB69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88AC1-A6BA-4CB6-8165-75B69FA36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22155-5433-4D22-BB90-B50BD5D3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7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FA3DE-57C2-4D76-A636-1E8F1934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9C5A-B0A9-4967-A3C6-515AB8ED8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4F479-49CE-4584-9DF3-3F25F4FB2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A00E-8511-4F88-A8FF-634C577C782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5477-75B1-4662-824B-D757A452A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4D55-898D-41C8-8EBD-6774C4714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1169-579C-4B8D-835D-13A6F26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3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aWzGGNrcic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324D-F930-44E6-ABB9-A058B845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52F6"/>
                </a:solidFill>
              </a:rPr>
              <a:t>CIS 4526 Foundations of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87C00-6AC0-887D-AEA9-243D779A4B7F}"/>
              </a:ext>
            </a:extLst>
          </p:cNvPr>
          <p:cNvSpPr txBox="1"/>
          <p:nvPr/>
        </p:nvSpPr>
        <p:spPr>
          <a:xfrm>
            <a:off x="2619038" y="2398486"/>
            <a:ext cx="6321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Chapter 12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FC1C9-83F1-2CBD-6B8A-2FE474DBEA7A}"/>
              </a:ext>
            </a:extLst>
          </p:cNvPr>
          <p:cNvSpPr txBox="1"/>
          <p:nvPr/>
        </p:nvSpPr>
        <p:spPr>
          <a:xfrm>
            <a:off x="1689652" y="3751629"/>
            <a:ext cx="8812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Clustering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3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Clustering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615829" y="1493241"/>
            <a:ext cx="10899896" cy="132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B2DB27-5087-4E8A-9D00-E94C25B2043C}"/>
              </a:ext>
            </a:extLst>
          </p:cNvPr>
          <p:cNvSpPr txBox="1"/>
          <p:nvPr/>
        </p:nvSpPr>
        <p:spPr>
          <a:xfrm>
            <a:off x="521207" y="1493241"/>
            <a:ext cx="641299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Unsupervised Learning</a:t>
            </a:r>
          </a:p>
          <a:p>
            <a:endParaRPr lang="en-US" sz="2800" dirty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Goal of clustering is to group set of objects based on similar characteristics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Help find meaningful structure among your data, group similar data together and discover underlying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79837-35E1-45A8-9BD4-D89D0763E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926" y="1614780"/>
            <a:ext cx="45434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6208" y="448056"/>
            <a:ext cx="6712118" cy="640080"/>
          </a:xfrm>
        </p:spPr>
        <p:txBody>
          <a:bodyPr>
            <a:noAutofit/>
          </a:bodyPr>
          <a:lstStyle/>
          <a:p>
            <a:r>
              <a:rPr lang="en-US" dirty="0">
                <a:cs typeface="Segoe UI Light" panose="020B0502040204020203" pitchFamily="34" charset="0"/>
              </a:rPr>
              <a:t>Iris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20C1D-47B3-4164-82F4-3CE39F98B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08" y="3272297"/>
            <a:ext cx="5987169" cy="3137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BB4772-DB27-4B80-B5DB-7D035A2D4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890" y="1571130"/>
            <a:ext cx="3969658" cy="3402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AE3EDB-2ED0-4AAF-9E07-8A8076B34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08" y="1461357"/>
            <a:ext cx="5987168" cy="14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0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DE1A-9E8B-401D-9CA7-A1C61D82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 panose="020B0502040204020203" pitchFamily="34" charset="0"/>
              </a:rPr>
              <a:t>Iris dataset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10640-6157-4BBC-91F5-11DC60BA0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40" y="1359217"/>
            <a:ext cx="7462837" cy="520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6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94C5-BF40-405C-9CBA-22E83547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D78CF-B583-44A5-9DD5-CAD429EC4174}"/>
              </a:ext>
            </a:extLst>
          </p:cNvPr>
          <p:cNvSpPr/>
          <p:nvPr/>
        </p:nvSpPr>
        <p:spPr>
          <a:xfrm>
            <a:off x="914400" y="1524000"/>
            <a:ext cx="10789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mic Sans MS" panose="030F0702030302020204" pitchFamily="66" charset="0"/>
              </a:rPr>
              <a:t>Pick a value for k (the number of clusters to create)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mic Sans MS" panose="030F0702030302020204" pitchFamily="66" charset="0"/>
              </a:rPr>
              <a:t>Initialize k ‘centroids’ (starting points) in your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mic Sans MS" panose="030F0702030302020204" pitchFamily="66" charset="0"/>
              </a:rPr>
              <a:t>Create your clusters. Assign each point to the nearest centroid.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mic Sans MS" panose="030F0702030302020204" pitchFamily="66" charset="0"/>
              </a:rPr>
              <a:t>Make your clusters better. Move each centroid to the center of its cluster.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mic Sans MS" panose="030F0702030302020204" pitchFamily="66" charset="0"/>
              </a:rPr>
              <a:t>Repeat steps 3–4 until your centroids converge.</a:t>
            </a:r>
          </a:p>
          <a:p>
            <a:pPr marL="514350" indent="-514350">
              <a:buFont typeface="+mj-lt"/>
              <a:buAutoNum type="arabicPeriod"/>
            </a:pPr>
            <a:endParaRPr lang="en-US" sz="2800" b="0" i="0" dirty="0">
              <a:effectLst/>
              <a:latin typeface="Comic Sans MS" panose="030F0702030302020204" pitchFamily="66" charset="0"/>
            </a:endParaRPr>
          </a:p>
          <a:p>
            <a:r>
              <a:rPr lang="en-US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https://www.youtube.com/watch?v=_aWzGGNrcic</a:t>
            </a:r>
            <a:endParaRPr lang="en-US" sz="3200" dirty="0"/>
          </a:p>
          <a:p>
            <a:r>
              <a:rPr lang="en-US" sz="2800" b="0" i="0" dirty="0">
                <a:effectLst/>
                <a:latin typeface="Comic Sans MS" panose="030F0702030302020204" pitchFamily="66" charset="0"/>
              </a:rPr>
              <a:t>Starting from 4:20</a:t>
            </a:r>
          </a:p>
        </p:txBody>
      </p:sp>
    </p:spTree>
    <p:extLst>
      <p:ext uri="{BB962C8B-B14F-4D97-AF65-F5344CB8AC3E}">
        <p14:creationId xmlns:p14="http://schemas.microsoft.com/office/powerpoint/2010/main" val="388809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0972-1BA1-4C50-8492-EC048083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565F-6BB2-4CCE-9643-A4DDC12868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806702"/>
            <a:ext cx="6187026" cy="397764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Sum of squared distance of each data point to its closest centroid should be small if our clusters make sense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So if try different value of K, this sum of squared should decreases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After certain value of K, the marginal benefit of adding more cluster would not help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resulting graph looks like an elbow and one can pick K by looking at the point of inflection. The graph is called an elbow graph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5C86F4-E21F-4617-B749-011871FDF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1806702"/>
            <a:ext cx="4262661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987A-43C6-4B59-8876-8E8AB9A7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CDB3-18BA-4581-91B9-E0BE81591D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10056" y="3233928"/>
            <a:ext cx="9046464" cy="1109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Learning by doing</a:t>
            </a:r>
          </a:p>
        </p:txBody>
      </p:sp>
    </p:spTree>
    <p:extLst>
      <p:ext uri="{BB962C8B-B14F-4D97-AF65-F5344CB8AC3E}">
        <p14:creationId xmlns:p14="http://schemas.microsoft.com/office/powerpoint/2010/main" val="134690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210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Segoe UI</vt:lpstr>
      <vt:lpstr>Office Theme</vt:lpstr>
      <vt:lpstr>2_Office Theme</vt:lpstr>
      <vt:lpstr>CIS 4526 Foundations of Machine Learning</vt:lpstr>
      <vt:lpstr>Clustering</vt:lpstr>
      <vt:lpstr>Iris dataset</vt:lpstr>
      <vt:lpstr>Iris dataset</vt:lpstr>
      <vt:lpstr>K-Means Algorithm</vt:lpstr>
      <vt:lpstr>How to choose K?</vt:lpstr>
      <vt:lpstr>K-Means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Designer helps you get your point across</dc:title>
  <dc:creator>7aa987@studentoffice.net</dc:creator>
  <cp:lastModifiedBy>Alex Pang</cp:lastModifiedBy>
  <cp:revision>1</cp:revision>
  <dcterms:created xsi:type="dcterms:W3CDTF">2019-06-17T02:34:00Z</dcterms:created>
  <dcterms:modified xsi:type="dcterms:W3CDTF">2023-04-19T02:59:05Z</dcterms:modified>
</cp:coreProperties>
</file>