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4"/>
  </p:notesMasterIdLst>
  <p:sldIdLst>
    <p:sldId id="321" r:id="rId2"/>
    <p:sldId id="323" r:id="rId3"/>
    <p:sldId id="322" r:id="rId4"/>
    <p:sldId id="292" r:id="rId5"/>
    <p:sldId id="293" r:id="rId6"/>
    <p:sldId id="289" r:id="rId7"/>
    <p:sldId id="291" r:id="rId8"/>
    <p:sldId id="271" r:id="rId9"/>
    <p:sldId id="284" r:id="rId10"/>
    <p:sldId id="285" r:id="rId11"/>
    <p:sldId id="286" r:id="rId12"/>
    <p:sldId id="287" r:id="rId13"/>
    <p:sldId id="273" r:id="rId14"/>
    <p:sldId id="272" r:id="rId15"/>
    <p:sldId id="274" r:id="rId16"/>
    <p:sldId id="275" r:id="rId17"/>
    <p:sldId id="280" r:id="rId18"/>
    <p:sldId id="276" r:id="rId19"/>
    <p:sldId id="277" r:id="rId20"/>
    <p:sldId id="278" r:id="rId21"/>
    <p:sldId id="279"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F6"/>
    <a:srgbClr val="578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D21AF-1D86-471C-AEFD-5119C3F29903}" v="10" dt="2023-03-23T19:09:49.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92746" autoAdjust="0"/>
  </p:normalViewPr>
  <p:slideViewPr>
    <p:cSldViewPr snapToGrid="0">
      <p:cViewPr varScale="1">
        <p:scale>
          <a:sx n="98" d="100"/>
          <a:sy n="98" d="100"/>
        </p:scale>
        <p:origin x="10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ng" userId="b35f2c48-39e3-478c-863d-65bfd252d017" providerId="ADAL" clId="{3F24DF61-0A4E-424A-AC78-4450EF3A81D7}"/>
    <pc:docChg chg="delSld modSld modMainMaster">
      <pc:chgData name="Alex Pang" userId="b35f2c48-39e3-478c-863d-65bfd252d017" providerId="ADAL" clId="{3F24DF61-0A4E-424A-AC78-4450EF3A81D7}" dt="2022-12-29T03:32:48.127" v="39" actId="20577"/>
      <pc:docMkLst>
        <pc:docMk/>
      </pc:docMkLst>
      <pc:sldChg chg="del">
        <pc:chgData name="Alex Pang" userId="b35f2c48-39e3-478c-863d-65bfd252d017" providerId="ADAL" clId="{3F24DF61-0A4E-424A-AC78-4450EF3A81D7}" dt="2022-12-28T23:31:18.614" v="8" actId="47"/>
        <pc:sldMkLst>
          <pc:docMk/>
          <pc:sldMk cId="2027901624" sldId="272"/>
        </pc:sldMkLst>
      </pc:sldChg>
      <pc:sldChg chg="modSp mod">
        <pc:chgData name="Alex Pang" userId="b35f2c48-39e3-478c-863d-65bfd252d017" providerId="ADAL" clId="{3F24DF61-0A4E-424A-AC78-4450EF3A81D7}" dt="2022-12-29T03:32:48.127" v="39" actId="20577"/>
        <pc:sldMkLst>
          <pc:docMk/>
          <pc:sldMk cId="375537584" sldId="321"/>
        </pc:sldMkLst>
        <pc:spChg chg="mod">
          <ac:chgData name="Alex Pang" userId="b35f2c48-39e3-478c-863d-65bfd252d017" providerId="ADAL" clId="{3F24DF61-0A4E-424A-AC78-4450EF3A81D7}" dt="2022-12-29T03:32:48.127" v="39" actId="20577"/>
          <ac:spMkLst>
            <pc:docMk/>
            <pc:sldMk cId="375537584" sldId="321"/>
            <ac:spMk id="2" creationId="{1751324D-F930-44E6-ABB9-A058B845F75E}"/>
          </ac:spMkLst>
        </pc:spChg>
      </pc:sldChg>
      <pc:sldChg chg="modSp mod">
        <pc:chgData name="Alex Pang" userId="b35f2c48-39e3-478c-863d-65bfd252d017" providerId="ADAL" clId="{3F24DF61-0A4E-424A-AC78-4450EF3A81D7}" dt="2022-12-28T01:22:03.117" v="1" actId="207"/>
        <pc:sldMkLst>
          <pc:docMk/>
          <pc:sldMk cId="2325233749" sldId="322"/>
        </pc:sldMkLst>
        <pc:spChg chg="mod">
          <ac:chgData name="Alex Pang" userId="b35f2c48-39e3-478c-863d-65bfd252d017" providerId="ADAL" clId="{3F24DF61-0A4E-424A-AC78-4450EF3A81D7}" dt="2022-12-28T01:22:03.117" v="1" actId="207"/>
          <ac:spMkLst>
            <pc:docMk/>
            <pc:sldMk cId="2325233749" sldId="322"/>
            <ac:spMk id="2" creationId="{27AC82B0-832B-0739-48DA-D7C8EB7DADC2}"/>
          </ac:spMkLst>
        </pc:spChg>
      </pc:sldChg>
      <pc:sldChg chg="del">
        <pc:chgData name="Alex Pang" userId="b35f2c48-39e3-478c-863d-65bfd252d017" providerId="ADAL" clId="{3F24DF61-0A4E-424A-AC78-4450EF3A81D7}" dt="2022-12-28T01:23:00.475" v="2" actId="2696"/>
        <pc:sldMkLst>
          <pc:docMk/>
          <pc:sldMk cId="440738146" sldId="324"/>
        </pc:sldMkLst>
      </pc:sldChg>
      <pc:sldMasterChg chg="modSldLayout">
        <pc:chgData name="Alex Pang" userId="b35f2c48-39e3-478c-863d-65bfd252d017" providerId="ADAL" clId="{3F24DF61-0A4E-424A-AC78-4450EF3A81D7}" dt="2022-12-28T01:23:43.814" v="7" actId="208"/>
        <pc:sldMasterMkLst>
          <pc:docMk/>
          <pc:sldMasterMk cId="3682365621" sldId="2147483674"/>
        </pc:sldMasterMkLst>
        <pc:sldLayoutChg chg="addSp modSp mod">
          <pc:chgData name="Alex Pang" userId="b35f2c48-39e3-478c-863d-65bfd252d017" providerId="ADAL" clId="{3F24DF61-0A4E-424A-AC78-4450EF3A81D7}" dt="2022-12-28T01:23:43.814" v="7" actId="208"/>
          <pc:sldLayoutMkLst>
            <pc:docMk/>
            <pc:sldMasterMk cId="3682365621" sldId="2147483674"/>
            <pc:sldLayoutMk cId="216613234" sldId="2147483686"/>
          </pc:sldLayoutMkLst>
          <pc:spChg chg="mod">
            <ac:chgData name="Alex Pang" userId="b35f2c48-39e3-478c-863d-65bfd252d017" providerId="ADAL" clId="{3F24DF61-0A4E-424A-AC78-4450EF3A81D7}" dt="2022-12-28T01:23:20.112" v="4" actId="255"/>
            <ac:spMkLst>
              <pc:docMk/>
              <pc:sldMasterMk cId="3682365621" sldId="2147483674"/>
              <pc:sldLayoutMk cId="216613234" sldId="2147483686"/>
              <ac:spMk id="4" creationId="{00000000-0000-0000-0000-000000000000}"/>
            </ac:spMkLst>
          </pc:spChg>
          <pc:cxnChg chg="add mod">
            <ac:chgData name="Alex Pang" userId="b35f2c48-39e3-478c-863d-65bfd252d017" providerId="ADAL" clId="{3F24DF61-0A4E-424A-AC78-4450EF3A81D7}" dt="2022-12-28T01:23:43.814" v="7" actId="208"/>
            <ac:cxnSpMkLst>
              <pc:docMk/>
              <pc:sldMasterMk cId="3682365621" sldId="2147483674"/>
              <pc:sldLayoutMk cId="216613234" sldId="2147483686"/>
              <ac:cxnSpMk id="5" creationId="{DD97BDBD-1F91-EAB0-C309-4B1B26067C8F}"/>
            </ac:cxnSpMkLst>
          </pc:cxnChg>
        </pc:sldLayoutChg>
      </pc:sldMasterChg>
    </pc:docChg>
  </pc:docChgLst>
  <pc:docChgLst>
    <pc:chgData name="Alex Pang" userId="af49c15263cff4bc" providerId="LiveId" clId="{1237036D-8B43-47AE-A28B-6A9DE91A1024}"/>
    <pc:docChg chg="addSld delSld modSld sldOrd modMainMaster">
      <pc:chgData name="Alex Pang" userId="af49c15263cff4bc" providerId="LiveId" clId="{1237036D-8B43-47AE-A28B-6A9DE91A1024}" dt="2022-08-14T04:07:42.873" v="136" actId="680"/>
      <pc:docMkLst>
        <pc:docMk/>
      </pc:docMkLst>
      <pc:sldChg chg="delSp add del setBg delDesignElem">
        <pc:chgData name="Alex Pang" userId="af49c15263cff4bc" providerId="LiveId" clId="{1237036D-8B43-47AE-A28B-6A9DE91A1024}" dt="2022-07-18T22:18:14.867" v="110" actId="2696"/>
        <pc:sldMkLst>
          <pc:docMk/>
          <pc:sldMk cId="2027901624" sldId="272"/>
        </pc:sldMkLst>
        <pc:spChg chg="del">
          <ac:chgData name="Alex Pang" userId="af49c15263cff4bc" providerId="LiveId" clId="{1237036D-8B43-47AE-A28B-6A9DE91A1024}" dt="2022-07-18T22:17:14.035" v="80"/>
          <ac:spMkLst>
            <pc:docMk/>
            <pc:sldMk cId="2027901624" sldId="272"/>
            <ac:spMk id="22" creationId="{6753252F-4873-4F63-801D-CC719279A7D5}"/>
          </ac:spMkLst>
        </pc:spChg>
        <pc:spChg chg="del">
          <ac:chgData name="Alex Pang" userId="af49c15263cff4bc" providerId="LiveId" clId="{1237036D-8B43-47AE-A28B-6A9DE91A1024}" dt="2022-07-18T22:17:14.035" v="80"/>
          <ac:spMkLst>
            <pc:docMk/>
            <pc:sldMk cId="2027901624" sldId="272"/>
            <ac:spMk id="23" creationId="{047C8CCB-F95D-4249-92DD-651249D3535A}"/>
          </ac:spMkLst>
        </pc:spChg>
      </pc:sldChg>
      <pc:sldChg chg="modSp mod">
        <pc:chgData name="Alex Pang" userId="af49c15263cff4bc" providerId="LiveId" clId="{1237036D-8B43-47AE-A28B-6A9DE91A1024}" dt="2022-07-30T19:58:41.437" v="128" actId="1076"/>
        <pc:sldMkLst>
          <pc:docMk/>
          <pc:sldMk cId="1175031532" sldId="315"/>
        </pc:sldMkLst>
        <pc:spChg chg="mod">
          <ac:chgData name="Alex Pang" userId="af49c15263cff4bc" providerId="LiveId" clId="{1237036D-8B43-47AE-A28B-6A9DE91A1024}" dt="2022-07-30T19:58:41.437" v="128" actId="1076"/>
          <ac:spMkLst>
            <pc:docMk/>
            <pc:sldMk cId="1175031532" sldId="315"/>
            <ac:spMk id="3" creationId="{02F87C00-6AC0-887D-AEA9-243D779A4B7F}"/>
          </ac:spMkLst>
        </pc:spChg>
        <pc:spChg chg="mod">
          <ac:chgData name="Alex Pang" userId="af49c15263cff4bc" providerId="LiveId" clId="{1237036D-8B43-47AE-A28B-6A9DE91A1024}" dt="2022-07-18T22:16:50.271" v="78" actId="6549"/>
          <ac:spMkLst>
            <pc:docMk/>
            <pc:sldMk cId="1175031532" sldId="315"/>
            <ac:spMk id="4" creationId="{905FC1C9-83F1-2CBD-6B8A-2FE474DBEA7A}"/>
          </ac:spMkLst>
        </pc:spChg>
      </pc:sldChg>
      <pc:sldChg chg="addSp modSp add mod ord">
        <pc:chgData name="Alex Pang" userId="af49c15263cff4bc" providerId="LiveId" clId="{1237036D-8B43-47AE-A28B-6A9DE91A1024}" dt="2022-07-18T22:18:00.967" v="109" actId="20577"/>
        <pc:sldMkLst>
          <pc:docMk/>
          <pc:sldMk cId="1453389049" sldId="320"/>
        </pc:sldMkLst>
        <pc:spChg chg="add mod">
          <ac:chgData name="Alex Pang" userId="af49c15263cff4bc" providerId="LiveId" clId="{1237036D-8B43-47AE-A28B-6A9DE91A1024}" dt="2022-07-18T22:18:00.967" v="109" actId="20577"/>
          <ac:spMkLst>
            <pc:docMk/>
            <pc:sldMk cId="1453389049" sldId="320"/>
            <ac:spMk id="2" creationId="{CB8F5877-657A-07F9-874E-484C1D5887BE}"/>
          </ac:spMkLst>
        </pc:spChg>
      </pc:sldChg>
      <pc:sldChg chg="delSp del">
        <pc:chgData name="Alex Pang" userId="af49c15263cff4bc" providerId="LiveId" clId="{1237036D-8B43-47AE-A28B-6A9DE91A1024}" dt="2022-07-18T22:19:15.214" v="113" actId="47"/>
        <pc:sldMkLst>
          <pc:docMk/>
          <pc:sldMk cId="214341498" sldId="321"/>
        </pc:sldMkLst>
        <pc:picChg chg="del">
          <ac:chgData name="Alex Pang" userId="af49c15263cff4bc" providerId="LiveId" clId="{1237036D-8B43-47AE-A28B-6A9DE91A1024}" dt="2022-07-18T22:19:06.110" v="112"/>
          <ac:picMkLst>
            <pc:docMk/>
            <pc:sldMk cId="214341498" sldId="321"/>
            <ac:picMk id="2" creationId="{03417238-E1E8-78CA-A9D5-CBA1560AECE2}"/>
          </ac:picMkLst>
        </pc:picChg>
      </pc:sldChg>
      <pc:sldChg chg="del">
        <pc:chgData name="Alex Pang" userId="af49c15263cff4bc" providerId="LiveId" clId="{1237036D-8B43-47AE-A28B-6A9DE91A1024}" dt="2022-07-18T22:16:10.687" v="1" actId="47"/>
        <pc:sldMkLst>
          <pc:docMk/>
          <pc:sldMk cId="1583257744" sldId="321"/>
        </pc:sldMkLst>
      </pc:sldChg>
      <pc:sldChg chg="new del">
        <pc:chgData name="Alex Pang" userId="af49c15263cff4bc" providerId="LiveId" clId="{1237036D-8B43-47AE-A28B-6A9DE91A1024}" dt="2022-07-30T19:57:33.427" v="117" actId="2696"/>
        <pc:sldMkLst>
          <pc:docMk/>
          <pc:sldMk cId="2134930784" sldId="321"/>
        </pc:sldMkLst>
      </pc:sldChg>
      <pc:sldChg chg="del">
        <pc:chgData name="Alex Pang" userId="af49c15263cff4bc" providerId="LiveId" clId="{1237036D-8B43-47AE-A28B-6A9DE91A1024}" dt="2022-07-18T22:18:34.898" v="111" actId="2696"/>
        <pc:sldMkLst>
          <pc:docMk/>
          <pc:sldMk cId="3448833217" sldId="321"/>
        </pc:sldMkLst>
      </pc:sldChg>
      <pc:sldChg chg="new del">
        <pc:chgData name="Alex Pang" userId="af49c15263cff4bc" providerId="LiveId" clId="{1237036D-8B43-47AE-A28B-6A9DE91A1024}" dt="2022-08-14T04:07:39.439" v="135" actId="2696"/>
        <pc:sldMkLst>
          <pc:docMk/>
          <pc:sldMk cId="3621307400" sldId="321"/>
        </pc:sldMkLst>
      </pc:sldChg>
      <pc:sldChg chg="new">
        <pc:chgData name="Alex Pang" userId="af49c15263cff4bc" providerId="LiveId" clId="{1237036D-8B43-47AE-A28B-6A9DE91A1024}" dt="2022-08-14T04:07:42.873" v="136" actId="680"/>
        <pc:sldMkLst>
          <pc:docMk/>
          <pc:sldMk cId="3657386807" sldId="321"/>
        </pc:sldMkLst>
      </pc:sldChg>
      <pc:sldChg chg="del">
        <pc:chgData name="Alex Pang" userId="af49c15263cff4bc" providerId="LiveId" clId="{1237036D-8B43-47AE-A28B-6A9DE91A1024}" dt="2022-07-18T22:16:10.175" v="0" actId="47"/>
        <pc:sldMkLst>
          <pc:docMk/>
          <pc:sldMk cId="408882881" sldId="322"/>
        </pc:sldMkLst>
      </pc:sldChg>
      <pc:sldChg chg="new del">
        <pc:chgData name="Alex Pang" userId="af49c15263cff4bc" providerId="LiveId" clId="{1237036D-8B43-47AE-A28B-6A9DE91A1024}" dt="2022-08-14T04:07:37.420" v="134" actId="2696"/>
        <pc:sldMkLst>
          <pc:docMk/>
          <pc:sldMk cId="1755393107" sldId="322"/>
        </pc:sldMkLst>
      </pc:sldChg>
      <pc:sldChg chg="del">
        <pc:chgData name="Alex Pang" userId="af49c15263cff4bc" providerId="LiveId" clId="{1237036D-8B43-47AE-A28B-6A9DE91A1024}" dt="2022-07-18T22:16:11.055" v="2" actId="47"/>
        <pc:sldMkLst>
          <pc:docMk/>
          <pc:sldMk cId="1930028865" sldId="323"/>
        </pc:sldMkLst>
      </pc:sldChg>
      <pc:sldChg chg="del">
        <pc:chgData name="Alex Pang" userId="af49c15263cff4bc" providerId="LiveId" clId="{1237036D-8B43-47AE-A28B-6A9DE91A1024}" dt="2022-07-18T22:16:11.306" v="3" actId="47"/>
        <pc:sldMkLst>
          <pc:docMk/>
          <pc:sldMk cId="3922924526" sldId="324"/>
        </pc:sldMkLst>
      </pc:sldChg>
      <pc:sldChg chg="del">
        <pc:chgData name="Alex Pang" userId="af49c15263cff4bc" providerId="LiveId" clId="{1237036D-8B43-47AE-A28B-6A9DE91A1024}" dt="2022-07-18T22:16:11.553" v="4" actId="47"/>
        <pc:sldMkLst>
          <pc:docMk/>
          <pc:sldMk cId="4009821507" sldId="325"/>
        </pc:sldMkLst>
      </pc:sldChg>
      <pc:sldChg chg="del">
        <pc:chgData name="Alex Pang" userId="af49c15263cff4bc" providerId="LiveId" clId="{1237036D-8B43-47AE-A28B-6A9DE91A1024}" dt="2022-07-18T22:16:12.712" v="7" actId="47"/>
        <pc:sldMkLst>
          <pc:docMk/>
          <pc:sldMk cId="3268193033" sldId="326"/>
        </pc:sldMkLst>
      </pc:sldChg>
      <pc:sldChg chg="del">
        <pc:chgData name="Alex Pang" userId="af49c15263cff4bc" providerId="LiveId" clId="{1237036D-8B43-47AE-A28B-6A9DE91A1024}" dt="2022-07-18T22:16:12.484" v="6" actId="47"/>
        <pc:sldMkLst>
          <pc:docMk/>
          <pc:sldMk cId="1473423742" sldId="327"/>
        </pc:sldMkLst>
      </pc:sldChg>
      <pc:sldChg chg="del">
        <pc:chgData name="Alex Pang" userId="af49c15263cff4bc" providerId="LiveId" clId="{1237036D-8B43-47AE-A28B-6A9DE91A1024}" dt="2022-07-18T22:16:13.970" v="11" actId="47"/>
        <pc:sldMkLst>
          <pc:docMk/>
          <pc:sldMk cId="2067171671" sldId="328"/>
        </pc:sldMkLst>
      </pc:sldChg>
      <pc:sldChg chg="del">
        <pc:chgData name="Alex Pang" userId="af49c15263cff4bc" providerId="LiveId" clId="{1237036D-8B43-47AE-A28B-6A9DE91A1024}" dt="2022-07-18T22:16:11.842" v="5" actId="47"/>
        <pc:sldMkLst>
          <pc:docMk/>
          <pc:sldMk cId="3851173600" sldId="329"/>
        </pc:sldMkLst>
      </pc:sldChg>
      <pc:sldChg chg="del">
        <pc:chgData name="Alex Pang" userId="af49c15263cff4bc" providerId="LiveId" clId="{1237036D-8B43-47AE-A28B-6A9DE91A1024}" dt="2022-07-18T22:16:13.177" v="9" actId="47"/>
        <pc:sldMkLst>
          <pc:docMk/>
          <pc:sldMk cId="2672894586" sldId="330"/>
        </pc:sldMkLst>
      </pc:sldChg>
      <pc:sldChg chg="del">
        <pc:chgData name="Alex Pang" userId="af49c15263cff4bc" providerId="LiveId" clId="{1237036D-8B43-47AE-A28B-6A9DE91A1024}" dt="2022-07-18T22:16:12.937" v="8" actId="47"/>
        <pc:sldMkLst>
          <pc:docMk/>
          <pc:sldMk cId="3189965633" sldId="331"/>
        </pc:sldMkLst>
      </pc:sldChg>
      <pc:sldChg chg="del">
        <pc:chgData name="Alex Pang" userId="af49c15263cff4bc" providerId="LiveId" clId="{1237036D-8B43-47AE-A28B-6A9DE91A1024}" dt="2022-07-18T22:16:13.464" v="10" actId="47"/>
        <pc:sldMkLst>
          <pc:docMk/>
          <pc:sldMk cId="3724482556" sldId="332"/>
        </pc:sldMkLst>
      </pc:sldChg>
      <pc:sldChg chg="del">
        <pc:chgData name="Alex Pang" userId="af49c15263cff4bc" providerId="LiveId" clId="{1237036D-8B43-47AE-A28B-6A9DE91A1024}" dt="2022-07-18T22:16:14.454" v="12" actId="47"/>
        <pc:sldMkLst>
          <pc:docMk/>
          <pc:sldMk cId="3751905277" sldId="333"/>
        </pc:sldMkLst>
      </pc:sldChg>
      <pc:sldMasterChg chg="modSldLayout">
        <pc:chgData name="Alex Pang" userId="af49c15263cff4bc" providerId="LiveId" clId="{1237036D-8B43-47AE-A28B-6A9DE91A1024}" dt="2022-08-14T04:07:04.770" v="133" actId="14100"/>
        <pc:sldMasterMkLst>
          <pc:docMk/>
          <pc:sldMasterMk cId="2798249480" sldId="2147483648"/>
        </pc:sldMasterMkLst>
        <pc:sldLayoutChg chg="modSp mod">
          <pc:chgData name="Alex Pang" userId="af49c15263cff4bc" providerId="LiveId" clId="{1237036D-8B43-47AE-A28B-6A9DE91A1024}" dt="2022-08-14T04:07:04.770" v="133" actId="14100"/>
          <pc:sldLayoutMkLst>
            <pc:docMk/>
            <pc:sldMasterMk cId="2798249480" sldId="2147483648"/>
            <pc:sldLayoutMk cId="2295963182" sldId="2147483660"/>
          </pc:sldLayoutMkLst>
          <pc:spChg chg="mod">
            <ac:chgData name="Alex Pang" userId="af49c15263cff4bc" providerId="LiveId" clId="{1237036D-8B43-47AE-A28B-6A9DE91A1024}" dt="2022-07-30T20:02:01.996" v="130" actId="255"/>
            <ac:spMkLst>
              <pc:docMk/>
              <pc:sldMasterMk cId="2798249480" sldId="2147483648"/>
              <pc:sldLayoutMk cId="2295963182" sldId="2147483660"/>
              <ac:spMk id="3" creationId="{00000000-0000-0000-0000-000000000000}"/>
            </ac:spMkLst>
          </pc:spChg>
          <pc:spChg chg="mod">
            <ac:chgData name="Alex Pang" userId="af49c15263cff4bc" providerId="LiveId" clId="{1237036D-8B43-47AE-A28B-6A9DE91A1024}" dt="2022-08-14T04:07:04.770" v="133" actId="14100"/>
            <ac:spMkLst>
              <pc:docMk/>
              <pc:sldMasterMk cId="2798249480" sldId="2147483648"/>
              <pc:sldLayoutMk cId="2295963182" sldId="2147483660"/>
              <ac:spMk id="4" creationId="{00000000-0000-0000-0000-000000000000}"/>
            </ac:spMkLst>
          </pc:spChg>
          <pc:spChg chg="mod">
            <ac:chgData name="Alex Pang" userId="af49c15263cff4bc" providerId="LiveId" clId="{1237036D-8B43-47AE-A28B-6A9DE91A1024}" dt="2022-07-30T19:54:00.794" v="114" actId="17032"/>
            <ac:spMkLst>
              <pc:docMk/>
              <pc:sldMasterMk cId="2798249480" sldId="2147483648"/>
              <pc:sldLayoutMk cId="2295963182" sldId="2147483660"/>
              <ac:spMk id="9" creationId="{00000000-0000-0000-0000-000000000000}"/>
            </ac:spMkLst>
          </pc:spChg>
          <pc:cxnChg chg="mod">
            <ac:chgData name="Alex Pang" userId="af49c15263cff4bc" providerId="LiveId" clId="{1237036D-8B43-47AE-A28B-6A9DE91A1024}" dt="2022-07-30T19:58:16.819" v="124" actId="1076"/>
            <ac:cxnSpMkLst>
              <pc:docMk/>
              <pc:sldMasterMk cId="2798249480" sldId="2147483648"/>
              <pc:sldLayoutMk cId="2295963182" sldId="2147483660"/>
              <ac:cxnSpMk id="12" creationId="{00000000-0000-0000-0000-000000000000}"/>
            </ac:cxnSpMkLst>
          </pc:cxnChg>
        </pc:sldLayoutChg>
      </pc:sldMasterChg>
    </pc:docChg>
  </pc:docChgLst>
  <pc:docChgLst>
    <pc:chgData name="Alex Pang" userId="b35f2c48-39e3-478c-863d-65bfd252d017" providerId="ADAL" clId="{0DB1F3BE-D222-4DE0-A642-D62BE6F0EFE7}"/>
    <pc:docChg chg="modSld">
      <pc:chgData name="Alex Pang" userId="b35f2c48-39e3-478c-863d-65bfd252d017" providerId="ADAL" clId="{0DB1F3BE-D222-4DE0-A642-D62BE6F0EFE7}" dt="2023-02-24T22:19:56.752" v="25" actId="20577"/>
      <pc:docMkLst>
        <pc:docMk/>
      </pc:docMkLst>
      <pc:sldChg chg="modSp mod">
        <pc:chgData name="Alex Pang" userId="b35f2c48-39e3-478c-863d-65bfd252d017" providerId="ADAL" clId="{0DB1F3BE-D222-4DE0-A642-D62BE6F0EFE7}" dt="2023-02-24T22:19:56.752" v="25" actId="20577"/>
        <pc:sldMkLst>
          <pc:docMk/>
          <pc:sldMk cId="375537584" sldId="321"/>
        </pc:sldMkLst>
        <pc:spChg chg="mod">
          <ac:chgData name="Alex Pang" userId="b35f2c48-39e3-478c-863d-65bfd252d017" providerId="ADAL" clId="{0DB1F3BE-D222-4DE0-A642-D62BE6F0EFE7}" dt="2023-02-24T22:19:56.752" v="25" actId="20577"/>
          <ac:spMkLst>
            <pc:docMk/>
            <pc:sldMk cId="375537584" sldId="321"/>
            <ac:spMk id="3" creationId="{02F87C00-6AC0-887D-AEA9-243D779A4B7F}"/>
          </ac:spMkLst>
        </pc:spChg>
      </pc:sldChg>
      <pc:sldChg chg="modSp mod">
        <pc:chgData name="Alex Pang" userId="b35f2c48-39e3-478c-863d-65bfd252d017" providerId="ADAL" clId="{0DB1F3BE-D222-4DE0-A642-D62BE6F0EFE7}" dt="2023-02-24T22:13:01.765" v="18" actId="20577"/>
        <pc:sldMkLst>
          <pc:docMk/>
          <pc:sldMk cId="3228545728" sldId="324"/>
        </pc:sldMkLst>
        <pc:spChg chg="mod">
          <ac:chgData name="Alex Pang" userId="b35f2c48-39e3-478c-863d-65bfd252d017" providerId="ADAL" clId="{0DB1F3BE-D222-4DE0-A642-D62BE6F0EFE7}" dt="2023-02-24T22:13:01.765" v="18" actId="20577"/>
          <ac:spMkLst>
            <pc:docMk/>
            <pc:sldMk cId="3228545728" sldId="324"/>
            <ac:spMk id="3" creationId="{4BD95E11-2C9D-264B-18FA-D6C4BFF23B63}"/>
          </ac:spMkLst>
        </pc:spChg>
      </pc:sldChg>
    </pc:docChg>
  </pc:docChgLst>
  <pc:docChgLst>
    <pc:chgData name="Alex Pang" userId="af49c15263cff4bc" providerId="LiveId" clId="{474E0A7C-376A-4EA9-B292-CE5598A3C395}"/>
    <pc:docChg chg="custSel addSld modSld">
      <pc:chgData name="Alex Pang" userId="af49c15263cff4bc" providerId="LiveId" clId="{474E0A7C-376A-4EA9-B292-CE5598A3C395}" dt="2022-07-18T21:25:17.584" v="199" actId="14100"/>
      <pc:docMkLst>
        <pc:docMk/>
      </pc:docMkLst>
      <pc:sldChg chg="modSp mod">
        <pc:chgData name="Alex Pang" userId="af49c15263cff4bc" providerId="LiveId" clId="{474E0A7C-376A-4EA9-B292-CE5598A3C395}" dt="2022-07-18T21:10:38.950" v="53" actId="6549"/>
        <pc:sldMkLst>
          <pc:docMk/>
          <pc:sldMk cId="3268193033" sldId="326"/>
        </pc:sldMkLst>
        <pc:spChg chg="mod">
          <ac:chgData name="Alex Pang" userId="af49c15263cff4bc" providerId="LiveId" clId="{474E0A7C-376A-4EA9-B292-CE5598A3C395}" dt="2022-07-18T21:10:38.950" v="53" actId="6549"/>
          <ac:spMkLst>
            <pc:docMk/>
            <pc:sldMk cId="3268193033" sldId="326"/>
            <ac:spMk id="3" creationId="{41910F8B-A2AF-D492-590C-501BE0216633}"/>
          </ac:spMkLst>
        </pc:spChg>
      </pc:sldChg>
      <pc:sldChg chg="modSp">
        <pc:chgData name="Alex Pang" userId="af49c15263cff4bc" providerId="LiveId" clId="{474E0A7C-376A-4EA9-B292-CE5598A3C395}" dt="2022-07-18T21:10:31.130" v="52" actId="20577"/>
        <pc:sldMkLst>
          <pc:docMk/>
          <pc:sldMk cId="1473423742" sldId="327"/>
        </pc:sldMkLst>
        <pc:spChg chg="mod">
          <ac:chgData name="Alex Pang" userId="af49c15263cff4bc" providerId="LiveId" clId="{474E0A7C-376A-4EA9-B292-CE5598A3C395}" dt="2022-07-18T21:10:31.130" v="52" actId="20577"/>
          <ac:spMkLst>
            <pc:docMk/>
            <pc:sldMk cId="1473423742" sldId="327"/>
            <ac:spMk id="4" creationId="{7A570B9B-20FC-8FB6-CE16-DB001A3CE030}"/>
          </ac:spMkLst>
        </pc:spChg>
      </pc:sldChg>
      <pc:sldChg chg="modSp mod">
        <pc:chgData name="Alex Pang" userId="af49c15263cff4bc" providerId="LiveId" clId="{474E0A7C-376A-4EA9-B292-CE5598A3C395}" dt="2022-07-18T21:11:12.351" v="57" actId="6549"/>
        <pc:sldMkLst>
          <pc:docMk/>
          <pc:sldMk cId="2672894586" sldId="330"/>
        </pc:sldMkLst>
        <pc:spChg chg="mod">
          <ac:chgData name="Alex Pang" userId="af49c15263cff4bc" providerId="LiveId" clId="{474E0A7C-376A-4EA9-B292-CE5598A3C395}" dt="2022-07-18T21:11:04.939" v="56" actId="6549"/>
          <ac:spMkLst>
            <pc:docMk/>
            <pc:sldMk cId="2672894586" sldId="330"/>
            <ac:spMk id="3" creationId="{A7264484-EC78-2345-4046-3D44944A711A}"/>
          </ac:spMkLst>
        </pc:spChg>
        <pc:spChg chg="mod">
          <ac:chgData name="Alex Pang" userId="af49c15263cff4bc" providerId="LiveId" clId="{474E0A7C-376A-4EA9-B292-CE5598A3C395}" dt="2022-07-18T21:11:12.351" v="57" actId="6549"/>
          <ac:spMkLst>
            <pc:docMk/>
            <pc:sldMk cId="2672894586" sldId="330"/>
            <ac:spMk id="6" creationId="{53E88288-0D72-4916-AF52-8CF36A932728}"/>
          </ac:spMkLst>
        </pc:spChg>
      </pc:sldChg>
      <pc:sldChg chg="modSp mod">
        <pc:chgData name="Alex Pang" userId="af49c15263cff4bc" providerId="LiveId" clId="{474E0A7C-376A-4EA9-B292-CE5598A3C395}" dt="2022-07-18T21:11:50.966" v="65" actId="6549"/>
        <pc:sldMkLst>
          <pc:docMk/>
          <pc:sldMk cId="3724482556" sldId="332"/>
        </pc:sldMkLst>
        <pc:spChg chg="mod">
          <ac:chgData name="Alex Pang" userId="af49c15263cff4bc" providerId="LiveId" clId="{474E0A7C-376A-4EA9-B292-CE5598A3C395}" dt="2022-07-18T21:11:50.966" v="65" actId="6549"/>
          <ac:spMkLst>
            <pc:docMk/>
            <pc:sldMk cId="3724482556" sldId="332"/>
            <ac:spMk id="3" creationId="{FC3015C0-EA7D-6327-9292-0A9E01C24D24}"/>
          </ac:spMkLst>
        </pc:spChg>
      </pc:sldChg>
      <pc:sldChg chg="addSp modSp new mod">
        <pc:chgData name="Alex Pang" userId="af49c15263cff4bc" providerId="LiveId" clId="{474E0A7C-376A-4EA9-B292-CE5598A3C395}" dt="2022-07-18T21:25:17.584" v="199" actId="14100"/>
        <pc:sldMkLst>
          <pc:docMk/>
          <pc:sldMk cId="3751905277" sldId="333"/>
        </pc:sldMkLst>
        <pc:spChg chg="mod">
          <ac:chgData name="Alex Pang" userId="af49c15263cff4bc" providerId="LiveId" clId="{474E0A7C-376A-4EA9-B292-CE5598A3C395}" dt="2022-07-18T21:22:54.578" v="68"/>
          <ac:spMkLst>
            <pc:docMk/>
            <pc:sldMk cId="3751905277" sldId="333"/>
            <ac:spMk id="2" creationId="{0E034DA9-9266-8C08-7E67-22F2B12867E2}"/>
          </ac:spMkLst>
        </pc:spChg>
        <pc:spChg chg="mod">
          <ac:chgData name="Alex Pang" userId="af49c15263cff4bc" providerId="LiveId" clId="{474E0A7C-376A-4EA9-B292-CE5598A3C395}" dt="2022-07-18T21:24:57.306" v="198" actId="1076"/>
          <ac:spMkLst>
            <pc:docMk/>
            <pc:sldMk cId="3751905277" sldId="333"/>
            <ac:spMk id="3" creationId="{BCEF5325-AF28-5BFF-F18C-1C45D7A25B06}"/>
          </ac:spMkLst>
        </pc:spChg>
        <pc:picChg chg="add mod">
          <ac:chgData name="Alex Pang" userId="af49c15263cff4bc" providerId="LiveId" clId="{474E0A7C-376A-4EA9-B292-CE5598A3C395}" dt="2022-07-18T21:25:17.584" v="199" actId="14100"/>
          <ac:picMkLst>
            <pc:docMk/>
            <pc:sldMk cId="3751905277" sldId="333"/>
            <ac:picMk id="5" creationId="{12EE0846-633C-665A-618C-50AA8512628A}"/>
          </ac:picMkLst>
        </pc:picChg>
      </pc:sldChg>
    </pc:docChg>
  </pc:docChgLst>
  <pc:docChgLst>
    <pc:chgData name="Alex Pang" userId="b35f2c48-39e3-478c-863d-65bfd252d017" providerId="ADAL" clId="{E3C1EC7A-A47E-4239-B30C-1873F8B099E9}"/>
    <pc:docChg chg="addSld delSld modSld delMainMaster">
      <pc:chgData name="Alex Pang" userId="b35f2c48-39e3-478c-863d-65bfd252d017" providerId="ADAL" clId="{E3C1EC7A-A47E-4239-B30C-1873F8B099E9}" dt="2022-09-15T19:44:10.019" v="9" actId="20577"/>
      <pc:docMkLst>
        <pc:docMk/>
      </pc:docMkLst>
      <pc:sldChg chg="del">
        <pc:chgData name="Alex Pang" userId="b35f2c48-39e3-478c-863d-65bfd252d017" providerId="ADAL" clId="{E3C1EC7A-A47E-4239-B30C-1873F8B099E9}" dt="2022-09-15T19:43:58.641" v="2" actId="47"/>
        <pc:sldMkLst>
          <pc:docMk/>
          <pc:sldMk cId="2027901624" sldId="272"/>
        </pc:sldMkLst>
      </pc:sldChg>
      <pc:sldChg chg="del">
        <pc:chgData name="Alex Pang" userId="b35f2c48-39e3-478c-863d-65bfd252d017" providerId="ADAL" clId="{E3C1EC7A-A47E-4239-B30C-1873F8B099E9}" dt="2022-09-15T19:43:55.609" v="1" actId="47"/>
        <pc:sldMkLst>
          <pc:docMk/>
          <pc:sldMk cId="1453389049" sldId="320"/>
        </pc:sldMkLst>
      </pc:sldChg>
      <pc:sldChg chg="modSp mod">
        <pc:chgData name="Alex Pang" userId="b35f2c48-39e3-478c-863d-65bfd252d017" providerId="ADAL" clId="{E3C1EC7A-A47E-4239-B30C-1873F8B099E9}" dt="2022-09-15T19:44:10.019" v="9" actId="20577"/>
        <pc:sldMkLst>
          <pc:docMk/>
          <pc:sldMk cId="375537584" sldId="321"/>
        </pc:sldMkLst>
        <pc:spChg chg="mod">
          <ac:chgData name="Alex Pang" userId="b35f2c48-39e3-478c-863d-65bfd252d017" providerId="ADAL" clId="{E3C1EC7A-A47E-4239-B30C-1873F8B099E9}" dt="2022-09-15T19:44:06.348" v="5" actId="20577"/>
          <ac:spMkLst>
            <pc:docMk/>
            <pc:sldMk cId="375537584" sldId="321"/>
            <ac:spMk id="3" creationId="{02F87C00-6AC0-887D-AEA9-243D779A4B7F}"/>
          </ac:spMkLst>
        </pc:spChg>
        <pc:spChg chg="mod">
          <ac:chgData name="Alex Pang" userId="b35f2c48-39e3-478c-863d-65bfd252d017" providerId="ADAL" clId="{E3C1EC7A-A47E-4239-B30C-1873F8B099E9}" dt="2022-09-15T19:44:10.019" v="9" actId="20577"/>
          <ac:spMkLst>
            <pc:docMk/>
            <pc:sldMk cId="375537584" sldId="321"/>
            <ac:spMk id="4" creationId="{905FC1C9-83F1-2CBD-6B8A-2FE474DBEA7A}"/>
          </ac:spMkLst>
        </pc:spChg>
      </pc:sldChg>
      <pc:sldChg chg="new">
        <pc:chgData name="Alex Pang" userId="b35f2c48-39e3-478c-863d-65bfd252d017" providerId="ADAL" clId="{E3C1EC7A-A47E-4239-B30C-1873F8B099E9}" dt="2022-09-15T19:43:48.730" v="0" actId="680"/>
        <pc:sldMkLst>
          <pc:docMk/>
          <pc:sldMk cId="2325233749" sldId="322"/>
        </pc:sldMkLst>
      </pc:sldChg>
      <pc:sldMasterChg chg="del delSldLayout">
        <pc:chgData name="Alex Pang" userId="b35f2c48-39e3-478c-863d-65bfd252d017" providerId="ADAL" clId="{E3C1EC7A-A47E-4239-B30C-1873F8B099E9}" dt="2022-09-15T19:43:55.609" v="1" actId="47"/>
        <pc:sldMasterMkLst>
          <pc:docMk/>
          <pc:sldMasterMk cId="2798249480" sldId="2147483648"/>
        </pc:sldMasterMkLst>
        <pc:sldLayoutChg chg="del">
          <pc:chgData name="Alex Pang" userId="b35f2c48-39e3-478c-863d-65bfd252d017" providerId="ADAL" clId="{E3C1EC7A-A47E-4239-B30C-1873F8B099E9}" dt="2022-09-15T19:43:55.609" v="1" actId="47"/>
          <pc:sldLayoutMkLst>
            <pc:docMk/>
            <pc:sldMasterMk cId="2798249480" sldId="2147483648"/>
            <pc:sldLayoutMk cId="489291595" sldId="2147483649"/>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127097582" sldId="2147483650"/>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025518613" sldId="2147483651"/>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445835521" sldId="2147483652"/>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530327979" sldId="2147483653"/>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29337142" sldId="2147483654"/>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8061585" sldId="2147483655"/>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3167152613" sldId="2147483656"/>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5454496" sldId="2147483657"/>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200279334" sldId="2147483658"/>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731070558" sldId="2147483659"/>
          </pc:sldLayoutMkLst>
        </pc:sldLayoutChg>
      </pc:sldMasterChg>
      <pc:sldMasterChg chg="del delSldLayout">
        <pc:chgData name="Alex Pang" userId="b35f2c48-39e3-478c-863d-65bfd252d017" providerId="ADAL" clId="{E3C1EC7A-A47E-4239-B30C-1873F8B099E9}" dt="2022-09-15T19:43:58.641" v="2" actId="47"/>
        <pc:sldMasterMkLst>
          <pc:docMk/>
          <pc:sldMasterMk cId="2355015974" sldId="2147483661"/>
        </pc:sldMasterMkLst>
        <pc:sldLayoutChg chg="del">
          <pc:chgData name="Alex Pang" userId="b35f2c48-39e3-478c-863d-65bfd252d017" providerId="ADAL" clId="{E3C1EC7A-A47E-4239-B30C-1873F8B099E9}" dt="2022-09-15T19:43:58.641" v="2" actId="47"/>
          <pc:sldLayoutMkLst>
            <pc:docMk/>
            <pc:sldMasterMk cId="2355015974" sldId="2147483661"/>
            <pc:sldLayoutMk cId="2153643824" sldId="214748366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61693087" sldId="2147483663"/>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12309778" sldId="2147483664"/>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539628206" sldId="2147483665"/>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1984329327" sldId="2147483666"/>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059522545" sldId="2147483667"/>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14612651" sldId="2147483668"/>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22421973" sldId="2147483669"/>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794968608" sldId="2147483670"/>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6919709" sldId="2147483671"/>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861756863" sldId="214748367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883758931" sldId="2147483673"/>
          </pc:sldLayoutMkLst>
        </pc:sldLayoutChg>
      </pc:sldMasterChg>
    </pc:docChg>
  </pc:docChgLst>
  <pc:docChgLst>
    <pc:chgData name="Alex Pang" userId="b35f2c48-39e3-478c-863d-65bfd252d017" providerId="ADAL" clId="{909E3546-15DB-42FB-9C08-9BA816F6F6A2}"/>
    <pc:docChg chg="undo custSel addSld delSld modSld">
      <pc:chgData name="Alex Pang" userId="b35f2c48-39e3-478c-863d-65bfd252d017" providerId="ADAL" clId="{909E3546-15DB-42FB-9C08-9BA816F6F6A2}" dt="2022-09-18T18:30:41.951" v="43"/>
      <pc:docMkLst>
        <pc:docMk/>
      </pc:docMkLst>
      <pc:sldChg chg="delSp add setBg delDesignElem">
        <pc:chgData name="Alex Pang" userId="b35f2c48-39e3-478c-863d-65bfd252d017" providerId="ADAL" clId="{909E3546-15DB-42FB-9C08-9BA816F6F6A2}" dt="2022-09-18T18:30:41.951" v="43"/>
        <pc:sldMkLst>
          <pc:docMk/>
          <pc:sldMk cId="2027901624" sldId="272"/>
        </pc:sldMkLst>
        <pc:spChg chg="del">
          <ac:chgData name="Alex Pang" userId="b35f2c48-39e3-478c-863d-65bfd252d017" providerId="ADAL" clId="{909E3546-15DB-42FB-9C08-9BA816F6F6A2}" dt="2022-09-18T18:30:41.951" v="43"/>
          <ac:spMkLst>
            <pc:docMk/>
            <pc:sldMk cId="2027901624" sldId="272"/>
            <ac:spMk id="22" creationId="{6753252F-4873-4F63-801D-CC719279A7D5}"/>
          </ac:spMkLst>
        </pc:spChg>
        <pc:spChg chg="del">
          <ac:chgData name="Alex Pang" userId="b35f2c48-39e3-478c-863d-65bfd252d017" providerId="ADAL" clId="{909E3546-15DB-42FB-9C08-9BA816F6F6A2}" dt="2022-09-18T18:30:41.951" v="43"/>
          <ac:spMkLst>
            <pc:docMk/>
            <pc:sldMk cId="2027901624" sldId="272"/>
            <ac:spMk id="23" creationId="{047C8CCB-F95D-4249-92DD-651249D3535A}"/>
          </ac:spMkLst>
        </pc:spChg>
      </pc:sldChg>
      <pc:sldChg chg="add del">
        <pc:chgData name="Alex Pang" userId="b35f2c48-39e3-478c-863d-65bfd252d017" providerId="ADAL" clId="{909E3546-15DB-42FB-9C08-9BA816F6F6A2}" dt="2022-09-18T18:30:20.886" v="39" actId="47"/>
        <pc:sldMkLst>
          <pc:docMk/>
          <pc:sldMk cId="2325233749" sldId="322"/>
        </pc:sldMkLst>
      </pc:sldChg>
      <pc:sldChg chg="add del">
        <pc:chgData name="Alex Pang" userId="b35f2c48-39e3-478c-863d-65bfd252d017" providerId="ADAL" clId="{909E3546-15DB-42FB-9C08-9BA816F6F6A2}" dt="2022-09-18T18:30:21.637" v="40" actId="47"/>
        <pc:sldMkLst>
          <pc:docMk/>
          <pc:sldMk cId="2835858480" sldId="323"/>
        </pc:sldMkLst>
      </pc:sldChg>
      <pc:sldChg chg="add del">
        <pc:chgData name="Alex Pang" userId="b35f2c48-39e3-478c-863d-65bfd252d017" providerId="ADAL" clId="{909E3546-15DB-42FB-9C08-9BA816F6F6A2}" dt="2022-09-18T18:30:22.704" v="41" actId="47"/>
        <pc:sldMkLst>
          <pc:docMk/>
          <pc:sldMk cId="440738146" sldId="324"/>
        </pc:sldMkLst>
      </pc:sldChg>
      <pc:sldChg chg="del">
        <pc:chgData name="Alex Pang" userId="b35f2c48-39e3-478c-863d-65bfd252d017" providerId="ADAL" clId="{909E3546-15DB-42FB-9C08-9BA816F6F6A2}" dt="2022-09-18T18:30:13.784" v="0" actId="47"/>
        <pc:sldMkLst>
          <pc:docMk/>
          <pc:sldMk cId="1019846468" sldId="325"/>
        </pc:sldMkLst>
      </pc:sldChg>
      <pc:sldChg chg="del">
        <pc:chgData name="Alex Pang" userId="b35f2c48-39e3-478c-863d-65bfd252d017" providerId="ADAL" clId="{909E3546-15DB-42FB-9C08-9BA816F6F6A2}" dt="2022-09-18T18:30:14.027" v="1" actId="47"/>
        <pc:sldMkLst>
          <pc:docMk/>
          <pc:sldMk cId="3215368230" sldId="326"/>
        </pc:sldMkLst>
      </pc:sldChg>
      <pc:sldChg chg="del">
        <pc:chgData name="Alex Pang" userId="b35f2c48-39e3-478c-863d-65bfd252d017" providerId="ADAL" clId="{909E3546-15DB-42FB-9C08-9BA816F6F6A2}" dt="2022-09-18T18:30:14.238" v="2" actId="47"/>
        <pc:sldMkLst>
          <pc:docMk/>
          <pc:sldMk cId="2346776097" sldId="327"/>
        </pc:sldMkLst>
      </pc:sldChg>
      <pc:sldChg chg="del">
        <pc:chgData name="Alex Pang" userId="b35f2c48-39e3-478c-863d-65bfd252d017" providerId="ADAL" clId="{909E3546-15DB-42FB-9C08-9BA816F6F6A2}" dt="2022-09-18T18:30:14.464" v="3" actId="47"/>
        <pc:sldMkLst>
          <pc:docMk/>
          <pc:sldMk cId="1052505128" sldId="328"/>
        </pc:sldMkLst>
      </pc:sldChg>
      <pc:sldChg chg="del">
        <pc:chgData name="Alex Pang" userId="b35f2c48-39e3-478c-863d-65bfd252d017" providerId="ADAL" clId="{909E3546-15DB-42FB-9C08-9BA816F6F6A2}" dt="2022-09-18T18:30:14.663" v="4" actId="47"/>
        <pc:sldMkLst>
          <pc:docMk/>
          <pc:sldMk cId="2347875043" sldId="329"/>
        </pc:sldMkLst>
      </pc:sldChg>
      <pc:sldChg chg="del">
        <pc:chgData name="Alex Pang" userId="b35f2c48-39e3-478c-863d-65bfd252d017" providerId="ADAL" clId="{909E3546-15DB-42FB-9C08-9BA816F6F6A2}" dt="2022-09-18T18:30:14.871" v="5" actId="47"/>
        <pc:sldMkLst>
          <pc:docMk/>
          <pc:sldMk cId="3852677050" sldId="330"/>
        </pc:sldMkLst>
      </pc:sldChg>
      <pc:sldChg chg="del">
        <pc:chgData name="Alex Pang" userId="b35f2c48-39e3-478c-863d-65bfd252d017" providerId="ADAL" clId="{909E3546-15DB-42FB-9C08-9BA816F6F6A2}" dt="2022-09-18T18:30:15.336" v="7" actId="47"/>
        <pc:sldMkLst>
          <pc:docMk/>
          <pc:sldMk cId="2230433526" sldId="331"/>
        </pc:sldMkLst>
      </pc:sldChg>
      <pc:sldChg chg="del">
        <pc:chgData name="Alex Pang" userId="b35f2c48-39e3-478c-863d-65bfd252d017" providerId="ADAL" clId="{909E3546-15DB-42FB-9C08-9BA816F6F6A2}" dt="2022-09-18T18:30:15.063" v="6" actId="47"/>
        <pc:sldMkLst>
          <pc:docMk/>
          <pc:sldMk cId="802670870" sldId="332"/>
        </pc:sldMkLst>
      </pc:sldChg>
      <pc:sldChg chg="del">
        <pc:chgData name="Alex Pang" userId="b35f2c48-39e3-478c-863d-65bfd252d017" providerId="ADAL" clId="{909E3546-15DB-42FB-9C08-9BA816F6F6A2}" dt="2022-09-18T18:30:15.587" v="8" actId="47"/>
        <pc:sldMkLst>
          <pc:docMk/>
          <pc:sldMk cId="1432138545" sldId="333"/>
        </pc:sldMkLst>
      </pc:sldChg>
      <pc:sldChg chg="del">
        <pc:chgData name="Alex Pang" userId="b35f2c48-39e3-478c-863d-65bfd252d017" providerId="ADAL" clId="{909E3546-15DB-42FB-9C08-9BA816F6F6A2}" dt="2022-09-18T18:30:15.775" v="9" actId="47"/>
        <pc:sldMkLst>
          <pc:docMk/>
          <pc:sldMk cId="1558643697" sldId="334"/>
        </pc:sldMkLst>
      </pc:sldChg>
      <pc:sldChg chg="del">
        <pc:chgData name="Alex Pang" userId="b35f2c48-39e3-478c-863d-65bfd252d017" providerId="ADAL" clId="{909E3546-15DB-42FB-9C08-9BA816F6F6A2}" dt="2022-09-18T18:30:16.335" v="10" actId="47"/>
        <pc:sldMkLst>
          <pc:docMk/>
          <pc:sldMk cId="262199207" sldId="335"/>
        </pc:sldMkLst>
      </pc:sldChg>
      <pc:sldChg chg="del">
        <pc:chgData name="Alex Pang" userId="b35f2c48-39e3-478c-863d-65bfd252d017" providerId="ADAL" clId="{909E3546-15DB-42FB-9C08-9BA816F6F6A2}" dt="2022-09-18T18:30:16.349" v="11" actId="47"/>
        <pc:sldMkLst>
          <pc:docMk/>
          <pc:sldMk cId="3012469842" sldId="336"/>
        </pc:sldMkLst>
      </pc:sldChg>
      <pc:sldChg chg="del">
        <pc:chgData name="Alex Pang" userId="b35f2c48-39e3-478c-863d-65bfd252d017" providerId="ADAL" clId="{909E3546-15DB-42FB-9C08-9BA816F6F6A2}" dt="2022-09-18T18:30:16.371" v="12" actId="47"/>
        <pc:sldMkLst>
          <pc:docMk/>
          <pc:sldMk cId="2968915039" sldId="337"/>
        </pc:sldMkLst>
      </pc:sldChg>
      <pc:sldChg chg="del">
        <pc:chgData name="Alex Pang" userId="b35f2c48-39e3-478c-863d-65bfd252d017" providerId="ADAL" clId="{909E3546-15DB-42FB-9C08-9BA816F6F6A2}" dt="2022-09-18T18:30:16.394" v="13" actId="47"/>
        <pc:sldMkLst>
          <pc:docMk/>
          <pc:sldMk cId="4237800745" sldId="338"/>
        </pc:sldMkLst>
      </pc:sldChg>
      <pc:sldChg chg="del">
        <pc:chgData name="Alex Pang" userId="b35f2c48-39e3-478c-863d-65bfd252d017" providerId="ADAL" clId="{909E3546-15DB-42FB-9C08-9BA816F6F6A2}" dt="2022-09-18T18:30:16.484" v="15" actId="47"/>
        <pc:sldMkLst>
          <pc:docMk/>
          <pc:sldMk cId="3497691800" sldId="339"/>
        </pc:sldMkLst>
      </pc:sldChg>
      <pc:sldChg chg="del">
        <pc:chgData name="Alex Pang" userId="b35f2c48-39e3-478c-863d-65bfd252d017" providerId="ADAL" clId="{909E3546-15DB-42FB-9C08-9BA816F6F6A2}" dt="2022-09-18T18:30:16.439" v="14" actId="47"/>
        <pc:sldMkLst>
          <pc:docMk/>
          <pc:sldMk cId="202381656" sldId="340"/>
        </pc:sldMkLst>
      </pc:sldChg>
      <pc:sldChg chg="del">
        <pc:chgData name="Alex Pang" userId="b35f2c48-39e3-478c-863d-65bfd252d017" providerId="ADAL" clId="{909E3546-15DB-42FB-9C08-9BA816F6F6A2}" dt="2022-09-18T18:30:16.522" v="16" actId="47"/>
        <pc:sldMkLst>
          <pc:docMk/>
          <pc:sldMk cId="2874785885" sldId="341"/>
        </pc:sldMkLst>
      </pc:sldChg>
      <pc:sldChg chg="del">
        <pc:chgData name="Alex Pang" userId="b35f2c48-39e3-478c-863d-65bfd252d017" providerId="ADAL" clId="{909E3546-15DB-42FB-9C08-9BA816F6F6A2}" dt="2022-09-18T18:30:16.616" v="17" actId="47"/>
        <pc:sldMkLst>
          <pc:docMk/>
          <pc:sldMk cId="1193652432" sldId="342"/>
        </pc:sldMkLst>
      </pc:sldChg>
      <pc:sldChg chg="del">
        <pc:chgData name="Alex Pang" userId="b35f2c48-39e3-478c-863d-65bfd252d017" providerId="ADAL" clId="{909E3546-15DB-42FB-9C08-9BA816F6F6A2}" dt="2022-09-18T18:30:16.644" v="18" actId="47"/>
        <pc:sldMkLst>
          <pc:docMk/>
          <pc:sldMk cId="1633324970" sldId="343"/>
        </pc:sldMkLst>
      </pc:sldChg>
      <pc:sldChg chg="del">
        <pc:chgData name="Alex Pang" userId="b35f2c48-39e3-478c-863d-65bfd252d017" providerId="ADAL" clId="{909E3546-15DB-42FB-9C08-9BA816F6F6A2}" dt="2022-09-18T18:30:16.657" v="19" actId="47"/>
        <pc:sldMkLst>
          <pc:docMk/>
          <pc:sldMk cId="192276634" sldId="344"/>
        </pc:sldMkLst>
      </pc:sldChg>
      <pc:sldChg chg="del">
        <pc:chgData name="Alex Pang" userId="b35f2c48-39e3-478c-863d-65bfd252d017" providerId="ADAL" clId="{909E3546-15DB-42FB-9C08-9BA816F6F6A2}" dt="2022-09-18T18:30:16.848" v="21" actId="47"/>
        <pc:sldMkLst>
          <pc:docMk/>
          <pc:sldMk cId="2067816779" sldId="345"/>
        </pc:sldMkLst>
      </pc:sldChg>
      <pc:sldChg chg="del">
        <pc:chgData name="Alex Pang" userId="b35f2c48-39e3-478c-863d-65bfd252d017" providerId="ADAL" clId="{909E3546-15DB-42FB-9C08-9BA816F6F6A2}" dt="2022-09-18T18:30:16.705" v="20" actId="47"/>
        <pc:sldMkLst>
          <pc:docMk/>
          <pc:sldMk cId="2731855837" sldId="346"/>
        </pc:sldMkLst>
      </pc:sldChg>
      <pc:sldChg chg="del">
        <pc:chgData name="Alex Pang" userId="b35f2c48-39e3-478c-863d-65bfd252d017" providerId="ADAL" clId="{909E3546-15DB-42FB-9C08-9BA816F6F6A2}" dt="2022-09-18T18:30:16.987" v="22" actId="47"/>
        <pc:sldMkLst>
          <pc:docMk/>
          <pc:sldMk cId="3502090234" sldId="347"/>
        </pc:sldMkLst>
      </pc:sldChg>
      <pc:sldChg chg="del">
        <pc:chgData name="Alex Pang" userId="b35f2c48-39e3-478c-863d-65bfd252d017" providerId="ADAL" clId="{909E3546-15DB-42FB-9C08-9BA816F6F6A2}" dt="2022-09-18T18:30:17.647" v="23" actId="47"/>
        <pc:sldMkLst>
          <pc:docMk/>
          <pc:sldMk cId="66439740" sldId="349"/>
        </pc:sldMkLst>
      </pc:sldChg>
      <pc:sldChg chg="del">
        <pc:chgData name="Alex Pang" userId="b35f2c48-39e3-478c-863d-65bfd252d017" providerId="ADAL" clId="{909E3546-15DB-42FB-9C08-9BA816F6F6A2}" dt="2022-09-18T18:30:18.163" v="24" actId="47"/>
        <pc:sldMkLst>
          <pc:docMk/>
          <pc:sldMk cId="2803912833" sldId="350"/>
        </pc:sldMkLst>
      </pc:sldChg>
      <pc:sldChg chg="del">
        <pc:chgData name="Alex Pang" userId="b35f2c48-39e3-478c-863d-65bfd252d017" providerId="ADAL" clId="{909E3546-15DB-42FB-9C08-9BA816F6F6A2}" dt="2022-09-18T18:30:18.197" v="25" actId="47"/>
        <pc:sldMkLst>
          <pc:docMk/>
          <pc:sldMk cId="690960651" sldId="351"/>
        </pc:sldMkLst>
      </pc:sldChg>
      <pc:sldChg chg="del">
        <pc:chgData name="Alex Pang" userId="b35f2c48-39e3-478c-863d-65bfd252d017" providerId="ADAL" clId="{909E3546-15DB-42FB-9C08-9BA816F6F6A2}" dt="2022-09-18T18:30:18.214" v="26" actId="47"/>
        <pc:sldMkLst>
          <pc:docMk/>
          <pc:sldMk cId="166727519" sldId="352"/>
        </pc:sldMkLst>
      </pc:sldChg>
      <pc:sldChg chg="del">
        <pc:chgData name="Alex Pang" userId="b35f2c48-39e3-478c-863d-65bfd252d017" providerId="ADAL" clId="{909E3546-15DB-42FB-9C08-9BA816F6F6A2}" dt="2022-09-18T18:30:18.260" v="27" actId="47"/>
        <pc:sldMkLst>
          <pc:docMk/>
          <pc:sldMk cId="3671846862" sldId="353"/>
        </pc:sldMkLst>
      </pc:sldChg>
      <pc:sldChg chg="del">
        <pc:chgData name="Alex Pang" userId="b35f2c48-39e3-478c-863d-65bfd252d017" providerId="ADAL" clId="{909E3546-15DB-42FB-9C08-9BA816F6F6A2}" dt="2022-09-18T18:30:18.295" v="28" actId="47"/>
        <pc:sldMkLst>
          <pc:docMk/>
          <pc:sldMk cId="3853725608" sldId="354"/>
        </pc:sldMkLst>
      </pc:sldChg>
      <pc:sldChg chg="del">
        <pc:chgData name="Alex Pang" userId="b35f2c48-39e3-478c-863d-65bfd252d017" providerId="ADAL" clId="{909E3546-15DB-42FB-9C08-9BA816F6F6A2}" dt="2022-09-18T18:30:18.365" v="30" actId="47"/>
        <pc:sldMkLst>
          <pc:docMk/>
          <pc:sldMk cId="3158765777" sldId="355"/>
        </pc:sldMkLst>
      </pc:sldChg>
      <pc:sldChg chg="del">
        <pc:chgData name="Alex Pang" userId="b35f2c48-39e3-478c-863d-65bfd252d017" providerId="ADAL" clId="{909E3546-15DB-42FB-9C08-9BA816F6F6A2}" dt="2022-09-18T18:30:18.329" v="29" actId="47"/>
        <pc:sldMkLst>
          <pc:docMk/>
          <pc:sldMk cId="2166567808" sldId="356"/>
        </pc:sldMkLst>
      </pc:sldChg>
      <pc:sldChg chg="del">
        <pc:chgData name="Alex Pang" userId="b35f2c48-39e3-478c-863d-65bfd252d017" providerId="ADAL" clId="{909E3546-15DB-42FB-9C08-9BA816F6F6A2}" dt="2022-09-18T18:30:18.479" v="34" actId="47"/>
        <pc:sldMkLst>
          <pc:docMk/>
          <pc:sldMk cId="1307634338" sldId="357"/>
        </pc:sldMkLst>
      </pc:sldChg>
      <pc:sldChg chg="del">
        <pc:chgData name="Alex Pang" userId="b35f2c48-39e3-478c-863d-65bfd252d017" providerId="ADAL" clId="{909E3546-15DB-42FB-9C08-9BA816F6F6A2}" dt="2022-09-18T18:30:18.391" v="31" actId="47"/>
        <pc:sldMkLst>
          <pc:docMk/>
          <pc:sldMk cId="3967660684" sldId="358"/>
        </pc:sldMkLst>
      </pc:sldChg>
      <pc:sldChg chg="del">
        <pc:chgData name="Alex Pang" userId="b35f2c48-39e3-478c-863d-65bfd252d017" providerId="ADAL" clId="{909E3546-15DB-42FB-9C08-9BA816F6F6A2}" dt="2022-09-18T18:30:18.425" v="32" actId="47"/>
        <pc:sldMkLst>
          <pc:docMk/>
          <pc:sldMk cId="53890397" sldId="361"/>
        </pc:sldMkLst>
      </pc:sldChg>
      <pc:sldChg chg="del">
        <pc:chgData name="Alex Pang" userId="b35f2c48-39e3-478c-863d-65bfd252d017" providerId="ADAL" clId="{909E3546-15DB-42FB-9C08-9BA816F6F6A2}" dt="2022-09-18T18:30:18.445" v="33" actId="47"/>
        <pc:sldMkLst>
          <pc:docMk/>
          <pc:sldMk cId="1574574296" sldId="362"/>
        </pc:sldMkLst>
      </pc:sldChg>
      <pc:sldChg chg="del">
        <pc:chgData name="Alex Pang" userId="b35f2c48-39e3-478c-863d-65bfd252d017" providerId="ADAL" clId="{909E3546-15DB-42FB-9C08-9BA816F6F6A2}" dt="2022-09-18T18:30:18.507" v="35" actId="47"/>
        <pc:sldMkLst>
          <pc:docMk/>
          <pc:sldMk cId="398514465" sldId="363"/>
        </pc:sldMkLst>
      </pc:sldChg>
    </pc:docChg>
  </pc:docChgLst>
  <pc:docChgLst>
    <pc:chgData name="Alex Pang" userId="b35f2c48-39e3-478c-863d-65bfd252d017" providerId="ADAL" clId="{801F7FDD-18F8-4B22-B613-0F5AF7FB5358}"/>
    <pc:docChg chg="custSel delSld modMainMaster">
      <pc:chgData name="Alex Pang" userId="b35f2c48-39e3-478c-863d-65bfd252d017" providerId="ADAL" clId="{801F7FDD-18F8-4B22-B613-0F5AF7FB5358}" dt="2022-09-10T15:27:24.623" v="3" actId="207"/>
      <pc:docMkLst>
        <pc:docMk/>
      </pc:docMkLst>
      <pc:sldChg chg="del">
        <pc:chgData name="Alex Pang" userId="b35f2c48-39e3-478c-863d-65bfd252d017" providerId="ADAL" clId="{801F7FDD-18F8-4B22-B613-0F5AF7FB5358}" dt="2022-09-09T18:21:42.365" v="1" actId="2696"/>
        <pc:sldMkLst>
          <pc:docMk/>
          <pc:sldMk cId="3657386807" sldId="321"/>
        </pc:sldMkLst>
      </pc:sldChg>
      <pc:sldMasterChg chg="modSldLayout">
        <pc:chgData name="Alex Pang" userId="b35f2c48-39e3-478c-863d-65bfd252d017" providerId="ADAL" clId="{801F7FDD-18F8-4B22-B613-0F5AF7FB5358}" dt="2022-09-09T18:21:32.129" v="0" actId="478"/>
        <pc:sldMasterMkLst>
          <pc:docMk/>
          <pc:sldMasterMk cId="2798249480" sldId="2147483648"/>
        </pc:sldMasterMkLst>
        <pc:sldLayoutChg chg="delSp mod">
          <pc:chgData name="Alex Pang" userId="b35f2c48-39e3-478c-863d-65bfd252d017" providerId="ADAL" clId="{801F7FDD-18F8-4B22-B613-0F5AF7FB5358}" dt="2022-09-09T18:21:32.129" v="0" actId="478"/>
          <pc:sldLayoutMkLst>
            <pc:docMk/>
            <pc:sldMasterMk cId="2798249480" sldId="2147483648"/>
            <pc:sldLayoutMk cId="2295963182" sldId="2147483660"/>
          </pc:sldLayoutMkLst>
          <pc:cxnChg chg="del">
            <ac:chgData name="Alex Pang" userId="b35f2c48-39e3-478c-863d-65bfd252d017" providerId="ADAL" clId="{801F7FDD-18F8-4B22-B613-0F5AF7FB5358}" dt="2022-09-09T18:21:32.129" v="0" actId="478"/>
            <ac:cxnSpMkLst>
              <pc:docMk/>
              <pc:sldMasterMk cId="2798249480" sldId="2147483648"/>
              <pc:sldLayoutMk cId="2295963182" sldId="2147483660"/>
              <ac:cxnSpMk id="12" creationId="{00000000-0000-0000-0000-000000000000}"/>
            </ac:cxnSpMkLst>
          </pc:cxnChg>
        </pc:sldLayoutChg>
      </pc:sldMasterChg>
      <pc:sldMasterChg chg="modSldLayout">
        <pc:chgData name="Alex Pang" userId="b35f2c48-39e3-478c-863d-65bfd252d017" providerId="ADAL" clId="{801F7FDD-18F8-4B22-B613-0F5AF7FB5358}" dt="2022-09-10T15:27:24.623" v="3" actId="207"/>
        <pc:sldMasterMkLst>
          <pc:docMk/>
          <pc:sldMasterMk cId="3682365621" sldId="2147483674"/>
        </pc:sldMasterMkLst>
        <pc:sldLayoutChg chg="modSp">
          <pc:chgData name="Alex Pang" userId="b35f2c48-39e3-478c-863d-65bfd252d017" providerId="ADAL" clId="{801F7FDD-18F8-4B22-B613-0F5AF7FB5358}" dt="2022-09-10T15:27:24.623" v="3" actId="207"/>
          <pc:sldLayoutMkLst>
            <pc:docMk/>
            <pc:sldMasterMk cId="3682365621" sldId="2147483674"/>
            <pc:sldLayoutMk cId="216613234" sldId="2147483686"/>
          </pc:sldLayoutMkLst>
          <pc:spChg chg="mod">
            <ac:chgData name="Alex Pang" userId="b35f2c48-39e3-478c-863d-65bfd252d017" providerId="ADAL" clId="{801F7FDD-18F8-4B22-B613-0F5AF7FB5358}" dt="2022-09-10T15:27:24.623" v="3" actId="207"/>
            <ac:spMkLst>
              <pc:docMk/>
              <pc:sldMasterMk cId="3682365621" sldId="2147483674"/>
              <pc:sldLayoutMk cId="216613234" sldId="2147483686"/>
              <ac:spMk id="3" creationId="{00000000-0000-0000-0000-000000000000}"/>
            </ac:spMkLst>
          </pc:spChg>
        </pc:sldLayoutChg>
      </pc:sldMasterChg>
    </pc:docChg>
  </pc:docChgLst>
  <pc:docChgLst>
    <pc:chgData name="Alex Pang" userId="b35f2c48-39e3-478c-863d-65bfd252d017" providerId="ADAL" clId="{1CFEC9FE-5EB5-410A-9760-DE0D7E73BCC9}"/>
    <pc:docChg chg="undo custSel addSld delSld modSld sldOrd modMainMaster">
      <pc:chgData name="Alex Pang" userId="b35f2c48-39e3-478c-863d-65bfd252d017" providerId="ADAL" clId="{1CFEC9FE-5EB5-410A-9760-DE0D7E73BCC9}" dt="2022-09-18T18:27:13.858" v="4207" actId="1076"/>
      <pc:docMkLst>
        <pc:docMk/>
      </pc:docMkLst>
      <pc:sldChg chg="addSp modSp mod">
        <pc:chgData name="Alex Pang" userId="b35f2c48-39e3-478c-863d-65bfd252d017" providerId="ADAL" clId="{1CFEC9FE-5EB5-410A-9760-DE0D7E73BCC9}" dt="2022-09-18T00:44:28.656" v="1984" actId="1076"/>
        <pc:sldMkLst>
          <pc:docMk/>
          <pc:sldMk cId="2325233749" sldId="322"/>
        </pc:sldMkLst>
        <pc:spChg chg="mod">
          <ac:chgData name="Alex Pang" userId="b35f2c48-39e3-478c-863d-65bfd252d017" providerId="ADAL" clId="{1CFEC9FE-5EB5-410A-9760-DE0D7E73BCC9}" dt="2022-09-17T00:13:01.502" v="10" actId="20577"/>
          <ac:spMkLst>
            <pc:docMk/>
            <pc:sldMk cId="2325233749" sldId="322"/>
            <ac:spMk id="2" creationId="{27AC82B0-832B-0739-48DA-D7C8EB7DADC2}"/>
          </ac:spMkLst>
        </pc:spChg>
        <pc:spChg chg="mod">
          <ac:chgData name="Alex Pang" userId="b35f2c48-39e3-478c-863d-65bfd252d017" providerId="ADAL" clId="{1CFEC9FE-5EB5-410A-9760-DE0D7E73BCC9}" dt="2022-09-18T00:44:28.656" v="1984" actId="1076"/>
          <ac:spMkLst>
            <pc:docMk/>
            <pc:sldMk cId="2325233749" sldId="322"/>
            <ac:spMk id="3" creationId="{1A3BE408-AB31-D17C-4359-42742CA8199F}"/>
          </ac:spMkLst>
        </pc:spChg>
        <pc:spChg chg="add mod">
          <ac:chgData name="Alex Pang" userId="b35f2c48-39e3-478c-863d-65bfd252d017" providerId="ADAL" clId="{1CFEC9FE-5EB5-410A-9760-DE0D7E73BCC9}" dt="2022-09-18T00:44:24.092" v="1983" actId="1076"/>
          <ac:spMkLst>
            <pc:docMk/>
            <pc:sldMk cId="2325233749" sldId="322"/>
            <ac:spMk id="5" creationId="{91F3D353-FC7C-72A3-20E6-E489F29E77AD}"/>
          </ac:spMkLst>
        </pc:spChg>
      </pc:sldChg>
      <pc:sldChg chg="delSp modSp new mod">
        <pc:chgData name="Alex Pang" userId="b35f2c48-39e3-478c-863d-65bfd252d017" providerId="ADAL" clId="{1CFEC9FE-5EB5-410A-9760-DE0D7E73BCC9}" dt="2022-09-17T00:19:36.520" v="425" actId="1076"/>
        <pc:sldMkLst>
          <pc:docMk/>
          <pc:sldMk cId="2835858480" sldId="323"/>
        </pc:sldMkLst>
        <pc:spChg chg="del">
          <ac:chgData name="Alex Pang" userId="b35f2c48-39e3-478c-863d-65bfd252d017" providerId="ADAL" clId="{1CFEC9FE-5EB5-410A-9760-DE0D7E73BCC9}" dt="2022-09-17T00:19:13.536" v="406" actId="478"/>
          <ac:spMkLst>
            <pc:docMk/>
            <pc:sldMk cId="2835858480" sldId="323"/>
            <ac:spMk id="2" creationId="{21AAC8E9-B0DF-E3F9-F6CB-2C8EBEA6A85F}"/>
          </ac:spMkLst>
        </pc:spChg>
        <pc:spChg chg="mod">
          <ac:chgData name="Alex Pang" userId="b35f2c48-39e3-478c-863d-65bfd252d017" providerId="ADAL" clId="{1CFEC9FE-5EB5-410A-9760-DE0D7E73BCC9}" dt="2022-09-17T00:19:36.520" v="425" actId="1076"/>
          <ac:spMkLst>
            <pc:docMk/>
            <pc:sldMk cId="2835858480" sldId="323"/>
            <ac:spMk id="3" creationId="{4BD95E11-2C9D-264B-18FA-D6C4BFF23B63}"/>
          </ac:spMkLst>
        </pc:spChg>
      </pc:sldChg>
      <pc:sldChg chg="addSp delSp modSp new mod modAnim">
        <pc:chgData name="Alex Pang" userId="b35f2c48-39e3-478c-863d-65bfd252d017" providerId="ADAL" clId="{1CFEC9FE-5EB5-410A-9760-DE0D7E73BCC9}" dt="2022-09-17T21:11:19.239" v="1476"/>
        <pc:sldMkLst>
          <pc:docMk/>
          <pc:sldMk cId="440738146" sldId="324"/>
        </pc:sldMkLst>
        <pc:spChg chg="mod">
          <ac:chgData name="Alex Pang" userId="b35f2c48-39e3-478c-863d-65bfd252d017" providerId="ADAL" clId="{1CFEC9FE-5EB5-410A-9760-DE0D7E73BCC9}" dt="2022-09-17T14:49:31.728" v="439" actId="20577"/>
          <ac:spMkLst>
            <pc:docMk/>
            <pc:sldMk cId="440738146" sldId="324"/>
            <ac:spMk id="2" creationId="{BCAE4B1B-31AA-3953-B03A-F89A79608E66}"/>
          </ac:spMkLst>
        </pc:spChg>
        <pc:spChg chg="del">
          <ac:chgData name="Alex Pang" userId="b35f2c48-39e3-478c-863d-65bfd252d017" providerId="ADAL" clId="{1CFEC9FE-5EB5-410A-9760-DE0D7E73BCC9}" dt="2022-09-17T14:49:40.340" v="440" actId="478"/>
          <ac:spMkLst>
            <pc:docMk/>
            <pc:sldMk cId="440738146" sldId="324"/>
            <ac:spMk id="3" creationId="{D80F1490-E640-46FB-BF36-C37AB10BC3EC}"/>
          </ac:spMkLst>
        </pc:spChg>
        <pc:spChg chg="add mod">
          <ac:chgData name="Alex Pang" userId="b35f2c48-39e3-478c-863d-65bfd252d017" providerId="ADAL" clId="{1CFEC9FE-5EB5-410A-9760-DE0D7E73BCC9}" dt="2022-09-17T15:08:14.395" v="664" actId="115"/>
          <ac:spMkLst>
            <pc:docMk/>
            <pc:sldMk cId="440738146" sldId="324"/>
            <ac:spMk id="4" creationId="{B8D9185B-879E-7939-87EE-D74502A273E0}"/>
          </ac:spMkLst>
        </pc:spChg>
      </pc:sldChg>
      <pc:sldChg chg="addSp delSp modSp new mod modAnim">
        <pc:chgData name="Alex Pang" userId="b35f2c48-39e3-478c-863d-65bfd252d017" providerId="ADAL" clId="{1CFEC9FE-5EB5-410A-9760-DE0D7E73BCC9}" dt="2022-09-17T21:08:29.429" v="1471"/>
        <pc:sldMkLst>
          <pc:docMk/>
          <pc:sldMk cId="1019846468" sldId="325"/>
        </pc:sldMkLst>
        <pc:spChg chg="mod">
          <ac:chgData name="Alex Pang" userId="b35f2c48-39e3-478c-863d-65bfd252d017" providerId="ADAL" clId="{1CFEC9FE-5EB5-410A-9760-DE0D7E73BCC9}" dt="2022-09-17T15:02:16.909" v="459" actId="20577"/>
          <ac:spMkLst>
            <pc:docMk/>
            <pc:sldMk cId="1019846468" sldId="325"/>
            <ac:spMk id="2" creationId="{890274D6-AD82-6130-D193-A7ABBC578277}"/>
          </ac:spMkLst>
        </pc:spChg>
        <pc:spChg chg="del">
          <ac:chgData name="Alex Pang" userId="b35f2c48-39e3-478c-863d-65bfd252d017" providerId="ADAL" clId="{1CFEC9FE-5EB5-410A-9760-DE0D7E73BCC9}" dt="2022-09-17T15:02:22.893" v="460" actId="478"/>
          <ac:spMkLst>
            <pc:docMk/>
            <pc:sldMk cId="1019846468" sldId="325"/>
            <ac:spMk id="3" creationId="{4B743F64-87CD-87FC-7F83-169D72CC2461}"/>
          </ac:spMkLst>
        </pc:spChg>
        <pc:spChg chg="add mod">
          <ac:chgData name="Alex Pang" userId="b35f2c48-39e3-478c-863d-65bfd252d017" providerId="ADAL" clId="{1CFEC9FE-5EB5-410A-9760-DE0D7E73BCC9}" dt="2022-09-17T15:09:26.143" v="672" actId="115"/>
          <ac:spMkLst>
            <pc:docMk/>
            <pc:sldMk cId="1019846468" sldId="325"/>
            <ac:spMk id="4" creationId="{C2731009-A089-70A9-13A2-757D0EF7F72A}"/>
          </ac:spMkLst>
        </pc:spChg>
        <pc:picChg chg="add mod">
          <ac:chgData name="Alex Pang" userId="b35f2c48-39e3-478c-863d-65bfd252d017" providerId="ADAL" clId="{1CFEC9FE-5EB5-410A-9760-DE0D7E73BCC9}" dt="2022-09-17T15:07:56.916" v="661" actId="1076"/>
          <ac:picMkLst>
            <pc:docMk/>
            <pc:sldMk cId="1019846468" sldId="325"/>
            <ac:picMk id="6" creationId="{CFFA50E1-D734-5315-57B8-ECEB33877A94}"/>
          </ac:picMkLst>
        </pc:picChg>
      </pc:sldChg>
      <pc:sldChg chg="addSp delSp modSp new mod modAnim">
        <pc:chgData name="Alex Pang" userId="b35f2c48-39e3-478c-863d-65bfd252d017" providerId="ADAL" clId="{1CFEC9FE-5EB5-410A-9760-DE0D7E73BCC9}" dt="2022-09-17T21:16:52.298" v="1667"/>
        <pc:sldMkLst>
          <pc:docMk/>
          <pc:sldMk cId="3215368230" sldId="326"/>
        </pc:sldMkLst>
        <pc:spChg chg="mod">
          <ac:chgData name="Alex Pang" userId="b35f2c48-39e3-478c-863d-65bfd252d017" providerId="ADAL" clId="{1CFEC9FE-5EB5-410A-9760-DE0D7E73BCC9}" dt="2022-09-17T15:10:14.749" v="726" actId="20577"/>
          <ac:spMkLst>
            <pc:docMk/>
            <pc:sldMk cId="3215368230" sldId="326"/>
            <ac:spMk id="2" creationId="{B5667F83-05C4-8BA9-EB68-5C4137CA84E7}"/>
          </ac:spMkLst>
        </pc:spChg>
        <pc:spChg chg="del">
          <ac:chgData name="Alex Pang" userId="b35f2c48-39e3-478c-863d-65bfd252d017" providerId="ADAL" clId="{1CFEC9FE-5EB5-410A-9760-DE0D7E73BCC9}" dt="2022-09-17T15:10:38.305" v="727" actId="478"/>
          <ac:spMkLst>
            <pc:docMk/>
            <pc:sldMk cId="3215368230" sldId="326"/>
            <ac:spMk id="3" creationId="{1A370719-C361-AFF8-DE91-76B67CC9A1BC}"/>
          </ac:spMkLst>
        </pc:spChg>
        <pc:spChg chg="add mod">
          <ac:chgData name="Alex Pang" userId="b35f2c48-39e3-478c-863d-65bfd252d017" providerId="ADAL" clId="{1CFEC9FE-5EB5-410A-9760-DE0D7E73BCC9}" dt="2022-09-17T21:16:33.842" v="1664" actId="1076"/>
          <ac:spMkLst>
            <pc:docMk/>
            <pc:sldMk cId="3215368230" sldId="326"/>
            <ac:spMk id="4" creationId="{5989A285-E443-6140-BA4F-7559563326B3}"/>
          </ac:spMkLst>
        </pc:spChg>
      </pc:sldChg>
      <pc:sldChg chg="addSp delSp modSp new mod">
        <pc:chgData name="Alex Pang" userId="b35f2c48-39e3-478c-863d-65bfd252d017" providerId="ADAL" clId="{1CFEC9FE-5EB5-410A-9760-DE0D7E73BCC9}" dt="2022-09-17T21:17:14.680" v="1668" actId="1076"/>
        <pc:sldMkLst>
          <pc:docMk/>
          <pc:sldMk cId="2346776097" sldId="327"/>
        </pc:sldMkLst>
        <pc:spChg chg="mod">
          <ac:chgData name="Alex Pang" userId="b35f2c48-39e3-478c-863d-65bfd252d017" providerId="ADAL" clId="{1CFEC9FE-5EB5-410A-9760-DE0D7E73BCC9}" dt="2022-09-17T15:12:12.333" v="805" actId="20577"/>
          <ac:spMkLst>
            <pc:docMk/>
            <pc:sldMk cId="2346776097" sldId="327"/>
            <ac:spMk id="2" creationId="{F49263BA-9DA5-F225-3484-2DD67F31635C}"/>
          </ac:spMkLst>
        </pc:spChg>
        <pc:spChg chg="del">
          <ac:chgData name="Alex Pang" userId="b35f2c48-39e3-478c-863d-65bfd252d017" providerId="ADAL" clId="{1CFEC9FE-5EB5-410A-9760-DE0D7E73BCC9}" dt="2022-09-17T15:12:21.185" v="806" actId="478"/>
          <ac:spMkLst>
            <pc:docMk/>
            <pc:sldMk cId="2346776097" sldId="327"/>
            <ac:spMk id="3" creationId="{587F3C58-2BEB-4304-0C72-97C9098DBFB8}"/>
          </ac:spMkLst>
        </pc:spChg>
        <pc:spChg chg="add mod">
          <ac:chgData name="Alex Pang" userId="b35f2c48-39e3-478c-863d-65bfd252d017" providerId="ADAL" clId="{1CFEC9FE-5EB5-410A-9760-DE0D7E73BCC9}" dt="2022-09-17T21:17:14.680" v="1668" actId="1076"/>
          <ac:spMkLst>
            <pc:docMk/>
            <pc:sldMk cId="2346776097" sldId="327"/>
            <ac:spMk id="4" creationId="{6410DC1A-08F1-5ADB-1674-E6189ABCAFB0}"/>
          </ac:spMkLst>
        </pc:spChg>
      </pc:sldChg>
      <pc:sldChg chg="addSp delSp modSp new mod modAnim">
        <pc:chgData name="Alex Pang" userId="b35f2c48-39e3-478c-863d-65bfd252d017" providerId="ADAL" clId="{1CFEC9FE-5EB5-410A-9760-DE0D7E73BCC9}" dt="2022-09-17T21:18:15.230" v="1676"/>
        <pc:sldMkLst>
          <pc:docMk/>
          <pc:sldMk cId="1052505128" sldId="328"/>
        </pc:sldMkLst>
        <pc:spChg chg="mod">
          <ac:chgData name="Alex Pang" userId="b35f2c48-39e3-478c-863d-65bfd252d017" providerId="ADAL" clId="{1CFEC9FE-5EB5-410A-9760-DE0D7E73BCC9}" dt="2022-09-17T19:20:03.344" v="837" actId="20577"/>
          <ac:spMkLst>
            <pc:docMk/>
            <pc:sldMk cId="1052505128" sldId="328"/>
            <ac:spMk id="2" creationId="{0CE3B98E-B26D-262A-F423-DCBBB01FCE93}"/>
          </ac:spMkLst>
        </pc:spChg>
        <pc:spChg chg="del">
          <ac:chgData name="Alex Pang" userId="b35f2c48-39e3-478c-863d-65bfd252d017" providerId="ADAL" clId="{1CFEC9FE-5EB5-410A-9760-DE0D7E73BCC9}" dt="2022-09-17T19:20:06.828" v="838" actId="478"/>
          <ac:spMkLst>
            <pc:docMk/>
            <pc:sldMk cId="1052505128" sldId="328"/>
            <ac:spMk id="3" creationId="{97EF120E-A836-4E99-2E4F-7F8C2A416ECE}"/>
          </ac:spMkLst>
        </pc:spChg>
        <pc:spChg chg="add mod">
          <ac:chgData name="Alex Pang" userId="b35f2c48-39e3-478c-863d-65bfd252d017" providerId="ADAL" clId="{1CFEC9FE-5EB5-410A-9760-DE0D7E73BCC9}" dt="2022-09-17T19:20:36.549" v="844" actId="255"/>
          <ac:spMkLst>
            <pc:docMk/>
            <pc:sldMk cId="1052505128" sldId="328"/>
            <ac:spMk id="4" creationId="{5071867D-6DEB-0404-25E4-60466B5EE31B}"/>
          </ac:spMkLst>
        </pc:spChg>
      </pc:sldChg>
      <pc:sldChg chg="addSp delSp modSp new mod modAnim">
        <pc:chgData name="Alex Pang" userId="b35f2c48-39e3-478c-863d-65bfd252d017" providerId="ADAL" clId="{1CFEC9FE-5EB5-410A-9760-DE0D7E73BCC9}" dt="2022-09-17T21:19:04.056" v="1681" actId="20577"/>
        <pc:sldMkLst>
          <pc:docMk/>
          <pc:sldMk cId="2347875043" sldId="329"/>
        </pc:sldMkLst>
        <pc:spChg chg="mod">
          <ac:chgData name="Alex Pang" userId="b35f2c48-39e3-478c-863d-65bfd252d017" providerId="ADAL" clId="{1CFEC9FE-5EB5-410A-9760-DE0D7E73BCC9}" dt="2022-09-17T19:21:37.488" v="892" actId="20577"/>
          <ac:spMkLst>
            <pc:docMk/>
            <pc:sldMk cId="2347875043" sldId="329"/>
            <ac:spMk id="2" creationId="{AD7FBDFD-5796-2B31-3C8E-B6D837FF4DF5}"/>
          </ac:spMkLst>
        </pc:spChg>
        <pc:spChg chg="del">
          <ac:chgData name="Alex Pang" userId="b35f2c48-39e3-478c-863d-65bfd252d017" providerId="ADAL" clId="{1CFEC9FE-5EB5-410A-9760-DE0D7E73BCC9}" dt="2022-09-17T19:21:46.475" v="893" actId="478"/>
          <ac:spMkLst>
            <pc:docMk/>
            <pc:sldMk cId="2347875043" sldId="329"/>
            <ac:spMk id="3" creationId="{E89BABB7-53BA-DD30-7442-047AA786180C}"/>
          </ac:spMkLst>
        </pc:spChg>
        <pc:spChg chg="add mod">
          <ac:chgData name="Alex Pang" userId="b35f2c48-39e3-478c-863d-65bfd252d017" providerId="ADAL" clId="{1CFEC9FE-5EB5-410A-9760-DE0D7E73BCC9}" dt="2022-09-17T21:19:04.056" v="1681" actId="20577"/>
          <ac:spMkLst>
            <pc:docMk/>
            <pc:sldMk cId="2347875043" sldId="329"/>
            <ac:spMk id="4" creationId="{08C12FA8-4A4D-3746-4337-19E7C2459F02}"/>
          </ac:spMkLst>
        </pc:spChg>
      </pc:sldChg>
      <pc:sldChg chg="addSp delSp modSp new mod">
        <pc:chgData name="Alex Pang" userId="b35f2c48-39e3-478c-863d-65bfd252d017" providerId="ADAL" clId="{1CFEC9FE-5EB5-410A-9760-DE0D7E73BCC9}" dt="2022-09-17T21:19:30.916" v="1685" actId="1076"/>
        <pc:sldMkLst>
          <pc:docMk/>
          <pc:sldMk cId="3852677050" sldId="330"/>
        </pc:sldMkLst>
        <pc:spChg chg="mod">
          <ac:chgData name="Alex Pang" userId="b35f2c48-39e3-478c-863d-65bfd252d017" providerId="ADAL" clId="{1CFEC9FE-5EB5-410A-9760-DE0D7E73BCC9}" dt="2022-09-17T19:27:21.540" v="1010" actId="20577"/>
          <ac:spMkLst>
            <pc:docMk/>
            <pc:sldMk cId="3852677050" sldId="330"/>
            <ac:spMk id="2" creationId="{A6483C43-276D-B6B9-1229-CDBC2DFDCD78}"/>
          </ac:spMkLst>
        </pc:spChg>
        <pc:spChg chg="del">
          <ac:chgData name="Alex Pang" userId="b35f2c48-39e3-478c-863d-65bfd252d017" providerId="ADAL" clId="{1CFEC9FE-5EB5-410A-9760-DE0D7E73BCC9}" dt="2022-09-17T19:25:04.159" v="932" actId="478"/>
          <ac:spMkLst>
            <pc:docMk/>
            <pc:sldMk cId="3852677050" sldId="330"/>
            <ac:spMk id="3" creationId="{B73436F1-87B1-6984-8CC7-9AB57CF4BA40}"/>
          </ac:spMkLst>
        </pc:spChg>
        <pc:spChg chg="add mod">
          <ac:chgData name="Alex Pang" userId="b35f2c48-39e3-478c-863d-65bfd252d017" providerId="ADAL" clId="{1CFEC9FE-5EB5-410A-9760-DE0D7E73BCC9}" dt="2022-09-17T21:19:28.397" v="1684" actId="1076"/>
          <ac:spMkLst>
            <pc:docMk/>
            <pc:sldMk cId="3852677050" sldId="330"/>
            <ac:spMk id="6" creationId="{03ADD697-A857-E29B-5CA1-C7E6E327E54F}"/>
          </ac:spMkLst>
        </pc:spChg>
        <pc:graphicFrameChg chg="add mod">
          <ac:chgData name="Alex Pang" userId="b35f2c48-39e3-478c-863d-65bfd252d017" providerId="ADAL" clId="{1CFEC9FE-5EB5-410A-9760-DE0D7E73BCC9}" dt="2022-09-17T21:19:30.916" v="1685" actId="1076"/>
          <ac:graphicFrameMkLst>
            <pc:docMk/>
            <pc:sldMk cId="3852677050" sldId="330"/>
            <ac:graphicFrameMk id="5" creationId="{02F01F00-BED8-A8CE-1842-5C72FBBD1685}"/>
          </ac:graphicFrameMkLst>
        </pc:graphicFrameChg>
      </pc:sldChg>
      <pc:sldChg chg="delSp modSp new mod ord">
        <pc:chgData name="Alex Pang" userId="b35f2c48-39e3-478c-863d-65bfd252d017" providerId="ADAL" clId="{1CFEC9FE-5EB5-410A-9760-DE0D7E73BCC9}" dt="2022-09-17T20:48:08.693" v="1251" actId="1076"/>
        <pc:sldMkLst>
          <pc:docMk/>
          <pc:sldMk cId="2230433526" sldId="331"/>
        </pc:sldMkLst>
        <pc:spChg chg="del">
          <ac:chgData name="Alex Pang" userId="b35f2c48-39e3-478c-863d-65bfd252d017" providerId="ADAL" clId="{1CFEC9FE-5EB5-410A-9760-DE0D7E73BCC9}" dt="2022-09-17T20:47:51.271" v="1234" actId="478"/>
          <ac:spMkLst>
            <pc:docMk/>
            <pc:sldMk cId="2230433526" sldId="331"/>
            <ac:spMk id="2" creationId="{FEA324B4-DA76-E32F-EB7D-0D3FAB5E538E}"/>
          </ac:spMkLst>
        </pc:spChg>
        <pc:spChg chg="mod">
          <ac:chgData name="Alex Pang" userId="b35f2c48-39e3-478c-863d-65bfd252d017" providerId="ADAL" clId="{1CFEC9FE-5EB5-410A-9760-DE0D7E73BCC9}" dt="2022-09-17T20:48:08.693" v="1251" actId="1076"/>
          <ac:spMkLst>
            <pc:docMk/>
            <pc:sldMk cId="2230433526" sldId="331"/>
            <ac:spMk id="3" creationId="{147CFEF5-2063-6D92-1AD6-30C89DC3A7F0}"/>
          </ac:spMkLst>
        </pc:spChg>
      </pc:sldChg>
      <pc:sldChg chg="addSp delSp modSp new mod modAnim">
        <pc:chgData name="Alex Pang" userId="b35f2c48-39e3-478c-863d-65bfd252d017" providerId="ADAL" clId="{1CFEC9FE-5EB5-410A-9760-DE0D7E73BCC9}" dt="2022-09-17T21:20:16.983" v="1688"/>
        <pc:sldMkLst>
          <pc:docMk/>
          <pc:sldMk cId="802670870" sldId="332"/>
        </pc:sldMkLst>
        <pc:spChg chg="mod">
          <ac:chgData name="Alex Pang" userId="b35f2c48-39e3-478c-863d-65bfd252d017" providerId="ADAL" clId="{1CFEC9FE-5EB5-410A-9760-DE0D7E73BCC9}" dt="2022-09-17T19:31:13.369" v="1225" actId="20577"/>
          <ac:spMkLst>
            <pc:docMk/>
            <pc:sldMk cId="802670870" sldId="332"/>
            <ac:spMk id="2" creationId="{BDD17E7C-DF8D-ACA1-AFAB-B7892EE4D9ED}"/>
          </ac:spMkLst>
        </pc:spChg>
        <pc:spChg chg="del">
          <ac:chgData name="Alex Pang" userId="b35f2c48-39e3-478c-863d-65bfd252d017" providerId="ADAL" clId="{1CFEC9FE-5EB5-410A-9760-DE0D7E73BCC9}" dt="2022-09-17T19:31:33.429" v="1226" actId="478"/>
          <ac:spMkLst>
            <pc:docMk/>
            <pc:sldMk cId="802670870" sldId="332"/>
            <ac:spMk id="3" creationId="{9EB9284D-72AD-AF1B-C06C-0F02CC837221}"/>
          </ac:spMkLst>
        </pc:spChg>
        <pc:spChg chg="add">
          <ac:chgData name="Alex Pang" userId="b35f2c48-39e3-478c-863d-65bfd252d017" providerId="ADAL" clId="{1CFEC9FE-5EB5-410A-9760-DE0D7E73BCC9}" dt="2022-09-17T19:31:34.566" v="1227" actId="22"/>
          <ac:spMkLst>
            <pc:docMk/>
            <pc:sldMk cId="802670870" sldId="332"/>
            <ac:spMk id="5" creationId="{B340FADA-A2FE-00F6-8944-2C8686AE55DD}"/>
          </ac:spMkLst>
        </pc:spChg>
        <pc:spChg chg="add">
          <ac:chgData name="Alex Pang" userId="b35f2c48-39e3-478c-863d-65bfd252d017" providerId="ADAL" clId="{1CFEC9FE-5EB5-410A-9760-DE0D7E73BCC9}" dt="2022-09-17T19:31:43.884" v="1228" actId="22"/>
          <ac:spMkLst>
            <pc:docMk/>
            <pc:sldMk cId="802670870" sldId="332"/>
            <ac:spMk id="7" creationId="{03683FD4-8D2E-2760-D65B-E7AD71502749}"/>
          </ac:spMkLst>
        </pc:spChg>
        <pc:spChg chg="add mod">
          <ac:chgData name="Alex Pang" userId="b35f2c48-39e3-478c-863d-65bfd252d017" providerId="ADAL" clId="{1CFEC9FE-5EB5-410A-9760-DE0D7E73BCC9}" dt="2022-09-17T20:40:11.909" v="1231" actId="255"/>
          <ac:spMkLst>
            <pc:docMk/>
            <pc:sldMk cId="802670870" sldId="332"/>
            <ac:spMk id="8" creationId="{17FA26EC-4E4B-B2E2-2164-F6C454DFCCB2}"/>
          </ac:spMkLst>
        </pc:spChg>
      </pc:sldChg>
      <pc:sldChg chg="addSp modSp new mod modAnim">
        <pc:chgData name="Alex Pang" userId="b35f2c48-39e3-478c-863d-65bfd252d017" providerId="ADAL" clId="{1CFEC9FE-5EB5-410A-9760-DE0D7E73BCC9}" dt="2022-09-18T15:34:30.830" v="2786"/>
        <pc:sldMkLst>
          <pc:docMk/>
          <pc:sldMk cId="1432138545" sldId="333"/>
        </pc:sldMkLst>
        <pc:spChg chg="mod">
          <ac:chgData name="Alex Pang" userId="b35f2c48-39e3-478c-863d-65bfd252d017" providerId="ADAL" clId="{1CFEC9FE-5EB5-410A-9760-DE0D7E73BCC9}" dt="2022-09-17T20:48:20.514" v="1267" actId="20577"/>
          <ac:spMkLst>
            <pc:docMk/>
            <pc:sldMk cId="1432138545" sldId="333"/>
            <ac:spMk id="2" creationId="{79700874-B76C-9A1D-74A9-57461B6D5C8D}"/>
          </ac:spMkLst>
        </pc:spChg>
        <pc:spChg chg="mod">
          <ac:chgData name="Alex Pang" userId="b35f2c48-39e3-478c-863d-65bfd252d017" providerId="ADAL" clId="{1CFEC9FE-5EB5-410A-9760-DE0D7E73BCC9}" dt="2022-09-17T20:53:17.434" v="1354" actId="14100"/>
          <ac:spMkLst>
            <pc:docMk/>
            <pc:sldMk cId="1432138545" sldId="333"/>
            <ac:spMk id="3" creationId="{9A0030F3-DBA7-09D1-FA06-17C88B14875C}"/>
          </ac:spMkLst>
        </pc:spChg>
        <pc:spChg chg="add mod">
          <ac:chgData name="Alex Pang" userId="b35f2c48-39e3-478c-863d-65bfd252d017" providerId="ADAL" clId="{1CFEC9FE-5EB5-410A-9760-DE0D7E73BCC9}" dt="2022-09-17T20:53:22.086" v="1355" actId="1076"/>
          <ac:spMkLst>
            <pc:docMk/>
            <pc:sldMk cId="1432138545" sldId="333"/>
            <ac:spMk id="4" creationId="{8D32FF82-7CA3-EB4A-DEE1-C64508693B75}"/>
          </ac:spMkLst>
        </pc:spChg>
      </pc:sldChg>
      <pc:sldChg chg="addSp delSp modSp new mod modAnim">
        <pc:chgData name="Alex Pang" userId="b35f2c48-39e3-478c-863d-65bfd252d017" providerId="ADAL" clId="{1CFEC9FE-5EB5-410A-9760-DE0D7E73BCC9}" dt="2022-09-17T21:25:25.203" v="1722"/>
        <pc:sldMkLst>
          <pc:docMk/>
          <pc:sldMk cId="1558643697" sldId="334"/>
        </pc:sldMkLst>
        <pc:spChg chg="mod">
          <ac:chgData name="Alex Pang" userId="b35f2c48-39e3-478c-863d-65bfd252d017" providerId="ADAL" clId="{1CFEC9FE-5EB5-410A-9760-DE0D7E73BCC9}" dt="2022-09-17T20:51:04.487" v="1317" actId="20577"/>
          <ac:spMkLst>
            <pc:docMk/>
            <pc:sldMk cId="1558643697" sldId="334"/>
            <ac:spMk id="2" creationId="{99A3C984-8F20-CD56-69C7-C9CC02515080}"/>
          </ac:spMkLst>
        </pc:spChg>
        <pc:spChg chg="del">
          <ac:chgData name="Alex Pang" userId="b35f2c48-39e3-478c-863d-65bfd252d017" providerId="ADAL" clId="{1CFEC9FE-5EB5-410A-9760-DE0D7E73BCC9}" dt="2022-09-17T20:53:53.484" v="1356" actId="478"/>
          <ac:spMkLst>
            <pc:docMk/>
            <pc:sldMk cId="1558643697" sldId="334"/>
            <ac:spMk id="3" creationId="{084FD1A3-8AA4-B221-6483-C034DA65EDD8}"/>
          </ac:spMkLst>
        </pc:spChg>
        <pc:spChg chg="add mod">
          <ac:chgData name="Alex Pang" userId="b35f2c48-39e3-478c-863d-65bfd252d017" providerId="ADAL" clId="{1CFEC9FE-5EB5-410A-9760-DE0D7E73BCC9}" dt="2022-09-17T21:00:53.999" v="1448" actId="255"/>
          <ac:spMkLst>
            <pc:docMk/>
            <pc:sldMk cId="1558643697" sldId="334"/>
            <ac:spMk id="5" creationId="{4AED6BD0-8AF8-BD2C-FE25-B403BC3E6FC3}"/>
          </ac:spMkLst>
        </pc:spChg>
        <pc:spChg chg="add del mod">
          <ac:chgData name="Alex Pang" userId="b35f2c48-39e3-478c-863d-65bfd252d017" providerId="ADAL" clId="{1CFEC9FE-5EB5-410A-9760-DE0D7E73BCC9}" dt="2022-09-17T21:24:48.417" v="1711" actId="478"/>
          <ac:spMkLst>
            <pc:docMk/>
            <pc:sldMk cId="1558643697" sldId="334"/>
            <ac:spMk id="6" creationId="{563ED705-449D-9263-2CC5-02DF48A4939E}"/>
          </ac:spMkLst>
        </pc:spChg>
        <pc:spChg chg="add del mod">
          <ac:chgData name="Alex Pang" userId="b35f2c48-39e3-478c-863d-65bfd252d017" providerId="ADAL" clId="{1CFEC9FE-5EB5-410A-9760-DE0D7E73BCC9}" dt="2022-09-17T21:24:50.802" v="1714" actId="478"/>
          <ac:spMkLst>
            <pc:docMk/>
            <pc:sldMk cId="1558643697" sldId="334"/>
            <ac:spMk id="7" creationId="{06A4A3BC-9121-BC0A-6EE7-71F777AF26C1}"/>
          </ac:spMkLst>
        </pc:spChg>
        <pc:spChg chg="add del mod">
          <ac:chgData name="Alex Pang" userId="b35f2c48-39e3-478c-863d-65bfd252d017" providerId="ADAL" clId="{1CFEC9FE-5EB5-410A-9760-DE0D7E73BCC9}" dt="2022-09-17T21:24:53.642" v="1715" actId="478"/>
          <ac:spMkLst>
            <pc:docMk/>
            <pc:sldMk cId="1558643697" sldId="334"/>
            <ac:spMk id="10" creationId="{94E87DE4-D0A1-13BF-B9E3-DDED38D122B2}"/>
          </ac:spMkLst>
        </pc:spChg>
        <pc:spChg chg="add del mod">
          <ac:chgData name="Alex Pang" userId="b35f2c48-39e3-478c-863d-65bfd252d017" providerId="ADAL" clId="{1CFEC9FE-5EB5-410A-9760-DE0D7E73BCC9}" dt="2022-09-17T21:24:48.420" v="1713"/>
          <ac:spMkLst>
            <pc:docMk/>
            <pc:sldMk cId="1558643697" sldId="334"/>
            <ac:spMk id="11" creationId="{9820C545-D88D-7E68-1A61-997FE42DB829}"/>
          </ac:spMkLst>
        </pc:spChg>
        <pc:picChg chg="add del mod">
          <ac:chgData name="Alex Pang" userId="b35f2c48-39e3-478c-863d-65bfd252d017" providerId="ADAL" clId="{1CFEC9FE-5EB5-410A-9760-DE0D7E73BCC9}" dt="2022-09-17T21:24:56.296" v="1717" actId="478"/>
          <ac:picMkLst>
            <pc:docMk/>
            <pc:sldMk cId="1558643697" sldId="334"/>
            <ac:picMk id="8" creationId="{6FB71DBD-B16E-E8C8-FBBC-1EBE9499D04C}"/>
          </ac:picMkLst>
        </pc:picChg>
        <pc:picChg chg="add del mod">
          <ac:chgData name="Alex Pang" userId="b35f2c48-39e3-478c-863d-65bfd252d017" providerId="ADAL" clId="{1CFEC9FE-5EB5-410A-9760-DE0D7E73BCC9}" dt="2022-09-17T21:24:54.998" v="1716" actId="478"/>
          <ac:picMkLst>
            <pc:docMk/>
            <pc:sldMk cId="1558643697" sldId="334"/>
            <ac:picMk id="9" creationId="{CA223743-E8CC-349A-12B4-718EF7D3A311}"/>
          </ac:picMkLst>
        </pc:picChg>
        <pc:picChg chg="add mod">
          <ac:chgData name="Alex Pang" userId="b35f2c48-39e3-478c-863d-65bfd252d017" providerId="ADAL" clId="{1CFEC9FE-5EB5-410A-9760-DE0D7E73BCC9}" dt="2022-09-17T21:25:12.989" v="1720" actId="14100"/>
          <ac:picMkLst>
            <pc:docMk/>
            <pc:sldMk cId="1558643697" sldId="334"/>
            <ac:picMk id="13" creationId="{137AAD74-BDFB-3452-40E2-AD4436E68690}"/>
          </ac:picMkLst>
        </pc:picChg>
      </pc:sldChg>
      <pc:sldChg chg="modSp new mod">
        <pc:chgData name="Alex Pang" userId="b35f2c48-39e3-478c-863d-65bfd252d017" providerId="ADAL" clId="{1CFEC9FE-5EB5-410A-9760-DE0D7E73BCC9}" dt="2022-09-17T22:17:40.067" v="1759" actId="20577"/>
        <pc:sldMkLst>
          <pc:docMk/>
          <pc:sldMk cId="262199207" sldId="335"/>
        </pc:sldMkLst>
        <pc:spChg chg="mod">
          <ac:chgData name="Alex Pang" userId="b35f2c48-39e3-478c-863d-65bfd252d017" providerId="ADAL" clId="{1CFEC9FE-5EB5-410A-9760-DE0D7E73BCC9}" dt="2022-09-17T21:26:30.228" v="1751" actId="20577"/>
          <ac:spMkLst>
            <pc:docMk/>
            <pc:sldMk cId="262199207" sldId="335"/>
            <ac:spMk id="2" creationId="{E41E1726-5275-E1EE-EB53-B968B5E2D922}"/>
          </ac:spMkLst>
        </pc:spChg>
        <pc:spChg chg="mod">
          <ac:chgData name="Alex Pang" userId="b35f2c48-39e3-478c-863d-65bfd252d017" providerId="ADAL" clId="{1CFEC9FE-5EB5-410A-9760-DE0D7E73BCC9}" dt="2022-09-17T22:17:40.067" v="1759" actId="20577"/>
          <ac:spMkLst>
            <pc:docMk/>
            <pc:sldMk cId="262199207" sldId="335"/>
            <ac:spMk id="3" creationId="{C3F12139-16F4-9A28-9265-1B30F01693E1}"/>
          </ac:spMkLst>
        </pc:spChg>
      </pc:sldChg>
      <pc:sldChg chg="add del">
        <pc:chgData name="Alex Pang" userId="b35f2c48-39e3-478c-863d-65bfd252d017" providerId="ADAL" clId="{1CFEC9FE-5EB5-410A-9760-DE0D7E73BCC9}" dt="2022-09-17T21:23:59.324" v="1707" actId="2696"/>
        <pc:sldMkLst>
          <pc:docMk/>
          <pc:sldMk cId="909317312" sldId="336"/>
        </pc:sldMkLst>
      </pc:sldChg>
      <pc:sldChg chg="addSp delSp modSp new mod">
        <pc:chgData name="Alex Pang" userId="b35f2c48-39e3-478c-863d-65bfd252d017" providerId="ADAL" clId="{1CFEC9FE-5EB5-410A-9760-DE0D7E73BCC9}" dt="2022-09-17T22:21:27.985" v="1805" actId="1076"/>
        <pc:sldMkLst>
          <pc:docMk/>
          <pc:sldMk cId="3012469842" sldId="336"/>
        </pc:sldMkLst>
        <pc:spChg chg="mod">
          <ac:chgData name="Alex Pang" userId="b35f2c48-39e3-478c-863d-65bfd252d017" providerId="ADAL" clId="{1CFEC9FE-5EB5-410A-9760-DE0D7E73BCC9}" dt="2022-09-17T22:18:19.178" v="1779" actId="20577"/>
          <ac:spMkLst>
            <pc:docMk/>
            <pc:sldMk cId="3012469842" sldId="336"/>
            <ac:spMk id="2" creationId="{E4BD1868-8CCB-5AF7-D4DD-2EA34289118B}"/>
          </ac:spMkLst>
        </pc:spChg>
        <pc:spChg chg="del">
          <ac:chgData name="Alex Pang" userId="b35f2c48-39e3-478c-863d-65bfd252d017" providerId="ADAL" clId="{1CFEC9FE-5EB5-410A-9760-DE0D7E73BCC9}" dt="2022-09-17T22:18:29.739" v="1780" actId="22"/>
          <ac:spMkLst>
            <pc:docMk/>
            <pc:sldMk cId="3012469842" sldId="336"/>
            <ac:spMk id="3" creationId="{6287DC6D-2059-5653-5249-2E9E734FF7B6}"/>
          </ac:spMkLst>
        </pc:spChg>
        <pc:spChg chg="add mod">
          <ac:chgData name="Alex Pang" userId="b35f2c48-39e3-478c-863d-65bfd252d017" providerId="ADAL" clId="{1CFEC9FE-5EB5-410A-9760-DE0D7E73BCC9}" dt="2022-09-17T22:21:27.985" v="1805" actId="1076"/>
          <ac:spMkLst>
            <pc:docMk/>
            <pc:sldMk cId="3012469842" sldId="336"/>
            <ac:spMk id="5" creationId="{4459AE59-2267-CFBD-D39F-CCD22D9D12D1}"/>
          </ac:spMkLst>
        </pc:spChg>
        <pc:spChg chg="add mod">
          <ac:chgData name="Alex Pang" userId="b35f2c48-39e3-478c-863d-65bfd252d017" providerId="ADAL" clId="{1CFEC9FE-5EB5-410A-9760-DE0D7E73BCC9}" dt="2022-09-17T22:18:57.458" v="1785" actId="1076"/>
          <ac:spMkLst>
            <pc:docMk/>
            <pc:sldMk cId="3012469842" sldId="336"/>
            <ac:spMk id="7" creationId="{7666E9E9-42D8-5A69-1A45-01CFA2A0A9D1}"/>
          </ac:spMkLst>
        </pc:spChg>
        <pc:picChg chg="add mod">
          <ac:chgData name="Alex Pang" userId="b35f2c48-39e3-478c-863d-65bfd252d017" providerId="ADAL" clId="{1CFEC9FE-5EB5-410A-9760-DE0D7E73BCC9}" dt="2022-09-17T22:20:43.688" v="1801" actId="1076"/>
          <ac:picMkLst>
            <pc:docMk/>
            <pc:sldMk cId="3012469842" sldId="336"/>
            <ac:picMk id="9" creationId="{5B978205-AC3D-5ACE-1C97-54A293D01EEC}"/>
          </ac:picMkLst>
        </pc:picChg>
      </pc:sldChg>
      <pc:sldChg chg="delSp modSp new mod">
        <pc:chgData name="Alex Pang" userId="b35f2c48-39e3-478c-863d-65bfd252d017" providerId="ADAL" clId="{1CFEC9FE-5EB5-410A-9760-DE0D7E73BCC9}" dt="2022-09-17T22:22:14.353" v="1858" actId="1076"/>
        <pc:sldMkLst>
          <pc:docMk/>
          <pc:sldMk cId="2968915039" sldId="337"/>
        </pc:sldMkLst>
        <pc:spChg chg="del">
          <ac:chgData name="Alex Pang" userId="b35f2c48-39e3-478c-863d-65bfd252d017" providerId="ADAL" clId="{1CFEC9FE-5EB5-410A-9760-DE0D7E73BCC9}" dt="2022-09-17T22:21:38.982" v="1807" actId="478"/>
          <ac:spMkLst>
            <pc:docMk/>
            <pc:sldMk cId="2968915039" sldId="337"/>
            <ac:spMk id="2" creationId="{8CEDB3D2-08DC-CE87-971F-C366DE347287}"/>
          </ac:spMkLst>
        </pc:spChg>
        <pc:spChg chg="mod">
          <ac:chgData name="Alex Pang" userId="b35f2c48-39e3-478c-863d-65bfd252d017" providerId="ADAL" clId="{1CFEC9FE-5EB5-410A-9760-DE0D7E73BCC9}" dt="2022-09-17T22:22:14.353" v="1858" actId="1076"/>
          <ac:spMkLst>
            <pc:docMk/>
            <pc:sldMk cId="2968915039" sldId="337"/>
            <ac:spMk id="3" creationId="{48E35312-3581-4496-F426-2C108B9057D4}"/>
          </ac:spMkLst>
        </pc:spChg>
      </pc:sldChg>
      <pc:sldChg chg="addSp delSp modSp new mod modAnim">
        <pc:chgData name="Alex Pang" userId="b35f2c48-39e3-478c-863d-65bfd252d017" providerId="ADAL" clId="{1CFEC9FE-5EB5-410A-9760-DE0D7E73BCC9}" dt="2022-09-18T00:42:18.277" v="1966" actId="6549"/>
        <pc:sldMkLst>
          <pc:docMk/>
          <pc:sldMk cId="4237800745" sldId="338"/>
        </pc:sldMkLst>
        <pc:spChg chg="mod">
          <ac:chgData name="Alex Pang" userId="b35f2c48-39e3-478c-863d-65bfd252d017" providerId="ADAL" clId="{1CFEC9FE-5EB5-410A-9760-DE0D7E73BCC9}" dt="2022-09-17T22:22:37.316" v="1872" actId="20577"/>
          <ac:spMkLst>
            <pc:docMk/>
            <pc:sldMk cId="4237800745" sldId="338"/>
            <ac:spMk id="2" creationId="{975E5AD9-4307-8B6B-7E97-E14D4F82F74E}"/>
          </ac:spMkLst>
        </pc:spChg>
        <pc:spChg chg="del">
          <ac:chgData name="Alex Pang" userId="b35f2c48-39e3-478c-863d-65bfd252d017" providerId="ADAL" clId="{1CFEC9FE-5EB5-410A-9760-DE0D7E73BCC9}" dt="2022-09-17T22:22:52.501" v="1873" actId="478"/>
          <ac:spMkLst>
            <pc:docMk/>
            <pc:sldMk cId="4237800745" sldId="338"/>
            <ac:spMk id="3" creationId="{5D2458B0-A2AE-0705-1B7D-656E627ECACD}"/>
          </ac:spMkLst>
        </pc:spChg>
        <pc:spChg chg="add mod">
          <ac:chgData name="Alex Pang" userId="b35f2c48-39e3-478c-863d-65bfd252d017" providerId="ADAL" clId="{1CFEC9FE-5EB5-410A-9760-DE0D7E73BCC9}" dt="2022-09-18T00:42:18.277" v="1966" actId="6549"/>
          <ac:spMkLst>
            <pc:docMk/>
            <pc:sldMk cId="4237800745" sldId="338"/>
            <ac:spMk id="4" creationId="{CF713475-4795-0333-7101-486836D7B8F0}"/>
          </ac:spMkLst>
        </pc:spChg>
        <pc:spChg chg="add mod">
          <ac:chgData name="Alex Pang" userId="b35f2c48-39e3-478c-863d-65bfd252d017" providerId="ADAL" clId="{1CFEC9FE-5EB5-410A-9760-DE0D7E73BCC9}" dt="2022-09-18T00:35:46.573" v="1903" actId="255"/>
          <ac:spMkLst>
            <pc:docMk/>
            <pc:sldMk cId="4237800745" sldId="338"/>
            <ac:spMk id="8" creationId="{F54C9177-51D7-2EC0-5A98-CA49735AAF99}"/>
          </ac:spMkLst>
        </pc:spChg>
        <pc:picChg chg="add mod">
          <ac:chgData name="Alex Pang" userId="b35f2c48-39e3-478c-863d-65bfd252d017" providerId="ADAL" clId="{1CFEC9FE-5EB5-410A-9760-DE0D7E73BCC9}" dt="2022-09-18T00:38:08.478" v="1939" actId="1076"/>
          <ac:picMkLst>
            <pc:docMk/>
            <pc:sldMk cId="4237800745" sldId="338"/>
            <ac:picMk id="6" creationId="{4EC9610E-9A45-F990-76FF-0EBE97AE6E66}"/>
          </ac:picMkLst>
        </pc:picChg>
        <pc:picChg chg="add mod">
          <ac:chgData name="Alex Pang" userId="b35f2c48-39e3-478c-863d-65bfd252d017" providerId="ADAL" clId="{1CFEC9FE-5EB5-410A-9760-DE0D7E73BCC9}" dt="2022-09-18T00:36:06.740" v="1908" actId="14100"/>
          <ac:picMkLst>
            <pc:docMk/>
            <pc:sldMk cId="4237800745" sldId="338"/>
            <ac:picMk id="10" creationId="{764369C0-EC58-3AE2-7655-F97674ACEF59}"/>
          </ac:picMkLst>
        </pc:picChg>
      </pc:sldChg>
      <pc:sldChg chg="addSp modSp new mod modAnim">
        <pc:chgData name="Alex Pang" userId="b35f2c48-39e3-478c-863d-65bfd252d017" providerId="ADAL" clId="{1CFEC9FE-5EB5-410A-9760-DE0D7E73BCC9}" dt="2022-09-18T04:01:45.855" v="2071" actId="1076"/>
        <pc:sldMkLst>
          <pc:docMk/>
          <pc:sldMk cId="3497691800" sldId="339"/>
        </pc:sldMkLst>
        <pc:spChg chg="mod">
          <ac:chgData name="Alex Pang" userId="b35f2c48-39e3-478c-863d-65bfd252d017" providerId="ADAL" clId="{1CFEC9FE-5EB5-410A-9760-DE0D7E73BCC9}" dt="2022-09-18T00:43:20.171" v="1980" actId="20577"/>
          <ac:spMkLst>
            <pc:docMk/>
            <pc:sldMk cId="3497691800" sldId="339"/>
            <ac:spMk id="2" creationId="{A2A69A71-678D-52A1-A307-AF7E83FB007D}"/>
          </ac:spMkLst>
        </pc:spChg>
        <pc:spChg chg="mod">
          <ac:chgData name="Alex Pang" userId="b35f2c48-39e3-478c-863d-65bfd252d017" providerId="ADAL" clId="{1CFEC9FE-5EB5-410A-9760-DE0D7E73BCC9}" dt="2022-09-18T04:00:53.938" v="2055" actId="6549"/>
          <ac:spMkLst>
            <pc:docMk/>
            <pc:sldMk cId="3497691800" sldId="339"/>
            <ac:spMk id="3" creationId="{F944851B-79C8-710B-84D4-70B6E82079AA}"/>
          </ac:spMkLst>
        </pc:spChg>
        <pc:spChg chg="mod">
          <ac:chgData name="Alex Pang" userId="b35f2c48-39e3-478c-863d-65bfd252d017" providerId="ADAL" clId="{1CFEC9FE-5EB5-410A-9760-DE0D7E73BCC9}" dt="2022-09-18T03:57:00.253" v="2003"/>
          <ac:spMkLst>
            <pc:docMk/>
            <pc:sldMk cId="3497691800" sldId="339"/>
            <ac:spMk id="6" creationId="{94E35B77-8735-34DB-CCB1-073927609B90}"/>
          </ac:spMkLst>
        </pc:spChg>
        <pc:spChg chg="mod">
          <ac:chgData name="Alex Pang" userId="b35f2c48-39e3-478c-863d-65bfd252d017" providerId="ADAL" clId="{1CFEC9FE-5EB5-410A-9760-DE0D7E73BCC9}" dt="2022-09-18T03:57:00.253" v="2003"/>
          <ac:spMkLst>
            <pc:docMk/>
            <pc:sldMk cId="3497691800" sldId="339"/>
            <ac:spMk id="7" creationId="{E01853F7-2EFE-998E-16FB-6EBF17E7B946}"/>
          </ac:spMkLst>
        </pc:spChg>
        <pc:spChg chg="mod">
          <ac:chgData name="Alex Pang" userId="b35f2c48-39e3-478c-863d-65bfd252d017" providerId="ADAL" clId="{1CFEC9FE-5EB5-410A-9760-DE0D7E73BCC9}" dt="2022-09-18T03:57:00.253" v="2003"/>
          <ac:spMkLst>
            <pc:docMk/>
            <pc:sldMk cId="3497691800" sldId="339"/>
            <ac:spMk id="8" creationId="{E2231E42-A959-BC22-7344-14BD603F8AC7}"/>
          </ac:spMkLst>
        </pc:spChg>
        <pc:spChg chg="mod">
          <ac:chgData name="Alex Pang" userId="b35f2c48-39e3-478c-863d-65bfd252d017" providerId="ADAL" clId="{1CFEC9FE-5EB5-410A-9760-DE0D7E73BCC9}" dt="2022-09-18T03:57:00.253" v="2003"/>
          <ac:spMkLst>
            <pc:docMk/>
            <pc:sldMk cId="3497691800" sldId="339"/>
            <ac:spMk id="9" creationId="{8BF94F39-76AD-5D1C-C8A9-08148877C44C}"/>
          </ac:spMkLst>
        </pc:spChg>
        <pc:spChg chg="mod">
          <ac:chgData name="Alex Pang" userId="b35f2c48-39e3-478c-863d-65bfd252d017" providerId="ADAL" clId="{1CFEC9FE-5EB5-410A-9760-DE0D7E73BCC9}" dt="2022-09-18T03:57:00.253" v="2003"/>
          <ac:spMkLst>
            <pc:docMk/>
            <pc:sldMk cId="3497691800" sldId="339"/>
            <ac:spMk id="10" creationId="{2BE57A06-FFEA-1F42-69AA-3047ACBDDF03}"/>
          </ac:spMkLst>
        </pc:spChg>
        <pc:spChg chg="mod">
          <ac:chgData name="Alex Pang" userId="b35f2c48-39e3-478c-863d-65bfd252d017" providerId="ADAL" clId="{1CFEC9FE-5EB5-410A-9760-DE0D7E73BCC9}" dt="2022-09-18T03:57:00.253" v="2003"/>
          <ac:spMkLst>
            <pc:docMk/>
            <pc:sldMk cId="3497691800" sldId="339"/>
            <ac:spMk id="11" creationId="{8BC47F82-3435-FACD-310A-437EFFC4D605}"/>
          </ac:spMkLst>
        </pc:spChg>
        <pc:spChg chg="add mod">
          <ac:chgData name="Alex Pang" userId="b35f2c48-39e3-478c-863d-65bfd252d017" providerId="ADAL" clId="{1CFEC9FE-5EB5-410A-9760-DE0D7E73BCC9}" dt="2022-09-18T04:01:45.855" v="2071" actId="1076"/>
          <ac:spMkLst>
            <pc:docMk/>
            <pc:sldMk cId="3497691800" sldId="339"/>
            <ac:spMk id="12" creationId="{94B8F46F-9F39-155C-1AA4-A3D93FDBE127}"/>
          </ac:spMkLst>
        </pc:spChg>
        <pc:grpChg chg="add mod">
          <ac:chgData name="Alex Pang" userId="b35f2c48-39e3-478c-863d-65bfd252d017" providerId="ADAL" clId="{1CFEC9FE-5EB5-410A-9760-DE0D7E73BCC9}" dt="2022-09-18T03:59:46.404" v="2046" actId="1076"/>
          <ac:grpSpMkLst>
            <pc:docMk/>
            <pc:sldMk cId="3497691800" sldId="339"/>
            <ac:grpSpMk id="4" creationId="{D9976142-4957-AA34-94F6-FADB13625FA2}"/>
          </ac:grpSpMkLst>
        </pc:grpChg>
        <pc:grpChg chg="mod">
          <ac:chgData name="Alex Pang" userId="b35f2c48-39e3-478c-863d-65bfd252d017" providerId="ADAL" clId="{1CFEC9FE-5EB5-410A-9760-DE0D7E73BCC9}" dt="2022-09-18T03:57:00.253" v="2003"/>
          <ac:grpSpMkLst>
            <pc:docMk/>
            <pc:sldMk cId="3497691800" sldId="339"/>
            <ac:grpSpMk id="5" creationId="{BC665406-55A8-6886-ABBC-956CE182C24C}"/>
          </ac:grpSpMkLst>
        </pc:grpChg>
      </pc:sldChg>
      <pc:sldChg chg="addSp delSp modSp add mod delAnim modAnim">
        <pc:chgData name="Alex Pang" userId="b35f2c48-39e3-478c-863d-65bfd252d017" providerId="ADAL" clId="{1CFEC9FE-5EB5-410A-9760-DE0D7E73BCC9}" dt="2022-09-18T00:42:51.240" v="1973" actId="115"/>
        <pc:sldMkLst>
          <pc:docMk/>
          <pc:sldMk cId="202381656" sldId="340"/>
        </pc:sldMkLst>
        <pc:spChg chg="mod">
          <ac:chgData name="Alex Pang" userId="b35f2c48-39e3-478c-863d-65bfd252d017" providerId="ADAL" clId="{1CFEC9FE-5EB5-410A-9760-DE0D7E73BCC9}" dt="2022-09-18T00:42:51.240" v="1973" actId="115"/>
          <ac:spMkLst>
            <pc:docMk/>
            <pc:sldMk cId="202381656" sldId="340"/>
            <ac:spMk id="4" creationId="{CF713475-4795-0333-7101-486836D7B8F0}"/>
          </ac:spMkLst>
        </pc:spChg>
        <pc:picChg chg="add mod">
          <ac:chgData name="Alex Pang" userId="b35f2c48-39e3-478c-863d-65bfd252d017" providerId="ADAL" clId="{1CFEC9FE-5EB5-410A-9760-DE0D7E73BCC9}" dt="2022-09-18T00:40:21.762" v="1958" actId="1076"/>
          <ac:picMkLst>
            <pc:docMk/>
            <pc:sldMk cId="202381656" sldId="340"/>
            <ac:picMk id="5" creationId="{0D96A972-7268-A66C-28DB-0D559B23A8B7}"/>
          </ac:picMkLst>
        </pc:picChg>
        <pc:picChg chg="del">
          <ac:chgData name="Alex Pang" userId="b35f2c48-39e3-478c-863d-65bfd252d017" providerId="ADAL" clId="{1CFEC9FE-5EB5-410A-9760-DE0D7E73BCC9}" dt="2022-09-18T00:40:13.091" v="1955" actId="478"/>
          <ac:picMkLst>
            <pc:docMk/>
            <pc:sldMk cId="202381656" sldId="340"/>
            <ac:picMk id="6" creationId="{4EC9610E-9A45-F990-76FF-0EBE97AE6E66}"/>
          </ac:picMkLst>
        </pc:picChg>
      </pc:sldChg>
      <pc:sldChg chg="modSp new mod modAnim">
        <pc:chgData name="Alex Pang" userId="b35f2c48-39e3-478c-863d-65bfd252d017" providerId="ADAL" clId="{1CFEC9FE-5EB5-410A-9760-DE0D7E73BCC9}" dt="2022-09-18T04:05:48.530" v="2177" actId="207"/>
        <pc:sldMkLst>
          <pc:docMk/>
          <pc:sldMk cId="2874785885" sldId="341"/>
        </pc:sldMkLst>
        <pc:spChg chg="mod">
          <ac:chgData name="Alex Pang" userId="b35f2c48-39e3-478c-863d-65bfd252d017" providerId="ADAL" clId="{1CFEC9FE-5EB5-410A-9760-DE0D7E73BCC9}" dt="2022-09-18T04:02:43.902" v="2155" actId="20577"/>
          <ac:spMkLst>
            <pc:docMk/>
            <pc:sldMk cId="2874785885" sldId="341"/>
            <ac:spMk id="2" creationId="{1774B5C3-816C-D540-5013-0A4824BF6754}"/>
          </ac:spMkLst>
        </pc:spChg>
        <pc:spChg chg="mod">
          <ac:chgData name="Alex Pang" userId="b35f2c48-39e3-478c-863d-65bfd252d017" providerId="ADAL" clId="{1CFEC9FE-5EB5-410A-9760-DE0D7E73BCC9}" dt="2022-09-18T04:05:48.530" v="2177" actId="207"/>
          <ac:spMkLst>
            <pc:docMk/>
            <pc:sldMk cId="2874785885" sldId="341"/>
            <ac:spMk id="3" creationId="{B5D6CEFF-28FD-A6E6-5747-988E02EB6A37}"/>
          </ac:spMkLst>
        </pc:spChg>
      </pc:sldChg>
      <pc:sldChg chg="addSp delSp modSp new mod modAnim">
        <pc:chgData name="Alex Pang" userId="b35f2c48-39e3-478c-863d-65bfd252d017" providerId="ADAL" clId="{1CFEC9FE-5EB5-410A-9760-DE0D7E73BCC9}" dt="2022-09-18T04:13:13.822" v="2329"/>
        <pc:sldMkLst>
          <pc:docMk/>
          <pc:sldMk cId="1193652432" sldId="342"/>
        </pc:sldMkLst>
        <pc:spChg chg="mod">
          <ac:chgData name="Alex Pang" userId="b35f2c48-39e3-478c-863d-65bfd252d017" providerId="ADAL" clId="{1CFEC9FE-5EB5-410A-9760-DE0D7E73BCC9}" dt="2022-09-18T04:06:15.593" v="2192" actId="20577"/>
          <ac:spMkLst>
            <pc:docMk/>
            <pc:sldMk cId="1193652432" sldId="342"/>
            <ac:spMk id="2" creationId="{92619491-75E2-82B4-C01F-D8EF6E0E1CA7}"/>
          </ac:spMkLst>
        </pc:spChg>
        <pc:spChg chg="del">
          <ac:chgData name="Alex Pang" userId="b35f2c48-39e3-478c-863d-65bfd252d017" providerId="ADAL" clId="{1CFEC9FE-5EB5-410A-9760-DE0D7E73BCC9}" dt="2022-09-18T04:06:40.308" v="2193" actId="478"/>
          <ac:spMkLst>
            <pc:docMk/>
            <pc:sldMk cId="1193652432" sldId="342"/>
            <ac:spMk id="3" creationId="{C3D974EB-EEC4-5811-F4AB-0F643E47BC96}"/>
          </ac:spMkLst>
        </pc:spChg>
        <pc:spChg chg="add mod">
          <ac:chgData name="Alex Pang" userId="b35f2c48-39e3-478c-863d-65bfd252d017" providerId="ADAL" clId="{1CFEC9FE-5EB5-410A-9760-DE0D7E73BCC9}" dt="2022-09-18T04:11:07.373" v="2278" actId="5793"/>
          <ac:spMkLst>
            <pc:docMk/>
            <pc:sldMk cId="1193652432" sldId="342"/>
            <ac:spMk id="4" creationId="{313043AB-2854-DC96-0D3B-6A89F65C3E1C}"/>
          </ac:spMkLst>
        </pc:spChg>
        <pc:spChg chg="add mod">
          <ac:chgData name="Alex Pang" userId="b35f2c48-39e3-478c-863d-65bfd252d017" providerId="ADAL" clId="{1CFEC9FE-5EB5-410A-9760-DE0D7E73BCC9}" dt="2022-09-18T04:09:44.894" v="2235" actId="1076"/>
          <ac:spMkLst>
            <pc:docMk/>
            <pc:sldMk cId="1193652432" sldId="342"/>
            <ac:spMk id="5" creationId="{A2A0F71E-DBB2-D554-46EF-857BCD60E6F9}"/>
          </ac:spMkLst>
        </pc:spChg>
        <pc:spChg chg="add mod">
          <ac:chgData name="Alex Pang" userId="b35f2c48-39e3-478c-863d-65bfd252d017" providerId="ADAL" clId="{1CFEC9FE-5EB5-410A-9760-DE0D7E73BCC9}" dt="2022-09-18T04:09:07.690" v="2228" actId="1076"/>
          <ac:spMkLst>
            <pc:docMk/>
            <pc:sldMk cId="1193652432" sldId="342"/>
            <ac:spMk id="7" creationId="{1DE5C05C-D3D5-F635-78DD-64A5C21035E6}"/>
          </ac:spMkLst>
        </pc:spChg>
        <pc:spChg chg="add mod">
          <ac:chgData name="Alex Pang" userId="b35f2c48-39e3-478c-863d-65bfd252d017" providerId="ADAL" clId="{1CFEC9FE-5EB5-410A-9760-DE0D7E73BCC9}" dt="2022-09-18T04:08:59.003" v="2227" actId="1076"/>
          <ac:spMkLst>
            <pc:docMk/>
            <pc:sldMk cId="1193652432" sldId="342"/>
            <ac:spMk id="9" creationId="{BF23B41B-2C7E-4523-A67F-C3AE83083BD4}"/>
          </ac:spMkLst>
        </pc:spChg>
        <pc:spChg chg="add mod">
          <ac:chgData name="Alex Pang" userId="b35f2c48-39e3-478c-863d-65bfd252d017" providerId="ADAL" clId="{1CFEC9FE-5EB5-410A-9760-DE0D7E73BCC9}" dt="2022-09-18T04:11:16.613" v="2279" actId="1076"/>
          <ac:spMkLst>
            <pc:docMk/>
            <pc:sldMk cId="1193652432" sldId="342"/>
            <ac:spMk id="10" creationId="{74F11430-73C2-26B6-98C2-19C3E519F931}"/>
          </ac:spMkLst>
        </pc:spChg>
        <pc:spChg chg="add mod">
          <ac:chgData name="Alex Pang" userId="b35f2c48-39e3-478c-863d-65bfd252d017" providerId="ADAL" clId="{1CFEC9FE-5EB5-410A-9760-DE0D7E73BCC9}" dt="2022-09-18T04:11:50.587" v="2309" actId="14100"/>
          <ac:spMkLst>
            <pc:docMk/>
            <pc:sldMk cId="1193652432" sldId="342"/>
            <ac:spMk id="11" creationId="{56E3DD39-EDCC-9A43-5FC9-FB933C568C5E}"/>
          </ac:spMkLst>
        </pc:spChg>
      </pc:sldChg>
      <pc:sldChg chg="addSp delSp modSp new mod modAnim">
        <pc:chgData name="Alex Pang" userId="b35f2c48-39e3-478c-863d-65bfd252d017" providerId="ADAL" clId="{1CFEC9FE-5EB5-410A-9760-DE0D7E73BCC9}" dt="2022-09-18T04:34:03.479" v="2456"/>
        <pc:sldMkLst>
          <pc:docMk/>
          <pc:sldMk cId="1633324970" sldId="343"/>
        </pc:sldMkLst>
        <pc:spChg chg="mod">
          <ac:chgData name="Alex Pang" userId="b35f2c48-39e3-478c-863d-65bfd252d017" providerId="ADAL" clId="{1CFEC9FE-5EB5-410A-9760-DE0D7E73BCC9}" dt="2022-09-18T04:14:14.162" v="2342" actId="20577"/>
          <ac:spMkLst>
            <pc:docMk/>
            <pc:sldMk cId="1633324970" sldId="343"/>
            <ac:spMk id="2" creationId="{CAFDC17E-206A-7D07-CC0F-6A259E6E234A}"/>
          </ac:spMkLst>
        </pc:spChg>
        <pc:spChg chg="mod">
          <ac:chgData name="Alex Pang" userId="b35f2c48-39e3-478c-863d-65bfd252d017" providerId="ADAL" clId="{1CFEC9FE-5EB5-410A-9760-DE0D7E73BCC9}" dt="2022-09-18T04:32:49.045" v="2446" actId="1076"/>
          <ac:spMkLst>
            <pc:docMk/>
            <pc:sldMk cId="1633324970" sldId="343"/>
            <ac:spMk id="3" creationId="{DB9920DE-EEEB-E21B-94A5-6C2A2DE474A6}"/>
          </ac:spMkLst>
        </pc:spChg>
        <pc:spChg chg="add mod">
          <ac:chgData name="Alex Pang" userId="b35f2c48-39e3-478c-863d-65bfd252d017" providerId="ADAL" clId="{1CFEC9FE-5EB5-410A-9760-DE0D7E73BCC9}" dt="2022-09-18T04:28:29.932" v="2410" actId="207"/>
          <ac:spMkLst>
            <pc:docMk/>
            <pc:sldMk cId="1633324970" sldId="343"/>
            <ac:spMk id="4" creationId="{15FE8DFA-B84E-7EB5-42D5-89F736BB643D}"/>
          </ac:spMkLst>
        </pc:spChg>
        <pc:spChg chg="add mod">
          <ac:chgData name="Alex Pang" userId="b35f2c48-39e3-478c-863d-65bfd252d017" providerId="ADAL" clId="{1CFEC9FE-5EB5-410A-9760-DE0D7E73BCC9}" dt="2022-09-18T04:29:24.406" v="2417" actId="1076"/>
          <ac:spMkLst>
            <pc:docMk/>
            <pc:sldMk cId="1633324970" sldId="343"/>
            <ac:spMk id="5" creationId="{E78E388D-EE42-08FC-8818-4DC69B7DF766}"/>
          </ac:spMkLst>
        </pc:spChg>
        <pc:spChg chg="add mod">
          <ac:chgData name="Alex Pang" userId="b35f2c48-39e3-478c-863d-65bfd252d017" providerId="ADAL" clId="{1CFEC9FE-5EB5-410A-9760-DE0D7E73BCC9}" dt="2022-09-18T04:32:08.914" v="2438" actId="1076"/>
          <ac:spMkLst>
            <pc:docMk/>
            <pc:sldMk cId="1633324970" sldId="343"/>
            <ac:spMk id="11" creationId="{9884976D-8FFD-618B-36E2-0266BA792110}"/>
          </ac:spMkLst>
        </pc:spChg>
        <pc:spChg chg="add mod">
          <ac:chgData name="Alex Pang" userId="b35f2c48-39e3-478c-863d-65bfd252d017" providerId="ADAL" clId="{1CFEC9FE-5EB5-410A-9760-DE0D7E73BCC9}" dt="2022-09-18T04:32:12.061" v="2439" actId="1076"/>
          <ac:spMkLst>
            <pc:docMk/>
            <pc:sldMk cId="1633324970" sldId="343"/>
            <ac:spMk id="12" creationId="{D426E8E6-AB04-AB75-BB2A-F5EAE345385D}"/>
          </ac:spMkLst>
        </pc:spChg>
        <pc:spChg chg="add mod">
          <ac:chgData name="Alex Pang" userId="b35f2c48-39e3-478c-863d-65bfd252d017" providerId="ADAL" clId="{1CFEC9FE-5EB5-410A-9760-DE0D7E73BCC9}" dt="2022-09-18T04:33:46.758" v="2452" actId="1076"/>
          <ac:spMkLst>
            <pc:docMk/>
            <pc:sldMk cId="1633324970" sldId="343"/>
            <ac:spMk id="13" creationId="{3CE574DB-97FF-BD27-51FC-2D2E84C86E55}"/>
          </ac:spMkLst>
        </pc:spChg>
        <pc:grpChg chg="add del mod">
          <ac:chgData name="Alex Pang" userId="b35f2c48-39e3-478c-863d-65bfd252d017" providerId="ADAL" clId="{1CFEC9FE-5EB5-410A-9760-DE0D7E73BCC9}" dt="2022-09-18T04:30:09.102" v="2421" actId="478"/>
          <ac:grpSpMkLst>
            <pc:docMk/>
            <pc:sldMk cId="1633324970" sldId="343"/>
            <ac:grpSpMk id="6" creationId="{07D67627-0AB4-FBEB-9D3A-C968E0A9788A}"/>
          </ac:grpSpMkLst>
        </pc:grpChg>
        <pc:picChg chg="mod">
          <ac:chgData name="Alex Pang" userId="b35f2c48-39e3-478c-863d-65bfd252d017" providerId="ADAL" clId="{1CFEC9FE-5EB5-410A-9760-DE0D7E73BCC9}" dt="2022-09-18T04:30:05.052" v="2420"/>
          <ac:picMkLst>
            <pc:docMk/>
            <pc:sldMk cId="1633324970" sldId="343"/>
            <ac:picMk id="7" creationId="{B52D495E-CFF6-3345-C146-9B482B34CF35}"/>
          </ac:picMkLst>
        </pc:picChg>
        <pc:picChg chg="mod">
          <ac:chgData name="Alex Pang" userId="b35f2c48-39e3-478c-863d-65bfd252d017" providerId="ADAL" clId="{1CFEC9FE-5EB5-410A-9760-DE0D7E73BCC9}" dt="2022-09-18T04:30:05.052" v="2420"/>
          <ac:picMkLst>
            <pc:docMk/>
            <pc:sldMk cId="1633324970" sldId="343"/>
            <ac:picMk id="8" creationId="{491285FB-DBF3-D4E8-1B69-02BD63A5D404}"/>
          </ac:picMkLst>
        </pc:picChg>
        <pc:picChg chg="mod">
          <ac:chgData name="Alex Pang" userId="b35f2c48-39e3-478c-863d-65bfd252d017" providerId="ADAL" clId="{1CFEC9FE-5EB5-410A-9760-DE0D7E73BCC9}" dt="2022-09-18T04:30:05.052" v="2420"/>
          <ac:picMkLst>
            <pc:docMk/>
            <pc:sldMk cId="1633324970" sldId="343"/>
            <ac:picMk id="9" creationId="{C952256C-35AB-072B-81BF-A6A8FF23EEA7}"/>
          </ac:picMkLst>
        </pc:picChg>
        <pc:picChg chg="mod">
          <ac:chgData name="Alex Pang" userId="b35f2c48-39e3-478c-863d-65bfd252d017" providerId="ADAL" clId="{1CFEC9FE-5EB5-410A-9760-DE0D7E73BCC9}" dt="2022-09-18T04:30:05.052" v="2420"/>
          <ac:picMkLst>
            <pc:docMk/>
            <pc:sldMk cId="1633324970" sldId="343"/>
            <ac:picMk id="10" creationId="{C9D33CC4-8057-3B3A-11B6-2F2A218F4187}"/>
          </ac:picMkLst>
        </pc:picChg>
      </pc:sldChg>
      <pc:sldChg chg="addSp modSp new mod modAnim">
        <pc:chgData name="Alex Pang" userId="b35f2c48-39e3-478c-863d-65bfd252d017" providerId="ADAL" clId="{1CFEC9FE-5EB5-410A-9760-DE0D7E73BCC9}" dt="2022-09-18T04:39:39.035" v="2602" actId="207"/>
        <pc:sldMkLst>
          <pc:docMk/>
          <pc:sldMk cId="192276634" sldId="344"/>
        </pc:sldMkLst>
        <pc:spChg chg="mod">
          <ac:chgData name="Alex Pang" userId="b35f2c48-39e3-478c-863d-65bfd252d017" providerId="ADAL" clId="{1CFEC9FE-5EB5-410A-9760-DE0D7E73BCC9}" dt="2022-09-18T04:35:01.747" v="2471" actId="20577"/>
          <ac:spMkLst>
            <pc:docMk/>
            <pc:sldMk cId="192276634" sldId="344"/>
            <ac:spMk id="2" creationId="{E204B7C9-7CCA-48FE-E1F0-0DE89A45666E}"/>
          </ac:spMkLst>
        </pc:spChg>
        <pc:spChg chg="mod">
          <ac:chgData name="Alex Pang" userId="b35f2c48-39e3-478c-863d-65bfd252d017" providerId="ADAL" clId="{1CFEC9FE-5EB5-410A-9760-DE0D7E73BCC9}" dt="2022-09-18T04:38:44.986" v="2593" actId="27636"/>
          <ac:spMkLst>
            <pc:docMk/>
            <pc:sldMk cId="192276634" sldId="344"/>
            <ac:spMk id="3" creationId="{E7AFC540-2E2D-5600-D158-DA4C2198D95E}"/>
          </ac:spMkLst>
        </pc:spChg>
        <pc:spChg chg="add mod">
          <ac:chgData name="Alex Pang" userId="b35f2c48-39e3-478c-863d-65bfd252d017" providerId="ADAL" clId="{1CFEC9FE-5EB5-410A-9760-DE0D7E73BCC9}" dt="2022-09-18T04:37:43.836" v="2497" actId="1076"/>
          <ac:spMkLst>
            <pc:docMk/>
            <pc:sldMk cId="192276634" sldId="344"/>
            <ac:spMk id="4" creationId="{72566EEF-0BE3-7E11-36DA-4AA54CB1FDB5}"/>
          </ac:spMkLst>
        </pc:spChg>
        <pc:spChg chg="mod">
          <ac:chgData name="Alex Pang" userId="b35f2c48-39e3-478c-863d-65bfd252d017" providerId="ADAL" clId="{1CFEC9FE-5EB5-410A-9760-DE0D7E73BCC9}" dt="2022-09-18T04:38:58.946" v="2594"/>
          <ac:spMkLst>
            <pc:docMk/>
            <pc:sldMk cId="192276634" sldId="344"/>
            <ac:spMk id="6" creationId="{9B2F757C-C86B-0A1F-6F88-F8148BDE9B95}"/>
          </ac:spMkLst>
        </pc:spChg>
        <pc:spChg chg="mod">
          <ac:chgData name="Alex Pang" userId="b35f2c48-39e3-478c-863d-65bfd252d017" providerId="ADAL" clId="{1CFEC9FE-5EB5-410A-9760-DE0D7E73BCC9}" dt="2022-09-18T04:38:58.946" v="2594"/>
          <ac:spMkLst>
            <pc:docMk/>
            <pc:sldMk cId="192276634" sldId="344"/>
            <ac:spMk id="8" creationId="{9053B57F-CF11-ED0C-FA8C-EA4257A7381F}"/>
          </ac:spMkLst>
        </pc:spChg>
        <pc:spChg chg="mod">
          <ac:chgData name="Alex Pang" userId="b35f2c48-39e3-478c-863d-65bfd252d017" providerId="ADAL" clId="{1CFEC9FE-5EB5-410A-9760-DE0D7E73BCC9}" dt="2022-09-18T04:38:58.946" v="2594"/>
          <ac:spMkLst>
            <pc:docMk/>
            <pc:sldMk cId="192276634" sldId="344"/>
            <ac:spMk id="9" creationId="{40F542AF-F399-7728-7244-B26F6A2BDAEF}"/>
          </ac:spMkLst>
        </pc:spChg>
        <pc:spChg chg="mod">
          <ac:chgData name="Alex Pang" userId="b35f2c48-39e3-478c-863d-65bfd252d017" providerId="ADAL" clId="{1CFEC9FE-5EB5-410A-9760-DE0D7E73BCC9}" dt="2022-09-18T04:38:58.946" v="2594"/>
          <ac:spMkLst>
            <pc:docMk/>
            <pc:sldMk cId="192276634" sldId="344"/>
            <ac:spMk id="10" creationId="{55A87074-B8B6-E5C7-50A5-CA1BA0E786AA}"/>
          </ac:spMkLst>
        </pc:spChg>
        <pc:spChg chg="mod">
          <ac:chgData name="Alex Pang" userId="b35f2c48-39e3-478c-863d-65bfd252d017" providerId="ADAL" clId="{1CFEC9FE-5EB5-410A-9760-DE0D7E73BCC9}" dt="2022-09-18T04:38:58.946" v="2594"/>
          <ac:spMkLst>
            <pc:docMk/>
            <pc:sldMk cId="192276634" sldId="344"/>
            <ac:spMk id="11" creationId="{19A846D2-8260-4AA4-2553-AC510E1ABCE4}"/>
          </ac:spMkLst>
        </pc:spChg>
        <pc:spChg chg="mod">
          <ac:chgData name="Alex Pang" userId="b35f2c48-39e3-478c-863d-65bfd252d017" providerId="ADAL" clId="{1CFEC9FE-5EB5-410A-9760-DE0D7E73BCC9}" dt="2022-09-18T04:38:58.946" v="2594"/>
          <ac:spMkLst>
            <pc:docMk/>
            <pc:sldMk cId="192276634" sldId="344"/>
            <ac:spMk id="12" creationId="{040758CD-7599-DFBF-EE5A-9DA42D6FAAFD}"/>
          </ac:spMkLst>
        </pc:spChg>
        <pc:spChg chg="add mod">
          <ac:chgData name="Alex Pang" userId="b35f2c48-39e3-478c-863d-65bfd252d017" providerId="ADAL" clId="{1CFEC9FE-5EB5-410A-9760-DE0D7E73BCC9}" dt="2022-09-18T04:39:39.035" v="2602" actId="207"/>
          <ac:spMkLst>
            <pc:docMk/>
            <pc:sldMk cId="192276634" sldId="344"/>
            <ac:spMk id="13" creationId="{5B51F29B-946C-6191-0E58-4F4045E03704}"/>
          </ac:spMkLst>
        </pc:spChg>
        <pc:grpChg chg="add mod">
          <ac:chgData name="Alex Pang" userId="b35f2c48-39e3-478c-863d-65bfd252d017" providerId="ADAL" clId="{1CFEC9FE-5EB5-410A-9760-DE0D7E73BCC9}" dt="2022-09-18T04:39:29.574" v="2599" actId="14100"/>
          <ac:grpSpMkLst>
            <pc:docMk/>
            <pc:sldMk cId="192276634" sldId="344"/>
            <ac:grpSpMk id="5" creationId="{45B64E3C-2FA6-A580-F2ED-41FEB8936D0F}"/>
          </ac:grpSpMkLst>
        </pc:grpChg>
        <pc:grpChg chg="mod">
          <ac:chgData name="Alex Pang" userId="b35f2c48-39e3-478c-863d-65bfd252d017" providerId="ADAL" clId="{1CFEC9FE-5EB5-410A-9760-DE0D7E73BCC9}" dt="2022-09-18T04:38:58.946" v="2594"/>
          <ac:grpSpMkLst>
            <pc:docMk/>
            <pc:sldMk cId="192276634" sldId="344"/>
            <ac:grpSpMk id="7" creationId="{C88502B7-5B2C-5AF0-3AEB-9841DE81E7BA}"/>
          </ac:grpSpMkLst>
        </pc:grpChg>
      </pc:sldChg>
      <pc:sldChg chg="modSp new mod modAnim">
        <pc:chgData name="Alex Pang" userId="b35f2c48-39e3-478c-863d-65bfd252d017" providerId="ADAL" clId="{1CFEC9FE-5EB5-410A-9760-DE0D7E73BCC9}" dt="2022-09-18T15:16:36.559" v="2707" actId="113"/>
        <pc:sldMkLst>
          <pc:docMk/>
          <pc:sldMk cId="2067816779" sldId="345"/>
        </pc:sldMkLst>
        <pc:spChg chg="mod">
          <ac:chgData name="Alex Pang" userId="b35f2c48-39e3-478c-863d-65bfd252d017" providerId="ADAL" clId="{1CFEC9FE-5EB5-410A-9760-DE0D7E73BCC9}" dt="2022-09-18T04:41:21.600" v="2683" actId="20577"/>
          <ac:spMkLst>
            <pc:docMk/>
            <pc:sldMk cId="2067816779" sldId="345"/>
            <ac:spMk id="2" creationId="{6CB4C862-9F08-84BE-3FA7-F90108B3002D}"/>
          </ac:spMkLst>
        </pc:spChg>
        <pc:spChg chg="mod">
          <ac:chgData name="Alex Pang" userId="b35f2c48-39e3-478c-863d-65bfd252d017" providerId="ADAL" clId="{1CFEC9FE-5EB5-410A-9760-DE0D7E73BCC9}" dt="2022-09-18T15:16:36.559" v="2707" actId="113"/>
          <ac:spMkLst>
            <pc:docMk/>
            <pc:sldMk cId="2067816779" sldId="345"/>
            <ac:spMk id="3" creationId="{511184FD-DE7D-E40A-1242-2958E1E7A712}"/>
          </ac:spMkLst>
        </pc:spChg>
      </pc:sldChg>
      <pc:sldChg chg="modSp add mod ord">
        <pc:chgData name="Alex Pang" userId="b35f2c48-39e3-478c-863d-65bfd252d017" providerId="ADAL" clId="{1CFEC9FE-5EB5-410A-9760-DE0D7E73BCC9}" dt="2022-09-18T04:41:11.314" v="2670" actId="27636"/>
        <pc:sldMkLst>
          <pc:docMk/>
          <pc:sldMk cId="2731855837" sldId="346"/>
        </pc:sldMkLst>
        <pc:spChg chg="mod">
          <ac:chgData name="Alex Pang" userId="b35f2c48-39e3-478c-863d-65bfd252d017" providerId="ADAL" clId="{1CFEC9FE-5EB5-410A-9760-DE0D7E73BCC9}" dt="2022-09-18T04:41:11.314" v="2670" actId="27636"/>
          <ac:spMkLst>
            <pc:docMk/>
            <pc:sldMk cId="2731855837" sldId="346"/>
            <ac:spMk id="3" creationId="{48E35312-3581-4496-F426-2C108B9057D4}"/>
          </ac:spMkLst>
        </pc:spChg>
      </pc:sldChg>
      <pc:sldChg chg="modSp add modAnim">
        <pc:chgData name="Alex Pang" userId="b35f2c48-39e3-478c-863d-65bfd252d017" providerId="ADAL" clId="{1CFEC9FE-5EB5-410A-9760-DE0D7E73BCC9}" dt="2022-09-18T15:32:10.355" v="2770" actId="207"/>
        <pc:sldMkLst>
          <pc:docMk/>
          <pc:sldMk cId="3502090234" sldId="347"/>
        </pc:sldMkLst>
        <pc:spChg chg="mod">
          <ac:chgData name="Alex Pang" userId="b35f2c48-39e3-478c-863d-65bfd252d017" providerId="ADAL" clId="{1CFEC9FE-5EB5-410A-9760-DE0D7E73BCC9}" dt="2022-09-18T15:32:10.355" v="2770" actId="207"/>
          <ac:spMkLst>
            <pc:docMk/>
            <pc:sldMk cId="3502090234" sldId="347"/>
            <ac:spMk id="3" creationId="{511184FD-DE7D-E40A-1242-2958E1E7A712}"/>
          </ac:spMkLst>
        </pc:spChg>
      </pc:sldChg>
      <pc:sldChg chg="new del">
        <pc:chgData name="Alex Pang" userId="b35f2c48-39e3-478c-863d-65bfd252d017" providerId="ADAL" clId="{1CFEC9FE-5EB5-410A-9760-DE0D7E73BCC9}" dt="2022-09-18T15:16:41.225" v="2708" actId="47"/>
        <pc:sldMkLst>
          <pc:docMk/>
          <pc:sldMk cId="3640837722" sldId="347"/>
        </pc:sldMkLst>
      </pc:sldChg>
      <pc:sldChg chg="modSp add del">
        <pc:chgData name="Alex Pang" userId="b35f2c48-39e3-478c-863d-65bfd252d017" providerId="ADAL" clId="{1CFEC9FE-5EB5-410A-9760-DE0D7E73BCC9}" dt="2022-09-18T15:15:33.099" v="2698" actId="47"/>
        <pc:sldMkLst>
          <pc:docMk/>
          <pc:sldMk cId="1522790044" sldId="348"/>
        </pc:sldMkLst>
        <pc:spChg chg="mod">
          <ac:chgData name="Alex Pang" userId="b35f2c48-39e3-478c-863d-65bfd252d017" providerId="ADAL" clId="{1CFEC9FE-5EB5-410A-9760-DE0D7E73BCC9}" dt="2022-09-18T15:15:09.469" v="2693" actId="115"/>
          <ac:spMkLst>
            <pc:docMk/>
            <pc:sldMk cId="1522790044" sldId="348"/>
            <ac:spMk id="3" creationId="{511184FD-DE7D-E40A-1242-2958E1E7A712}"/>
          </ac:spMkLst>
        </pc:spChg>
      </pc:sldChg>
      <pc:sldChg chg="modSp new del mod modAnim">
        <pc:chgData name="Alex Pang" userId="b35f2c48-39e3-478c-863d-65bfd252d017" providerId="ADAL" clId="{1CFEC9FE-5EB5-410A-9760-DE0D7E73BCC9}" dt="2022-09-18T15:41:28.194" v="2888" actId="2696"/>
        <pc:sldMkLst>
          <pc:docMk/>
          <pc:sldMk cId="3705424061" sldId="348"/>
        </pc:sldMkLst>
        <pc:spChg chg="mod">
          <ac:chgData name="Alex Pang" userId="b35f2c48-39e3-478c-863d-65bfd252d017" providerId="ADAL" clId="{1CFEC9FE-5EB5-410A-9760-DE0D7E73BCC9}" dt="2022-09-18T15:32:40.956" v="2781" actId="20577"/>
          <ac:spMkLst>
            <pc:docMk/>
            <pc:sldMk cId="3705424061" sldId="348"/>
            <ac:spMk id="2" creationId="{D61515CE-54CC-CD7C-1A61-120CF8EE73BF}"/>
          </ac:spMkLst>
        </pc:spChg>
        <pc:spChg chg="mod">
          <ac:chgData name="Alex Pang" userId="b35f2c48-39e3-478c-863d-65bfd252d017" providerId="ADAL" clId="{1CFEC9FE-5EB5-410A-9760-DE0D7E73BCC9}" dt="2022-09-18T15:38:02.750" v="2802" actId="20577"/>
          <ac:spMkLst>
            <pc:docMk/>
            <pc:sldMk cId="3705424061" sldId="348"/>
            <ac:spMk id="3" creationId="{719B8BB1-DCCB-1645-614E-B22933D53EA7}"/>
          </ac:spMkLst>
        </pc:spChg>
      </pc:sldChg>
      <pc:sldChg chg="modSp add mod modAnim">
        <pc:chgData name="Alex Pang" userId="b35f2c48-39e3-478c-863d-65bfd252d017" providerId="ADAL" clId="{1CFEC9FE-5EB5-410A-9760-DE0D7E73BCC9}" dt="2022-09-18T15:42:24.712" v="2897" actId="20577"/>
        <pc:sldMkLst>
          <pc:docMk/>
          <pc:sldMk cId="66439740" sldId="349"/>
        </pc:sldMkLst>
        <pc:spChg chg="mod">
          <ac:chgData name="Alex Pang" userId="b35f2c48-39e3-478c-863d-65bfd252d017" providerId="ADAL" clId="{1CFEC9FE-5EB5-410A-9760-DE0D7E73BCC9}" dt="2022-09-18T15:42:24.712" v="2897" actId="20577"/>
          <ac:spMkLst>
            <pc:docMk/>
            <pc:sldMk cId="66439740" sldId="349"/>
            <ac:spMk id="3" creationId="{719B8BB1-DCCB-1645-614E-B22933D53EA7}"/>
          </ac:spMkLst>
        </pc:spChg>
      </pc:sldChg>
      <pc:sldChg chg="modSp add">
        <pc:chgData name="Alex Pang" userId="b35f2c48-39e3-478c-863d-65bfd252d017" providerId="ADAL" clId="{1CFEC9FE-5EB5-410A-9760-DE0D7E73BCC9}" dt="2022-09-18T15:42:41.429" v="2901" actId="20577"/>
        <pc:sldMkLst>
          <pc:docMk/>
          <pc:sldMk cId="2803912833" sldId="350"/>
        </pc:sldMkLst>
        <pc:spChg chg="mod">
          <ac:chgData name="Alex Pang" userId="b35f2c48-39e3-478c-863d-65bfd252d017" providerId="ADAL" clId="{1CFEC9FE-5EB5-410A-9760-DE0D7E73BCC9}" dt="2022-09-18T15:42:41.429" v="2901" actId="20577"/>
          <ac:spMkLst>
            <pc:docMk/>
            <pc:sldMk cId="2803912833" sldId="350"/>
            <ac:spMk id="3" creationId="{719B8BB1-DCCB-1645-614E-B22933D53EA7}"/>
          </ac:spMkLst>
        </pc:spChg>
      </pc:sldChg>
      <pc:sldChg chg="modSp new mod modAnim">
        <pc:chgData name="Alex Pang" userId="b35f2c48-39e3-478c-863d-65bfd252d017" providerId="ADAL" clId="{1CFEC9FE-5EB5-410A-9760-DE0D7E73BCC9}" dt="2022-09-18T15:46:48.655" v="3176" actId="20577"/>
        <pc:sldMkLst>
          <pc:docMk/>
          <pc:sldMk cId="690960651" sldId="351"/>
        </pc:sldMkLst>
        <pc:spChg chg="mod">
          <ac:chgData name="Alex Pang" userId="b35f2c48-39e3-478c-863d-65bfd252d017" providerId="ADAL" clId="{1CFEC9FE-5EB5-410A-9760-DE0D7E73BCC9}" dt="2022-09-18T15:42:56.501" v="2918" actId="20577"/>
          <ac:spMkLst>
            <pc:docMk/>
            <pc:sldMk cId="690960651" sldId="351"/>
            <ac:spMk id="2" creationId="{714F02B3-6F70-B42C-7C46-7D081D441701}"/>
          </ac:spMkLst>
        </pc:spChg>
        <pc:spChg chg="mod">
          <ac:chgData name="Alex Pang" userId="b35f2c48-39e3-478c-863d-65bfd252d017" providerId="ADAL" clId="{1CFEC9FE-5EB5-410A-9760-DE0D7E73BCC9}" dt="2022-09-18T15:46:48.655" v="3176" actId="20577"/>
          <ac:spMkLst>
            <pc:docMk/>
            <pc:sldMk cId="690960651" sldId="351"/>
            <ac:spMk id="3" creationId="{6D1905AB-7282-1EF1-0802-42C5959BB5AD}"/>
          </ac:spMkLst>
        </pc:spChg>
      </pc:sldChg>
      <pc:sldChg chg="modSp new mod modAnim">
        <pc:chgData name="Alex Pang" userId="b35f2c48-39e3-478c-863d-65bfd252d017" providerId="ADAL" clId="{1CFEC9FE-5EB5-410A-9760-DE0D7E73BCC9}" dt="2022-09-18T15:50:40.732" v="3290" actId="207"/>
        <pc:sldMkLst>
          <pc:docMk/>
          <pc:sldMk cId="166727519" sldId="352"/>
        </pc:sldMkLst>
        <pc:spChg chg="mod">
          <ac:chgData name="Alex Pang" userId="b35f2c48-39e3-478c-863d-65bfd252d017" providerId="ADAL" clId="{1CFEC9FE-5EB5-410A-9760-DE0D7E73BCC9}" dt="2022-09-18T15:48:27.829" v="3269" actId="255"/>
          <ac:spMkLst>
            <pc:docMk/>
            <pc:sldMk cId="166727519" sldId="352"/>
            <ac:spMk id="2" creationId="{6CD8BCFC-F181-14DC-94F1-8B394D042946}"/>
          </ac:spMkLst>
        </pc:spChg>
        <pc:spChg chg="mod">
          <ac:chgData name="Alex Pang" userId="b35f2c48-39e3-478c-863d-65bfd252d017" providerId="ADAL" clId="{1CFEC9FE-5EB5-410A-9760-DE0D7E73BCC9}" dt="2022-09-18T15:50:40.732" v="3290" actId="207"/>
          <ac:spMkLst>
            <pc:docMk/>
            <pc:sldMk cId="166727519" sldId="352"/>
            <ac:spMk id="3" creationId="{657B37BB-D632-F828-74DB-B07463A85C92}"/>
          </ac:spMkLst>
        </pc:spChg>
      </pc:sldChg>
      <pc:sldChg chg="addSp delSp modSp new mod modAnim">
        <pc:chgData name="Alex Pang" userId="b35f2c48-39e3-478c-863d-65bfd252d017" providerId="ADAL" clId="{1CFEC9FE-5EB5-410A-9760-DE0D7E73BCC9}" dt="2022-09-18T15:56:46.885" v="3414" actId="255"/>
        <pc:sldMkLst>
          <pc:docMk/>
          <pc:sldMk cId="3671846862" sldId="353"/>
        </pc:sldMkLst>
        <pc:spChg chg="mod">
          <ac:chgData name="Alex Pang" userId="b35f2c48-39e3-478c-863d-65bfd252d017" providerId="ADAL" clId="{1CFEC9FE-5EB5-410A-9760-DE0D7E73BCC9}" dt="2022-09-18T15:51:14.316" v="3307" actId="20577"/>
          <ac:spMkLst>
            <pc:docMk/>
            <pc:sldMk cId="3671846862" sldId="353"/>
            <ac:spMk id="2" creationId="{1997A554-C7EA-347A-B4CA-96BB17623528}"/>
          </ac:spMkLst>
        </pc:spChg>
        <pc:spChg chg="del">
          <ac:chgData name="Alex Pang" userId="b35f2c48-39e3-478c-863d-65bfd252d017" providerId="ADAL" clId="{1CFEC9FE-5EB5-410A-9760-DE0D7E73BCC9}" dt="2022-09-18T15:51:26.995" v="3308" actId="478"/>
          <ac:spMkLst>
            <pc:docMk/>
            <pc:sldMk cId="3671846862" sldId="353"/>
            <ac:spMk id="3" creationId="{2B4A946E-13F7-5B6F-5A6F-623367408C5E}"/>
          </ac:spMkLst>
        </pc:spChg>
        <pc:spChg chg="add del mod">
          <ac:chgData name="Alex Pang" userId="b35f2c48-39e3-478c-863d-65bfd252d017" providerId="ADAL" clId="{1CFEC9FE-5EB5-410A-9760-DE0D7E73BCC9}" dt="2022-09-18T15:51:35.657" v="3310"/>
          <ac:spMkLst>
            <pc:docMk/>
            <pc:sldMk cId="3671846862" sldId="353"/>
            <ac:spMk id="4" creationId="{750C1AAC-C4F8-7D9A-ADF4-3C359C8A4D0D}"/>
          </ac:spMkLst>
        </pc:spChg>
        <pc:spChg chg="add mod">
          <ac:chgData name="Alex Pang" userId="b35f2c48-39e3-478c-863d-65bfd252d017" providerId="ADAL" clId="{1CFEC9FE-5EB5-410A-9760-DE0D7E73BCC9}" dt="2022-09-18T15:56:39.439" v="3413" actId="255"/>
          <ac:spMkLst>
            <pc:docMk/>
            <pc:sldMk cId="3671846862" sldId="353"/>
            <ac:spMk id="5" creationId="{2D1621DC-A78E-F212-9DB1-13400194CB74}"/>
          </ac:spMkLst>
        </pc:spChg>
        <pc:spChg chg="add mod">
          <ac:chgData name="Alex Pang" userId="b35f2c48-39e3-478c-863d-65bfd252d017" providerId="ADAL" clId="{1CFEC9FE-5EB5-410A-9760-DE0D7E73BCC9}" dt="2022-09-18T15:56:46.885" v="3414" actId="255"/>
          <ac:spMkLst>
            <pc:docMk/>
            <pc:sldMk cId="3671846862" sldId="353"/>
            <ac:spMk id="6" creationId="{465555A0-D817-57A4-8105-56F96E4213BB}"/>
          </ac:spMkLst>
        </pc:spChg>
      </pc:sldChg>
      <pc:sldChg chg="modSp new mod modAnim">
        <pc:chgData name="Alex Pang" userId="b35f2c48-39e3-478c-863d-65bfd252d017" providerId="ADAL" clId="{1CFEC9FE-5EB5-410A-9760-DE0D7E73BCC9}" dt="2022-09-18T18:02:54.516" v="3843" actId="20577"/>
        <pc:sldMkLst>
          <pc:docMk/>
          <pc:sldMk cId="3853725608" sldId="354"/>
        </pc:sldMkLst>
        <pc:spChg chg="mod">
          <ac:chgData name="Alex Pang" userId="b35f2c48-39e3-478c-863d-65bfd252d017" providerId="ADAL" clId="{1CFEC9FE-5EB5-410A-9760-DE0D7E73BCC9}" dt="2022-09-18T18:02:54.516" v="3843" actId="20577"/>
          <ac:spMkLst>
            <pc:docMk/>
            <pc:sldMk cId="3853725608" sldId="354"/>
            <ac:spMk id="2" creationId="{AABE5B0D-978E-C79F-BDB9-4131A03539E3}"/>
          </ac:spMkLst>
        </pc:spChg>
        <pc:spChg chg="mod">
          <ac:chgData name="Alex Pang" userId="b35f2c48-39e3-478c-863d-65bfd252d017" providerId="ADAL" clId="{1CFEC9FE-5EB5-410A-9760-DE0D7E73BCC9}" dt="2022-09-18T15:59:37.337" v="3463" actId="20577"/>
          <ac:spMkLst>
            <pc:docMk/>
            <pc:sldMk cId="3853725608" sldId="354"/>
            <ac:spMk id="3" creationId="{55E4943E-2796-03E2-7970-41BA6D6E2396}"/>
          </ac:spMkLst>
        </pc:spChg>
      </pc:sldChg>
      <pc:sldChg chg="addSp modSp add mod">
        <pc:chgData name="Alex Pang" userId="b35f2c48-39e3-478c-863d-65bfd252d017" providerId="ADAL" clId="{1CFEC9FE-5EB5-410A-9760-DE0D7E73BCC9}" dt="2022-09-18T18:03:21.889" v="3869" actId="20577"/>
        <pc:sldMkLst>
          <pc:docMk/>
          <pc:sldMk cId="3158765777" sldId="355"/>
        </pc:sldMkLst>
        <pc:spChg chg="mod">
          <ac:chgData name="Alex Pang" userId="b35f2c48-39e3-478c-863d-65bfd252d017" providerId="ADAL" clId="{1CFEC9FE-5EB5-410A-9760-DE0D7E73BCC9}" dt="2022-09-18T18:03:21.889" v="3869" actId="20577"/>
          <ac:spMkLst>
            <pc:docMk/>
            <pc:sldMk cId="3158765777" sldId="355"/>
            <ac:spMk id="2" creationId="{AABE5B0D-978E-C79F-BDB9-4131A03539E3}"/>
          </ac:spMkLst>
        </pc:spChg>
        <pc:spChg chg="mod">
          <ac:chgData name="Alex Pang" userId="b35f2c48-39e3-478c-863d-65bfd252d017" providerId="ADAL" clId="{1CFEC9FE-5EB5-410A-9760-DE0D7E73BCC9}" dt="2022-09-18T16:01:09.483" v="3474" actId="113"/>
          <ac:spMkLst>
            <pc:docMk/>
            <pc:sldMk cId="3158765777" sldId="355"/>
            <ac:spMk id="3" creationId="{55E4943E-2796-03E2-7970-41BA6D6E2396}"/>
          </ac:spMkLst>
        </pc:spChg>
        <pc:picChg chg="add">
          <ac:chgData name="Alex Pang" userId="b35f2c48-39e3-478c-863d-65bfd252d017" providerId="ADAL" clId="{1CFEC9FE-5EB5-410A-9760-DE0D7E73BCC9}" dt="2022-09-18T16:00:35.494" v="3471" actId="22"/>
          <ac:picMkLst>
            <pc:docMk/>
            <pc:sldMk cId="3158765777" sldId="355"/>
            <ac:picMk id="5" creationId="{F7AC5346-609C-10FC-1BEA-5254BF252926}"/>
          </ac:picMkLst>
        </pc:picChg>
      </pc:sldChg>
      <pc:sldChg chg="addSp delSp modSp add mod delAnim modAnim">
        <pc:chgData name="Alex Pang" userId="b35f2c48-39e3-478c-863d-65bfd252d017" providerId="ADAL" clId="{1CFEC9FE-5EB5-410A-9760-DE0D7E73BCC9}" dt="2022-09-18T18:03:09.386" v="3856" actId="20577"/>
        <pc:sldMkLst>
          <pc:docMk/>
          <pc:sldMk cId="2166567808" sldId="356"/>
        </pc:sldMkLst>
        <pc:spChg chg="mod">
          <ac:chgData name="Alex Pang" userId="b35f2c48-39e3-478c-863d-65bfd252d017" providerId="ADAL" clId="{1CFEC9FE-5EB5-410A-9760-DE0D7E73BCC9}" dt="2022-09-18T18:03:09.386" v="3856" actId="20577"/>
          <ac:spMkLst>
            <pc:docMk/>
            <pc:sldMk cId="2166567808" sldId="356"/>
            <ac:spMk id="2" creationId="{AABE5B0D-978E-C79F-BDB9-4131A03539E3}"/>
          </ac:spMkLst>
        </pc:spChg>
        <pc:spChg chg="mod">
          <ac:chgData name="Alex Pang" userId="b35f2c48-39e3-478c-863d-65bfd252d017" providerId="ADAL" clId="{1CFEC9FE-5EB5-410A-9760-DE0D7E73BCC9}" dt="2022-09-18T16:01:24.236" v="3477" actId="113"/>
          <ac:spMkLst>
            <pc:docMk/>
            <pc:sldMk cId="2166567808" sldId="356"/>
            <ac:spMk id="3" creationId="{55E4943E-2796-03E2-7970-41BA6D6E2396}"/>
          </ac:spMkLst>
        </pc:spChg>
        <pc:spChg chg="add del mod">
          <ac:chgData name="Alex Pang" userId="b35f2c48-39e3-478c-863d-65bfd252d017" providerId="ADAL" clId="{1CFEC9FE-5EB5-410A-9760-DE0D7E73BCC9}" dt="2022-09-18T15:59:58.459" v="3466" actId="478"/>
          <ac:spMkLst>
            <pc:docMk/>
            <pc:sldMk cId="2166567808" sldId="356"/>
            <ac:spMk id="4" creationId="{4B43C0C1-2171-6D96-65BB-3B2F1D73B8A7}"/>
          </ac:spMkLst>
        </pc:spChg>
        <pc:picChg chg="add del mod">
          <ac:chgData name="Alex Pang" userId="b35f2c48-39e3-478c-863d-65bfd252d017" providerId="ADAL" clId="{1CFEC9FE-5EB5-410A-9760-DE0D7E73BCC9}" dt="2022-09-18T16:00:31.941" v="3470" actId="21"/>
          <ac:picMkLst>
            <pc:docMk/>
            <pc:sldMk cId="2166567808" sldId="356"/>
            <ac:picMk id="6" creationId="{6F162270-E7AE-C631-4E28-AA9D19573B5F}"/>
          </ac:picMkLst>
        </pc:picChg>
      </pc:sldChg>
      <pc:sldChg chg="addSp delSp modSp new mod modAnim">
        <pc:chgData name="Alex Pang" userId="b35f2c48-39e3-478c-863d-65bfd252d017" providerId="ADAL" clId="{1CFEC9FE-5EB5-410A-9760-DE0D7E73BCC9}" dt="2022-09-18T18:25:22.375" v="4186" actId="20577"/>
        <pc:sldMkLst>
          <pc:docMk/>
          <pc:sldMk cId="1307634338" sldId="357"/>
        </pc:sldMkLst>
        <pc:spChg chg="mod">
          <ac:chgData name="Alex Pang" userId="b35f2c48-39e3-478c-863d-65bfd252d017" providerId="ADAL" clId="{1CFEC9FE-5EB5-410A-9760-DE0D7E73BCC9}" dt="2022-09-18T18:22:30.643" v="4103" actId="20577"/>
          <ac:spMkLst>
            <pc:docMk/>
            <pc:sldMk cId="1307634338" sldId="357"/>
            <ac:spMk id="2" creationId="{72040AB8-0F35-94D5-A723-1F6F7023D3EC}"/>
          </ac:spMkLst>
        </pc:spChg>
        <pc:spChg chg="del">
          <ac:chgData name="Alex Pang" userId="b35f2c48-39e3-478c-863d-65bfd252d017" providerId="ADAL" clId="{1CFEC9FE-5EB5-410A-9760-DE0D7E73BCC9}" dt="2022-09-18T17:56:22.695" v="3487" actId="478"/>
          <ac:spMkLst>
            <pc:docMk/>
            <pc:sldMk cId="1307634338" sldId="357"/>
            <ac:spMk id="3" creationId="{00D09061-3604-9451-7085-D91163E462D8}"/>
          </ac:spMkLst>
        </pc:spChg>
        <pc:spChg chg="add del">
          <ac:chgData name="Alex Pang" userId="b35f2c48-39e3-478c-863d-65bfd252d017" providerId="ADAL" clId="{1CFEC9FE-5EB5-410A-9760-DE0D7E73BCC9}" dt="2022-09-18T17:56:26.911" v="3489" actId="22"/>
          <ac:spMkLst>
            <pc:docMk/>
            <pc:sldMk cId="1307634338" sldId="357"/>
            <ac:spMk id="5" creationId="{142F3D08-E36B-9DD8-32E0-D44BAFBE17A5}"/>
          </ac:spMkLst>
        </pc:spChg>
        <pc:spChg chg="add mod">
          <ac:chgData name="Alex Pang" userId="b35f2c48-39e3-478c-863d-65bfd252d017" providerId="ADAL" clId="{1CFEC9FE-5EB5-410A-9760-DE0D7E73BCC9}" dt="2022-09-18T18:25:22.375" v="4186" actId="20577"/>
          <ac:spMkLst>
            <pc:docMk/>
            <pc:sldMk cId="1307634338" sldId="357"/>
            <ac:spMk id="6" creationId="{FEE54555-B0E2-7322-3960-4BD9A4F31BB5}"/>
          </ac:spMkLst>
        </pc:spChg>
      </pc:sldChg>
      <pc:sldChg chg="addSp delSp modSp add mod modAnim">
        <pc:chgData name="Alex Pang" userId="b35f2c48-39e3-478c-863d-65bfd252d017" providerId="ADAL" clId="{1CFEC9FE-5EB5-410A-9760-DE0D7E73BCC9}" dt="2022-09-18T18:03:28.375" v="3870" actId="20577"/>
        <pc:sldMkLst>
          <pc:docMk/>
          <pc:sldMk cId="3967660684" sldId="358"/>
        </pc:sldMkLst>
        <pc:spChg chg="mod">
          <ac:chgData name="Alex Pang" userId="b35f2c48-39e3-478c-863d-65bfd252d017" providerId="ADAL" clId="{1CFEC9FE-5EB5-410A-9760-DE0D7E73BCC9}" dt="2022-09-18T18:03:28.375" v="3870" actId="20577"/>
          <ac:spMkLst>
            <pc:docMk/>
            <pc:sldMk cId="3967660684" sldId="358"/>
            <ac:spMk id="2" creationId="{AABE5B0D-978E-C79F-BDB9-4131A03539E3}"/>
          </ac:spMkLst>
        </pc:spChg>
        <pc:spChg chg="mod">
          <ac:chgData name="Alex Pang" userId="b35f2c48-39e3-478c-863d-65bfd252d017" providerId="ADAL" clId="{1CFEC9FE-5EB5-410A-9760-DE0D7E73BCC9}" dt="2022-09-18T17:59:11.771" v="3683" actId="14100"/>
          <ac:spMkLst>
            <pc:docMk/>
            <pc:sldMk cId="3967660684" sldId="358"/>
            <ac:spMk id="3" creationId="{55E4943E-2796-03E2-7970-41BA6D6E2396}"/>
          </ac:spMkLst>
        </pc:spChg>
        <pc:spChg chg="add mod">
          <ac:chgData name="Alex Pang" userId="b35f2c48-39e3-478c-863d-65bfd252d017" providerId="ADAL" clId="{1CFEC9FE-5EB5-410A-9760-DE0D7E73BCC9}" dt="2022-09-18T18:01:56.627" v="3797" actId="207"/>
          <ac:spMkLst>
            <pc:docMk/>
            <pc:sldMk cId="3967660684" sldId="358"/>
            <ac:spMk id="6" creationId="{E2968AD8-0252-3412-FEE8-F7DA61DB29FE}"/>
          </ac:spMkLst>
        </pc:spChg>
        <pc:picChg chg="del">
          <ac:chgData name="Alex Pang" userId="b35f2c48-39e3-478c-863d-65bfd252d017" providerId="ADAL" clId="{1CFEC9FE-5EB5-410A-9760-DE0D7E73BCC9}" dt="2022-09-18T17:56:44.889" v="3493" actId="478"/>
          <ac:picMkLst>
            <pc:docMk/>
            <pc:sldMk cId="3967660684" sldId="358"/>
            <ac:picMk id="5" creationId="{F7AC5346-609C-10FC-1BEA-5254BF252926}"/>
          </ac:picMkLst>
        </pc:picChg>
      </pc:sldChg>
      <pc:sldChg chg="addSp delSp modSp add del mod delAnim modAnim">
        <pc:chgData name="Alex Pang" userId="b35f2c48-39e3-478c-863d-65bfd252d017" providerId="ADAL" clId="{1CFEC9FE-5EB5-410A-9760-DE0D7E73BCC9}" dt="2022-09-18T18:17:03.416" v="4037" actId="2696"/>
        <pc:sldMkLst>
          <pc:docMk/>
          <pc:sldMk cId="3207299099" sldId="359"/>
        </pc:sldMkLst>
        <pc:spChg chg="mod">
          <ac:chgData name="Alex Pang" userId="b35f2c48-39e3-478c-863d-65bfd252d017" providerId="ADAL" clId="{1CFEC9FE-5EB5-410A-9760-DE0D7E73BCC9}" dt="2022-09-18T18:09:47.194" v="3956"/>
          <ac:spMkLst>
            <pc:docMk/>
            <pc:sldMk cId="3207299099" sldId="359"/>
            <ac:spMk id="2" creationId="{AABE5B0D-978E-C79F-BDB9-4131A03539E3}"/>
          </ac:spMkLst>
        </pc:spChg>
        <pc:spChg chg="mod">
          <ac:chgData name="Alex Pang" userId="b35f2c48-39e3-478c-863d-65bfd252d017" providerId="ADAL" clId="{1CFEC9FE-5EB5-410A-9760-DE0D7E73BCC9}" dt="2022-09-18T18:08:23.411" v="3946" actId="1076"/>
          <ac:spMkLst>
            <pc:docMk/>
            <pc:sldMk cId="3207299099" sldId="359"/>
            <ac:spMk id="3" creationId="{55E4943E-2796-03E2-7970-41BA6D6E2396}"/>
          </ac:spMkLst>
        </pc:spChg>
        <pc:spChg chg="add mod">
          <ac:chgData name="Alex Pang" userId="b35f2c48-39e3-478c-863d-65bfd252d017" providerId="ADAL" clId="{1CFEC9FE-5EB5-410A-9760-DE0D7E73BCC9}" dt="2022-09-18T18:10:54.749" v="3969" actId="20577"/>
          <ac:spMkLst>
            <pc:docMk/>
            <pc:sldMk cId="3207299099" sldId="359"/>
            <ac:spMk id="4" creationId="{FF8DD3D3-9F8B-0F32-988A-74B4FFD97449}"/>
          </ac:spMkLst>
        </pc:spChg>
        <pc:spChg chg="add mod">
          <ac:chgData name="Alex Pang" userId="b35f2c48-39e3-478c-863d-65bfd252d017" providerId="ADAL" clId="{1CFEC9FE-5EB5-410A-9760-DE0D7E73BCC9}" dt="2022-09-18T18:10:32.783" v="3966" actId="1076"/>
          <ac:spMkLst>
            <pc:docMk/>
            <pc:sldMk cId="3207299099" sldId="359"/>
            <ac:spMk id="5" creationId="{EAC4F797-1DBB-4364-B49A-7C1AA3926974}"/>
          </ac:spMkLst>
        </pc:spChg>
        <pc:spChg chg="del mod">
          <ac:chgData name="Alex Pang" userId="b35f2c48-39e3-478c-863d-65bfd252d017" providerId="ADAL" clId="{1CFEC9FE-5EB5-410A-9760-DE0D7E73BCC9}" dt="2022-09-18T18:03:59.350" v="3874" actId="478"/>
          <ac:spMkLst>
            <pc:docMk/>
            <pc:sldMk cId="3207299099" sldId="359"/>
            <ac:spMk id="6" creationId="{E2968AD8-0252-3412-FEE8-F7DA61DB29FE}"/>
          </ac:spMkLst>
        </pc:spChg>
        <pc:spChg chg="add mod">
          <ac:chgData name="Alex Pang" userId="b35f2c48-39e3-478c-863d-65bfd252d017" providerId="ADAL" clId="{1CFEC9FE-5EB5-410A-9760-DE0D7E73BCC9}" dt="2022-09-18T18:10:27.945" v="3965" actId="1076"/>
          <ac:spMkLst>
            <pc:docMk/>
            <pc:sldMk cId="3207299099" sldId="359"/>
            <ac:spMk id="8" creationId="{C7697509-4A8C-5B66-50C0-5A6066F41336}"/>
          </ac:spMkLst>
        </pc:spChg>
        <pc:spChg chg="add mod">
          <ac:chgData name="Alex Pang" userId="b35f2c48-39e3-478c-863d-65bfd252d017" providerId="ADAL" clId="{1CFEC9FE-5EB5-410A-9760-DE0D7E73BCC9}" dt="2022-09-18T18:10:49.445" v="3968" actId="1076"/>
          <ac:spMkLst>
            <pc:docMk/>
            <pc:sldMk cId="3207299099" sldId="359"/>
            <ac:spMk id="10" creationId="{5371063C-CBDE-7D40-1E17-82A59A2E36A5}"/>
          </ac:spMkLst>
        </pc:spChg>
      </pc:sldChg>
      <pc:sldChg chg="addSp delSp modSp add del mod delAnim modAnim">
        <pc:chgData name="Alex Pang" userId="b35f2c48-39e3-478c-863d-65bfd252d017" providerId="ADAL" clId="{1CFEC9FE-5EB5-410A-9760-DE0D7E73BCC9}" dt="2022-09-18T18:19:17.135" v="4056" actId="2696"/>
        <pc:sldMkLst>
          <pc:docMk/>
          <pc:sldMk cId="1766971746" sldId="360"/>
        </pc:sldMkLst>
        <pc:spChg chg="mod">
          <ac:chgData name="Alex Pang" userId="b35f2c48-39e3-478c-863d-65bfd252d017" providerId="ADAL" clId="{1CFEC9FE-5EB5-410A-9760-DE0D7E73BCC9}" dt="2022-09-18T18:15:25.447" v="4023" actId="1076"/>
          <ac:spMkLst>
            <pc:docMk/>
            <pc:sldMk cId="1766971746" sldId="360"/>
            <ac:spMk id="4" creationId="{FF8DD3D3-9F8B-0F32-988A-74B4FFD97449}"/>
          </ac:spMkLst>
        </pc:spChg>
        <pc:spChg chg="mod">
          <ac:chgData name="Alex Pang" userId="b35f2c48-39e3-478c-863d-65bfd252d017" providerId="ADAL" clId="{1CFEC9FE-5EB5-410A-9760-DE0D7E73BCC9}" dt="2022-09-18T18:16:26.636" v="4032" actId="1076"/>
          <ac:spMkLst>
            <pc:docMk/>
            <pc:sldMk cId="1766971746" sldId="360"/>
            <ac:spMk id="5" creationId="{EAC4F797-1DBB-4364-B49A-7C1AA3926974}"/>
          </ac:spMkLst>
        </pc:spChg>
        <pc:spChg chg="add del mod">
          <ac:chgData name="Alex Pang" userId="b35f2c48-39e3-478c-863d-65bfd252d017" providerId="ADAL" clId="{1CFEC9FE-5EB5-410A-9760-DE0D7E73BCC9}" dt="2022-09-18T18:17:13.603" v="4039" actId="478"/>
          <ac:spMkLst>
            <pc:docMk/>
            <pc:sldMk cId="1766971746" sldId="360"/>
            <ac:spMk id="6" creationId="{D8DC30A7-17A4-4B5C-E6BA-1DE66036265D}"/>
          </ac:spMkLst>
        </pc:spChg>
        <pc:spChg chg="add del mod">
          <ac:chgData name="Alex Pang" userId="b35f2c48-39e3-478c-863d-65bfd252d017" providerId="ADAL" clId="{1CFEC9FE-5EB5-410A-9760-DE0D7E73BCC9}" dt="2022-09-18T18:17:19.108" v="4040" actId="478"/>
          <ac:spMkLst>
            <pc:docMk/>
            <pc:sldMk cId="1766971746" sldId="360"/>
            <ac:spMk id="7" creationId="{15B21550-2DB6-2605-3A42-194221D08BFE}"/>
          </ac:spMkLst>
        </pc:spChg>
        <pc:spChg chg="mod">
          <ac:chgData name="Alex Pang" userId="b35f2c48-39e3-478c-863d-65bfd252d017" providerId="ADAL" clId="{1CFEC9FE-5EB5-410A-9760-DE0D7E73BCC9}" dt="2022-09-18T18:18:12.253" v="4051" actId="1076"/>
          <ac:spMkLst>
            <pc:docMk/>
            <pc:sldMk cId="1766971746" sldId="360"/>
            <ac:spMk id="8" creationId="{C7697509-4A8C-5B66-50C0-5A6066F41336}"/>
          </ac:spMkLst>
        </pc:spChg>
        <pc:spChg chg="add del mod">
          <ac:chgData name="Alex Pang" userId="b35f2c48-39e3-478c-863d-65bfd252d017" providerId="ADAL" clId="{1CFEC9FE-5EB5-410A-9760-DE0D7E73BCC9}" dt="2022-09-18T18:17:31.162" v="4043" actId="478"/>
          <ac:spMkLst>
            <pc:docMk/>
            <pc:sldMk cId="1766971746" sldId="360"/>
            <ac:spMk id="9" creationId="{C3FA57F8-14F6-79D1-29A1-A81DB0933D89}"/>
          </ac:spMkLst>
        </pc:spChg>
        <pc:spChg chg="mod">
          <ac:chgData name="Alex Pang" userId="b35f2c48-39e3-478c-863d-65bfd252d017" providerId="ADAL" clId="{1CFEC9FE-5EB5-410A-9760-DE0D7E73BCC9}" dt="2022-09-18T18:18:15.554" v="4052" actId="1076"/>
          <ac:spMkLst>
            <pc:docMk/>
            <pc:sldMk cId="1766971746" sldId="360"/>
            <ac:spMk id="10" creationId="{5371063C-CBDE-7D40-1E17-82A59A2E36A5}"/>
          </ac:spMkLst>
        </pc:spChg>
      </pc:sldChg>
      <pc:sldChg chg="delSp modSp add mod delAnim modAnim">
        <pc:chgData name="Alex Pang" userId="b35f2c48-39e3-478c-863d-65bfd252d017" providerId="ADAL" clId="{1CFEC9FE-5EB5-410A-9760-DE0D7E73BCC9}" dt="2022-09-18T18:19:56.971" v="4064"/>
        <pc:sldMkLst>
          <pc:docMk/>
          <pc:sldMk cId="53890397" sldId="361"/>
        </pc:sldMkLst>
        <pc:spChg chg="del mod">
          <ac:chgData name="Alex Pang" userId="b35f2c48-39e3-478c-863d-65bfd252d017" providerId="ADAL" clId="{1CFEC9FE-5EB5-410A-9760-DE0D7E73BCC9}" dt="2022-09-18T18:19:29.026" v="4059" actId="478"/>
          <ac:spMkLst>
            <pc:docMk/>
            <pc:sldMk cId="53890397" sldId="361"/>
            <ac:spMk id="6" creationId="{D8DC30A7-17A4-4B5C-E6BA-1DE66036265D}"/>
          </ac:spMkLst>
        </pc:spChg>
        <pc:spChg chg="del mod">
          <ac:chgData name="Alex Pang" userId="b35f2c48-39e3-478c-863d-65bfd252d017" providerId="ADAL" clId="{1CFEC9FE-5EB5-410A-9760-DE0D7E73BCC9}" dt="2022-09-18T18:19:31.384" v="4060" actId="478"/>
          <ac:spMkLst>
            <pc:docMk/>
            <pc:sldMk cId="53890397" sldId="361"/>
            <ac:spMk id="7" creationId="{15B21550-2DB6-2605-3A42-194221D08BFE}"/>
          </ac:spMkLst>
        </pc:spChg>
        <pc:spChg chg="mod">
          <ac:chgData name="Alex Pang" userId="b35f2c48-39e3-478c-863d-65bfd252d017" providerId="ADAL" clId="{1CFEC9FE-5EB5-410A-9760-DE0D7E73BCC9}" dt="2022-09-18T18:19:06.226" v="4054" actId="1076"/>
          <ac:spMkLst>
            <pc:docMk/>
            <pc:sldMk cId="53890397" sldId="361"/>
            <ac:spMk id="8" creationId="{C7697509-4A8C-5B66-50C0-5A6066F41336}"/>
          </ac:spMkLst>
        </pc:spChg>
        <pc:spChg chg="del mod">
          <ac:chgData name="Alex Pang" userId="b35f2c48-39e3-478c-863d-65bfd252d017" providerId="ADAL" clId="{1CFEC9FE-5EB5-410A-9760-DE0D7E73BCC9}" dt="2022-09-18T18:19:36.290" v="4061" actId="478"/>
          <ac:spMkLst>
            <pc:docMk/>
            <pc:sldMk cId="53890397" sldId="361"/>
            <ac:spMk id="9" creationId="{C3FA57F8-14F6-79D1-29A1-A81DB0933D89}"/>
          </ac:spMkLst>
        </pc:spChg>
        <pc:spChg chg="mod">
          <ac:chgData name="Alex Pang" userId="b35f2c48-39e3-478c-863d-65bfd252d017" providerId="ADAL" clId="{1CFEC9FE-5EB5-410A-9760-DE0D7E73BCC9}" dt="2022-09-18T18:19:11.226" v="4055" actId="1076"/>
          <ac:spMkLst>
            <pc:docMk/>
            <pc:sldMk cId="53890397" sldId="361"/>
            <ac:spMk id="10" creationId="{5371063C-CBDE-7D40-1E17-82A59A2E36A5}"/>
          </ac:spMkLst>
        </pc:spChg>
      </pc:sldChg>
      <pc:sldChg chg="add">
        <pc:chgData name="Alex Pang" userId="b35f2c48-39e3-478c-863d-65bfd252d017" providerId="ADAL" clId="{1CFEC9FE-5EB5-410A-9760-DE0D7E73BCC9}" dt="2022-09-18T18:19:20.755" v="4057" actId="2890"/>
        <pc:sldMkLst>
          <pc:docMk/>
          <pc:sldMk cId="1574574296" sldId="362"/>
        </pc:sldMkLst>
      </pc:sldChg>
      <pc:sldChg chg="addSp delSp modSp new mod">
        <pc:chgData name="Alex Pang" userId="b35f2c48-39e3-478c-863d-65bfd252d017" providerId="ADAL" clId="{1CFEC9FE-5EB5-410A-9760-DE0D7E73BCC9}" dt="2022-09-18T18:27:13.858" v="4207" actId="1076"/>
        <pc:sldMkLst>
          <pc:docMk/>
          <pc:sldMk cId="398514465" sldId="363"/>
        </pc:sldMkLst>
        <pc:spChg chg="mod">
          <ac:chgData name="Alex Pang" userId="b35f2c48-39e3-478c-863d-65bfd252d017" providerId="ADAL" clId="{1CFEC9FE-5EB5-410A-9760-DE0D7E73BCC9}" dt="2022-09-18T18:26:50.691" v="4203" actId="20577"/>
          <ac:spMkLst>
            <pc:docMk/>
            <pc:sldMk cId="398514465" sldId="363"/>
            <ac:spMk id="2" creationId="{1F055DDE-EB8A-B33A-974A-A0B1F9F3057F}"/>
          </ac:spMkLst>
        </pc:spChg>
        <pc:spChg chg="del">
          <ac:chgData name="Alex Pang" userId="b35f2c48-39e3-478c-863d-65bfd252d017" providerId="ADAL" clId="{1CFEC9FE-5EB5-410A-9760-DE0D7E73BCC9}" dt="2022-09-18T18:26:59.408" v="4204" actId="478"/>
          <ac:spMkLst>
            <pc:docMk/>
            <pc:sldMk cId="398514465" sldId="363"/>
            <ac:spMk id="3" creationId="{FB0F8578-3E44-3694-9814-8453A90B1B5A}"/>
          </ac:spMkLst>
        </pc:spChg>
        <pc:spChg chg="add mod">
          <ac:chgData name="Alex Pang" userId="b35f2c48-39e3-478c-863d-65bfd252d017" providerId="ADAL" clId="{1CFEC9FE-5EB5-410A-9760-DE0D7E73BCC9}" dt="2022-09-18T18:27:13.858" v="4207" actId="1076"/>
          <ac:spMkLst>
            <pc:docMk/>
            <pc:sldMk cId="398514465" sldId="363"/>
            <ac:spMk id="5" creationId="{F4EEC75B-827D-A710-315F-6C6063392B49}"/>
          </ac:spMkLst>
        </pc:spChg>
      </pc:sldChg>
      <pc:sldMasterChg chg="modSldLayout">
        <pc:chgData name="Alex Pang" userId="b35f2c48-39e3-478c-863d-65bfd252d017" providerId="ADAL" clId="{1CFEC9FE-5EB5-410A-9760-DE0D7E73BCC9}" dt="2022-09-18T15:34:48.844" v="2787" actId="113"/>
        <pc:sldMasterMkLst>
          <pc:docMk/>
          <pc:sldMasterMk cId="3682365621" sldId="2147483674"/>
        </pc:sldMasterMkLst>
        <pc:sldLayoutChg chg="modSp">
          <pc:chgData name="Alex Pang" userId="b35f2c48-39e3-478c-863d-65bfd252d017" providerId="ADAL" clId="{1CFEC9FE-5EB5-410A-9760-DE0D7E73BCC9}" dt="2022-09-18T15:34:48.844" v="2787" actId="113"/>
          <pc:sldLayoutMkLst>
            <pc:docMk/>
            <pc:sldMasterMk cId="3682365621" sldId="2147483674"/>
            <pc:sldLayoutMk cId="216613234" sldId="2147483686"/>
          </pc:sldLayoutMkLst>
          <pc:spChg chg="mod">
            <ac:chgData name="Alex Pang" userId="b35f2c48-39e3-478c-863d-65bfd252d017" providerId="ADAL" clId="{1CFEC9FE-5EB5-410A-9760-DE0D7E73BCC9}" dt="2022-09-18T15:34:48.844" v="2787" actId="113"/>
            <ac:spMkLst>
              <pc:docMk/>
              <pc:sldMasterMk cId="3682365621" sldId="2147483674"/>
              <pc:sldLayoutMk cId="216613234" sldId="2147483686"/>
              <ac:spMk id="4" creationId="{00000000-0000-0000-0000-000000000000}"/>
            </ac:spMkLst>
          </pc:spChg>
        </pc:sldLayoutChg>
      </pc:sldMasterChg>
    </pc:docChg>
  </pc:docChgLst>
  <pc:docChgLst>
    <pc:chgData name="Alex Pang" userId="b35f2c48-39e3-478c-863d-65bfd252d017" providerId="ADAL" clId="{1D3D21AF-1D86-471C-AEFD-5119C3F29903}"/>
    <pc:docChg chg="custSel addSld delSld modSld sldOrd delMainMaster">
      <pc:chgData name="Alex Pang" userId="b35f2c48-39e3-478c-863d-65bfd252d017" providerId="ADAL" clId="{1D3D21AF-1D86-471C-AEFD-5119C3F29903}" dt="2023-03-23T19:09:49.579" v="392"/>
      <pc:docMkLst>
        <pc:docMk/>
      </pc:docMkLst>
      <pc:sldChg chg="modSp mod">
        <pc:chgData name="Alex Pang" userId="b35f2c48-39e3-478c-863d-65bfd252d017" providerId="ADAL" clId="{1D3D21AF-1D86-471C-AEFD-5119C3F29903}" dt="2023-03-23T19:06:04.461" v="384" actId="20577"/>
        <pc:sldMkLst>
          <pc:docMk/>
          <pc:sldMk cId="3457616166" sldId="271"/>
        </pc:sldMkLst>
        <pc:spChg chg="mod">
          <ac:chgData name="Alex Pang" userId="b35f2c48-39e3-478c-863d-65bfd252d017" providerId="ADAL" clId="{1D3D21AF-1D86-471C-AEFD-5119C3F29903}" dt="2023-03-23T19:06:04.461" v="384" actId="20577"/>
          <ac:spMkLst>
            <pc:docMk/>
            <pc:sldMk cId="3457616166" sldId="271"/>
            <ac:spMk id="3" creationId="{5F42A40D-A407-4E2D-8971-6DBAEDD5E7EF}"/>
          </ac:spMkLst>
        </pc:spChg>
        <pc:spChg chg="mod">
          <ac:chgData name="Alex Pang" userId="b35f2c48-39e3-478c-863d-65bfd252d017" providerId="ADAL" clId="{1D3D21AF-1D86-471C-AEFD-5119C3F29903}" dt="2023-03-13T21:52:49.281" v="331" actId="2711"/>
          <ac:spMkLst>
            <pc:docMk/>
            <pc:sldMk cId="3457616166" sldId="271"/>
            <ac:spMk id="8" creationId="{00000000-0000-0000-0000-000000000000}"/>
          </ac:spMkLst>
        </pc:spChg>
        <pc:picChg chg="mod">
          <ac:chgData name="Alex Pang" userId="b35f2c48-39e3-478c-863d-65bfd252d017" providerId="ADAL" clId="{1D3D21AF-1D86-471C-AEFD-5119C3F29903}" dt="2023-03-13T21:53:04.121" v="333" actId="1076"/>
          <ac:picMkLst>
            <pc:docMk/>
            <pc:sldMk cId="3457616166" sldId="271"/>
            <ac:picMk id="5" creationId="{34E03228-4ED4-4C95-8BCC-EEB50E3C108C}"/>
          </ac:picMkLst>
        </pc:picChg>
      </pc:sldChg>
      <pc:sldChg chg="modSp mod">
        <pc:chgData name="Alex Pang" userId="b35f2c48-39e3-478c-863d-65bfd252d017" providerId="ADAL" clId="{1D3D21AF-1D86-471C-AEFD-5119C3F29903}" dt="2023-03-13T21:56:06.374" v="359" actId="2711"/>
        <pc:sldMkLst>
          <pc:docMk/>
          <pc:sldMk cId="3884732040" sldId="272"/>
        </pc:sldMkLst>
        <pc:spChg chg="mod">
          <ac:chgData name="Alex Pang" userId="b35f2c48-39e3-478c-863d-65bfd252d017" providerId="ADAL" clId="{1D3D21AF-1D86-471C-AEFD-5119C3F29903}" dt="2023-03-13T21:56:06.374" v="359" actId="2711"/>
          <ac:spMkLst>
            <pc:docMk/>
            <pc:sldMk cId="3884732040" sldId="272"/>
            <ac:spMk id="2" creationId="{105AA037-FEB5-4E90-973E-E2D067601D42}"/>
          </ac:spMkLst>
        </pc:spChg>
      </pc:sldChg>
      <pc:sldChg chg="modSp mod">
        <pc:chgData name="Alex Pang" userId="b35f2c48-39e3-478c-863d-65bfd252d017" providerId="ADAL" clId="{1D3D21AF-1D86-471C-AEFD-5119C3F29903}" dt="2023-03-13T21:55:56.403" v="358" actId="2711"/>
        <pc:sldMkLst>
          <pc:docMk/>
          <pc:sldMk cId="3375160747" sldId="273"/>
        </pc:sldMkLst>
        <pc:spChg chg="mod">
          <ac:chgData name="Alex Pang" userId="b35f2c48-39e3-478c-863d-65bfd252d017" providerId="ADAL" clId="{1D3D21AF-1D86-471C-AEFD-5119C3F29903}" dt="2023-03-13T21:55:30.245" v="354" actId="14100"/>
          <ac:spMkLst>
            <pc:docMk/>
            <pc:sldMk cId="3375160747" sldId="273"/>
            <ac:spMk id="2" creationId="{49D15725-9E64-40D6-90A2-AAB013BEAF43}"/>
          </ac:spMkLst>
        </pc:spChg>
        <pc:spChg chg="mod">
          <ac:chgData name="Alex Pang" userId="b35f2c48-39e3-478c-863d-65bfd252d017" providerId="ADAL" clId="{1D3D21AF-1D86-471C-AEFD-5119C3F29903}" dt="2023-03-13T21:55:56.403" v="358" actId="2711"/>
          <ac:spMkLst>
            <pc:docMk/>
            <pc:sldMk cId="3375160747" sldId="273"/>
            <ac:spMk id="3" creationId="{C69AAE7D-3265-4F8D-8479-2BBE3893B480}"/>
          </ac:spMkLst>
        </pc:spChg>
        <pc:spChg chg="mod">
          <ac:chgData name="Alex Pang" userId="b35f2c48-39e3-478c-863d-65bfd252d017" providerId="ADAL" clId="{1D3D21AF-1D86-471C-AEFD-5119C3F29903}" dt="2023-03-13T21:55:37.649" v="355" actId="2711"/>
          <ac:spMkLst>
            <pc:docMk/>
            <pc:sldMk cId="3375160747" sldId="273"/>
            <ac:spMk id="4" creationId="{A2735375-3B0D-41E5-9CC6-BE308778DE5E}"/>
          </ac:spMkLst>
        </pc:spChg>
        <pc:spChg chg="mod">
          <ac:chgData name="Alex Pang" userId="b35f2c48-39e3-478c-863d-65bfd252d017" providerId="ADAL" clId="{1D3D21AF-1D86-471C-AEFD-5119C3F29903}" dt="2023-03-13T21:55:20.829" v="352" actId="2711"/>
          <ac:spMkLst>
            <pc:docMk/>
            <pc:sldMk cId="3375160747" sldId="273"/>
            <ac:spMk id="8" creationId="{00000000-0000-0000-0000-000000000000}"/>
          </ac:spMkLst>
        </pc:spChg>
        <pc:spChg chg="mod">
          <ac:chgData name="Alex Pang" userId="b35f2c48-39e3-478c-863d-65bfd252d017" providerId="ADAL" clId="{1D3D21AF-1D86-471C-AEFD-5119C3F29903}" dt="2023-03-13T21:55:42.991" v="356" actId="2711"/>
          <ac:spMkLst>
            <pc:docMk/>
            <pc:sldMk cId="3375160747" sldId="273"/>
            <ac:spMk id="10" creationId="{A5807E90-5692-4F08-A94D-AC6078B5C3FD}"/>
          </ac:spMkLst>
        </pc:spChg>
        <pc:spChg chg="mod">
          <ac:chgData name="Alex Pang" userId="b35f2c48-39e3-478c-863d-65bfd252d017" providerId="ADAL" clId="{1D3D21AF-1D86-471C-AEFD-5119C3F29903}" dt="2023-03-13T21:55:49.065" v="357" actId="2711"/>
          <ac:spMkLst>
            <pc:docMk/>
            <pc:sldMk cId="3375160747" sldId="273"/>
            <ac:spMk id="11" creationId="{930F13CA-AFD3-4E69-B2F0-02FCBD3F62B1}"/>
          </ac:spMkLst>
        </pc:spChg>
      </pc:sldChg>
      <pc:sldChg chg="modSp mod">
        <pc:chgData name="Alex Pang" userId="b35f2c48-39e3-478c-863d-65bfd252d017" providerId="ADAL" clId="{1D3D21AF-1D86-471C-AEFD-5119C3F29903}" dt="2023-03-13T21:56:45.740" v="369" actId="27636"/>
        <pc:sldMkLst>
          <pc:docMk/>
          <pc:sldMk cId="603870840" sldId="274"/>
        </pc:sldMkLst>
        <pc:spChg chg="mod">
          <ac:chgData name="Alex Pang" userId="b35f2c48-39e3-478c-863d-65bfd252d017" providerId="ADAL" clId="{1D3D21AF-1D86-471C-AEFD-5119C3F29903}" dt="2023-03-13T21:56:18.308" v="360" actId="2711"/>
          <ac:spMkLst>
            <pc:docMk/>
            <pc:sldMk cId="603870840" sldId="274"/>
            <ac:spMk id="2" creationId="{105AA037-FEB5-4E90-973E-E2D067601D42}"/>
          </ac:spMkLst>
        </pc:spChg>
        <pc:spChg chg="mod">
          <ac:chgData name="Alex Pang" userId="b35f2c48-39e3-478c-863d-65bfd252d017" providerId="ADAL" clId="{1D3D21AF-1D86-471C-AEFD-5119C3F29903}" dt="2023-03-13T21:56:45.740" v="369" actId="27636"/>
          <ac:spMkLst>
            <pc:docMk/>
            <pc:sldMk cId="603870840" sldId="274"/>
            <ac:spMk id="3" creationId="{857243E0-A104-4C30-A80A-0289C16F73CC}"/>
          </ac:spMkLst>
        </pc:spChg>
      </pc:sldChg>
      <pc:sldChg chg="modSp mod">
        <pc:chgData name="Alex Pang" userId="b35f2c48-39e3-478c-863d-65bfd252d017" providerId="ADAL" clId="{1D3D21AF-1D86-471C-AEFD-5119C3F29903}" dt="2023-03-13T21:57:34.786" v="377" actId="1076"/>
        <pc:sldMkLst>
          <pc:docMk/>
          <pc:sldMk cId="3035106041" sldId="276"/>
        </pc:sldMkLst>
        <pc:spChg chg="mod">
          <ac:chgData name="Alex Pang" userId="b35f2c48-39e3-478c-863d-65bfd252d017" providerId="ADAL" clId="{1D3D21AF-1D86-471C-AEFD-5119C3F29903}" dt="2023-03-13T21:57:20.933" v="374" actId="1076"/>
          <ac:spMkLst>
            <pc:docMk/>
            <pc:sldMk cId="3035106041" sldId="276"/>
            <ac:spMk id="2" creationId="{F567CAB4-6F60-4291-914E-0C19AE6A4475}"/>
          </ac:spMkLst>
        </pc:spChg>
        <pc:spChg chg="mod">
          <ac:chgData name="Alex Pang" userId="b35f2c48-39e3-478c-863d-65bfd252d017" providerId="ADAL" clId="{1D3D21AF-1D86-471C-AEFD-5119C3F29903}" dt="2023-03-13T21:57:34.786" v="377" actId="1076"/>
          <ac:spMkLst>
            <pc:docMk/>
            <pc:sldMk cId="3035106041" sldId="276"/>
            <ac:spMk id="6" creationId="{1896F5F6-EB92-4344-93F5-D5E3FB7828F0}"/>
          </ac:spMkLst>
        </pc:spChg>
      </pc:sldChg>
      <pc:sldChg chg="modSp mod">
        <pc:chgData name="Alex Pang" userId="b35f2c48-39e3-478c-863d-65bfd252d017" providerId="ADAL" clId="{1D3D21AF-1D86-471C-AEFD-5119C3F29903}" dt="2023-03-13T21:57:50.649" v="380" actId="255"/>
        <pc:sldMkLst>
          <pc:docMk/>
          <pc:sldMk cId="2378689142" sldId="277"/>
        </pc:sldMkLst>
        <pc:spChg chg="mod">
          <ac:chgData name="Alex Pang" userId="b35f2c48-39e3-478c-863d-65bfd252d017" providerId="ADAL" clId="{1D3D21AF-1D86-471C-AEFD-5119C3F29903}" dt="2023-03-13T21:57:39.149" v="378" actId="1076"/>
          <ac:spMkLst>
            <pc:docMk/>
            <pc:sldMk cId="2378689142" sldId="277"/>
            <ac:spMk id="2" creationId="{4AC7FC22-DC91-4964-BB3C-4424CF732F50}"/>
          </ac:spMkLst>
        </pc:spChg>
        <pc:spChg chg="mod">
          <ac:chgData name="Alex Pang" userId="b35f2c48-39e3-478c-863d-65bfd252d017" providerId="ADAL" clId="{1D3D21AF-1D86-471C-AEFD-5119C3F29903}" dt="2023-03-13T21:57:50.649" v="380" actId="255"/>
          <ac:spMkLst>
            <pc:docMk/>
            <pc:sldMk cId="2378689142" sldId="277"/>
            <ac:spMk id="7" creationId="{56456404-5DAD-4BD1-929F-4D1B848158BF}"/>
          </ac:spMkLst>
        </pc:spChg>
      </pc:sldChg>
      <pc:sldChg chg="modSp mod">
        <pc:chgData name="Alex Pang" userId="b35f2c48-39e3-478c-863d-65bfd252d017" providerId="ADAL" clId="{1D3D21AF-1D86-471C-AEFD-5119C3F29903}" dt="2023-03-13T21:58:07.381" v="382" actId="2711"/>
        <pc:sldMkLst>
          <pc:docMk/>
          <pc:sldMk cId="1700801061" sldId="278"/>
        </pc:sldMkLst>
        <pc:spChg chg="mod">
          <ac:chgData name="Alex Pang" userId="b35f2c48-39e3-478c-863d-65bfd252d017" providerId="ADAL" clId="{1D3D21AF-1D86-471C-AEFD-5119C3F29903}" dt="2023-03-13T21:58:01.306" v="381" actId="1076"/>
          <ac:spMkLst>
            <pc:docMk/>
            <pc:sldMk cId="1700801061" sldId="278"/>
            <ac:spMk id="2" creationId="{8AE1ABB0-CE01-4F12-8D82-92E4832A0971}"/>
          </ac:spMkLst>
        </pc:spChg>
        <pc:spChg chg="mod">
          <ac:chgData name="Alex Pang" userId="b35f2c48-39e3-478c-863d-65bfd252d017" providerId="ADAL" clId="{1D3D21AF-1D86-471C-AEFD-5119C3F29903}" dt="2023-03-13T21:58:07.381" v="382" actId="2711"/>
          <ac:spMkLst>
            <pc:docMk/>
            <pc:sldMk cId="1700801061" sldId="278"/>
            <ac:spMk id="4" creationId="{F20B48F0-A20B-459C-9C31-604300F6582F}"/>
          </ac:spMkLst>
        </pc:spChg>
      </pc:sldChg>
      <pc:sldChg chg="modSp mod modAnim">
        <pc:chgData name="Alex Pang" userId="b35f2c48-39e3-478c-863d-65bfd252d017" providerId="ADAL" clId="{1D3D21AF-1D86-471C-AEFD-5119C3F29903}" dt="2023-03-23T19:09:49.579" v="392"/>
        <pc:sldMkLst>
          <pc:docMk/>
          <pc:sldMk cId="4039279194" sldId="280"/>
        </pc:sldMkLst>
        <pc:spChg chg="mod">
          <ac:chgData name="Alex Pang" userId="b35f2c48-39e3-478c-863d-65bfd252d017" providerId="ADAL" clId="{1D3D21AF-1D86-471C-AEFD-5119C3F29903}" dt="2023-03-13T21:57:13.898" v="373" actId="1076"/>
          <ac:spMkLst>
            <pc:docMk/>
            <pc:sldMk cId="4039279194" sldId="280"/>
            <ac:spMk id="3" creationId="{AC44BDC5-D2AF-4ABF-8F37-3BE6ECF7569A}"/>
          </ac:spMkLst>
        </pc:spChg>
        <pc:spChg chg="mod">
          <ac:chgData name="Alex Pang" userId="b35f2c48-39e3-478c-863d-65bfd252d017" providerId="ADAL" clId="{1D3D21AF-1D86-471C-AEFD-5119C3F29903}" dt="2023-03-23T19:09:31.037" v="391" actId="113"/>
          <ac:spMkLst>
            <pc:docMk/>
            <pc:sldMk cId="4039279194" sldId="280"/>
            <ac:spMk id="4" creationId="{B7A34BB5-75A8-4E3D-AD10-0B877897E40E}"/>
          </ac:spMkLst>
        </pc:spChg>
      </pc:sldChg>
      <pc:sldChg chg="modSp mod">
        <pc:chgData name="Alex Pang" userId="b35f2c48-39e3-478c-863d-65bfd252d017" providerId="ADAL" clId="{1D3D21AF-1D86-471C-AEFD-5119C3F29903}" dt="2023-03-13T21:53:51.374" v="340" actId="1076"/>
        <pc:sldMkLst>
          <pc:docMk/>
          <pc:sldMk cId="3167497733" sldId="284"/>
        </pc:sldMkLst>
        <pc:spChg chg="mod">
          <ac:chgData name="Alex Pang" userId="b35f2c48-39e3-478c-863d-65bfd252d017" providerId="ADAL" clId="{1D3D21AF-1D86-471C-AEFD-5119C3F29903}" dt="2023-03-13T21:53:40.024" v="337" actId="255"/>
          <ac:spMkLst>
            <pc:docMk/>
            <pc:sldMk cId="3167497733" sldId="284"/>
            <ac:spMk id="3" creationId="{FCF23D73-5F09-4972-AFB9-4FE69A1B97F1}"/>
          </ac:spMkLst>
        </pc:spChg>
        <pc:spChg chg="mod">
          <ac:chgData name="Alex Pang" userId="b35f2c48-39e3-478c-863d-65bfd252d017" providerId="ADAL" clId="{1D3D21AF-1D86-471C-AEFD-5119C3F29903}" dt="2023-03-13T21:53:31.838" v="336" actId="14100"/>
          <ac:spMkLst>
            <pc:docMk/>
            <pc:sldMk cId="3167497733" sldId="284"/>
            <ac:spMk id="4" creationId="{83067A05-6483-4AAC-A5BE-77DE5450B20D}"/>
          </ac:spMkLst>
        </pc:spChg>
        <pc:picChg chg="mod">
          <ac:chgData name="Alex Pang" userId="b35f2c48-39e3-478c-863d-65bfd252d017" providerId="ADAL" clId="{1D3D21AF-1D86-471C-AEFD-5119C3F29903}" dt="2023-03-13T21:53:51.374" v="340" actId="1076"/>
          <ac:picMkLst>
            <pc:docMk/>
            <pc:sldMk cId="3167497733" sldId="284"/>
            <ac:picMk id="6" creationId="{C363EA0A-4473-4849-B8B2-3A306171BBAF}"/>
          </ac:picMkLst>
        </pc:picChg>
        <pc:picChg chg="mod">
          <ac:chgData name="Alex Pang" userId="b35f2c48-39e3-478c-863d-65bfd252d017" providerId="ADAL" clId="{1D3D21AF-1D86-471C-AEFD-5119C3F29903}" dt="2023-03-13T21:53:47.247" v="339" actId="14100"/>
          <ac:picMkLst>
            <pc:docMk/>
            <pc:sldMk cId="3167497733" sldId="284"/>
            <ac:picMk id="8" creationId="{ADA78811-C9F1-4C63-822C-D9FBFF633046}"/>
          </ac:picMkLst>
        </pc:picChg>
      </pc:sldChg>
      <pc:sldChg chg="modSp mod">
        <pc:chgData name="Alex Pang" userId="b35f2c48-39e3-478c-863d-65bfd252d017" providerId="ADAL" clId="{1D3D21AF-1D86-471C-AEFD-5119C3F29903}" dt="2023-03-13T21:54:18.429" v="344" actId="1076"/>
        <pc:sldMkLst>
          <pc:docMk/>
          <pc:sldMk cId="2635698153" sldId="285"/>
        </pc:sldMkLst>
        <pc:spChg chg="mod">
          <ac:chgData name="Alex Pang" userId="b35f2c48-39e3-478c-863d-65bfd252d017" providerId="ADAL" clId="{1D3D21AF-1D86-471C-AEFD-5119C3F29903}" dt="2023-03-13T21:54:12.207" v="342" actId="2711"/>
          <ac:spMkLst>
            <pc:docMk/>
            <pc:sldMk cId="2635698153" sldId="285"/>
            <ac:spMk id="4" creationId="{83067A05-6483-4AAC-A5BE-77DE5450B20D}"/>
          </ac:spMkLst>
        </pc:spChg>
        <pc:picChg chg="mod">
          <ac:chgData name="Alex Pang" userId="b35f2c48-39e3-478c-863d-65bfd252d017" providerId="ADAL" clId="{1D3D21AF-1D86-471C-AEFD-5119C3F29903}" dt="2023-03-13T21:54:18.429" v="344" actId="1076"/>
          <ac:picMkLst>
            <pc:docMk/>
            <pc:sldMk cId="2635698153" sldId="285"/>
            <ac:picMk id="9" creationId="{17654CED-3C82-4F94-94F1-AED6F6720A43}"/>
          </ac:picMkLst>
        </pc:picChg>
      </pc:sldChg>
      <pc:sldChg chg="modSp mod">
        <pc:chgData name="Alex Pang" userId="b35f2c48-39e3-478c-863d-65bfd252d017" providerId="ADAL" clId="{1D3D21AF-1D86-471C-AEFD-5119C3F29903}" dt="2023-03-13T21:54:34.055" v="347" actId="2711"/>
        <pc:sldMkLst>
          <pc:docMk/>
          <pc:sldMk cId="1922601929" sldId="286"/>
        </pc:sldMkLst>
        <pc:spChg chg="mod">
          <ac:chgData name="Alex Pang" userId="b35f2c48-39e3-478c-863d-65bfd252d017" providerId="ADAL" clId="{1D3D21AF-1D86-471C-AEFD-5119C3F29903}" dt="2023-03-13T21:54:34.055" v="347" actId="2711"/>
          <ac:spMkLst>
            <pc:docMk/>
            <pc:sldMk cId="1922601929" sldId="286"/>
            <ac:spMk id="4" creationId="{83067A05-6483-4AAC-A5BE-77DE5450B20D}"/>
          </ac:spMkLst>
        </pc:spChg>
      </pc:sldChg>
      <pc:sldChg chg="modSp mod">
        <pc:chgData name="Alex Pang" userId="b35f2c48-39e3-478c-863d-65bfd252d017" providerId="ADAL" clId="{1D3D21AF-1D86-471C-AEFD-5119C3F29903}" dt="2023-03-13T21:54:56.619" v="351" actId="2711"/>
        <pc:sldMkLst>
          <pc:docMk/>
          <pc:sldMk cId="4096749365" sldId="287"/>
        </pc:sldMkLst>
        <pc:spChg chg="mod">
          <ac:chgData name="Alex Pang" userId="b35f2c48-39e3-478c-863d-65bfd252d017" providerId="ADAL" clId="{1D3D21AF-1D86-471C-AEFD-5119C3F29903}" dt="2023-03-13T21:54:51" v="350" actId="207"/>
          <ac:spMkLst>
            <pc:docMk/>
            <pc:sldMk cId="4096749365" sldId="287"/>
            <ac:spMk id="5" creationId="{8D21B353-F2D4-4E77-A53F-36485B489283}"/>
          </ac:spMkLst>
        </pc:spChg>
        <pc:spChg chg="mod">
          <ac:chgData name="Alex Pang" userId="b35f2c48-39e3-478c-863d-65bfd252d017" providerId="ADAL" clId="{1D3D21AF-1D86-471C-AEFD-5119C3F29903}" dt="2023-03-13T21:54:56.619" v="351" actId="2711"/>
          <ac:spMkLst>
            <pc:docMk/>
            <pc:sldMk cId="4096749365" sldId="287"/>
            <ac:spMk id="7" creationId="{036F03CD-088D-490B-BF9A-4DC224A334C0}"/>
          </ac:spMkLst>
        </pc:spChg>
      </pc:sldChg>
      <pc:sldChg chg="modSp mod">
        <pc:chgData name="Alex Pang" userId="b35f2c48-39e3-478c-863d-65bfd252d017" providerId="ADAL" clId="{1D3D21AF-1D86-471C-AEFD-5119C3F29903}" dt="2023-03-13T21:50:58.747" v="300" actId="2711"/>
        <pc:sldMkLst>
          <pc:docMk/>
          <pc:sldMk cId="791352343" sldId="289"/>
        </pc:sldMkLst>
        <pc:spChg chg="mod">
          <ac:chgData name="Alex Pang" userId="b35f2c48-39e3-478c-863d-65bfd252d017" providerId="ADAL" clId="{1D3D21AF-1D86-471C-AEFD-5119C3F29903}" dt="2023-03-13T21:50:58.747" v="300" actId="2711"/>
          <ac:spMkLst>
            <pc:docMk/>
            <pc:sldMk cId="791352343" sldId="289"/>
            <ac:spMk id="8" creationId="{00000000-0000-0000-0000-000000000000}"/>
          </ac:spMkLst>
        </pc:spChg>
      </pc:sldChg>
      <pc:sldChg chg="modSp del mod">
        <pc:chgData name="Alex Pang" userId="b35f2c48-39e3-478c-863d-65bfd252d017" providerId="ADAL" clId="{1D3D21AF-1D86-471C-AEFD-5119C3F29903}" dt="2023-03-13T21:52:29.728" v="330" actId="2696"/>
        <pc:sldMkLst>
          <pc:docMk/>
          <pc:sldMk cId="2206923269" sldId="290"/>
        </pc:sldMkLst>
        <pc:spChg chg="mod">
          <ac:chgData name="Alex Pang" userId="b35f2c48-39e3-478c-863d-65bfd252d017" providerId="ADAL" clId="{1D3D21AF-1D86-471C-AEFD-5119C3F29903}" dt="2023-03-13T21:51:28.702" v="302" actId="21"/>
          <ac:spMkLst>
            <pc:docMk/>
            <pc:sldMk cId="2206923269" sldId="290"/>
            <ac:spMk id="3" creationId="{030835E8-E5B9-40B9-80CF-F4B4D0CD4966}"/>
          </ac:spMkLst>
        </pc:spChg>
      </pc:sldChg>
      <pc:sldChg chg="modSp mod">
        <pc:chgData name="Alex Pang" userId="b35f2c48-39e3-478c-863d-65bfd252d017" providerId="ADAL" clId="{1D3D21AF-1D86-471C-AEFD-5119C3F29903}" dt="2023-03-13T21:51:16.309" v="301" actId="1076"/>
        <pc:sldMkLst>
          <pc:docMk/>
          <pc:sldMk cId="2612809455" sldId="291"/>
        </pc:sldMkLst>
        <pc:spChg chg="mod">
          <ac:chgData name="Alex Pang" userId="b35f2c48-39e3-478c-863d-65bfd252d017" providerId="ADAL" clId="{1D3D21AF-1D86-471C-AEFD-5119C3F29903}" dt="2023-03-13T21:51:16.309" v="301" actId="1076"/>
          <ac:spMkLst>
            <pc:docMk/>
            <pc:sldMk cId="2612809455" sldId="291"/>
            <ac:spMk id="3" creationId="{9924E0B6-FA3E-4ECC-93D3-9F8095E8D784}"/>
          </ac:spMkLst>
        </pc:spChg>
      </pc:sldChg>
      <pc:sldChg chg="modSp mod">
        <pc:chgData name="Alex Pang" userId="b35f2c48-39e3-478c-863d-65bfd252d017" providerId="ADAL" clId="{1D3D21AF-1D86-471C-AEFD-5119C3F29903}" dt="2023-03-13T21:49:44.573" v="261" actId="14100"/>
        <pc:sldMkLst>
          <pc:docMk/>
          <pc:sldMk cId="1404350198" sldId="292"/>
        </pc:sldMkLst>
        <pc:spChg chg="mod">
          <ac:chgData name="Alex Pang" userId="b35f2c48-39e3-478c-863d-65bfd252d017" providerId="ADAL" clId="{1D3D21AF-1D86-471C-AEFD-5119C3F29903}" dt="2023-03-13T21:49:44.573" v="261" actId="14100"/>
          <ac:spMkLst>
            <pc:docMk/>
            <pc:sldMk cId="1404350198" sldId="292"/>
            <ac:spMk id="3" creationId="{1C522A5D-8EF6-4A29-BEE2-C329B8AD97D2}"/>
          </ac:spMkLst>
        </pc:spChg>
      </pc:sldChg>
      <pc:sldChg chg="modSp mod">
        <pc:chgData name="Alex Pang" userId="b35f2c48-39e3-478c-863d-65bfd252d017" providerId="ADAL" clId="{1D3D21AF-1D86-471C-AEFD-5119C3F29903}" dt="2023-03-13T21:51:50.328" v="321" actId="20577"/>
        <pc:sldMkLst>
          <pc:docMk/>
          <pc:sldMk cId="375537584" sldId="321"/>
        </pc:sldMkLst>
        <pc:spChg chg="mod">
          <ac:chgData name="Alex Pang" userId="b35f2c48-39e3-478c-863d-65bfd252d017" providerId="ADAL" clId="{1D3D21AF-1D86-471C-AEFD-5119C3F29903}" dt="2023-03-13T21:39:31.387" v="2" actId="20577"/>
          <ac:spMkLst>
            <pc:docMk/>
            <pc:sldMk cId="375537584" sldId="321"/>
            <ac:spMk id="3" creationId="{02F87C00-6AC0-887D-AEA9-243D779A4B7F}"/>
          </ac:spMkLst>
        </pc:spChg>
        <pc:spChg chg="mod">
          <ac:chgData name="Alex Pang" userId="b35f2c48-39e3-478c-863d-65bfd252d017" providerId="ADAL" clId="{1D3D21AF-1D86-471C-AEFD-5119C3F29903}" dt="2023-03-13T21:51:50.328" v="321" actId="20577"/>
          <ac:spMkLst>
            <pc:docMk/>
            <pc:sldMk cId="375537584" sldId="321"/>
            <ac:spMk id="4" creationId="{905FC1C9-83F1-2CBD-6B8A-2FE474DBEA7A}"/>
          </ac:spMkLst>
        </pc:spChg>
      </pc:sldChg>
      <pc:sldChg chg="modSp mod">
        <pc:chgData name="Alex Pang" userId="b35f2c48-39e3-478c-863d-65bfd252d017" providerId="ADAL" clId="{1D3D21AF-1D86-471C-AEFD-5119C3F29903}" dt="2023-03-13T21:52:18.892" v="329" actId="14100"/>
        <pc:sldMkLst>
          <pc:docMk/>
          <pc:sldMk cId="2325233749" sldId="322"/>
        </pc:sldMkLst>
        <pc:spChg chg="mod">
          <ac:chgData name="Alex Pang" userId="b35f2c48-39e3-478c-863d-65bfd252d017" providerId="ADAL" clId="{1D3D21AF-1D86-471C-AEFD-5119C3F29903}" dt="2023-03-13T21:52:18.892" v="329" actId="14100"/>
          <ac:spMkLst>
            <pc:docMk/>
            <pc:sldMk cId="2325233749" sldId="322"/>
            <ac:spMk id="3" creationId="{1A3BE408-AB31-D17C-4359-42742CA8199F}"/>
          </ac:spMkLst>
        </pc:spChg>
      </pc:sldChg>
      <pc:sldChg chg="addSp delSp modSp new mod ord">
        <pc:chgData name="Alex Pang" userId="b35f2c48-39e3-478c-863d-65bfd252d017" providerId="ADAL" clId="{1D3D21AF-1D86-471C-AEFD-5119C3F29903}" dt="2023-03-13T21:48:20.462" v="258" actId="1076"/>
        <pc:sldMkLst>
          <pc:docMk/>
          <pc:sldMk cId="1777130291" sldId="323"/>
        </pc:sldMkLst>
        <pc:spChg chg="mod">
          <ac:chgData name="Alex Pang" userId="b35f2c48-39e3-478c-863d-65bfd252d017" providerId="ADAL" clId="{1D3D21AF-1D86-471C-AEFD-5119C3F29903}" dt="2023-03-13T21:44:40.167" v="80" actId="20577"/>
          <ac:spMkLst>
            <pc:docMk/>
            <pc:sldMk cId="1777130291" sldId="323"/>
            <ac:spMk id="2" creationId="{632374E3-0540-547C-21EA-B860322BE30B}"/>
          </ac:spMkLst>
        </pc:spChg>
        <pc:spChg chg="del">
          <ac:chgData name="Alex Pang" userId="b35f2c48-39e3-478c-863d-65bfd252d017" providerId="ADAL" clId="{1D3D21AF-1D86-471C-AEFD-5119C3F29903}" dt="2023-03-13T21:46:19.811" v="81" actId="478"/>
          <ac:spMkLst>
            <pc:docMk/>
            <pc:sldMk cId="1777130291" sldId="323"/>
            <ac:spMk id="3" creationId="{0829CEF9-53AA-A70C-793A-C78ACB2C9721}"/>
          </ac:spMkLst>
        </pc:spChg>
        <pc:spChg chg="add mod">
          <ac:chgData name="Alex Pang" userId="b35f2c48-39e3-478c-863d-65bfd252d017" providerId="ADAL" clId="{1D3D21AF-1D86-471C-AEFD-5119C3F29903}" dt="2023-03-13T21:48:20.462" v="258" actId="1076"/>
          <ac:spMkLst>
            <pc:docMk/>
            <pc:sldMk cId="1777130291" sldId="323"/>
            <ac:spMk id="5" creationId="{91EB0144-1C8E-2FB8-2B5E-F646C371E8BB}"/>
          </ac:spMkLst>
        </pc:spChg>
        <pc:spChg chg="add mod">
          <ac:chgData name="Alex Pang" userId="b35f2c48-39e3-478c-863d-65bfd252d017" providerId="ADAL" clId="{1D3D21AF-1D86-471C-AEFD-5119C3F29903}" dt="2023-03-13T21:48:12.972" v="256" actId="1076"/>
          <ac:spMkLst>
            <pc:docMk/>
            <pc:sldMk cId="1777130291" sldId="323"/>
            <ac:spMk id="8" creationId="{BFA1C576-C83C-EAC6-0B9D-11C7D5EFD10E}"/>
          </ac:spMkLst>
        </pc:spChg>
        <pc:picChg chg="add mod">
          <ac:chgData name="Alex Pang" userId="b35f2c48-39e3-478c-863d-65bfd252d017" providerId="ADAL" clId="{1D3D21AF-1D86-471C-AEFD-5119C3F29903}" dt="2023-03-13T21:48:16.985" v="257" actId="14100"/>
          <ac:picMkLst>
            <pc:docMk/>
            <pc:sldMk cId="1777130291" sldId="323"/>
            <ac:picMk id="7" creationId="{0B13EE41-919B-B657-27EC-300389EC59B0}"/>
          </ac:picMkLst>
        </pc:picChg>
      </pc:sldChg>
      <pc:sldChg chg="new del">
        <pc:chgData name="Alex Pang" userId="b35f2c48-39e3-478c-863d-65bfd252d017" providerId="ADAL" clId="{1D3D21AF-1D86-471C-AEFD-5119C3F29903}" dt="2023-03-13T21:42:09.414" v="36" actId="2696"/>
        <pc:sldMkLst>
          <pc:docMk/>
          <pc:sldMk cId="2777871799" sldId="323"/>
        </pc:sldMkLst>
      </pc:sldChg>
      <pc:sldChg chg="del">
        <pc:chgData name="Alex Pang" userId="b35f2c48-39e3-478c-863d-65bfd252d017" providerId="ADAL" clId="{1D3D21AF-1D86-471C-AEFD-5119C3F29903}" dt="2023-03-13T21:39:54.763" v="28" actId="47"/>
        <pc:sldMkLst>
          <pc:docMk/>
          <pc:sldMk cId="2835858480" sldId="323"/>
        </pc:sldMkLst>
      </pc:sldChg>
      <pc:sldChg chg="del">
        <pc:chgData name="Alex Pang" userId="b35f2c48-39e3-478c-863d-65bfd252d017" providerId="ADAL" clId="{1D3D21AF-1D86-471C-AEFD-5119C3F29903}" dt="2023-03-13T21:39:55.237" v="29" actId="47"/>
        <pc:sldMkLst>
          <pc:docMk/>
          <pc:sldMk cId="3228545728" sldId="324"/>
        </pc:sldMkLst>
      </pc:sldChg>
      <pc:sldMasterChg chg="del delSldLayout">
        <pc:chgData name="Alex Pang" userId="b35f2c48-39e3-478c-863d-65bfd252d017" providerId="ADAL" clId="{1D3D21AF-1D86-471C-AEFD-5119C3F29903}" dt="2023-03-13T21:39:55.237" v="29" actId="47"/>
        <pc:sldMasterMkLst>
          <pc:docMk/>
          <pc:sldMasterMk cId="1338885839" sldId="2147483687"/>
        </pc:sldMasterMkLst>
        <pc:sldLayoutChg chg="del">
          <pc:chgData name="Alex Pang" userId="b35f2c48-39e3-478c-863d-65bfd252d017" providerId="ADAL" clId="{1D3D21AF-1D86-471C-AEFD-5119C3F29903}" dt="2023-03-13T21:39:55.237" v="29" actId="47"/>
          <pc:sldLayoutMkLst>
            <pc:docMk/>
            <pc:sldMasterMk cId="1338885839" sldId="2147483687"/>
            <pc:sldLayoutMk cId="4137023914" sldId="2147483688"/>
          </pc:sldLayoutMkLst>
        </pc:sldLayoutChg>
        <pc:sldLayoutChg chg="del">
          <pc:chgData name="Alex Pang" userId="b35f2c48-39e3-478c-863d-65bfd252d017" providerId="ADAL" clId="{1D3D21AF-1D86-471C-AEFD-5119C3F29903}" dt="2023-03-13T21:39:55.237" v="29" actId="47"/>
          <pc:sldLayoutMkLst>
            <pc:docMk/>
            <pc:sldMasterMk cId="1338885839" sldId="2147483687"/>
            <pc:sldLayoutMk cId="1263477457" sldId="2147483689"/>
          </pc:sldLayoutMkLst>
        </pc:sldLayoutChg>
        <pc:sldLayoutChg chg="del">
          <pc:chgData name="Alex Pang" userId="b35f2c48-39e3-478c-863d-65bfd252d017" providerId="ADAL" clId="{1D3D21AF-1D86-471C-AEFD-5119C3F29903}" dt="2023-03-13T21:39:55.237" v="29" actId="47"/>
          <pc:sldLayoutMkLst>
            <pc:docMk/>
            <pc:sldMasterMk cId="1338885839" sldId="2147483687"/>
            <pc:sldLayoutMk cId="2366988010" sldId="2147483690"/>
          </pc:sldLayoutMkLst>
        </pc:sldLayoutChg>
        <pc:sldLayoutChg chg="del">
          <pc:chgData name="Alex Pang" userId="b35f2c48-39e3-478c-863d-65bfd252d017" providerId="ADAL" clId="{1D3D21AF-1D86-471C-AEFD-5119C3F29903}" dt="2023-03-13T21:39:55.237" v="29" actId="47"/>
          <pc:sldLayoutMkLst>
            <pc:docMk/>
            <pc:sldMasterMk cId="1338885839" sldId="2147483687"/>
            <pc:sldLayoutMk cId="3939092752" sldId="2147483691"/>
          </pc:sldLayoutMkLst>
        </pc:sldLayoutChg>
        <pc:sldLayoutChg chg="del">
          <pc:chgData name="Alex Pang" userId="b35f2c48-39e3-478c-863d-65bfd252d017" providerId="ADAL" clId="{1D3D21AF-1D86-471C-AEFD-5119C3F29903}" dt="2023-03-13T21:39:55.237" v="29" actId="47"/>
          <pc:sldLayoutMkLst>
            <pc:docMk/>
            <pc:sldMasterMk cId="1338885839" sldId="2147483687"/>
            <pc:sldLayoutMk cId="1116137213" sldId="2147483692"/>
          </pc:sldLayoutMkLst>
        </pc:sldLayoutChg>
        <pc:sldLayoutChg chg="del">
          <pc:chgData name="Alex Pang" userId="b35f2c48-39e3-478c-863d-65bfd252d017" providerId="ADAL" clId="{1D3D21AF-1D86-471C-AEFD-5119C3F29903}" dt="2023-03-13T21:39:55.237" v="29" actId="47"/>
          <pc:sldLayoutMkLst>
            <pc:docMk/>
            <pc:sldMasterMk cId="1338885839" sldId="2147483687"/>
            <pc:sldLayoutMk cId="1041532747" sldId="2147483693"/>
          </pc:sldLayoutMkLst>
        </pc:sldLayoutChg>
        <pc:sldLayoutChg chg="del">
          <pc:chgData name="Alex Pang" userId="b35f2c48-39e3-478c-863d-65bfd252d017" providerId="ADAL" clId="{1D3D21AF-1D86-471C-AEFD-5119C3F29903}" dt="2023-03-13T21:39:55.237" v="29" actId="47"/>
          <pc:sldLayoutMkLst>
            <pc:docMk/>
            <pc:sldMasterMk cId="1338885839" sldId="2147483687"/>
            <pc:sldLayoutMk cId="2961321162" sldId="2147483694"/>
          </pc:sldLayoutMkLst>
        </pc:sldLayoutChg>
        <pc:sldLayoutChg chg="del">
          <pc:chgData name="Alex Pang" userId="b35f2c48-39e3-478c-863d-65bfd252d017" providerId="ADAL" clId="{1D3D21AF-1D86-471C-AEFD-5119C3F29903}" dt="2023-03-13T21:39:55.237" v="29" actId="47"/>
          <pc:sldLayoutMkLst>
            <pc:docMk/>
            <pc:sldMasterMk cId="1338885839" sldId="2147483687"/>
            <pc:sldLayoutMk cId="730366010" sldId="2147483695"/>
          </pc:sldLayoutMkLst>
        </pc:sldLayoutChg>
        <pc:sldLayoutChg chg="del">
          <pc:chgData name="Alex Pang" userId="b35f2c48-39e3-478c-863d-65bfd252d017" providerId="ADAL" clId="{1D3D21AF-1D86-471C-AEFD-5119C3F29903}" dt="2023-03-13T21:39:55.237" v="29" actId="47"/>
          <pc:sldLayoutMkLst>
            <pc:docMk/>
            <pc:sldMasterMk cId="1338885839" sldId="2147483687"/>
            <pc:sldLayoutMk cId="1811632064" sldId="2147483696"/>
          </pc:sldLayoutMkLst>
        </pc:sldLayoutChg>
        <pc:sldLayoutChg chg="del">
          <pc:chgData name="Alex Pang" userId="b35f2c48-39e3-478c-863d-65bfd252d017" providerId="ADAL" clId="{1D3D21AF-1D86-471C-AEFD-5119C3F29903}" dt="2023-03-13T21:39:55.237" v="29" actId="47"/>
          <pc:sldLayoutMkLst>
            <pc:docMk/>
            <pc:sldMasterMk cId="1338885839" sldId="2147483687"/>
            <pc:sldLayoutMk cId="184567227" sldId="2147483697"/>
          </pc:sldLayoutMkLst>
        </pc:sldLayoutChg>
        <pc:sldLayoutChg chg="del">
          <pc:chgData name="Alex Pang" userId="b35f2c48-39e3-478c-863d-65bfd252d017" providerId="ADAL" clId="{1D3D21AF-1D86-471C-AEFD-5119C3F29903}" dt="2023-03-13T21:39:55.237" v="29" actId="47"/>
          <pc:sldLayoutMkLst>
            <pc:docMk/>
            <pc:sldMasterMk cId="1338885839" sldId="2147483687"/>
            <pc:sldLayoutMk cId="2331563929" sldId="2147483698"/>
          </pc:sldLayoutMkLst>
        </pc:sldLayoutChg>
        <pc:sldLayoutChg chg="del">
          <pc:chgData name="Alex Pang" userId="b35f2c48-39e3-478c-863d-65bfd252d017" providerId="ADAL" clId="{1D3D21AF-1D86-471C-AEFD-5119C3F29903}" dt="2023-03-13T21:39:55.237" v="29" actId="47"/>
          <pc:sldLayoutMkLst>
            <pc:docMk/>
            <pc:sldMasterMk cId="1338885839" sldId="2147483687"/>
            <pc:sldLayoutMk cId="2183755689" sldId="2147483699"/>
          </pc:sldLayoutMkLst>
        </pc:sldLayoutChg>
      </pc:sldMasterChg>
    </pc:docChg>
  </pc:docChgLst>
  <pc:docChgLst>
    <pc:chgData name="Alex Pang" userId="b35f2c48-39e3-478c-863d-65bfd252d017" providerId="ADAL" clId="{FCDCDC8D-F43A-4B7A-B008-3C2A29798668}"/>
    <pc:docChg chg="custSel modSld modMainMaster">
      <pc:chgData name="Alex Pang" userId="b35f2c48-39e3-478c-863d-65bfd252d017" providerId="ADAL" clId="{FCDCDC8D-F43A-4B7A-B008-3C2A29798668}" dt="2022-10-21T19:01:10.998" v="9" actId="2711"/>
      <pc:docMkLst>
        <pc:docMk/>
      </pc:docMkLst>
      <pc:sldChg chg="modSp mod">
        <pc:chgData name="Alex Pang" userId="b35f2c48-39e3-478c-863d-65bfd252d017" providerId="ADAL" clId="{FCDCDC8D-F43A-4B7A-B008-3C2A29798668}" dt="2022-10-21T19:00:47.055" v="4" actId="2711"/>
        <pc:sldMkLst>
          <pc:docMk/>
          <pc:sldMk cId="375537584" sldId="321"/>
        </pc:sldMkLst>
        <pc:spChg chg="mod">
          <ac:chgData name="Alex Pang" userId="b35f2c48-39e3-478c-863d-65bfd252d017" providerId="ADAL" clId="{FCDCDC8D-F43A-4B7A-B008-3C2A29798668}" dt="2022-10-21T19:00:38.851" v="3" actId="2711"/>
          <ac:spMkLst>
            <pc:docMk/>
            <pc:sldMk cId="375537584" sldId="321"/>
            <ac:spMk id="3" creationId="{02F87C00-6AC0-887D-AEA9-243D779A4B7F}"/>
          </ac:spMkLst>
        </pc:spChg>
        <pc:spChg chg="mod">
          <ac:chgData name="Alex Pang" userId="b35f2c48-39e3-478c-863d-65bfd252d017" providerId="ADAL" clId="{FCDCDC8D-F43A-4B7A-B008-3C2A29798668}" dt="2022-10-21T19:00:47.055" v="4" actId="2711"/>
          <ac:spMkLst>
            <pc:docMk/>
            <pc:sldMk cId="375537584" sldId="321"/>
            <ac:spMk id="4" creationId="{905FC1C9-83F1-2CBD-6B8A-2FE474DBEA7A}"/>
          </ac:spMkLst>
        </pc:spChg>
      </pc:sldChg>
      <pc:sldChg chg="delSp mod">
        <pc:chgData name="Alex Pang" userId="b35f2c48-39e3-478c-863d-65bfd252d017" providerId="ADAL" clId="{FCDCDC8D-F43A-4B7A-B008-3C2A29798668}" dt="2022-10-21T19:00:56.237" v="5" actId="478"/>
        <pc:sldMkLst>
          <pc:docMk/>
          <pc:sldMk cId="2325233749" sldId="322"/>
        </pc:sldMkLst>
        <pc:spChg chg="del">
          <ac:chgData name="Alex Pang" userId="b35f2c48-39e3-478c-863d-65bfd252d017" providerId="ADAL" clId="{FCDCDC8D-F43A-4B7A-B008-3C2A29798668}" dt="2022-10-21T19:00:56.237" v="5" actId="478"/>
          <ac:spMkLst>
            <pc:docMk/>
            <pc:sldMk cId="2325233749" sldId="322"/>
            <ac:spMk id="5" creationId="{91F3D353-FC7C-72A3-20E6-E489F29E77AD}"/>
          </ac:spMkLst>
        </pc:spChg>
      </pc:sldChg>
      <pc:sldChg chg="modSp modAnim">
        <pc:chgData name="Alex Pang" userId="b35f2c48-39e3-478c-863d-65bfd252d017" providerId="ADAL" clId="{FCDCDC8D-F43A-4B7A-B008-3C2A29798668}" dt="2022-10-21T19:01:10.998" v="9" actId="2711"/>
        <pc:sldMkLst>
          <pc:docMk/>
          <pc:sldMk cId="440738146" sldId="324"/>
        </pc:sldMkLst>
        <pc:spChg chg="mod">
          <ac:chgData name="Alex Pang" userId="b35f2c48-39e3-478c-863d-65bfd252d017" providerId="ADAL" clId="{FCDCDC8D-F43A-4B7A-B008-3C2A29798668}" dt="2022-10-21T19:01:10.998" v="9" actId="2711"/>
          <ac:spMkLst>
            <pc:docMk/>
            <pc:sldMk cId="440738146" sldId="324"/>
            <ac:spMk id="4" creationId="{B8D9185B-879E-7939-87EE-D74502A273E0}"/>
          </ac:spMkLst>
        </pc:spChg>
      </pc:sldChg>
      <pc:sldMasterChg chg="modSldLayout">
        <pc:chgData name="Alex Pang" userId="b35f2c48-39e3-478c-863d-65bfd252d017" providerId="ADAL" clId="{FCDCDC8D-F43A-4B7A-B008-3C2A29798668}" dt="2022-10-21T19:00:15.903" v="1" actId="2711"/>
        <pc:sldMasterMkLst>
          <pc:docMk/>
          <pc:sldMasterMk cId="3682365621" sldId="2147483674"/>
        </pc:sldMasterMkLst>
        <pc:sldLayoutChg chg="modSp">
          <pc:chgData name="Alex Pang" userId="b35f2c48-39e3-478c-863d-65bfd252d017" providerId="ADAL" clId="{FCDCDC8D-F43A-4B7A-B008-3C2A29798668}" dt="2022-10-21T19:00:15.903" v="1" actId="2711"/>
          <pc:sldLayoutMkLst>
            <pc:docMk/>
            <pc:sldMasterMk cId="3682365621" sldId="2147483674"/>
            <pc:sldLayoutMk cId="216613234" sldId="2147483686"/>
          </pc:sldLayoutMkLst>
          <pc:spChg chg="mod">
            <ac:chgData name="Alex Pang" userId="b35f2c48-39e3-478c-863d-65bfd252d017" providerId="ADAL" clId="{FCDCDC8D-F43A-4B7A-B008-3C2A29798668}" dt="2022-10-21T19:00:15.903" v="1" actId="2711"/>
            <ac:spMkLst>
              <pc:docMk/>
              <pc:sldMasterMk cId="3682365621" sldId="2147483674"/>
              <pc:sldLayoutMk cId="216613234" sldId="2147483686"/>
              <ac:spMk id="3" creationId="{00000000-0000-0000-0000-000000000000}"/>
            </ac:spMkLst>
          </pc:spChg>
          <pc:spChg chg="mod">
            <ac:chgData name="Alex Pang" userId="b35f2c48-39e3-478c-863d-65bfd252d017" providerId="ADAL" clId="{FCDCDC8D-F43A-4B7A-B008-3C2A29798668}" dt="2022-10-21T18:59:52.586" v="0" actId="2711"/>
            <ac:spMkLst>
              <pc:docMk/>
              <pc:sldMasterMk cId="3682365621" sldId="2147483674"/>
              <pc:sldLayoutMk cId="216613234" sldId="2147483686"/>
              <ac:spMk id="4" creationId="{00000000-0000-0000-0000-000000000000}"/>
            </ac:spMkLst>
          </pc:spChg>
        </pc:sldLayoutChg>
      </pc:sldMasterChg>
    </pc:docChg>
  </pc:docChgLst>
  <pc:docChgLst>
    <pc:chgData name="Alex Pang" userId="b35f2c48-39e3-478c-863d-65bfd252d017" providerId="ADAL" clId="{FBF1EBE6-AA7A-4BDC-9133-160585461A8A}"/>
    <pc:docChg chg="delSld modSld sldOrd">
      <pc:chgData name="Alex Pang" userId="b35f2c48-39e3-478c-863d-65bfd252d017" providerId="ADAL" clId="{FBF1EBE6-AA7A-4BDC-9133-160585461A8A}" dt="2022-09-10T02:19:08.350" v="2" actId="2696"/>
      <pc:docMkLst>
        <pc:docMk/>
      </pc:docMkLst>
      <pc:sldChg chg="del">
        <pc:chgData name="Alex Pang" userId="b35f2c48-39e3-478c-863d-65bfd252d017" providerId="ADAL" clId="{FBF1EBE6-AA7A-4BDC-9133-160585461A8A}" dt="2022-09-10T02:19:08.350" v="2" actId="2696"/>
        <pc:sldMkLst>
          <pc:docMk/>
          <pc:sldMk cId="1175031532" sldId="315"/>
        </pc:sldMkLst>
      </pc:sldChg>
      <pc:sldChg chg="ord">
        <pc:chgData name="Alex Pang" userId="b35f2c48-39e3-478c-863d-65bfd252d017" providerId="ADAL" clId="{FBF1EBE6-AA7A-4BDC-9133-160585461A8A}" dt="2022-09-10T02:19:05.120" v="1"/>
        <pc:sldMkLst>
          <pc:docMk/>
          <pc:sldMk cId="375537584" sldId="321"/>
        </pc:sldMkLst>
      </pc:sldChg>
      <pc:sldMasterChg chg="delSldLayout">
        <pc:chgData name="Alex Pang" userId="b35f2c48-39e3-478c-863d-65bfd252d017" providerId="ADAL" clId="{FBF1EBE6-AA7A-4BDC-9133-160585461A8A}" dt="2022-09-10T02:19:08.350" v="2" actId="2696"/>
        <pc:sldMasterMkLst>
          <pc:docMk/>
          <pc:sldMasterMk cId="2798249480" sldId="2147483648"/>
        </pc:sldMasterMkLst>
        <pc:sldLayoutChg chg="del">
          <pc:chgData name="Alex Pang" userId="b35f2c48-39e3-478c-863d-65bfd252d017" providerId="ADAL" clId="{FBF1EBE6-AA7A-4BDC-9133-160585461A8A}" dt="2022-09-10T02:19:08.350" v="2" actId="2696"/>
          <pc:sldLayoutMkLst>
            <pc:docMk/>
            <pc:sldMasterMk cId="2798249480" sldId="2147483648"/>
            <pc:sldLayoutMk cId="2295963182" sldId="214748366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F0393-2B3B-47D0-8E47-51D75493ECFB}"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8053FEA6-5C9C-452D-BCC1-7790944FB906}">
      <dgm:prSet phldrT="[Text]" custT="1"/>
      <dgm:spPr/>
      <dgm:t>
        <a:bodyPr/>
        <a:lstStyle/>
        <a:p>
          <a:r>
            <a:rPr lang="en-US" sz="1200" dirty="0"/>
            <a:t>March 2015  </a:t>
          </a:r>
          <a:r>
            <a:rPr lang="en-US" sz="1200" dirty="0" err="1"/>
            <a:t>Keras</a:t>
          </a:r>
          <a:r>
            <a:rPr lang="en-US" sz="1200" dirty="0"/>
            <a:t> first release which is built on top of Theano</a:t>
          </a:r>
        </a:p>
      </dgm:t>
    </dgm:pt>
    <dgm:pt modelId="{95978AAB-A689-4FF2-A912-9B7F74487B5B}" type="parTrans" cxnId="{2B82BDAF-A763-405D-995A-19385182C813}">
      <dgm:prSet/>
      <dgm:spPr/>
      <dgm:t>
        <a:bodyPr/>
        <a:lstStyle/>
        <a:p>
          <a:endParaRPr lang="en-US"/>
        </a:p>
      </dgm:t>
    </dgm:pt>
    <dgm:pt modelId="{BE3B7CAA-33E2-4C72-BF99-134A01F05A36}" type="sibTrans" cxnId="{2B82BDAF-A763-405D-995A-19385182C813}">
      <dgm:prSet/>
      <dgm:spPr/>
      <dgm:t>
        <a:bodyPr/>
        <a:lstStyle/>
        <a:p>
          <a:endParaRPr lang="en-US"/>
        </a:p>
      </dgm:t>
    </dgm:pt>
    <dgm:pt modelId="{F32102C5-E0F6-4DCD-B51A-ACB970A10D9C}">
      <dgm:prSet phldrT="[Text]" custT="1"/>
      <dgm:spPr/>
      <dgm:t>
        <a:bodyPr/>
        <a:lstStyle/>
        <a:p>
          <a:r>
            <a:rPr lang="en-US" sz="1200" dirty="0"/>
            <a:t>November 2015 first release of </a:t>
          </a:r>
          <a:r>
            <a:rPr lang="en-US" sz="1200" b="1" dirty="0"/>
            <a:t>TensorFlow 1.0</a:t>
          </a:r>
        </a:p>
      </dgm:t>
    </dgm:pt>
    <dgm:pt modelId="{C327E6D0-305D-4D79-93A9-3621453A746C}" type="parTrans" cxnId="{0B9A7836-30DD-46F7-B434-D15BCF1797DC}">
      <dgm:prSet/>
      <dgm:spPr/>
      <dgm:t>
        <a:bodyPr/>
        <a:lstStyle/>
        <a:p>
          <a:endParaRPr lang="en-US"/>
        </a:p>
      </dgm:t>
    </dgm:pt>
    <dgm:pt modelId="{C63E9279-4B08-4A46-8598-4D8C5C346C98}" type="sibTrans" cxnId="{0B9A7836-30DD-46F7-B434-D15BCF1797DC}">
      <dgm:prSet/>
      <dgm:spPr/>
      <dgm:t>
        <a:bodyPr/>
        <a:lstStyle/>
        <a:p>
          <a:endParaRPr lang="en-US"/>
        </a:p>
      </dgm:t>
    </dgm:pt>
    <dgm:pt modelId="{7F7A7B89-7FE6-409D-8503-00E525A4AB8E}">
      <dgm:prSet phldrT="[Text]" custT="1"/>
      <dgm:spPr/>
      <dgm:t>
        <a:bodyPr/>
        <a:lstStyle/>
        <a:p>
          <a:r>
            <a:rPr lang="en-US" sz="1200" dirty="0"/>
            <a:t>September 2016 </a:t>
          </a:r>
          <a:r>
            <a:rPr lang="en-US" sz="1200" dirty="0" err="1"/>
            <a:t>Keras</a:t>
          </a:r>
          <a:r>
            <a:rPr lang="en-US" sz="1200" dirty="0"/>
            <a:t> becomes TensorFlow backend</a:t>
          </a:r>
        </a:p>
      </dgm:t>
    </dgm:pt>
    <dgm:pt modelId="{13123589-3A8A-4475-B319-06FC71F26BE6}" type="parTrans" cxnId="{9AC6E6B9-78E2-4B24-8169-422E618BBAAE}">
      <dgm:prSet/>
      <dgm:spPr/>
      <dgm:t>
        <a:bodyPr/>
        <a:lstStyle/>
        <a:p>
          <a:endParaRPr lang="en-US"/>
        </a:p>
      </dgm:t>
    </dgm:pt>
    <dgm:pt modelId="{F0EE737D-46EE-48BE-B4FE-64ED7179DD6E}" type="sibTrans" cxnId="{9AC6E6B9-78E2-4B24-8169-422E618BBAAE}">
      <dgm:prSet/>
      <dgm:spPr/>
      <dgm:t>
        <a:bodyPr/>
        <a:lstStyle/>
        <a:p>
          <a:endParaRPr lang="en-US"/>
        </a:p>
      </dgm:t>
    </dgm:pt>
    <dgm:pt modelId="{7DCB420E-34A8-4092-AC5D-C14D75AC4AA8}">
      <dgm:prSet phldrT="[Text]" custT="1"/>
      <dgm:spPr/>
      <dgm:t>
        <a:bodyPr/>
        <a:lstStyle/>
        <a:p>
          <a:r>
            <a:rPr lang="en-US" sz="1200" dirty="0"/>
            <a:t>2016 to 2017 </a:t>
          </a:r>
          <a:r>
            <a:rPr lang="en-US" sz="1200" dirty="0" err="1"/>
            <a:t>Keras</a:t>
          </a:r>
          <a:r>
            <a:rPr lang="en-US" sz="1200" dirty="0"/>
            <a:t> becomes default front-end of TensorFlow</a:t>
          </a:r>
        </a:p>
      </dgm:t>
    </dgm:pt>
    <dgm:pt modelId="{E9ABAC46-7B80-47AF-A75D-25D6D3F0BD90}" type="parTrans" cxnId="{3C65409C-A4FB-4887-BCD8-5E12600DA39A}">
      <dgm:prSet/>
      <dgm:spPr/>
      <dgm:t>
        <a:bodyPr/>
        <a:lstStyle/>
        <a:p>
          <a:endParaRPr lang="en-US"/>
        </a:p>
      </dgm:t>
    </dgm:pt>
    <dgm:pt modelId="{00300992-E882-4AC5-82B2-951E144CE484}" type="sibTrans" cxnId="{3C65409C-A4FB-4887-BCD8-5E12600DA39A}">
      <dgm:prSet/>
      <dgm:spPr/>
      <dgm:t>
        <a:bodyPr/>
        <a:lstStyle/>
        <a:p>
          <a:endParaRPr lang="en-US"/>
        </a:p>
      </dgm:t>
    </dgm:pt>
    <dgm:pt modelId="{5828019F-BA19-42D6-8A04-71BBD9E5797B}">
      <dgm:prSet phldrT="[Text]" custT="1"/>
      <dgm:spPr/>
      <dgm:t>
        <a:bodyPr/>
        <a:lstStyle/>
        <a:p>
          <a:r>
            <a:rPr lang="en-US" sz="1200" dirty="0"/>
            <a:t>2017 Add CNTK and </a:t>
          </a:r>
          <a:r>
            <a:rPr lang="en-US" sz="1200" dirty="0" err="1"/>
            <a:t>MXNet</a:t>
          </a:r>
          <a:r>
            <a:rPr lang="en-US" sz="1200" dirty="0"/>
            <a:t> as additional backend</a:t>
          </a:r>
        </a:p>
      </dgm:t>
    </dgm:pt>
    <dgm:pt modelId="{D22BC477-4642-4CFF-8944-1C437B87AA19}" type="parTrans" cxnId="{77D3266B-5C8E-432B-8949-1F1755C750E5}">
      <dgm:prSet/>
      <dgm:spPr/>
      <dgm:t>
        <a:bodyPr/>
        <a:lstStyle/>
        <a:p>
          <a:endParaRPr lang="en-US"/>
        </a:p>
      </dgm:t>
    </dgm:pt>
    <dgm:pt modelId="{1B104E08-F440-477C-852C-ED271238E056}" type="sibTrans" cxnId="{77D3266B-5C8E-432B-8949-1F1755C750E5}">
      <dgm:prSet/>
      <dgm:spPr/>
      <dgm:t>
        <a:bodyPr/>
        <a:lstStyle/>
        <a:p>
          <a:endParaRPr lang="en-US"/>
        </a:p>
      </dgm:t>
    </dgm:pt>
    <dgm:pt modelId="{B46CB5F1-F462-41F2-A34A-301E91A92A82}">
      <dgm:prSet phldrT="[Text]" custT="1"/>
      <dgm:spPr/>
      <dgm:t>
        <a:bodyPr/>
        <a:lstStyle/>
        <a:p>
          <a:r>
            <a:rPr lang="en-US" sz="1400" dirty="0"/>
            <a:t>2018 </a:t>
          </a:r>
          <a:r>
            <a:rPr lang="en-US" sz="1400" dirty="0" err="1"/>
            <a:t>Keras</a:t>
          </a:r>
          <a:r>
            <a:rPr lang="en-US" sz="1400" dirty="0"/>
            <a:t> becomes official API for TensorFlow</a:t>
          </a:r>
        </a:p>
      </dgm:t>
    </dgm:pt>
    <dgm:pt modelId="{F1305290-A574-46F5-8857-401B7269E6A7}" type="parTrans" cxnId="{601C26A2-1D1F-4C6F-8075-C085182512EF}">
      <dgm:prSet/>
      <dgm:spPr/>
      <dgm:t>
        <a:bodyPr/>
        <a:lstStyle/>
        <a:p>
          <a:endParaRPr lang="en-US"/>
        </a:p>
      </dgm:t>
    </dgm:pt>
    <dgm:pt modelId="{A3CBDF32-9CD8-4C2D-A036-EFDCF234AF5E}" type="sibTrans" cxnId="{601C26A2-1D1F-4C6F-8075-C085182512EF}">
      <dgm:prSet/>
      <dgm:spPr/>
      <dgm:t>
        <a:bodyPr/>
        <a:lstStyle/>
        <a:p>
          <a:endParaRPr lang="en-US"/>
        </a:p>
      </dgm:t>
    </dgm:pt>
    <dgm:pt modelId="{8294CAF5-827A-4B64-8581-36F62E1F34AC}">
      <dgm:prSet phldrT="[Text]" custT="1"/>
      <dgm:spPr/>
      <dgm:t>
        <a:bodyPr/>
        <a:lstStyle/>
        <a:p>
          <a:r>
            <a:rPr lang="en-US" sz="1200" dirty="0"/>
            <a:t>2018 to 2019 both Theano and CNTK are out of development and </a:t>
          </a:r>
          <a:r>
            <a:rPr lang="en-US" sz="1200" dirty="0" err="1"/>
            <a:t>Keras</a:t>
          </a:r>
          <a:r>
            <a:rPr lang="en-US" sz="1200" dirty="0"/>
            <a:t> is back to </a:t>
          </a:r>
        </a:p>
      </dgm:t>
    </dgm:pt>
    <dgm:pt modelId="{D903E817-B17B-48E8-AA2D-5247D6BA1DA4}" type="parTrans" cxnId="{C1F6422D-7A14-4BD8-8C02-A97DF4C22A21}">
      <dgm:prSet/>
      <dgm:spPr/>
      <dgm:t>
        <a:bodyPr/>
        <a:lstStyle/>
        <a:p>
          <a:endParaRPr lang="en-US"/>
        </a:p>
      </dgm:t>
    </dgm:pt>
    <dgm:pt modelId="{ABED7F5E-DB5D-4D74-8017-D866F2F6EE0A}" type="sibTrans" cxnId="{C1F6422D-7A14-4BD8-8C02-A97DF4C22A21}">
      <dgm:prSet/>
      <dgm:spPr/>
      <dgm:t>
        <a:bodyPr/>
        <a:lstStyle/>
        <a:p>
          <a:endParaRPr lang="en-US"/>
        </a:p>
      </dgm:t>
    </dgm:pt>
    <dgm:pt modelId="{69FD2423-D37E-461A-BB51-240F80310815}" type="pres">
      <dgm:prSet presAssocID="{C60F0393-2B3B-47D0-8E47-51D75493ECFB}" presName="Name0" presStyleCnt="0">
        <dgm:presLayoutVars>
          <dgm:dir/>
          <dgm:resizeHandles val="exact"/>
        </dgm:presLayoutVars>
      </dgm:prSet>
      <dgm:spPr/>
    </dgm:pt>
    <dgm:pt modelId="{16A92F52-1A65-4122-8A1B-371F2B5D89C1}" type="pres">
      <dgm:prSet presAssocID="{C60F0393-2B3B-47D0-8E47-51D75493ECFB}" presName="arrow" presStyleLbl="bgShp" presStyleIdx="0" presStyleCnt="1" custLinFactNeighborY="0"/>
      <dgm:spPr/>
    </dgm:pt>
    <dgm:pt modelId="{E633E1E6-2630-405B-8D2D-ACCD9F17A998}" type="pres">
      <dgm:prSet presAssocID="{C60F0393-2B3B-47D0-8E47-51D75493ECFB}" presName="points" presStyleCnt="0"/>
      <dgm:spPr/>
    </dgm:pt>
    <dgm:pt modelId="{A942F8A9-074F-4C6B-84D5-0B3C674DF081}" type="pres">
      <dgm:prSet presAssocID="{8053FEA6-5C9C-452D-BCC1-7790944FB906}" presName="compositeA" presStyleCnt="0"/>
      <dgm:spPr/>
    </dgm:pt>
    <dgm:pt modelId="{533633FA-C0C0-4D81-936A-1FE8CAB82101}" type="pres">
      <dgm:prSet presAssocID="{8053FEA6-5C9C-452D-BCC1-7790944FB906}" presName="textA" presStyleLbl="revTx" presStyleIdx="0" presStyleCnt="7" custScaleX="176008" custScaleY="51402" custLinFactNeighborX="65111" custLinFactNeighborY="20091">
        <dgm:presLayoutVars>
          <dgm:bulletEnabled val="1"/>
        </dgm:presLayoutVars>
      </dgm:prSet>
      <dgm:spPr/>
    </dgm:pt>
    <dgm:pt modelId="{63D662C9-CEEB-4CF8-B1F3-18CEBAD2C3DD}" type="pres">
      <dgm:prSet presAssocID="{8053FEA6-5C9C-452D-BCC1-7790944FB906}" presName="circleA" presStyleLbl="node1" presStyleIdx="0" presStyleCnt="7" custLinFactNeighborX="4794" custLinFactNeighborY="48598"/>
      <dgm:spPr/>
    </dgm:pt>
    <dgm:pt modelId="{1125DC6C-02C6-43E4-A54D-294F36E41D72}" type="pres">
      <dgm:prSet presAssocID="{8053FEA6-5C9C-452D-BCC1-7790944FB906}" presName="spaceA" presStyleCnt="0"/>
      <dgm:spPr/>
    </dgm:pt>
    <dgm:pt modelId="{3D78443A-6DCB-4152-A5AF-320C7C0A9583}" type="pres">
      <dgm:prSet presAssocID="{BE3B7CAA-33E2-4C72-BF99-134A01F05A36}" presName="space" presStyleCnt="0"/>
      <dgm:spPr/>
    </dgm:pt>
    <dgm:pt modelId="{7A2ADBAC-3328-4F3C-A59C-A7C70A319EA3}" type="pres">
      <dgm:prSet presAssocID="{F32102C5-E0F6-4DCD-B51A-ACB970A10D9C}" presName="compositeB" presStyleCnt="0"/>
      <dgm:spPr/>
    </dgm:pt>
    <dgm:pt modelId="{BAAC2BE0-36A7-4FFE-949C-E7AB3CEF2D6A}" type="pres">
      <dgm:prSet presAssocID="{F32102C5-E0F6-4DCD-B51A-ACB970A10D9C}" presName="textB" presStyleLbl="revTx" presStyleIdx="1" presStyleCnt="7" custScaleY="49725" custLinFactNeighborX="-47130" custLinFactNeighborY="-15021">
        <dgm:presLayoutVars>
          <dgm:bulletEnabled val="1"/>
        </dgm:presLayoutVars>
      </dgm:prSet>
      <dgm:spPr/>
    </dgm:pt>
    <dgm:pt modelId="{B9DA5FD0-36F3-4A3D-A4EE-770D233A3712}" type="pres">
      <dgm:prSet presAssocID="{F32102C5-E0F6-4DCD-B51A-ACB970A10D9C}" presName="circleB" presStyleLbl="node1" presStyleIdx="1" presStyleCnt="7" custLinFactNeighborX="-26157" custLinFactNeighborY="-52724"/>
      <dgm:spPr/>
    </dgm:pt>
    <dgm:pt modelId="{EED680CD-9AEF-4AD3-BD4A-DB9C8EF26DA6}" type="pres">
      <dgm:prSet presAssocID="{F32102C5-E0F6-4DCD-B51A-ACB970A10D9C}" presName="spaceB" presStyleCnt="0"/>
      <dgm:spPr/>
    </dgm:pt>
    <dgm:pt modelId="{DA7C6E3A-8C8A-4374-B24C-5481A4D9FC6A}" type="pres">
      <dgm:prSet presAssocID="{C63E9279-4B08-4A46-8598-4D8C5C346C98}" presName="space" presStyleCnt="0"/>
      <dgm:spPr/>
    </dgm:pt>
    <dgm:pt modelId="{8833DE0A-7C29-4F4D-B407-D159167C149C}" type="pres">
      <dgm:prSet presAssocID="{7F7A7B89-7FE6-409D-8503-00E525A4AB8E}" presName="compositeA" presStyleCnt="0"/>
      <dgm:spPr/>
    </dgm:pt>
    <dgm:pt modelId="{EBC33349-03D7-400B-B452-5B149952A19C}" type="pres">
      <dgm:prSet presAssocID="{7F7A7B89-7FE6-409D-8503-00E525A4AB8E}" presName="textA" presStyleLbl="revTx" presStyleIdx="2" presStyleCnt="7" custScaleY="63549">
        <dgm:presLayoutVars>
          <dgm:bulletEnabled val="1"/>
        </dgm:presLayoutVars>
      </dgm:prSet>
      <dgm:spPr/>
    </dgm:pt>
    <dgm:pt modelId="{47E1268D-DD25-44A6-910C-F747553FD54C}" type="pres">
      <dgm:prSet presAssocID="{7F7A7B89-7FE6-409D-8503-00E525A4AB8E}" presName="circleA" presStyleLbl="node1" presStyleIdx="2" presStyleCnt="7" custLinFactNeighborX="-23075" custLinFactNeighborY="34002"/>
      <dgm:spPr/>
    </dgm:pt>
    <dgm:pt modelId="{33B41FBA-1B2F-4D41-8515-954BC42B34F8}" type="pres">
      <dgm:prSet presAssocID="{7F7A7B89-7FE6-409D-8503-00E525A4AB8E}" presName="spaceA" presStyleCnt="0"/>
      <dgm:spPr/>
    </dgm:pt>
    <dgm:pt modelId="{B81C26CA-F32E-4DFF-AB01-884C102185CC}" type="pres">
      <dgm:prSet presAssocID="{F0EE737D-46EE-48BE-B4FE-64ED7179DD6E}" presName="space" presStyleCnt="0"/>
      <dgm:spPr/>
    </dgm:pt>
    <dgm:pt modelId="{9DFE0632-6C4F-4A02-854C-15682B3F046D}" type="pres">
      <dgm:prSet presAssocID="{7DCB420E-34A8-4092-AC5D-C14D75AC4AA8}" presName="compositeB" presStyleCnt="0"/>
      <dgm:spPr/>
    </dgm:pt>
    <dgm:pt modelId="{463FBB59-4DA7-4E3A-9E68-35158A4DCD06}" type="pres">
      <dgm:prSet presAssocID="{7DCB420E-34A8-4092-AC5D-C14D75AC4AA8}" presName="textB" presStyleLbl="revTx" presStyleIdx="3" presStyleCnt="7" custScaleY="44709" custLinFactNeighborX="-4834" custLinFactNeighborY="-13381">
        <dgm:presLayoutVars>
          <dgm:bulletEnabled val="1"/>
        </dgm:presLayoutVars>
      </dgm:prSet>
      <dgm:spPr/>
    </dgm:pt>
    <dgm:pt modelId="{1A1D2C2E-C311-4CE1-B39D-70F339A928AA}" type="pres">
      <dgm:prSet presAssocID="{7DCB420E-34A8-4092-AC5D-C14D75AC4AA8}" presName="circleB" presStyleLbl="node1" presStyleIdx="3" presStyleCnt="7" custLinFactNeighborX="7891" custLinFactNeighborY="-57740"/>
      <dgm:spPr/>
    </dgm:pt>
    <dgm:pt modelId="{B62B5E28-0AC7-4BA0-91CF-68AE4665421B}" type="pres">
      <dgm:prSet presAssocID="{7DCB420E-34A8-4092-AC5D-C14D75AC4AA8}" presName="spaceB" presStyleCnt="0"/>
      <dgm:spPr/>
    </dgm:pt>
    <dgm:pt modelId="{8CEE1AB1-8B49-4016-933D-0DFB65740FAC}" type="pres">
      <dgm:prSet presAssocID="{00300992-E882-4AC5-82B2-951E144CE484}" presName="space" presStyleCnt="0"/>
      <dgm:spPr/>
    </dgm:pt>
    <dgm:pt modelId="{AEC9D8D2-C4B9-46B6-A66E-E55EB3F14227}" type="pres">
      <dgm:prSet presAssocID="{5828019F-BA19-42D6-8A04-71BBD9E5797B}" presName="compositeA" presStyleCnt="0"/>
      <dgm:spPr/>
    </dgm:pt>
    <dgm:pt modelId="{90B56E66-76D2-499F-B163-A52B7824F156}" type="pres">
      <dgm:prSet presAssocID="{5828019F-BA19-42D6-8A04-71BBD9E5797B}" presName="textA" presStyleLbl="revTx" presStyleIdx="4" presStyleCnt="7" custScaleY="76549">
        <dgm:presLayoutVars>
          <dgm:bulletEnabled val="1"/>
        </dgm:presLayoutVars>
      </dgm:prSet>
      <dgm:spPr/>
    </dgm:pt>
    <dgm:pt modelId="{464B7F14-0053-4910-9277-314493C5BF00}" type="pres">
      <dgm:prSet presAssocID="{5828019F-BA19-42D6-8A04-71BBD9E5797B}" presName="circleA" presStyleLbl="node1" presStyleIdx="4" presStyleCnt="7" custLinFactNeighborY="25900"/>
      <dgm:spPr/>
    </dgm:pt>
    <dgm:pt modelId="{8B2F6418-A1D9-4741-9ABB-6871CCCF8025}" type="pres">
      <dgm:prSet presAssocID="{5828019F-BA19-42D6-8A04-71BBD9E5797B}" presName="spaceA" presStyleCnt="0"/>
      <dgm:spPr/>
    </dgm:pt>
    <dgm:pt modelId="{342E0173-0813-469A-B718-91EBC6A9A4FB}" type="pres">
      <dgm:prSet presAssocID="{1B104E08-F440-477C-852C-ED271238E056}" presName="space" presStyleCnt="0"/>
      <dgm:spPr/>
    </dgm:pt>
    <dgm:pt modelId="{51FC4889-F3D2-49ED-A593-74DC006A4088}" type="pres">
      <dgm:prSet presAssocID="{B46CB5F1-F462-41F2-A34A-301E91A92A82}" presName="compositeB" presStyleCnt="0"/>
      <dgm:spPr/>
    </dgm:pt>
    <dgm:pt modelId="{36543F5D-8477-4F0E-8D6E-3156E615A7BF}" type="pres">
      <dgm:prSet presAssocID="{B46CB5F1-F462-41F2-A34A-301E91A92A82}" presName="textB" presStyleLbl="revTx" presStyleIdx="5" presStyleCnt="7" custScaleY="64525" custLinFactNeighborX="-4834" custLinFactNeighborY="-3790">
        <dgm:presLayoutVars>
          <dgm:bulletEnabled val="1"/>
        </dgm:presLayoutVars>
      </dgm:prSet>
      <dgm:spPr/>
    </dgm:pt>
    <dgm:pt modelId="{4872A119-220D-40BC-B18B-A52E4F611BED}" type="pres">
      <dgm:prSet presAssocID="{B46CB5F1-F462-41F2-A34A-301E91A92A82}" presName="circleB" presStyleLbl="node1" presStyleIdx="5" presStyleCnt="7" custLinFactNeighborY="-37924"/>
      <dgm:spPr/>
    </dgm:pt>
    <dgm:pt modelId="{F214CCE1-9E05-4BF1-8E84-6B746625D937}" type="pres">
      <dgm:prSet presAssocID="{B46CB5F1-F462-41F2-A34A-301E91A92A82}" presName="spaceB" presStyleCnt="0"/>
      <dgm:spPr/>
    </dgm:pt>
    <dgm:pt modelId="{E902818D-62DB-441C-BE0B-D5DCE3B6672E}" type="pres">
      <dgm:prSet presAssocID="{A3CBDF32-9CD8-4C2D-A036-EFDCF234AF5E}" presName="space" presStyleCnt="0"/>
      <dgm:spPr/>
    </dgm:pt>
    <dgm:pt modelId="{C9D428DD-E890-4A58-A396-387515E55453}" type="pres">
      <dgm:prSet presAssocID="{8294CAF5-827A-4B64-8581-36F62E1F34AC}" presName="compositeA" presStyleCnt="0"/>
      <dgm:spPr/>
    </dgm:pt>
    <dgm:pt modelId="{5C515E60-6833-4BB3-8BEE-0BD136743355}" type="pres">
      <dgm:prSet presAssocID="{8294CAF5-827A-4B64-8581-36F62E1F34AC}" presName="textA" presStyleLbl="revTx" presStyleIdx="6" presStyleCnt="7" custScaleY="59574" custLinFactNeighborX="-46832" custLinFactNeighborY="9560">
        <dgm:presLayoutVars>
          <dgm:bulletEnabled val="1"/>
        </dgm:presLayoutVars>
      </dgm:prSet>
      <dgm:spPr/>
    </dgm:pt>
    <dgm:pt modelId="{66CD6F71-CB4B-4CB7-AC31-F5D74C05BD2E}" type="pres">
      <dgm:prSet presAssocID="{8294CAF5-827A-4B64-8581-36F62E1F34AC}" presName="circleA" presStyleLbl="node1" presStyleIdx="6" presStyleCnt="7" custLinFactNeighborX="-41430" custLinFactNeighborY="37977"/>
      <dgm:spPr/>
    </dgm:pt>
    <dgm:pt modelId="{CE6C36E8-3E87-4143-AF1F-A411DDF2D2C3}" type="pres">
      <dgm:prSet presAssocID="{8294CAF5-827A-4B64-8581-36F62E1F34AC}" presName="spaceA" presStyleCnt="0"/>
      <dgm:spPr/>
    </dgm:pt>
  </dgm:ptLst>
  <dgm:cxnLst>
    <dgm:cxn modelId="{0F33AC15-6851-4C0A-85C6-DE3EF3F677ED}" type="presOf" srcId="{B46CB5F1-F462-41F2-A34A-301E91A92A82}" destId="{36543F5D-8477-4F0E-8D6E-3156E615A7BF}" srcOrd="0" destOrd="0" presId="urn:microsoft.com/office/officeart/2005/8/layout/hProcess11"/>
    <dgm:cxn modelId="{C1F6422D-7A14-4BD8-8C02-A97DF4C22A21}" srcId="{C60F0393-2B3B-47D0-8E47-51D75493ECFB}" destId="{8294CAF5-827A-4B64-8581-36F62E1F34AC}" srcOrd="6" destOrd="0" parTransId="{D903E817-B17B-48E8-AA2D-5247D6BA1DA4}" sibTransId="{ABED7F5E-DB5D-4D74-8017-D866F2F6EE0A}"/>
    <dgm:cxn modelId="{0B9A7836-30DD-46F7-B434-D15BCF1797DC}" srcId="{C60F0393-2B3B-47D0-8E47-51D75493ECFB}" destId="{F32102C5-E0F6-4DCD-B51A-ACB970A10D9C}" srcOrd="1" destOrd="0" parTransId="{C327E6D0-305D-4D79-93A9-3621453A746C}" sibTransId="{C63E9279-4B08-4A46-8598-4D8C5C346C98}"/>
    <dgm:cxn modelId="{D01F933F-1A11-48CD-B040-56AA90B3C6E4}" type="presOf" srcId="{8053FEA6-5C9C-452D-BCC1-7790944FB906}" destId="{533633FA-C0C0-4D81-936A-1FE8CAB82101}" srcOrd="0" destOrd="0" presId="urn:microsoft.com/office/officeart/2005/8/layout/hProcess11"/>
    <dgm:cxn modelId="{77D3266B-5C8E-432B-8949-1F1755C750E5}" srcId="{C60F0393-2B3B-47D0-8E47-51D75493ECFB}" destId="{5828019F-BA19-42D6-8A04-71BBD9E5797B}" srcOrd="4" destOrd="0" parTransId="{D22BC477-4642-4CFF-8944-1C437B87AA19}" sibTransId="{1B104E08-F440-477C-852C-ED271238E056}"/>
    <dgm:cxn modelId="{BBA28572-22A7-4FD3-9E93-6785604232C8}" type="presOf" srcId="{7DCB420E-34A8-4092-AC5D-C14D75AC4AA8}" destId="{463FBB59-4DA7-4E3A-9E68-35158A4DCD06}" srcOrd="0" destOrd="0" presId="urn:microsoft.com/office/officeart/2005/8/layout/hProcess11"/>
    <dgm:cxn modelId="{C2858354-7C22-4B66-B4FF-B542AE094713}" type="presOf" srcId="{8294CAF5-827A-4B64-8581-36F62E1F34AC}" destId="{5C515E60-6833-4BB3-8BEE-0BD136743355}" srcOrd="0" destOrd="0" presId="urn:microsoft.com/office/officeart/2005/8/layout/hProcess11"/>
    <dgm:cxn modelId="{85790F84-C294-47E5-9154-7A0EE24D7BD4}" type="presOf" srcId="{F32102C5-E0F6-4DCD-B51A-ACB970A10D9C}" destId="{BAAC2BE0-36A7-4FFE-949C-E7AB3CEF2D6A}" srcOrd="0" destOrd="0" presId="urn:microsoft.com/office/officeart/2005/8/layout/hProcess11"/>
    <dgm:cxn modelId="{1B2A2599-3919-44F2-858C-7CB53330536A}" type="presOf" srcId="{7F7A7B89-7FE6-409D-8503-00E525A4AB8E}" destId="{EBC33349-03D7-400B-B452-5B149952A19C}" srcOrd="0" destOrd="0" presId="urn:microsoft.com/office/officeart/2005/8/layout/hProcess11"/>
    <dgm:cxn modelId="{3C65409C-A4FB-4887-BCD8-5E12600DA39A}" srcId="{C60F0393-2B3B-47D0-8E47-51D75493ECFB}" destId="{7DCB420E-34A8-4092-AC5D-C14D75AC4AA8}" srcOrd="3" destOrd="0" parTransId="{E9ABAC46-7B80-47AF-A75D-25D6D3F0BD90}" sibTransId="{00300992-E882-4AC5-82B2-951E144CE484}"/>
    <dgm:cxn modelId="{601C26A2-1D1F-4C6F-8075-C085182512EF}" srcId="{C60F0393-2B3B-47D0-8E47-51D75493ECFB}" destId="{B46CB5F1-F462-41F2-A34A-301E91A92A82}" srcOrd="5" destOrd="0" parTransId="{F1305290-A574-46F5-8857-401B7269E6A7}" sibTransId="{A3CBDF32-9CD8-4C2D-A036-EFDCF234AF5E}"/>
    <dgm:cxn modelId="{2B82BDAF-A763-405D-995A-19385182C813}" srcId="{C60F0393-2B3B-47D0-8E47-51D75493ECFB}" destId="{8053FEA6-5C9C-452D-BCC1-7790944FB906}" srcOrd="0" destOrd="0" parTransId="{95978AAB-A689-4FF2-A912-9B7F74487B5B}" sibTransId="{BE3B7CAA-33E2-4C72-BF99-134A01F05A36}"/>
    <dgm:cxn modelId="{FD1F0CB5-9D61-4D02-A9F0-EAA4FCBB08AB}" type="presOf" srcId="{C60F0393-2B3B-47D0-8E47-51D75493ECFB}" destId="{69FD2423-D37E-461A-BB51-240F80310815}" srcOrd="0" destOrd="0" presId="urn:microsoft.com/office/officeart/2005/8/layout/hProcess11"/>
    <dgm:cxn modelId="{9AC6E6B9-78E2-4B24-8169-422E618BBAAE}" srcId="{C60F0393-2B3B-47D0-8E47-51D75493ECFB}" destId="{7F7A7B89-7FE6-409D-8503-00E525A4AB8E}" srcOrd="2" destOrd="0" parTransId="{13123589-3A8A-4475-B319-06FC71F26BE6}" sibTransId="{F0EE737D-46EE-48BE-B4FE-64ED7179DD6E}"/>
    <dgm:cxn modelId="{8204D7D6-A96B-4B61-8FE4-A9FC0129A447}" type="presOf" srcId="{5828019F-BA19-42D6-8A04-71BBD9E5797B}" destId="{90B56E66-76D2-499F-B163-A52B7824F156}" srcOrd="0" destOrd="0" presId="urn:microsoft.com/office/officeart/2005/8/layout/hProcess11"/>
    <dgm:cxn modelId="{0AA634CA-0274-4AFF-9D12-93C37F5DAD9D}" type="presParOf" srcId="{69FD2423-D37E-461A-BB51-240F80310815}" destId="{16A92F52-1A65-4122-8A1B-371F2B5D89C1}" srcOrd="0" destOrd="0" presId="urn:microsoft.com/office/officeart/2005/8/layout/hProcess11"/>
    <dgm:cxn modelId="{DE7286B9-5511-4905-8F75-55C6FF9B805F}" type="presParOf" srcId="{69FD2423-D37E-461A-BB51-240F80310815}" destId="{E633E1E6-2630-405B-8D2D-ACCD9F17A998}" srcOrd="1" destOrd="0" presId="urn:microsoft.com/office/officeart/2005/8/layout/hProcess11"/>
    <dgm:cxn modelId="{641DF83C-1B6C-4993-A498-9F8322E48A84}" type="presParOf" srcId="{E633E1E6-2630-405B-8D2D-ACCD9F17A998}" destId="{A942F8A9-074F-4C6B-84D5-0B3C674DF081}" srcOrd="0" destOrd="0" presId="urn:microsoft.com/office/officeart/2005/8/layout/hProcess11"/>
    <dgm:cxn modelId="{C925704C-F500-4701-AD8F-48B5710941FB}" type="presParOf" srcId="{A942F8A9-074F-4C6B-84D5-0B3C674DF081}" destId="{533633FA-C0C0-4D81-936A-1FE8CAB82101}" srcOrd="0" destOrd="0" presId="urn:microsoft.com/office/officeart/2005/8/layout/hProcess11"/>
    <dgm:cxn modelId="{0A9553E9-0C41-42ED-8900-66BD7AF66345}" type="presParOf" srcId="{A942F8A9-074F-4C6B-84D5-0B3C674DF081}" destId="{63D662C9-CEEB-4CF8-B1F3-18CEBAD2C3DD}" srcOrd="1" destOrd="0" presId="urn:microsoft.com/office/officeart/2005/8/layout/hProcess11"/>
    <dgm:cxn modelId="{CB865EC1-B744-40B3-94E4-A062B4F29488}" type="presParOf" srcId="{A942F8A9-074F-4C6B-84D5-0B3C674DF081}" destId="{1125DC6C-02C6-43E4-A54D-294F36E41D72}" srcOrd="2" destOrd="0" presId="urn:microsoft.com/office/officeart/2005/8/layout/hProcess11"/>
    <dgm:cxn modelId="{FAAEC8D0-4498-42B1-B0AA-DECDB6009073}" type="presParOf" srcId="{E633E1E6-2630-405B-8D2D-ACCD9F17A998}" destId="{3D78443A-6DCB-4152-A5AF-320C7C0A9583}" srcOrd="1" destOrd="0" presId="urn:microsoft.com/office/officeart/2005/8/layout/hProcess11"/>
    <dgm:cxn modelId="{EFD45CD1-D4E2-40E0-BEBB-5BC430F3E513}" type="presParOf" srcId="{E633E1E6-2630-405B-8D2D-ACCD9F17A998}" destId="{7A2ADBAC-3328-4F3C-A59C-A7C70A319EA3}" srcOrd="2" destOrd="0" presId="urn:microsoft.com/office/officeart/2005/8/layout/hProcess11"/>
    <dgm:cxn modelId="{3C552AEA-27E0-4B18-B29E-CBC34A27B959}" type="presParOf" srcId="{7A2ADBAC-3328-4F3C-A59C-A7C70A319EA3}" destId="{BAAC2BE0-36A7-4FFE-949C-E7AB3CEF2D6A}" srcOrd="0" destOrd="0" presId="urn:microsoft.com/office/officeart/2005/8/layout/hProcess11"/>
    <dgm:cxn modelId="{51AECC92-3F56-4658-8428-EF121B2ED522}" type="presParOf" srcId="{7A2ADBAC-3328-4F3C-A59C-A7C70A319EA3}" destId="{B9DA5FD0-36F3-4A3D-A4EE-770D233A3712}" srcOrd="1" destOrd="0" presId="urn:microsoft.com/office/officeart/2005/8/layout/hProcess11"/>
    <dgm:cxn modelId="{8C847241-D093-4591-A414-7C52522382E1}" type="presParOf" srcId="{7A2ADBAC-3328-4F3C-A59C-A7C70A319EA3}" destId="{EED680CD-9AEF-4AD3-BD4A-DB9C8EF26DA6}" srcOrd="2" destOrd="0" presId="urn:microsoft.com/office/officeart/2005/8/layout/hProcess11"/>
    <dgm:cxn modelId="{95EFCE11-3815-46FF-91BE-6885607AB9BE}" type="presParOf" srcId="{E633E1E6-2630-405B-8D2D-ACCD9F17A998}" destId="{DA7C6E3A-8C8A-4374-B24C-5481A4D9FC6A}" srcOrd="3" destOrd="0" presId="urn:microsoft.com/office/officeart/2005/8/layout/hProcess11"/>
    <dgm:cxn modelId="{07328553-8219-4037-8EC2-FD4F78708A96}" type="presParOf" srcId="{E633E1E6-2630-405B-8D2D-ACCD9F17A998}" destId="{8833DE0A-7C29-4F4D-B407-D159167C149C}" srcOrd="4" destOrd="0" presId="urn:microsoft.com/office/officeart/2005/8/layout/hProcess11"/>
    <dgm:cxn modelId="{364F69CE-5638-470E-BC39-B0D034AF3FA0}" type="presParOf" srcId="{8833DE0A-7C29-4F4D-B407-D159167C149C}" destId="{EBC33349-03D7-400B-B452-5B149952A19C}" srcOrd="0" destOrd="0" presId="urn:microsoft.com/office/officeart/2005/8/layout/hProcess11"/>
    <dgm:cxn modelId="{1113AE68-B16F-44D5-BBF3-1ADA4BFE3BE7}" type="presParOf" srcId="{8833DE0A-7C29-4F4D-B407-D159167C149C}" destId="{47E1268D-DD25-44A6-910C-F747553FD54C}" srcOrd="1" destOrd="0" presId="urn:microsoft.com/office/officeart/2005/8/layout/hProcess11"/>
    <dgm:cxn modelId="{C2FE5211-4E53-408E-B1CB-D7ADCBA51A45}" type="presParOf" srcId="{8833DE0A-7C29-4F4D-B407-D159167C149C}" destId="{33B41FBA-1B2F-4D41-8515-954BC42B34F8}" srcOrd="2" destOrd="0" presId="urn:microsoft.com/office/officeart/2005/8/layout/hProcess11"/>
    <dgm:cxn modelId="{AB63D74E-70AC-4F9D-9D4D-F098EDFF904D}" type="presParOf" srcId="{E633E1E6-2630-405B-8D2D-ACCD9F17A998}" destId="{B81C26CA-F32E-4DFF-AB01-884C102185CC}" srcOrd="5" destOrd="0" presId="urn:microsoft.com/office/officeart/2005/8/layout/hProcess11"/>
    <dgm:cxn modelId="{27663336-7F42-45AF-B0C4-9124F15E508D}" type="presParOf" srcId="{E633E1E6-2630-405B-8D2D-ACCD9F17A998}" destId="{9DFE0632-6C4F-4A02-854C-15682B3F046D}" srcOrd="6" destOrd="0" presId="urn:microsoft.com/office/officeart/2005/8/layout/hProcess11"/>
    <dgm:cxn modelId="{8062CC55-E952-4762-9460-07E5F9E0486D}" type="presParOf" srcId="{9DFE0632-6C4F-4A02-854C-15682B3F046D}" destId="{463FBB59-4DA7-4E3A-9E68-35158A4DCD06}" srcOrd="0" destOrd="0" presId="urn:microsoft.com/office/officeart/2005/8/layout/hProcess11"/>
    <dgm:cxn modelId="{0EF817E9-7E96-4335-8E94-0BD544B43344}" type="presParOf" srcId="{9DFE0632-6C4F-4A02-854C-15682B3F046D}" destId="{1A1D2C2E-C311-4CE1-B39D-70F339A928AA}" srcOrd="1" destOrd="0" presId="urn:microsoft.com/office/officeart/2005/8/layout/hProcess11"/>
    <dgm:cxn modelId="{1D0572D2-D60C-44D9-9B90-B249490CC83E}" type="presParOf" srcId="{9DFE0632-6C4F-4A02-854C-15682B3F046D}" destId="{B62B5E28-0AC7-4BA0-91CF-68AE4665421B}" srcOrd="2" destOrd="0" presId="urn:microsoft.com/office/officeart/2005/8/layout/hProcess11"/>
    <dgm:cxn modelId="{E067E61A-7B31-41C1-B3F7-B33ED38F5AFD}" type="presParOf" srcId="{E633E1E6-2630-405B-8D2D-ACCD9F17A998}" destId="{8CEE1AB1-8B49-4016-933D-0DFB65740FAC}" srcOrd="7" destOrd="0" presId="urn:microsoft.com/office/officeart/2005/8/layout/hProcess11"/>
    <dgm:cxn modelId="{E4D93CB1-C8CE-47DA-AA4E-FA72492C34E1}" type="presParOf" srcId="{E633E1E6-2630-405B-8D2D-ACCD9F17A998}" destId="{AEC9D8D2-C4B9-46B6-A66E-E55EB3F14227}" srcOrd="8" destOrd="0" presId="urn:microsoft.com/office/officeart/2005/8/layout/hProcess11"/>
    <dgm:cxn modelId="{AB2BD077-B081-43BA-8AB4-DD77831FE5B7}" type="presParOf" srcId="{AEC9D8D2-C4B9-46B6-A66E-E55EB3F14227}" destId="{90B56E66-76D2-499F-B163-A52B7824F156}" srcOrd="0" destOrd="0" presId="urn:microsoft.com/office/officeart/2005/8/layout/hProcess11"/>
    <dgm:cxn modelId="{35331C2E-119A-4509-8F4A-C935609C2B3B}" type="presParOf" srcId="{AEC9D8D2-C4B9-46B6-A66E-E55EB3F14227}" destId="{464B7F14-0053-4910-9277-314493C5BF00}" srcOrd="1" destOrd="0" presId="urn:microsoft.com/office/officeart/2005/8/layout/hProcess11"/>
    <dgm:cxn modelId="{B1AA7391-646F-4303-881F-614925FBE589}" type="presParOf" srcId="{AEC9D8D2-C4B9-46B6-A66E-E55EB3F14227}" destId="{8B2F6418-A1D9-4741-9ABB-6871CCCF8025}" srcOrd="2" destOrd="0" presId="urn:microsoft.com/office/officeart/2005/8/layout/hProcess11"/>
    <dgm:cxn modelId="{297ED452-35CE-4DB5-8D31-EE0D0D8FC66C}" type="presParOf" srcId="{E633E1E6-2630-405B-8D2D-ACCD9F17A998}" destId="{342E0173-0813-469A-B718-91EBC6A9A4FB}" srcOrd="9" destOrd="0" presId="urn:microsoft.com/office/officeart/2005/8/layout/hProcess11"/>
    <dgm:cxn modelId="{B758A8B7-1122-4D54-8162-599530C9639D}" type="presParOf" srcId="{E633E1E6-2630-405B-8D2D-ACCD9F17A998}" destId="{51FC4889-F3D2-49ED-A593-74DC006A4088}" srcOrd="10" destOrd="0" presId="urn:microsoft.com/office/officeart/2005/8/layout/hProcess11"/>
    <dgm:cxn modelId="{4495B121-02EF-43FC-B7A3-34ECEE7E6E25}" type="presParOf" srcId="{51FC4889-F3D2-49ED-A593-74DC006A4088}" destId="{36543F5D-8477-4F0E-8D6E-3156E615A7BF}" srcOrd="0" destOrd="0" presId="urn:microsoft.com/office/officeart/2005/8/layout/hProcess11"/>
    <dgm:cxn modelId="{F131418C-9758-4FE6-885D-C1DDCD033A97}" type="presParOf" srcId="{51FC4889-F3D2-49ED-A593-74DC006A4088}" destId="{4872A119-220D-40BC-B18B-A52E4F611BED}" srcOrd="1" destOrd="0" presId="urn:microsoft.com/office/officeart/2005/8/layout/hProcess11"/>
    <dgm:cxn modelId="{B4DAAE09-185F-412E-A93A-B18CCCD26480}" type="presParOf" srcId="{51FC4889-F3D2-49ED-A593-74DC006A4088}" destId="{F214CCE1-9E05-4BF1-8E84-6B746625D937}" srcOrd="2" destOrd="0" presId="urn:microsoft.com/office/officeart/2005/8/layout/hProcess11"/>
    <dgm:cxn modelId="{C6F3C2A7-6087-43A9-8001-E096539A0DD6}" type="presParOf" srcId="{E633E1E6-2630-405B-8D2D-ACCD9F17A998}" destId="{E902818D-62DB-441C-BE0B-D5DCE3B6672E}" srcOrd="11" destOrd="0" presId="urn:microsoft.com/office/officeart/2005/8/layout/hProcess11"/>
    <dgm:cxn modelId="{16833F4F-84AB-48D6-A893-7AFEC7239418}" type="presParOf" srcId="{E633E1E6-2630-405B-8D2D-ACCD9F17A998}" destId="{C9D428DD-E890-4A58-A396-387515E55453}" srcOrd="12" destOrd="0" presId="urn:microsoft.com/office/officeart/2005/8/layout/hProcess11"/>
    <dgm:cxn modelId="{36783193-2E5C-4AB7-801D-24AB4F3BFBC8}" type="presParOf" srcId="{C9D428DD-E890-4A58-A396-387515E55453}" destId="{5C515E60-6833-4BB3-8BEE-0BD136743355}" srcOrd="0" destOrd="0" presId="urn:microsoft.com/office/officeart/2005/8/layout/hProcess11"/>
    <dgm:cxn modelId="{866F3B65-9B99-4107-8AA2-1FEE28C2AFDF}" type="presParOf" srcId="{C9D428DD-E890-4A58-A396-387515E55453}" destId="{66CD6F71-CB4B-4CB7-AC31-F5D74C05BD2E}" srcOrd="1" destOrd="0" presId="urn:microsoft.com/office/officeart/2005/8/layout/hProcess11"/>
    <dgm:cxn modelId="{6F6CD3EF-E6A7-4757-B646-899D872CA22C}" type="presParOf" srcId="{C9D428DD-E890-4A58-A396-387515E55453}" destId="{CE6C36E8-3E87-4143-AF1F-A411DDF2D2C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92F52-1A65-4122-8A1B-371F2B5D89C1}">
      <dsp:nvSpPr>
        <dsp:cNvPr id="0" name=""/>
        <dsp:cNvSpPr/>
      </dsp:nvSpPr>
      <dsp:spPr>
        <a:xfrm>
          <a:off x="0" y="1193597"/>
          <a:ext cx="9924256" cy="159146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633FA-C0C0-4D81-936A-1FE8CAB82101}">
      <dsp:nvSpPr>
        <dsp:cNvPr id="0" name=""/>
        <dsp:cNvSpPr/>
      </dsp:nvSpPr>
      <dsp:spPr>
        <a:xfrm>
          <a:off x="722884" y="513095"/>
          <a:ext cx="1949739" cy="818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March 2015  </a:t>
          </a:r>
          <a:r>
            <a:rPr lang="en-US" sz="1200" kern="1200" dirty="0" err="1"/>
            <a:t>Keras</a:t>
          </a:r>
          <a:r>
            <a:rPr lang="en-US" sz="1200" kern="1200" dirty="0"/>
            <a:t> first release which is built on top of Theano</a:t>
          </a:r>
        </a:p>
      </dsp:txBody>
      <dsp:txXfrm>
        <a:off x="722884" y="513095"/>
        <a:ext cx="1949739" cy="818043"/>
      </dsp:txXfrm>
    </dsp:sp>
    <dsp:sp modelId="{63D662C9-CEEB-4CF8-B1F3-18CEBAD2C3DD}">
      <dsp:nvSpPr>
        <dsp:cNvPr id="0" name=""/>
        <dsp:cNvSpPr/>
      </dsp:nvSpPr>
      <dsp:spPr>
        <a:xfrm>
          <a:off x="796623" y="1790395"/>
          <a:ext cx="397865" cy="3978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AC2BE0-36A7-4FFE-949C-E7AB3CEF2D6A}">
      <dsp:nvSpPr>
        <dsp:cNvPr id="0" name=""/>
        <dsp:cNvSpPr/>
      </dsp:nvSpPr>
      <dsp:spPr>
        <a:xfrm>
          <a:off x="1484655" y="2748221"/>
          <a:ext cx="1107756" cy="79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November 2015 first release of </a:t>
          </a:r>
          <a:r>
            <a:rPr lang="en-US" sz="1200" b="1" kern="1200" dirty="0"/>
            <a:t>TensorFlow 1.0</a:t>
          </a:r>
        </a:p>
      </dsp:txBody>
      <dsp:txXfrm>
        <a:off x="1484655" y="2748221"/>
        <a:ext cx="1107756" cy="791354"/>
      </dsp:txXfrm>
    </dsp:sp>
    <dsp:sp modelId="{B9DA5FD0-36F3-4A3D-A4EE-770D233A3712}">
      <dsp:nvSpPr>
        <dsp:cNvPr id="0" name=""/>
        <dsp:cNvSpPr/>
      </dsp:nvSpPr>
      <dsp:spPr>
        <a:xfrm>
          <a:off x="2257616" y="1780651"/>
          <a:ext cx="397865" cy="3978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C33349-03D7-400B-B452-5B149952A19C}">
      <dsp:nvSpPr>
        <dsp:cNvPr id="0" name=""/>
        <dsp:cNvSpPr/>
      </dsp:nvSpPr>
      <dsp:spPr>
        <a:xfrm>
          <a:off x="3169884" y="145026"/>
          <a:ext cx="1107756" cy="1011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September 2016 </a:t>
          </a:r>
          <a:r>
            <a:rPr lang="en-US" sz="1200" kern="1200" dirty="0" err="1"/>
            <a:t>Keras</a:t>
          </a:r>
          <a:r>
            <a:rPr lang="en-US" sz="1200" kern="1200" dirty="0"/>
            <a:t> becomes TensorFlow backend</a:t>
          </a:r>
        </a:p>
      </dsp:txBody>
      <dsp:txXfrm>
        <a:off x="3169884" y="145026"/>
        <a:ext cx="1107756" cy="1011358"/>
      </dsp:txXfrm>
    </dsp:sp>
    <dsp:sp modelId="{47E1268D-DD25-44A6-910C-F747553FD54C}">
      <dsp:nvSpPr>
        <dsp:cNvPr id="0" name=""/>
        <dsp:cNvSpPr/>
      </dsp:nvSpPr>
      <dsp:spPr>
        <a:xfrm>
          <a:off x="3433022" y="1780651"/>
          <a:ext cx="397865" cy="3978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FBB59-4DA7-4E3A-9E68-35158A4DCD06}">
      <dsp:nvSpPr>
        <dsp:cNvPr id="0" name=""/>
        <dsp:cNvSpPr/>
      </dsp:nvSpPr>
      <dsp:spPr>
        <a:xfrm>
          <a:off x="4279480" y="2834192"/>
          <a:ext cx="1107756" cy="711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2016 to 2017 </a:t>
          </a:r>
          <a:r>
            <a:rPr lang="en-US" sz="1200" kern="1200" dirty="0" err="1"/>
            <a:t>Keras</a:t>
          </a:r>
          <a:r>
            <a:rPr lang="en-US" sz="1200" kern="1200" dirty="0"/>
            <a:t> becomes default front-end of TensorFlow</a:t>
          </a:r>
        </a:p>
      </dsp:txBody>
      <dsp:txXfrm>
        <a:off x="4279480" y="2834192"/>
        <a:ext cx="1107756" cy="711527"/>
      </dsp:txXfrm>
    </dsp:sp>
    <dsp:sp modelId="{1A1D2C2E-C311-4CE1-B39D-70F339A928AA}">
      <dsp:nvSpPr>
        <dsp:cNvPr id="0" name=""/>
        <dsp:cNvSpPr/>
      </dsp:nvSpPr>
      <dsp:spPr>
        <a:xfrm>
          <a:off x="4719370" y="1780651"/>
          <a:ext cx="397865" cy="3978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B56E66-76D2-499F-B163-A52B7824F156}">
      <dsp:nvSpPr>
        <dsp:cNvPr id="0" name=""/>
        <dsp:cNvSpPr/>
      </dsp:nvSpPr>
      <dsp:spPr>
        <a:xfrm>
          <a:off x="5496173" y="93303"/>
          <a:ext cx="1107756" cy="1218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2017 Add CNTK and </a:t>
          </a:r>
          <a:r>
            <a:rPr lang="en-US" sz="1200" kern="1200" dirty="0" err="1"/>
            <a:t>MXNet</a:t>
          </a:r>
          <a:r>
            <a:rPr lang="en-US" sz="1200" kern="1200" dirty="0"/>
            <a:t> as additional backend</a:t>
          </a:r>
        </a:p>
      </dsp:txBody>
      <dsp:txXfrm>
        <a:off x="5496173" y="93303"/>
        <a:ext cx="1107756" cy="1218248"/>
      </dsp:txXfrm>
    </dsp:sp>
    <dsp:sp modelId="{464B7F14-0053-4910-9277-314493C5BF00}">
      <dsp:nvSpPr>
        <dsp:cNvPr id="0" name=""/>
        <dsp:cNvSpPr/>
      </dsp:nvSpPr>
      <dsp:spPr>
        <a:xfrm>
          <a:off x="5851118" y="1800139"/>
          <a:ext cx="397865" cy="3978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43F5D-8477-4F0E-8D6E-3156E615A7BF}">
      <dsp:nvSpPr>
        <dsp:cNvPr id="0" name=""/>
        <dsp:cNvSpPr/>
      </dsp:nvSpPr>
      <dsp:spPr>
        <a:xfrm>
          <a:off x="6605768" y="2750306"/>
          <a:ext cx="1107756" cy="1026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2018 </a:t>
          </a:r>
          <a:r>
            <a:rPr lang="en-US" sz="1400" kern="1200" dirty="0" err="1"/>
            <a:t>Keras</a:t>
          </a:r>
          <a:r>
            <a:rPr lang="en-US" sz="1400" kern="1200" dirty="0"/>
            <a:t> becomes official API for TensorFlow</a:t>
          </a:r>
        </a:p>
      </dsp:txBody>
      <dsp:txXfrm>
        <a:off x="6605768" y="2750306"/>
        <a:ext cx="1107756" cy="1026891"/>
      </dsp:txXfrm>
    </dsp:sp>
    <dsp:sp modelId="{4872A119-220D-40BC-B18B-A52E4F611BED}">
      <dsp:nvSpPr>
        <dsp:cNvPr id="0" name=""/>
        <dsp:cNvSpPr/>
      </dsp:nvSpPr>
      <dsp:spPr>
        <a:xfrm>
          <a:off x="7014263" y="1780651"/>
          <a:ext cx="397865" cy="3978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515E60-6833-4BB3-8BEE-0BD136743355}">
      <dsp:nvSpPr>
        <dsp:cNvPr id="0" name=""/>
        <dsp:cNvSpPr/>
      </dsp:nvSpPr>
      <dsp:spPr>
        <a:xfrm>
          <a:off x="7303677" y="312985"/>
          <a:ext cx="1107756" cy="94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2018 to 2019 both Theano and CNTK are out of development and </a:t>
          </a:r>
          <a:r>
            <a:rPr lang="en-US" sz="1200" kern="1200" dirty="0" err="1"/>
            <a:t>Keras</a:t>
          </a:r>
          <a:r>
            <a:rPr lang="en-US" sz="1200" kern="1200" dirty="0"/>
            <a:t> is back to </a:t>
          </a:r>
        </a:p>
      </dsp:txBody>
      <dsp:txXfrm>
        <a:off x="7303677" y="312985"/>
        <a:ext cx="1107756" cy="948098"/>
      </dsp:txXfrm>
    </dsp:sp>
    <dsp:sp modelId="{66CD6F71-CB4B-4CB7-AC31-F5D74C05BD2E}">
      <dsp:nvSpPr>
        <dsp:cNvPr id="0" name=""/>
        <dsp:cNvSpPr/>
      </dsp:nvSpPr>
      <dsp:spPr>
        <a:xfrm>
          <a:off x="8012571" y="1780651"/>
          <a:ext cx="397865" cy="3978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AAA2A-7C38-4E9D-94ED-33CF572E7B96}"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759B6-FD99-4669-869A-29351F64ED53}" type="slidenum">
              <a:rPr lang="en-US" smtClean="0"/>
              <a:t>‹#›</a:t>
            </a:fld>
            <a:endParaRPr lang="en-US"/>
          </a:p>
        </p:txBody>
      </p:sp>
    </p:spTree>
    <p:extLst>
      <p:ext uri="{BB962C8B-B14F-4D97-AF65-F5344CB8AC3E}">
        <p14:creationId xmlns:p14="http://schemas.microsoft.com/office/powerpoint/2010/main" val="59032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3/23/2023</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88546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3/23/2023</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7726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3/23/2023</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19217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539496" y="275701"/>
            <a:ext cx="10931015" cy="640080"/>
          </a:xfrm>
        </p:spPr>
        <p:txBody>
          <a:bodyPr anchor="b" anchorCtr="0">
            <a:normAutofit/>
          </a:bodyPr>
          <a:lstStyle>
            <a:lvl1pPr>
              <a:defRPr sz="2800" b="0">
                <a:solidFill>
                  <a:srgbClr val="0052F6"/>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222593"/>
            <a:ext cx="11048070"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3/23/2023</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5" name="Straight Connector 4">
            <a:extLst>
              <a:ext uri="{FF2B5EF4-FFF2-40B4-BE49-F238E27FC236}">
                <a16:creationId xmlns:a16="http://schemas.microsoft.com/office/drawing/2014/main" id="{DD97BDBD-1F91-EAB0-C309-4B1B26067C8F}"/>
              </a:ext>
            </a:extLst>
          </p:cNvPr>
          <p:cNvCxnSpPr/>
          <p:nvPr userDrawn="1"/>
        </p:nvCxnSpPr>
        <p:spPr>
          <a:xfrm>
            <a:off x="541485" y="1022685"/>
            <a:ext cx="1110903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1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3/23/2023</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05138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3/23/2023</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78202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3/23/2023</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46754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3/23/2023</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21427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3/23/2023</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76855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3/23/2023</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23141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3/23/2023</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06890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3/23/2023</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0339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3/23/2023</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36823656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deeplizard.com/learn/video/AiyK0idr4uM#:~:text=An%20axis%20of%20a%20tensor,the%20length%20of%20each%20axis"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mazon.com/Deep-Learning-Python-Francois-Chollet/dp/1617294438/ref=sr_1_3?qid=1678743783&amp;refinements=p_27%3AFrancois+Chollet&amp;s=books&amp;sr=1-3&amp;text=Francois+Chollet"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github/fchollet/deep-learning-with-python-notebooks/blob/master/chapter04_getting-started-with-neural-networks.ipynb" TargetMode="External"/><Relationship Id="rId2" Type="http://schemas.openxmlformats.org/officeDocument/2006/relationships/hyperlink" Target="https://blog.keras.io/keras-as-a-simplified-interface-to-tensorflow-tutorial.html"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www.youtube.com/watch?v=j_pJmXJwMLA&amp;ab_channel=SirajRaval" TargetMode="Externa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324D-F930-44E6-ABB9-A058B845F75E}"/>
              </a:ext>
            </a:extLst>
          </p:cNvPr>
          <p:cNvSpPr>
            <a:spLocks noGrp="1"/>
          </p:cNvSpPr>
          <p:nvPr>
            <p:ph type="title"/>
          </p:nvPr>
        </p:nvSpPr>
        <p:spPr/>
        <p:txBody>
          <a:bodyPr/>
          <a:lstStyle/>
          <a:p>
            <a:r>
              <a:rPr lang="en-US" dirty="0">
                <a:solidFill>
                  <a:srgbClr val="0052F6"/>
                </a:solidFill>
              </a:rPr>
              <a:t>CIS Foundations of </a:t>
            </a:r>
            <a:r>
              <a:rPr lang="en-US">
                <a:solidFill>
                  <a:srgbClr val="0052F6"/>
                </a:solidFill>
              </a:rPr>
              <a:t>Machine Learning</a:t>
            </a:r>
            <a:endParaRPr lang="en-US" dirty="0">
              <a:solidFill>
                <a:srgbClr val="0052F6"/>
              </a:solidFill>
            </a:endParaRPr>
          </a:p>
        </p:txBody>
      </p:sp>
      <p:sp>
        <p:nvSpPr>
          <p:cNvPr id="3" name="TextBox 2">
            <a:extLst>
              <a:ext uri="{FF2B5EF4-FFF2-40B4-BE49-F238E27FC236}">
                <a16:creationId xmlns:a16="http://schemas.microsoft.com/office/drawing/2014/main" id="{02F87C00-6AC0-887D-AEA9-243D779A4B7F}"/>
              </a:ext>
            </a:extLst>
          </p:cNvPr>
          <p:cNvSpPr txBox="1"/>
          <p:nvPr/>
        </p:nvSpPr>
        <p:spPr>
          <a:xfrm>
            <a:off x="2619038" y="2398486"/>
            <a:ext cx="6321287"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omic Sans MS" panose="030F0702030302020204" pitchFamily="66" charset="0"/>
              </a:rPr>
              <a:t>Chapter 14</a:t>
            </a:r>
          </a:p>
        </p:txBody>
      </p:sp>
      <p:sp>
        <p:nvSpPr>
          <p:cNvPr id="4" name="TextBox 3">
            <a:extLst>
              <a:ext uri="{FF2B5EF4-FFF2-40B4-BE49-F238E27FC236}">
                <a16:creationId xmlns:a16="http://schemas.microsoft.com/office/drawing/2014/main" id="{905FC1C9-83F1-2CBD-6B8A-2FE474DBEA7A}"/>
              </a:ext>
            </a:extLst>
          </p:cNvPr>
          <p:cNvSpPr txBox="1"/>
          <p:nvPr/>
        </p:nvSpPr>
        <p:spPr>
          <a:xfrm>
            <a:off x="1598655" y="3823067"/>
            <a:ext cx="8812696" cy="12618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omic Sans MS" panose="030F0702030302020204" pitchFamily="66" charset="0"/>
              </a:rPr>
              <a:t>Working with </a:t>
            </a:r>
            <a:r>
              <a:rPr kumimoji="0" lang="en-US" sz="4400" b="0" i="0" u="none" strike="noStrike" kern="1200" cap="none" spc="0" normalizeH="0" baseline="0" noProof="0" dirty="0" err="1">
                <a:ln>
                  <a:noFill/>
                </a:ln>
                <a:solidFill>
                  <a:prstClr val="black"/>
                </a:solidFill>
                <a:effectLst/>
                <a:uLnTx/>
                <a:uFillTx/>
                <a:latin typeface="Comic Sans MS" panose="030F0702030302020204" pitchFamily="66" charset="0"/>
              </a:rPr>
              <a:t>KerasTensorFlow</a:t>
            </a:r>
            <a:endParaRPr kumimoji="0" lang="en-US" sz="4400" b="0" i="0" u="none" strike="noStrike" kern="1200" cap="none" spc="0" normalizeH="0" baseline="0" noProof="0" dirty="0">
              <a:ln>
                <a:noFill/>
              </a:ln>
              <a:solidFill>
                <a:prstClr val="black"/>
              </a:solidFill>
              <a:effectLst/>
              <a:uLnTx/>
              <a:uFillTx/>
              <a:latin typeface="Comic Sans MS" panose="030F0702030302020204" pitchFamily="66"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53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83067A05-6483-4AAC-A5BE-77DE5450B20D}"/>
              </a:ext>
            </a:extLst>
          </p:cNvPr>
          <p:cNvSpPr>
            <a:spLocks noGrp="1"/>
          </p:cNvSpPr>
          <p:nvPr>
            <p:ph type="title"/>
          </p:nvPr>
        </p:nvSpPr>
        <p:spPr>
          <a:xfrm>
            <a:off x="520700" y="276225"/>
            <a:ext cx="6877050" cy="639763"/>
          </a:xfrm>
        </p:spPr>
        <p:txBody>
          <a:bodyPr>
            <a:noAutofit/>
          </a:bodyPr>
          <a:lstStyle/>
          <a:p>
            <a:r>
              <a:rPr lang="en-US" dirty="0">
                <a:cs typeface="Segoe UI Light" panose="020B0502040204020203" pitchFamily="34" charset="0"/>
              </a:rPr>
              <a:t>Matrix Multiplication</a:t>
            </a:r>
          </a:p>
        </p:txBody>
      </p:sp>
      <p:pic>
        <p:nvPicPr>
          <p:cNvPr id="9" name="Picture 8">
            <a:extLst>
              <a:ext uri="{FF2B5EF4-FFF2-40B4-BE49-F238E27FC236}">
                <a16:creationId xmlns:a16="http://schemas.microsoft.com/office/drawing/2014/main" id="{17654CED-3C82-4F94-94F1-AED6F6720A43}"/>
              </a:ext>
            </a:extLst>
          </p:cNvPr>
          <p:cNvPicPr>
            <a:picLocks noChangeAspect="1"/>
          </p:cNvPicPr>
          <p:nvPr/>
        </p:nvPicPr>
        <p:blipFill>
          <a:blip r:embed="rId2"/>
          <a:stretch>
            <a:fillRect/>
          </a:stretch>
        </p:blipFill>
        <p:spPr>
          <a:xfrm>
            <a:off x="1881672" y="1160509"/>
            <a:ext cx="7948128" cy="5421266"/>
          </a:xfrm>
          <a:prstGeom prst="rect">
            <a:avLst/>
          </a:prstGeom>
        </p:spPr>
      </p:pic>
    </p:spTree>
    <p:extLst>
      <p:ext uri="{BB962C8B-B14F-4D97-AF65-F5344CB8AC3E}">
        <p14:creationId xmlns:p14="http://schemas.microsoft.com/office/powerpoint/2010/main" val="263569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83067A05-6483-4AAC-A5BE-77DE5450B20D}"/>
              </a:ext>
            </a:extLst>
          </p:cNvPr>
          <p:cNvSpPr>
            <a:spLocks noGrp="1"/>
          </p:cNvSpPr>
          <p:nvPr>
            <p:ph type="title"/>
          </p:nvPr>
        </p:nvSpPr>
        <p:spPr>
          <a:xfrm>
            <a:off x="534987" y="404812"/>
            <a:ext cx="6877050" cy="639763"/>
          </a:xfrm>
        </p:spPr>
        <p:txBody>
          <a:bodyPr>
            <a:noAutofit/>
          </a:bodyPr>
          <a:lstStyle/>
          <a:p>
            <a:r>
              <a:rPr lang="en-US" dirty="0">
                <a:cs typeface="Segoe UI Light" panose="020B0502040204020203" pitchFamily="34" charset="0"/>
              </a:rPr>
              <a:t>Dot product of vectors</a:t>
            </a:r>
          </a:p>
        </p:txBody>
      </p:sp>
      <p:pic>
        <p:nvPicPr>
          <p:cNvPr id="3" name="Picture 2">
            <a:extLst>
              <a:ext uri="{FF2B5EF4-FFF2-40B4-BE49-F238E27FC236}">
                <a16:creationId xmlns:a16="http://schemas.microsoft.com/office/drawing/2014/main" id="{D42F3147-ABF6-4D87-BADB-0E26A1A06072}"/>
              </a:ext>
            </a:extLst>
          </p:cNvPr>
          <p:cNvPicPr>
            <a:picLocks noChangeAspect="1"/>
          </p:cNvPicPr>
          <p:nvPr/>
        </p:nvPicPr>
        <p:blipFill>
          <a:blip r:embed="rId2"/>
          <a:stretch>
            <a:fillRect/>
          </a:stretch>
        </p:blipFill>
        <p:spPr>
          <a:xfrm>
            <a:off x="2442949" y="1351127"/>
            <a:ext cx="7229688" cy="5287797"/>
          </a:xfrm>
          <a:prstGeom prst="rect">
            <a:avLst/>
          </a:prstGeom>
        </p:spPr>
      </p:pic>
    </p:spTree>
    <p:extLst>
      <p:ext uri="{BB962C8B-B14F-4D97-AF65-F5344CB8AC3E}">
        <p14:creationId xmlns:p14="http://schemas.microsoft.com/office/powerpoint/2010/main" val="192260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8D21B353-F2D4-4E77-A53F-36485B489283}"/>
              </a:ext>
            </a:extLst>
          </p:cNvPr>
          <p:cNvSpPr txBox="1">
            <a:spLocks/>
          </p:cNvSpPr>
          <p:nvPr/>
        </p:nvSpPr>
        <p:spPr>
          <a:xfrm>
            <a:off x="534348" y="319468"/>
            <a:ext cx="6877119" cy="640080"/>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bg2">
                    <a:lumMod val="25000"/>
                  </a:schemeClr>
                </a:solidFill>
                <a:latin typeface="+mj-lt"/>
                <a:ea typeface="+mj-ea"/>
                <a:cs typeface="+mj-cs"/>
              </a:defRPr>
            </a:lvl1pPr>
          </a:lstStyle>
          <a:p>
            <a:r>
              <a:rPr lang="en-US" dirty="0">
                <a:solidFill>
                  <a:srgbClr val="0052F6"/>
                </a:solidFill>
                <a:latin typeface="Comic Sans MS" panose="030F0702030302020204" pitchFamily="66" charset="0"/>
                <a:cs typeface="Segoe UI Light" panose="020B0502040204020203" pitchFamily="34" charset="0"/>
              </a:rPr>
              <a:t>Deep Learning Building Block</a:t>
            </a:r>
          </a:p>
        </p:txBody>
      </p:sp>
      <p:sp>
        <p:nvSpPr>
          <p:cNvPr id="7" name="TextBox 6">
            <a:extLst>
              <a:ext uri="{FF2B5EF4-FFF2-40B4-BE49-F238E27FC236}">
                <a16:creationId xmlns:a16="http://schemas.microsoft.com/office/drawing/2014/main" id="{036F03CD-088D-490B-BF9A-4DC224A334C0}"/>
              </a:ext>
            </a:extLst>
          </p:cNvPr>
          <p:cNvSpPr txBox="1"/>
          <p:nvPr/>
        </p:nvSpPr>
        <p:spPr>
          <a:xfrm>
            <a:off x="3535503" y="3182498"/>
            <a:ext cx="4230073" cy="769441"/>
          </a:xfrm>
          <a:prstGeom prst="rect">
            <a:avLst/>
          </a:prstGeom>
          <a:noFill/>
        </p:spPr>
        <p:txBody>
          <a:bodyPr wrap="square" rtlCol="0">
            <a:spAutoFit/>
          </a:bodyPr>
          <a:lstStyle/>
          <a:p>
            <a:pPr algn="ctr"/>
            <a:r>
              <a:rPr lang="en-US" sz="4400" dirty="0">
                <a:latin typeface="Comic Sans MS" panose="030F0702030302020204" pitchFamily="66" charset="0"/>
              </a:rPr>
              <a:t>Tensor</a:t>
            </a:r>
          </a:p>
        </p:txBody>
      </p:sp>
    </p:spTree>
    <p:extLst>
      <p:ext uri="{BB962C8B-B14F-4D97-AF65-F5344CB8AC3E}">
        <p14:creationId xmlns:p14="http://schemas.microsoft.com/office/powerpoint/2010/main" val="4096749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Deep Learning Building Block</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49D15725-9E64-40D6-90A2-AAB013BEAF43}"/>
              </a:ext>
            </a:extLst>
          </p:cNvPr>
          <p:cNvSpPr txBox="1"/>
          <p:nvPr/>
        </p:nvSpPr>
        <p:spPr>
          <a:xfrm>
            <a:off x="892366" y="1738440"/>
            <a:ext cx="10623359" cy="461665"/>
          </a:xfrm>
          <a:prstGeom prst="rect">
            <a:avLst/>
          </a:prstGeom>
          <a:noFill/>
        </p:spPr>
        <p:txBody>
          <a:bodyPr wrap="square" rtlCol="0">
            <a:spAutoFit/>
          </a:bodyPr>
          <a:lstStyle/>
          <a:p>
            <a:r>
              <a:rPr lang="en-US" sz="2400" dirty="0">
                <a:latin typeface="Comic Sans MS" panose="030F0702030302020204" pitchFamily="66" charset="0"/>
              </a:rPr>
              <a:t>What is the difference between an Ant, Bart Simpson and Dr. Strange?</a:t>
            </a:r>
          </a:p>
        </p:txBody>
      </p:sp>
      <p:pic>
        <p:nvPicPr>
          <p:cNvPr id="9" name="Picture 8">
            <a:extLst>
              <a:ext uri="{FF2B5EF4-FFF2-40B4-BE49-F238E27FC236}">
                <a16:creationId xmlns:a16="http://schemas.microsoft.com/office/drawing/2014/main" id="{3D6DCDFF-8064-428B-88EB-C131D254FCCC}"/>
              </a:ext>
            </a:extLst>
          </p:cNvPr>
          <p:cNvPicPr>
            <a:picLocks noChangeAspect="1"/>
          </p:cNvPicPr>
          <p:nvPr/>
        </p:nvPicPr>
        <p:blipFill>
          <a:blip r:embed="rId2"/>
          <a:stretch>
            <a:fillRect/>
          </a:stretch>
        </p:blipFill>
        <p:spPr>
          <a:xfrm>
            <a:off x="892366" y="3059837"/>
            <a:ext cx="2676525" cy="2038350"/>
          </a:xfrm>
          <a:prstGeom prst="rect">
            <a:avLst/>
          </a:prstGeom>
        </p:spPr>
      </p:pic>
      <p:pic>
        <p:nvPicPr>
          <p:cNvPr id="13" name="Picture 12">
            <a:extLst>
              <a:ext uri="{FF2B5EF4-FFF2-40B4-BE49-F238E27FC236}">
                <a16:creationId xmlns:a16="http://schemas.microsoft.com/office/drawing/2014/main" id="{488B0288-1C76-4D2B-916D-DEF741E706BD}"/>
              </a:ext>
            </a:extLst>
          </p:cNvPr>
          <p:cNvPicPr>
            <a:picLocks noChangeAspect="1"/>
          </p:cNvPicPr>
          <p:nvPr/>
        </p:nvPicPr>
        <p:blipFill>
          <a:blip r:embed="rId3"/>
          <a:stretch>
            <a:fillRect/>
          </a:stretch>
        </p:blipFill>
        <p:spPr>
          <a:xfrm>
            <a:off x="4221066" y="3024188"/>
            <a:ext cx="2981325" cy="2038350"/>
          </a:xfrm>
          <a:prstGeom prst="rect">
            <a:avLst/>
          </a:prstGeom>
        </p:spPr>
      </p:pic>
      <p:pic>
        <p:nvPicPr>
          <p:cNvPr id="15" name="Picture 14">
            <a:extLst>
              <a:ext uri="{FF2B5EF4-FFF2-40B4-BE49-F238E27FC236}">
                <a16:creationId xmlns:a16="http://schemas.microsoft.com/office/drawing/2014/main" id="{C2D4EEB7-47FF-433A-8DFB-124963AA4894}"/>
              </a:ext>
            </a:extLst>
          </p:cNvPr>
          <p:cNvPicPr>
            <a:picLocks noChangeAspect="1"/>
          </p:cNvPicPr>
          <p:nvPr/>
        </p:nvPicPr>
        <p:blipFill>
          <a:blip r:embed="rId4"/>
          <a:stretch>
            <a:fillRect/>
          </a:stretch>
        </p:blipFill>
        <p:spPr>
          <a:xfrm>
            <a:off x="7974304" y="3024187"/>
            <a:ext cx="1984944" cy="2073999"/>
          </a:xfrm>
          <a:prstGeom prst="rect">
            <a:avLst/>
          </a:prstGeom>
        </p:spPr>
      </p:pic>
      <p:sp>
        <p:nvSpPr>
          <p:cNvPr id="3" name="TextBox 2">
            <a:extLst>
              <a:ext uri="{FF2B5EF4-FFF2-40B4-BE49-F238E27FC236}">
                <a16:creationId xmlns:a16="http://schemas.microsoft.com/office/drawing/2014/main" id="{C69AAE7D-3265-4F8D-8479-2BBE3893B480}"/>
              </a:ext>
            </a:extLst>
          </p:cNvPr>
          <p:cNvSpPr txBox="1"/>
          <p:nvPr/>
        </p:nvSpPr>
        <p:spPr>
          <a:xfrm>
            <a:off x="892366" y="5849956"/>
            <a:ext cx="9827046" cy="523220"/>
          </a:xfrm>
          <a:prstGeom prst="rect">
            <a:avLst/>
          </a:prstGeom>
          <a:noFill/>
        </p:spPr>
        <p:txBody>
          <a:bodyPr wrap="square" rtlCol="0">
            <a:spAutoFit/>
          </a:bodyPr>
          <a:lstStyle/>
          <a:p>
            <a:pPr algn="ctr"/>
            <a:r>
              <a:rPr lang="en-US" sz="2800" dirty="0">
                <a:latin typeface="Comic Sans MS" panose="030F0702030302020204" pitchFamily="66" charset="0"/>
              </a:rPr>
              <a:t>They live in different dimensions</a:t>
            </a:r>
          </a:p>
        </p:txBody>
      </p:sp>
      <p:sp>
        <p:nvSpPr>
          <p:cNvPr id="4" name="TextBox 3">
            <a:extLst>
              <a:ext uri="{FF2B5EF4-FFF2-40B4-BE49-F238E27FC236}">
                <a16:creationId xmlns:a16="http://schemas.microsoft.com/office/drawing/2014/main" id="{A2735375-3B0D-41E5-9CC6-BE308778DE5E}"/>
              </a:ext>
            </a:extLst>
          </p:cNvPr>
          <p:cNvSpPr txBox="1"/>
          <p:nvPr/>
        </p:nvSpPr>
        <p:spPr>
          <a:xfrm>
            <a:off x="1454227" y="5332164"/>
            <a:ext cx="1707614" cy="369332"/>
          </a:xfrm>
          <a:prstGeom prst="rect">
            <a:avLst/>
          </a:prstGeom>
          <a:noFill/>
        </p:spPr>
        <p:txBody>
          <a:bodyPr wrap="square" rtlCol="0">
            <a:spAutoFit/>
          </a:bodyPr>
          <a:lstStyle/>
          <a:p>
            <a:r>
              <a:rPr lang="en-US" dirty="0">
                <a:latin typeface="Comic Sans MS" panose="030F0702030302020204" pitchFamily="66" charset="0"/>
              </a:rPr>
              <a:t>1-dimension</a:t>
            </a:r>
          </a:p>
        </p:txBody>
      </p:sp>
      <p:sp>
        <p:nvSpPr>
          <p:cNvPr id="10" name="TextBox 9">
            <a:extLst>
              <a:ext uri="{FF2B5EF4-FFF2-40B4-BE49-F238E27FC236}">
                <a16:creationId xmlns:a16="http://schemas.microsoft.com/office/drawing/2014/main" id="{A5807E90-5692-4F08-A94D-AC6078B5C3FD}"/>
              </a:ext>
            </a:extLst>
          </p:cNvPr>
          <p:cNvSpPr txBox="1"/>
          <p:nvPr/>
        </p:nvSpPr>
        <p:spPr>
          <a:xfrm>
            <a:off x="4952082" y="5332164"/>
            <a:ext cx="1707614" cy="369332"/>
          </a:xfrm>
          <a:prstGeom prst="rect">
            <a:avLst/>
          </a:prstGeom>
          <a:noFill/>
        </p:spPr>
        <p:txBody>
          <a:bodyPr wrap="square" rtlCol="0">
            <a:spAutoFit/>
          </a:bodyPr>
          <a:lstStyle/>
          <a:p>
            <a:r>
              <a:rPr lang="en-US" dirty="0">
                <a:latin typeface="Comic Sans MS" panose="030F0702030302020204" pitchFamily="66" charset="0"/>
              </a:rPr>
              <a:t>3-dimensions</a:t>
            </a:r>
          </a:p>
        </p:txBody>
      </p:sp>
      <p:sp>
        <p:nvSpPr>
          <p:cNvPr id="11" name="TextBox 10">
            <a:extLst>
              <a:ext uri="{FF2B5EF4-FFF2-40B4-BE49-F238E27FC236}">
                <a16:creationId xmlns:a16="http://schemas.microsoft.com/office/drawing/2014/main" id="{930F13CA-AFD3-4E69-B2F0-02FCBD3F62B1}"/>
              </a:ext>
            </a:extLst>
          </p:cNvPr>
          <p:cNvSpPr txBox="1"/>
          <p:nvPr/>
        </p:nvSpPr>
        <p:spPr>
          <a:xfrm>
            <a:off x="8112969" y="5364759"/>
            <a:ext cx="1707614" cy="369332"/>
          </a:xfrm>
          <a:prstGeom prst="rect">
            <a:avLst/>
          </a:prstGeom>
          <a:noFill/>
        </p:spPr>
        <p:txBody>
          <a:bodyPr wrap="square" rtlCol="0">
            <a:spAutoFit/>
          </a:bodyPr>
          <a:lstStyle/>
          <a:p>
            <a:r>
              <a:rPr lang="en-US" dirty="0">
                <a:latin typeface="Comic Sans MS" panose="030F0702030302020204" pitchFamily="66" charset="0"/>
              </a:rPr>
              <a:t>n-dimensions</a:t>
            </a:r>
          </a:p>
        </p:txBody>
      </p:sp>
    </p:spTree>
    <p:extLst>
      <p:ext uri="{BB962C8B-B14F-4D97-AF65-F5344CB8AC3E}">
        <p14:creationId xmlns:p14="http://schemas.microsoft.com/office/powerpoint/2010/main" val="3375160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A037-FEB5-4E90-973E-E2D067601D42}"/>
              </a:ext>
            </a:extLst>
          </p:cNvPr>
          <p:cNvSpPr>
            <a:spLocks noGrp="1"/>
          </p:cNvSpPr>
          <p:nvPr>
            <p:ph type="title"/>
          </p:nvPr>
        </p:nvSpPr>
        <p:spPr/>
        <p:txBody>
          <a:bodyPr/>
          <a:lstStyle/>
          <a:p>
            <a:r>
              <a:rPr lang="en-US" dirty="0">
                <a:cs typeface="Segoe UI Light" panose="020B0502040204020203" pitchFamily="34" charset="0"/>
              </a:rPr>
              <a:t>Deep Learning Building Block</a:t>
            </a:r>
            <a:endParaRPr lang="en-US" dirty="0"/>
          </a:p>
        </p:txBody>
      </p:sp>
      <p:sp>
        <p:nvSpPr>
          <p:cNvPr id="3" name="Content Placeholder 2">
            <a:extLst>
              <a:ext uri="{FF2B5EF4-FFF2-40B4-BE49-F238E27FC236}">
                <a16:creationId xmlns:a16="http://schemas.microsoft.com/office/drawing/2014/main" id="{857243E0-A104-4C30-A80A-0289C16F73CC}"/>
              </a:ext>
            </a:extLst>
          </p:cNvPr>
          <p:cNvSpPr>
            <a:spLocks noGrp="1"/>
          </p:cNvSpPr>
          <p:nvPr>
            <p:ph sz="quarter" idx="10"/>
          </p:nvPr>
        </p:nvSpPr>
        <p:spPr>
          <a:xfrm>
            <a:off x="1299989" y="1810181"/>
            <a:ext cx="9331287" cy="3977640"/>
          </a:xfrm>
        </p:spPr>
        <p:txBody>
          <a:bodyPr>
            <a:normAutofit/>
          </a:bodyPr>
          <a:lstStyle/>
          <a:p>
            <a:pPr marL="457200" lvl="1" indent="0">
              <a:buNone/>
            </a:pPr>
            <a:r>
              <a:rPr lang="en-US" sz="2800" dirty="0"/>
              <a:t>Type of Data according to its dimensions (or Rank)</a:t>
            </a:r>
          </a:p>
          <a:p>
            <a:pPr marL="457200" lvl="1" indent="0">
              <a:buNone/>
            </a:pPr>
            <a:endParaRPr lang="en-US" sz="2800" dirty="0"/>
          </a:p>
          <a:p>
            <a:pPr lvl="1"/>
            <a:r>
              <a:rPr lang="en-US" sz="2800" dirty="0"/>
              <a:t>1-dimensional data  (Temperature)</a:t>
            </a:r>
          </a:p>
          <a:p>
            <a:pPr lvl="1"/>
            <a:endParaRPr lang="en-US" sz="2800" dirty="0"/>
          </a:p>
          <a:p>
            <a:pPr lvl="1"/>
            <a:r>
              <a:rPr lang="en-US" sz="2800" dirty="0"/>
              <a:t>2-dimension data (</a:t>
            </a:r>
            <a:r>
              <a:rPr lang="en-US" sz="2800" dirty="0" err="1"/>
              <a:t>DataFrame</a:t>
            </a:r>
            <a:r>
              <a:rPr lang="en-US" sz="2800" dirty="0"/>
              <a:t>)  </a:t>
            </a:r>
          </a:p>
          <a:p>
            <a:pPr lvl="1"/>
            <a:endParaRPr lang="en-US" sz="2800" dirty="0"/>
          </a:p>
          <a:p>
            <a:pPr lvl="2"/>
            <a:r>
              <a:rPr lang="en-US" sz="2800" dirty="0"/>
              <a:t>All Data we have deal with so far are of 2-dimension </a:t>
            </a:r>
          </a:p>
        </p:txBody>
      </p:sp>
    </p:spTree>
    <p:extLst>
      <p:ext uri="{BB962C8B-B14F-4D97-AF65-F5344CB8AC3E}">
        <p14:creationId xmlns:p14="http://schemas.microsoft.com/office/powerpoint/2010/main" val="3884732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A037-FEB5-4E90-973E-E2D067601D42}"/>
              </a:ext>
            </a:extLst>
          </p:cNvPr>
          <p:cNvSpPr>
            <a:spLocks noGrp="1"/>
          </p:cNvSpPr>
          <p:nvPr>
            <p:ph type="title"/>
          </p:nvPr>
        </p:nvSpPr>
        <p:spPr/>
        <p:txBody>
          <a:bodyPr/>
          <a:lstStyle/>
          <a:p>
            <a:r>
              <a:rPr lang="en-US" dirty="0">
                <a:cs typeface="Segoe UI Light" panose="020B0502040204020203" pitchFamily="34" charset="0"/>
              </a:rPr>
              <a:t>2-dimensional data  (samples, features)</a:t>
            </a:r>
            <a:endParaRPr lang="en-US" dirty="0"/>
          </a:p>
        </p:txBody>
      </p:sp>
      <p:sp>
        <p:nvSpPr>
          <p:cNvPr id="3" name="Content Placeholder 2">
            <a:extLst>
              <a:ext uri="{FF2B5EF4-FFF2-40B4-BE49-F238E27FC236}">
                <a16:creationId xmlns:a16="http://schemas.microsoft.com/office/drawing/2014/main" id="{857243E0-A104-4C30-A80A-0289C16F73CC}"/>
              </a:ext>
            </a:extLst>
          </p:cNvPr>
          <p:cNvSpPr>
            <a:spLocks noGrp="1"/>
          </p:cNvSpPr>
          <p:nvPr>
            <p:ph sz="quarter" idx="10"/>
          </p:nvPr>
        </p:nvSpPr>
        <p:spPr>
          <a:xfrm>
            <a:off x="716095" y="1263632"/>
            <a:ext cx="9872392" cy="909725"/>
          </a:xfrm>
        </p:spPr>
        <p:txBody>
          <a:bodyPr>
            <a:normAutofit fontScale="47500" lnSpcReduction="20000"/>
          </a:bodyPr>
          <a:lstStyle/>
          <a:p>
            <a:pPr marL="0" indent="0">
              <a:buNone/>
            </a:pPr>
            <a:r>
              <a:rPr lang="en-US" sz="5100" dirty="0"/>
              <a:t>Data are represented as rank-2 </a:t>
            </a:r>
            <a:r>
              <a:rPr lang="en-US" sz="5100" dirty="0" err="1"/>
              <a:t>numpy</a:t>
            </a:r>
            <a:r>
              <a:rPr lang="en-US" sz="5100" dirty="0"/>
              <a:t> array </a:t>
            </a:r>
          </a:p>
          <a:p>
            <a:r>
              <a:rPr lang="en-US" sz="5100" dirty="0"/>
              <a:t>Rows are the different samples, Columns are different features</a:t>
            </a:r>
          </a:p>
          <a:p>
            <a:pPr lvl="1"/>
            <a:endParaRPr lang="en-US" dirty="0"/>
          </a:p>
        </p:txBody>
      </p:sp>
      <p:pic>
        <p:nvPicPr>
          <p:cNvPr id="5" name="Picture 4">
            <a:extLst>
              <a:ext uri="{FF2B5EF4-FFF2-40B4-BE49-F238E27FC236}">
                <a16:creationId xmlns:a16="http://schemas.microsoft.com/office/drawing/2014/main" id="{8F81E177-CEB3-43A5-A4D6-504673A3CB7D}"/>
              </a:ext>
            </a:extLst>
          </p:cNvPr>
          <p:cNvPicPr>
            <a:picLocks noChangeAspect="1"/>
          </p:cNvPicPr>
          <p:nvPr/>
        </p:nvPicPr>
        <p:blipFill>
          <a:blip r:embed="rId2"/>
          <a:stretch>
            <a:fillRect/>
          </a:stretch>
        </p:blipFill>
        <p:spPr>
          <a:xfrm>
            <a:off x="716096" y="2655065"/>
            <a:ext cx="10142059" cy="3515987"/>
          </a:xfrm>
          <a:prstGeom prst="rect">
            <a:avLst/>
          </a:prstGeom>
        </p:spPr>
      </p:pic>
    </p:spTree>
    <p:extLst>
      <p:ext uri="{BB962C8B-B14F-4D97-AF65-F5344CB8AC3E}">
        <p14:creationId xmlns:p14="http://schemas.microsoft.com/office/powerpoint/2010/main" val="60387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299A-3720-4022-895B-94A74FD89153}"/>
              </a:ext>
            </a:extLst>
          </p:cNvPr>
          <p:cNvSpPr>
            <a:spLocks noGrp="1"/>
          </p:cNvSpPr>
          <p:nvPr>
            <p:ph type="title"/>
          </p:nvPr>
        </p:nvSpPr>
        <p:spPr/>
        <p:txBody>
          <a:bodyPr/>
          <a:lstStyle/>
          <a:p>
            <a:r>
              <a:rPr lang="en-US" dirty="0"/>
              <a:t>Tensors (multi-dimensional array)</a:t>
            </a:r>
          </a:p>
        </p:txBody>
      </p:sp>
      <p:sp>
        <p:nvSpPr>
          <p:cNvPr id="3" name="Content Placeholder 2">
            <a:extLst>
              <a:ext uri="{FF2B5EF4-FFF2-40B4-BE49-F238E27FC236}">
                <a16:creationId xmlns:a16="http://schemas.microsoft.com/office/drawing/2014/main" id="{6C227283-7B0D-48F7-86DC-6D91B058A653}"/>
              </a:ext>
            </a:extLst>
          </p:cNvPr>
          <p:cNvSpPr>
            <a:spLocks noGrp="1"/>
          </p:cNvSpPr>
          <p:nvPr>
            <p:ph sz="quarter" idx="10"/>
          </p:nvPr>
        </p:nvSpPr>
        <p:spPr>
          <a:xfrm>
            <a:off x="1112373" y="1909334"/>
            <a:ext cx="9673141" cy="3977640"/>
          </a:xfrm>
        </p:spPr>
        <p:txBody>
          <a:bodyPr>
            <a:normAutofit/>
          </a:bodyPr>
          <a:lstStyle/>
          <a:p>
            <a:r>
              <a:rPr lang="en-US" sz="2800" dirty="0"/>
              <a:t>Vector data – 2D tensors </a:t>
            </a:r>
            <a:r>
              <a:rPr lang="en-US" sz="2800" dirty="0">
                <a:solidFill>
                  <a:schemeClr val="accent6">
                    <a:lumMod val="75000"/>
                  </a:schemeClr>
                </a:solidFill>
                <a:cs typeface="Arial" panose="020B0604020202020204" pitchFamily="34" charset="0"/>
              </a:rPr>
              <a:t>(samples, features)</a:t>
            </a:r>
          </a:p>
          <a:p>
            <a:r>
              <a:rPr lang="en-US" sz="2800" dirty="0"/>
              <a:t>Timeseries data or sequence data – 3D tensors of shape </a:t>
            </a:r>
            <a:r>
              <a:rPr lang="en-US" sz="2800" dirty="0">
                <a:solidFill>
                  <a:schemeClr val="accent6">
                    <a:lumMod val="75000"/>
                  </a:schemeClr>
                </a:solidFill>
              </a:rPr>
              <a:t>(samples, timesteps, features)  (tensor of  rank-3)</a:t>
            </a:r>
          </a:p>
          <a:p>
            <a:r>
              <a:rPr lang="en-US" sz="2800" dirty="0"/>
              <a:t>Images – 4D tensors of shape </a:t>
            </a:r>
            <a:r>
              <a:rPr lang="en-US" sz="2800" dirty="0">
                <a:solidFill>
                  <a:schemeClr val="accent6">
                    <a:lumMod val="75000"/>
                  </a:schemeClr>
                </a:solidFill>
              </a:rPr>
              <a:t>(samples, height, width, channels)</a:t>
            </a:r>
          </a:p>
          <a:p>
            <a:r>
              <a:rPr lang="en-US" sz="2800" dirty="0"/>
              <a:t>Video – 5D tensors of shape </a:t>
            </a:r>
            <a:r>
              <a:rPr lang="en-US" sz="2800" dirty="0">
                <a:solidFill>
                  <a:schemeClr val="accent6">
                    <a:lumMod val="75000"/>
                  </a:schemeClr>
                </a:solidFill>
              </a:rPr>
              <a:t>(samples, frames, height, width, channels) </a:t>
            </a:r>
          </a:p>
        </p:txBody>
      </p:sp>
    </p:spTree>
    <p:extLst>
      <p:ext uri="{BB962C8B-B14F-4D97-AF65-F5344CB8AC3E}">
        <p14:creationId xmlns:p14="http://schemas.microsoft.com/office/powerpoint/2010/main" val="224722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5819-4AB1-4380-937A-E53F55FF52F6}"/>
              </a:ext>
            </a:extLst>
          </p:cNvPr>
          <p:cNvSpPr>
            <a:spLocks noGrp="1"/>
          </p:cNvSpPr>
          <p:nvPr>
            <p:ph type="title"/>
          </p:nvPr>
        </p:nvSpPr>
        <p:spPr/>
        <p:txBody>
          <a:bodyPr/>
          <a:lstStyle/>
          <a:p>
            <a:r>
              <a:rPr lang="en-US" dirty="0"/>
              <a:t>Warnings:  Confusion of terminology</a:t>
            </a:r>
          </a:p>
        </p:txBody>
      </p:sp>
      <p:sp>
        <p:nvSpPr>
          <p:cNvPr id="3" name="Content Placeholder 2">
            <a:extLst>
              <a:ext uri="{FF2B5EF4-FFF2-40B4-BE49-F238E27FC236}">
                <a16:creationId xmlns:a16="http://schemas.microsoft.com/office/drawing/2014/main" id="{AC44BDC5-D2AF-4ABF-8F37-3BE6ECF7569A}"/>
              </a:ext>
            </a:extLst>
          </p:cNvPr>
          <p:cNvSpPr>
            <a:spLocks noGrp="1"/>
          </p:cNvSpPr>
          <p:nvPr>
            <p:ph sz="quarter" idx="10"/>
          </p:nvPr>
        </p:nvSpPr>
        <p:spPr>
          <a:xfrm>
            <a:off x="716095" y="6187508"/>
            <a:ext cx="10774496" cy="547429"/>
          </a:xfrm>
        </p:spPr>
        <p:txBody>
          <a:bodyPr>
            <a:normAutofit lnSpcReduction="10000"/>
          </a:bodyPr>
          <a:lstStyle/>
          <a:p>
            <a:pPr marL="0" indent="0">
              <a:buNone/>
            </a:pPr>
            <a:r>
              <a:rPr lang="en-US" sz="1700" dirty="0">
                <a:hlinkClick r:id="rId2"/>
              </a:rPr>
              <a:t>https://deeplizard.com/learn/video/AiyK0idr4uM#:~:text=An%20axis%20of%20a%20tensor,the%20length%20of%20each%20axis</a:t>
            </a:r>
            <a:r>
              <a:rPr lang="en-US" sz="1700" dirty="0"/>
              <a:t>.</a:t>
            </a:r>
          </a:p>
          <a:p>
            <a:pPr marL="0" indent="0">
              <a:buNone/>
            </a:pPr>
            <a:endParaRPr lang="en-US" sz="2800" dirty="0"/>
          </a:p>
        </p:txBody>
      </p:sp>
      <p:sp>
        <p:nvSpPr>
          <p:cNvPr id="4" name="TextBox 3">
            <a:extLst>
              <a:ext uri="{FF2B5EF4-FFF2-40B4-BE49-F238E27FC236}">
                <a16:creationId xmlns:a16="http://schemas.microsoft.com/office/drawing/2014/main" id="{B7A34BB5-75A8-4E3D-AD10-0B877897E40E}"/>
              </a:ext>
            </a:extLst>
          </p:cNvPr>
          <p:cNvSpPr txBox="1"/>
          <p:nvPr/>
        </p:nvSpPr>
        <p:spPr>
          <a:xfrm>
            <a:off x="716095" y="1028343"/>
            <a:ext cx="10967769"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The rank of a tensor refers to the number of dimensions present within the tensor.</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b="1" dirty="0">
                <a:latin typeface="Comic Sans MS" panose="030F0702030302020204" pitchFamily="66" charset="0"/>
              </a:rPr>
              <a:t>Example:  </a:t>
            </a:r>
            <a:r>
              <a:rPr lang="en-US" dirty="0">
                <a:latin typeface="Comic Sans MS" panose="030F0702030302020204" pitchFamily="66" charset="0"/>
              </a:rPr>
              <a:t>A rank-2 tensor is a 2d array with rows and columns. In Linear Algebra, it is just a matrix so a matrix, a 2d-array and 2d-tensor refer to the same thing.</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A tensor’s rank tells us how many indexes are needed to refer to a specific element within the tensor</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Time-series data can be represented as a tensor of rank 3 which is also referred to as a 3D-tensor</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However, we also often refer the number of elements of a Vector which is a tensor of rank 1 as the dimensions as well</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b="1" dirty="0">
                <a:latin typeface="Comic Sans MS" panose="030F0702030302020204" pitchFamily="66" charset="0"/>
              </a:rPr>
              <a:t>Example</a:t>
            </a:r>
            <a:r>
              <a:rPr lang="en-US" dirty="0">
                <a:latin typeface="Comic Sans MS" panose="030F0702030302020204" pitchFamily="66" charset="0"/>
              </a:rPr>
              <a:t>:  In traditional 3-d simulation, any data point is represented by a vector  v  = (x, y, z) coordinate such as v = array([1, 2, 3]), v is called a 3-dimensional vector.</a:t>
            </a:r>
          </a:p>
          <a:p>
            <a:pPr marL="285750" indent="-285750">
              <a:buFont typeface="Arial" panose="020B0604020202020204" pitchFamily="34" charset="0"/>
              <a:buChar char="•"/>
            </a:pPr>
            <a:r>
              <a:rPr lang="en-US" dirty="0">
                <a:latin typeface="Comic Sans MS" panose="030F0702030302020204" pitchFamily="66" charset="0"/>
              </a:rPr>
              <a:t>v = array([1,2,3,4,5]) is a 5-dimensional vector</a:t>
            </a:r>
          </a:p>
        </p:txBody>
      </p:sp>
    </p:spTree>
    <p:extLst>
      <p:ext uri="{BB962C8B-B14F-4D97-AF65-F5344CB8AC3E}">
        <p14:creationId xmlns:p14="http://schemas.microsoft.com/office/powerpoint/2010/main" val="403927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CAB4-6F60-4291-914E-0C19AE6A4475}"/>
              </a:ext>
            </a:extLst>
          </p:cNvPr>
          <p:cNvSpPr>
            <a:spLocks noGrp="1"/>
          </p:cNvSpPr>
          <p:nvPr>
            <p:ph type="title"/>
          </p:nvPr>
        </p:nvSpPr>
        <p:spPr>
          <a:xfrm>
            <a:off x="547712" y="275778"/>
            <a:ext cx="10032952" cy="640080"/>
          </a:xfrm>
        </p:spPr>
        <p:txBody>
          <a:bodyPr>
            <a:normAutofit fontScale="90000"/>
          </a:bodyPr>
          <a:lstStyle/>
          <a:p>
            <a:r>
              <a:rPr lang="en-US" dirty="0" err="1"/>
              <a:t>TimeSeries</a:t>
            </a:r>
            <a:r>
              <a:rPr lang="en-US" dirty="0"/>
              <a:t> of sequence data (3D) (samples, timesteps, features) </a:t>
            </a:r>
          </a:p>
        </p:txBody>
      </p:sp>
      <p:pic>
        <p:nvPicPr>
          <p:cNvPr id="5" name="Picture 4">
            <a:extLst>
              <a:ext uri="{FF2B5EF4-FFF2-40B4-BE49-F238E27FC236}">
                <a16:creationId xmlns:a16="http://schemas.microsoft.com/office/drawing/2014/main" id="{251F8DE2-1C77-4708-9FCE-F3D9BEC7A7A4}"/>
              </a:ext>
            </a:extLst>
          </p:cNvPr>
          <p:cNvPicPr>
            <a:picLocks noChangeAspect="1"/>
          </p:cNvPicPr>
          <p:nvPr/>
        </p:nvPicPr>
        <p:blipFill>
          <a:blip r:embed="rId2"/>
          <a:stretch>
            <a:fillRect/>
          </a:stretch>
        </p:blipFill>
        <p:spPr>
          <a:xfrm>
            <a:off x="1087056" y="1925256"/>
            <a:ext cx="5383519" cy="3605212"/>
          </a:xfrm>
          <a:prstGeom prst="rect">
            <a:avLst/>
          </a:prstGeom>
        </p:spPr>
      </p:pic>
      <p:sp>
        <p:nvSpPr>
          <p:cNvPr id="6" name="TextBox 5">
            <a:extLst>
              <a:ext uri="{FF2B5EF4-FFF2-40B4-BE49-F238E27FC236}">
                <a16:creationId xmlns:a16="http://schemas.microsoft.com/office/drawing/2014/main" id="{1896F5F6-EB92-4344-93F5-D5E3FB7828F0}"/>
              </a:ext>
            </a:extLst>
          </p:cNvPr>
          <p:cNvSpPr txBox="1"/>
          <p:nvPr/>
        </p:nvSpPr>
        <p:spPr>
          <a:xfrm>
            <a:off x="6884583" y="1925256"/>
            <a:ext cx="4439798" cy="3323987"/>
          </a:xfrm>
          <a:prstGeom prst="rect">
            <a:avLst/>
          </a:prstGeom>
          <a:noFill/>
        </p:spPr>
        <p:txBody>
          <a:bodyPr wrap="square" rtlCol="0">
            <a:spAutoFit/>
          </a:bodyPr>
          <a:lstStyle/>
          <a:p>
            <a:r>
              <a:rPr lang="en-US" sz="2400" dirty="0">
                <a:latin typeface="Comic Sans MS" panose="030F0702030302020204" pitchFamily="66" charset="0"/>
              </a:rPr>
              <a:t>Example:</a:t>
            </a:r>
          </a:p>
          <a:p>
            <a:endParaRPr lang="en-US" sz="2400" dirty="0">
              <a:latin typeface="Comic Sans MS" panose="030F0702030302020204" pitchFamily="66" charset="0"/>
            </a:endParaRPr>
          </a:p>
          <a:p>
            <a:r>
              <a:rPr lang="en-US" sz="2400" dirty="0">
                <a:latin typeface="Comic Sans MS" panose="030F0702030302020204" pitchFamily="66" charset="0"/>
              </a:rPr>
              <a:t>Stock Price over time</a:t>
            </a:r>
          </a:p>
          <a:p>
            <a:endParaRPr lang="en-US" sz="2400" dirty="0">
              <a:latin typeface="Comic Sans MS" panose="030F0702030302020204" pitchFamily="66" charset="0"/>
            </a:endParaRPr>
          </a:p>
          <a:p>
            <a:r>
              <a:rPr lang="en-US" sz="2400" dirty="0">
                <a:latin typeface="Comic Sans MS" panose="030F0702030302020204" pitchFamily="66" charset="0"/>
              </a:rPr>
              <a:t>(height, weight, age) over time</a:t>
            </a:r>
          </a:p>
          <a:p>
            <a:endParaRPr lang="en-US" sz="2400" dirty="0">
              <a:latin typeface="Comic Sans MS" panose="030F0702030302020204" pitchFamily="66" charset="0"/>
            </a:endParaRPr>
          </a:p>
          <a:p>
            <a:r>
              <a:rPr lang="en-US" sz="2400" dirty="0">
                <a:latin typeface="Comic Sans MS" panose="030F0702030302020204" pitchFamily="66" charset="0"/>
              </a:rPr>
              <a:t>Crime rate of a city over time</a:t>
            </a:r>
          </a:p>
          <a:p>
            <a:endParaRPr lang="en-US" dirty="0"/>
          </a:p>
        </p:txBody>
      </p:sp>
    </p:spTree>
    <p:extLst>
      <p:ext uri="{BB962C8B-B14F-4D97-AF65-F5344CB8AC3E}">
        <p14:creationId xmlns:p14="http://schemas.microsoft.com/office/powerpoint/2010/main" val="3035106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FC22-DC91-4964-BB3C-4424CF732F50}"/>
              </a:ext>
            </a:extLst>
          </p:cNvPr>
          <p:cNvSpPr>
            <a:spLocks noGrp="1"/>
          </p:cNvSpPr>
          <p:nvPr>
            <p:ph type="title"/>
          </p:nvPr>
        </p:nvSpPr>
        <p:spPr>
          <a:xfrm>
            <a:off x="521207" y="289029"/>
            <a:ext cx="7796528" cy="640080"/>
          </a:xfrm>
        </p:spPr>
        <p:txBody>
          <a:bodyPr>
            <a:normAutofit fontScale="90000"/>
          </a:bodyPr>
          <a:lstStyle/>
          <a:p>
            <a:r>
              <a:rPr lang="en-US" dirty="0"/>
              <a:t>Image data (4D) </a:t>
            </a:r>
            <a:r>
              <a:rPr lang="en-US" sz="2800" dirty="0">
                <a:solidFill>
                  <a:schemeClr val="tx1"/>
                </a:solidFill>
              </a:rPr>
              <a:t>(samples, height, width, channels)</a:t>
            </a:r>
            <a:endParaRPr lang="en-US" dirty="0">
              <a:solidFill>
                <a:schemeClr val="tx1"/>
              </a:solidFill>
            </a:endParaRPr>
          </a:p>
        </p:txBody>
      </p:sp>
      <p:pic>
        <p:nvPicPr>
          <p:cNvPr id="5" name="Picture 4">
            <a:extLst>
              <a:ext uri="{FF2B5EF4-FFF2-40B4-BE49-F238E27FC236}">
                <a16:creationId xmlns:a16="http://schemas.microsoft.com/office/drawing/2014/main" id="{C20BE474-1BD0-423E-8310-53437D008C15}"/>
              </a:ext>
            </a:extLst>
          </p:cNvPr>
          <p:cNvPicPr>
            <a:picLocks noChangeAspect="1"/>
          </p:cNvPicPr>
          <p:nvPr/>
        </p:nvPicPr>
        <p:blipFill>
          <a:blip r:embed="rId2"/>
          <a:stretch>
            <a:fillRect/>
          </a:stretch>
        </p:blipFill>
        <p:spPr>
          <a:xfrm>
            <a:off x="806625" y="1819178"/>
            <a:ext cx="4481471" cy="3435868"/>
          </a:xfrm>
          <a:prstGeom prst="rect">
            <a:avLst/>
          </a:prstGeom>
        </p:spPr>
      </p:pic>
      <p:sp>
        <p:nvSpPr>
          <p:cNvPr id="7" name="TextBox 6">
            <a:extLst>
              <a:ext uri="{FF2B5EF4-FFF2-40B4-BE49-F238E27FC236}">
                <a16:creationId xmlns:a16="http://schemas.microsoft.com/office/drawing/2014/main" id="{56456404-5DAD-4BD1-929F-4D1B848158BF}"/>
              </a:ext>
            </a:extLst>
          </p:cNvPr>
          <p:cNvSpPr txBox="1"/>
          <p:nvPr/>
        </p:nvSpPr>
        <p:spPr>
          <a:xfrm>
            <a:off x="6095999" y="2145647"/>
            <a:ext cx="5020019" cy="3477875"/>
          </a:xfrm>
          <a:prstGeom prst="rect">
            <a:avLst/>
          </a:prstGeom>
          <a:noFill/>
        </p:spPr>
        <p:txBody>
          <a:bodyPr wrap="square">
            <a:spAutoFit/>
          </a:bodyPr>
          <a:lstStyle/>
          <a:p>
            <a:pPr algn="l"/>
            <a:r>
              <a:rPr lang="en-US" sz="2200" b="0" i="0" u="none" strike="noStrike" baseline="0" dirty="0">
                <a:solidFill>
                  <a:srgbClr val="262626"/>
                </a:solidFill>
                <a:latin typeface="Comic Sans MS" panose="030F0702030302020204" pitchFamily="66" charset="0"/>
              </a:rPr>
              <a:t>A batch of 128 grayscale images of</a:t>
            </a:r>
          </a:p>
          <a:p>
            <a:pPr algn="l"/>
            <a:r>
              <a:rPr lang="en-US" sz="2200" b="0" i="0" u="none" strike="noStrike" baseline="0" dirty="0">
                <a:solidFill>
                  <a:srgbClr val="262626"/>
                </a:solidFill>
                <a:latin typeface="Comic Sans MS" panose="030F0702030302020204" pitchFamily="66" charset="0"/>
              </a:rPr>
              <a:t>size 256 × 256 could thus be stored in a tensor of shape (128, 256, 256, 1), and a batch of 128 color images could be stored in a tensor of shape (128, 256, 256, 3)</a:t>
            </a:r>
          </a:p>
          <a:p>
            <a:pPr algn="l"/>
            <a:endParaRPr lang="en-US" sz="2200" dirty="0">
              <a:solidFill>
                <a:srgbClr val="262626"/>
              </a:solidFill>
              <a:latin typeface="Comic Sans MS" panose="030F0702030302020204" pitchFamily="66" charset="0"/>
            </a:endParaRPr>
          </a:p>
          <a:p>
            <a:pPr algn="l"/>
            <a:r>
              <a:rPr lang="en-US" sz="2200" dirty="0">
                <a:solidFill>
                  <a:srgbClr val="262626"/>
                </a:solidFill>
                <a:latin typeface="Comic Sans MS" panose="030F0702030302020204" pitchFamily="66" charset="0"/>
              </a:rPr>
              <a:t>3 is for Red, Green, Blue code</a:t>
            </a:r>
          </a:p>
          <a:p>
            <a:pPr algn="l"/>
            <a:r>
              <a:rPr lang="en-US" sz="2200" b="0" i="0" u="none" strike="noStrike" baseline="0" dirty="0">
                <a:solidFill>
                  <a:srgbClr val="262626"/>
                </a:solidFill>
                <a:latin typeface="Comic Sans MS" panose="030F0702030302020204" pitchFamily="66" charset="0"/>
              </a:rPr>
              <a:t>256 represents the size of the image</a:t>
            </a:r>
            <a:endParaRPr lang="en-US" sz="2200" dirty="0">
              <a:latin typeface="Comic Sans MS" panose="030F0702030302020204" pitchFamily="66" charset="0"/>
            </a:endParaRPr>
          </a:p>
        </p:txBody>
      </p:sp>
    </p:spTree>
    <p:extLst>
      <p:ext uri="{BB962C8B-B14F-4D97-AF65-F5344CB8AC3E}">
        <p14:creationId xmlns:p14="http://schemas.microsoft.com/office/powerpoint/2010/main" val="237868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74E3-0540-547C-21EA-B860322BE30B}"/>
              </a:ext>
            </a:extLst>
          </p:cNvPr>
          <p:cNvSpPr>
            <a:spLocks noGrp="1"/>
          </p:cNvSpPr>
          <p:nvPr>
            <p:ph type="title"/>
          </p:nvPr>
        </p:nvSpPr>
        <p:spPr/>
        <p:txBody>
          <a:bodyPr/>
          <a:lstStyle/>
          <a:p>
            <a:r>
              <a:rPr lang="en-US" dirty="0"/>
              <a:t>Good Reference for learning Deep Learning</a:t>
            </a:r>
          </a:p>
        </p:txBody>
      </p:sp>
      <p:sp>
        <p:nvSpPr>
          <p:cNvPr id="5" name="TextBox 4">
            <a:extLst>
              <a:ext uri="{FF2B5EF4-FFF2-40B4-BE49-F238E27FC236}">
                <a16:creationId xmlns:a16="http://schemas.microsoft.com/office/drawing/2014/main" id="{91EB0144-1C8E-2FB8-2B5E-F646C371E8BB}"/>
              </a:ext>
            </a:extLst>
          </p:cNvPr>
          <p:cNvSpPr txBox="1"/>
          <p:nvPr/>
        </p:nvSpPr>
        <p:spPr>
          <a:xfrm>
            <a:off x="2682478" y="5919182"/>
            <a:ext cx="6093618" cy="646331"/>
          </a:xfrm>
          <a:prstGeom prst="rect">
            <a:avLst/>
          </a:prstGeom>
          <a:noFill/>
        </p:spPr>
        <p:txBody>
          <a:bodyPr wrap="square">
            <a:spAutoFit/>
          </a:bodyPr>
          <a:lstStyle/>
          <a:p>
            <a:r>
              <a:rPr lang="en-US" dirty="0">
                <a:hlinkClick r:id="rId2"/>
              </a:rPr>
              <a:t>Deep Learning with Python: Chollet, Francois: 9781617294433: Amazon.com: Books</a:t>
            </a:r>
            <a:endParaRPr lang="en-US" dirty="0"/>
          </a:p>
        </p:txBody>
      </p:sp>
      <p:pic>
        <p:nvPicPr>
          <p:cNvPr id="7" name="Picture 6">
            <a:extLst>
              <a:ext uri="{FF2B5EF4-FFF2-40B4-BE49-F238E27FC236}">
                <a16:creationId xmlns:a16="http://schemas.microsoft.com/office/drawing/2014/main" id="{0B13EE41-919B-B657-27EC-300389EC59B0}"/>
              </a:ext>
            </a:extLst>
          </p:cNvPr>
          <p:cNvPicPr>
            <a:picLocks noChangeAspect="1"/>
          </p:cNvPicPr>
          <p:nvPr/>
        </p:nvPicPr>
        <p:blipFill>
          <a:blip r:embed="rId3"/>
          <a:stretch>
            <a:fillRect/>
          </a:stretch>
        </p:blipFill>
        <p:spPr>
          <a:xfrm>
            <a:off x="1114425" y="1541483"/>
            <a:ext cx="2814638" cy="3381689"/>
          </a:xfrm>
          <a:prstGeom prst="rect">
            <a:avLst/>
          </a:prstGeom>
        </p:spPr>
      </p:pic>
      <p:sp>
        <p:nvSpPr>
          <p:cNvPr id="8" name="TextBox 7">
            <a:extLst>
              <a:ext uri="{FF2B5EF4-FFF2-40B4-BE49-F238E27FC236}">
                <a16:creationId xmlns:a16="http://schemas.microsoft.com/office/drawing/2014/main" id="{BFA1C576-C83C-EAC6-0B9D-11C7D5EFD10E}"/>
              </a:ext>
            </a:extLst>
          </p:cNvPr>
          <p:cNvSpPr txBox="1"/>
          <p:nvPr/>
        </p:nvSpPr>
        <p:spPr>
          <a:xfrm>
            <a:off x="5064919" y="1957387"/>
            <a:ext cx="5429250" cy="2585323"/>
          </a:xfrm>
          <a:prstGeom prst="rect">
            <a:avLst/>
          </a:prstGeom>
          <a:noFill/>
        </p:spPr>
        <p:txBody>
          <a:bodyPr wrap="square" rtlCol="0">
            <a:spAutoFit/>
          </a:bodyPr>
          <a:lstStyle/>
          <a:p>
            <a:r>
              <a:rPr lang="en-US" sz="2400" dirty="0">
                <a:latin typeface="Comic Sans MS" panose="030F0702030302020204" pitchFamily="66" charset="0"/>
              </a:rPr>
              <a:t>He is the author of </a:t>
            </a:r>
            <a:r>
              <a:rPr lang="en-US" sz="2400" dirty="0" err="1">
                <a:latin typeface="Comic Sans MS" panose="030F0702030302020204" pitchFamily="66" charset="0"/>
              </a:rPr>
              <a:t>Keras</a:t>
            </a:r>
            <a:r>
              <a:rPr lang="en-US" sz="2400" dirty="0">
                <a:latin typeface="Comic Sans MS" panose="030F0702030302020204" pitchFamily="66" charset="0"/>
              </a:rPr>
              <a:t> which has been incorporated into TensorFlow</a:t>
            </a:r>
          </a:p>
          <a:p>
            <a:endParaRPr lang="en-US" sz="2400" dirty="0">
              <a:latin typeface="Comic Sans MS" panose="030F0702030302020204" pitchFamily="66" charset="0"/>
            </a:endParaRPr>
          </a:p>
          <a:p>
            <a:r>
              <a:rPr lang="en-US" sz="2400" dirty="0">
                <a:latin typeface="Comic Sans MS" panose="030F0702030302020204" pitchFamily="66" charset="0"/>
              </a:rPr>
              <a:t>This is one of easiest book to start with Deep Learning with practical coding examples</a:t>
            </a:r>
          </a:p>
          <a:p>
            <a:endParaRPr lang="en-US" dirty="0"/>
          </a:p>
        </p:txBody>
      </p:sp>
    </p:spTree>
    <p:extLst>
      <p:ext uri="{BB962C8B-B14F-4D97-AF65-F5344CB8AC3E}">
        <p14:creationId xmlns:p14="http://schemas.microsoft.com/office/powerpoint/2010/main" val="177713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ABB0-CE01-4F12-8D82-92E4832A0971}"/>
              </a:ext>
            </a:extLst>
          </p:cNvPr>
          <p:cNvSpPr>
            <a:spLocks noGrp="1"/>
          </p:cNvSpPr>
          <p:nvPr>
            <p:ph type="title"/>
          </p:nvPr>
        </p:nvSpPr>
        <p:spPr>
          <a:xfrm>
            <a:off x="539495" y="214896"/>
            <a:ext cx="10231256" cy="640080"/>
          </a:xfrm>
        </p:spPr>
        <p:txBody>
          <a:bodyPr>
            <a:normAutofit fontScale="90000"/>
          </a:bodyPr>
          <a:lstStyle/>
          <a:p>
            <a:r>
              <a:rPr lang="en-US" dirty="0"/>
              <a:t>Video data (5D) (samples, frames, height, width, color-depth)</a:t>
            </a:r>
          </a:p>
        </p:txBody>
      </p:sp>
      <p:sp>
        <p:nvSpPr>
          <p:cNvPr id="3" name="Content Placeholder 2">
            <a:extLst>
              <a:ext uri="{FF2B5EF4-FFF2-40B4-BE49-F238E27FC236}">
                <a16:creationId xmlns:a16="http://schemas.microsoft.com/office/drawing/2014/main" id="{7F5E5E40-0177-436B-ABB4-D34533FA2614}"/>
              </a:ext>
            </a:extLst>
          </p:cNvPr>
          <p:cNvSpPr>
            <a:spLocks noGrp="1"/>
          </p:cNvSpPr>
          <p:nvPr>
            <p:ph sz="quarter" idx="10"/>
          </p:nvPr>
        </p:nvSpPr>
        <p:spPr>
          <a:xfrm>
            <a:off x="539495" y="1435608"/>
            <a:ext cx="7987559" cy="3977640"/>
          </a:xfrm>
        </p:spPr>
        <p:txBody>
          <a:bodyPr>
            <a:normAutofit/>
          </a:bodyPr>
          <a:lstStyle/>
          <a:p>
            <a:r>
              <a:rPr lang="en-US" sz="2800" dirty="0"/>
              <a:t>Each sample of a video is a series of images</a:t>
            </a:r>
          </a:p>
          <a:p>
            <a:pPr lvl="1"/>
            <a:r>
              <a:rPr lang="en-US" sz="2800" dirty="0"/>
              <a:t>Captured of number of frames per second</a:t>
            </a:r>
          </a:p>
          <a:p>
            <a:pPr lvl="1"/>
            <a:endParaRPr lang="en-US" sz="2800" dirty="0"/>
          </a:p>
        </p:txBody>
      </p:sp>
      <p:sp>
        <p:nvSpPr>
          <p:cNvPr id="4" name="TextBox 3">
            <a:extLst>
              <a:ext uri="{FF2B5EF4-FFF2-40B4-BE49-F238E27FC236}">
                <a16:creationId xmlns:a16="http://schemas.microsoft.com/office/drawing/2014/main" id="{F20B48F0-A20B-459C-9C31-604300F6582F}"/>
              </a:ext>
            </a:extLst>
          </p:cNvPr>
          <p:cNvSpPr txBox="1"/>
          <p:nvPr/>
        </p:nvSpPr>
        <p:spPr>
          <a:xfrm>
            <a:off x="793214" y="3236952"/>
            <a:ext cx="10366873" cy="2523768"/>
          </a:xfrm>
          <a:prstGeom prst="rect">
            <a:avLst/>
          </a:prstGeom>
          <a:noFill/>
        </p:spPr>
        <p:txBody>
          <a:bodyPr wrap="square" rtlCol="0">
            <a:spAutoFit/>
          </a:bodyPr>
          <a:lstStyle/>
          <a:p>
            <a:pPr algn="l"/>
            <a:r>
              <a:rPr lang="en-US" sz="2000" b="0" i="0" u="none" strike="noStrike" baseline="0" dirty="0">
                <a:solidFill>
                  <a:srgbClr val="262626"/>
                </a:solidFill>
                <a:latin typeface="Comic Sans MS" panose="030F0702030302020204" pitchFamily="66" charset="0"/>
              </a:rPr>
              <a:t>For instance, a 60-second, 144 × 256 YouTube video clip sampled at 4 frames per</a:t>
            </a:r>
          </a:p>
          <a:p>
            <a:pPr algn="l"/>
            <a:r>
              <a:rPr lang="en-US" sz="2000" b="0" i="0" u="none" strike="noStrike" baseline="0" dirty="0">
                <a:solidFill>
                  <a:srgbClr val="262626"/>
                </a:solidFill>
                <a:latin typeface="Comic Sans MS" panose="030F0702030302020204" pitchFamily="66" charset="0"/>
              </a:rPr>
              <a:t>second would have 240 frames. A batch of four such video clips would be stored in a</a:t>
            </a:r>
          </a:p>
          <a:p>
            <a:pPr algn="l"/>
            <a:r>
              <a:rPr lang="en-US" sz="2000" b="0" i="0" u="none" strike="noStrike" baseline="0" dirty="0">
                <a:solidFill>
                  <a:srgbClr val="262626"/>
                </a:solidFill>
                <a:latin typeface="Comic Sans MS" panose="030F0702030302020204" pitchFamily="66" charset="0"/>
              </a:rPr>
              <a:t>tensor of shape (4, 240, 144, 256, 3). That’s a total of 106,168,320 values! If the</a:t>
            </a:r>
          </a:p>
          <a:p>
            <a:pPr algn="l"/>
            <a:r>
              <a:rPr lang="en-US" sz="2000" b="0" i="0" u="none" strike="noStrike" baseline="0" dirty="0" err="1">
                <a:solidFill>
                  <a:srgbClr val="262626"/>
                </a:solidFill>
                <a:latin typeface="Comic Sans MS" panose="030F0702030302020204" pitchFamily="66" charset="0"/>
              </a:rPr>
              <a:t>dtype</a:t>
            </a:r>
            <a:r>
              <a:rPr lang="en-US" sz="2000" b="0" i="0" u="none" strike="noStrike" baseline="0" dirty="0">
                <a:solidFill>
                  <a:srgbClr val="262626"/>
                </a:solidFill>
                <a:latin typeface="Comic Sans MS" panose="030F0702030302020204" pitchFamily="66" charset="0"/>
              </a:rPr>
              <a:t> of the tensor was float32, then each value would be stored in 32 bits, so the</a:t>
            </a:r>
          </a:p>
          <a:p>
            <a:pPr algn="l"/>
            <a:r>
              <a:rPr lang="en-US" sz="2000" b="0" i="0" u="none" strike="noStrike" baseline="0" dirty="0">
                <a:solidFill>
                  <a:srgbClr val="262626"/>
                </a:solidFill>
                <a:latin typeface="Comic Sans MS" panose="030F0702030302020204" pitchFamily="66" charset="0"/>
              </a:rPr>
              <a:t>tensor would represent 405 MB. Heavy! Videos you encounter in real life are much</a:t>
            </a:r>
          </a:p>
          <a:p>
            <a:pPr algn="l"/>
            <a:r>
              <a:rPr lang="en-US" sz="2000" b="0" i="0" u="none" strike="noStrike" baseline="0" dirty="0">
                <a:solidFill>
                  <a:srgbClr val="262626"/>
                </a:solidFill>
                <a:latin typeface="Comic Sans MS" panose="030F0702030302020204" pitchFamily="66" charset="0"/>
              </a:rPr>
              <a:t>lighter, because they aren’t stored in float32, and they’re typically compressed by a</a:t>
            </a:r>
          </a:p>
          <a:p>
            <a:pPr algn="l"/>
            <a:r>
              <a:rPr lang="en-US" sz="2000" b="0" i="0" u="none" strike="noStrike" baseline="0" dirty="0">
                <a:solidFill>
                  <a:srgbClr val="262626"/>
                </a:solidFill>
                <a:latin typeface="Comic Sans MS" panose="030F0702030302020204" pitchFamily="66" charset="0"/>
              </a:rPr>
              <a:t>large factor (such as in the MPEG format).</a:t>
            </a:r>
          </a:p>
          <a:p>
            <a:pPr algn="l"/>
            <a:endParaRPr lang="en-US" dirty="0"/>
          </a:p>
        </p:txBody>
      </p:sp>
    </p:spTree>
    <p:extLst>
      <p:ext uri="{BB962C8B-B14F-4D97-AF65-F5344CB8AC3E}">
        <p14:creationId xmlns:p14="http://schemas.microsoft.com/office/powerpoint/2010/main" val="170080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3BAA-0CA0-48D3-88F4-F149A2A50FCD}"/>
              </a:ext>
            </a:extLst>
          </p:cNvPr>
          <p:cNvSpPr>
            <a:spLocks noGrp="1"/>
          </p:cNvSpPr>
          <p:nvPr>
            <p:ph type="title"/>
          </p:nvPr>
        </p:nvSpPr>
        <p:spPr/>
        <p:txBody>
          <a:bodyPr/>
          <a:lstStyle/>
          <a:p>
            <a:r>
              <a:rPr lang="en-US" dirty="0"/>
              <a:t>Online Resources</a:t>
            </a:r>
          </a:p>
        </p:txBody>
      </p:sp>
      <p:sp>
        <p:nvSpPr>
          <p:cNvPr id="5" name="TextBox 4">
            <a:extLst>
              <a:ext uri="{FF2B5EF4-FFF2-40B4-BE49-F238E27FC236}">
                <a16:creationId xmlns:a16="http://schemas.microsoft.com/office/drawing/2014/main" id="{B4820D31-56CD-4471-864D-5E35CDA2B4E3}"/>
              </a:ext>
            </a:extLst>
          </p:cNvPr>
          <p:cNvSpPr txBox="1"/>
          <p:nvPr/>
        </p:nvSpPr>
        <p:spPr>
          <a:xfrm>
            <a:off x="1198083" y="1839995"/>
            <a:ext cx="10292509" cy="1754326"/>
          </a:xfrm>
          <a:prstGeom prst="rect">
            <a:avLst/>
          </a:prstGeom>
          <a:noFill/>
        </p:spPr>
        <p:txBody>
          <a:bodyPr wrap="square">
            <a:spAutoFit/>
          </a:bodyPr>
          <a:lstStyle/>
          <a:p>
            <a:r>
              <a:rPr lang="en-US" dirty="0">
                <a:hlinkClick r:id="rId2"/>
              </a:rPr>
              <a:t>https://blog.keras.io/keras-as-a-simplified-interface-to-tensorflow-tutorial.html</a:t>
            </a:r>
            <a:endParaRPr lang="en-US" dirty="0"/>
          </a:p>
          <a:p>
            <a:endParaRPr lang="en-US" dirty="0"/>
          </a:p>
          <a:p>
            <a:endParaRPr lang="en-US" dirty="0"/>
          </a:p>
          <a:p>
            <a:r>
              <a:rPr lang="en-US">
                <a:hlinkClick r:id="rId3"/>
              </a:rPr>
              <a:t>https://colab.research.google.com/github/fchollet/deep-learning-with-python-notebooks/blob/master/chapter04_getting-started-with-neural-networks.ipynb</a:t>
            </a:r>
            <a:endParaRPr lang="en-US"/>
          </a:p>
          <a:p>
            <a:endParaRPr lang="en-US" dirty="0"/>
          </a:p>
        </p:txBody>
      </p:sp>
    </p:spTree>
    <p:extLst>
      <p:ext uri="{BB962C8B-B14F-4D97-AF65-F5344CB8AC3E}">
        <p14:creationId xmlns:p14="http://schemas.microsoft.com/office/powerpoint/2010/main" val="1803438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3BAA-0CA0-48D3-88F4-F149A2A50FCD}"/>
              </a:ext>
            </a:extLst>
          </p:cNvPr>
          <p:cNvSpPr>
            <a:spLocks noGrp="1"/>
          </p:cNvSpPr>
          <p:nvPr>
            <p:ph type="title"/>
          </p:nvPr>
        </p:nvSpPr>
        <p:spPr/>
        <p:txBody>
          <a:bodyPr/>
          <a:lstStyle/>
          <a:p>
            <a:r>
              <a:rPr lang="en-US" dirty="0"/>
              <a:t>Introduction to </a:t>
            </a:r>
            <a:r>
              <a:rPr lang="en-US" dirty="0" err="1"/>
              <a:t>Keras</a:t>
            </a:r>
            <a:r>
              <a:rPr lang="en-US" dirty="0"/>
              <a:t> and TensorFlow</a:t>
            </a:r>
          </a:p>
        </p:txBody>
      </p:sp>
      <p:sp>
        <p:nvSpPr>
          <p:cNvPr id="3" name="Content Placeholder 2">
            <a:extLst>
              <a:ext uri="{FF2B5EF4-FFF2-40B4-BE49-F238E27FC236}">
                <a16:creationId xmlns:a16="http://schemas.microsoft.com/office/drawing/2014/main" id="{12358944-B458-4DDA-99BF-15D1E50CDD54}"/>
              </a:ext>
            </a:extLst>
          </p:cNvPr>
          <p:cNvSpPr>
            <a:spLocks noGrp="1"/>
          </p:cNvSpPr>
          <p:nvPr>
            <p:ph sz="quarter" idx="10"/>
          </p:nvPr>
        </p:nvSpPr>
        <p:spPr>
          <a:xfrm>
            <a:off x="3887724" y="3143222"/>
            <a:ext cx="4416552" cy="844884"/>
          </a:xfrm>
        </p:spPr>
        <p:txBody>
          <a:bodyPr>
            <a:normAutofit/>
          </a:bodyPr>
          <a:lstStyle/>
          <a:p>
            <a:pPr marL="0" indent="0" algn="ctr">
              <a:buNone/>
            </a:pPr>
            <a:r>
              <a:rPr lang="en-US" sz="3200" dirty="0"/>
              <a:t>Learning by doing</a:t>
            </a:r>
          </a:p>
        </p:txBody>
      </p:sp>
    </p:spTree>
    <p:extLst>
      <p:ext uri="{BB962C8B-B14F-4D97-AF65-F5344CB8AC3E}">
        <p14:creationId xmlns:p14="http://schemas.microsoft.com/office/powerpoint/2010/main" val="370134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1499635" y="1291935"/>
            <a:ext cx="7101439" cy="5290364"/>
          </a:xfrm>
        </p:spPr>
        <p:txBody>
          <a:bodyPr>
            <a:normAutofit/>
          </a:bodyPr>
          <a:lstStyle/>
          <a:p>
            <a:r>
              <a:rPr lang="en-US" dirty="0"/>
              <a:t>Introduction</a:t>
            </a:r>
          </a:p>
          <a:p>
            <a:r>
              <a:rPr lang="en-US" sz="2400" dirty="0"/>
              <a:t>Building Blocks of </a:t>
            </a:r>
            <a:r>
              <a:rPr lang="en-US" sz="2400" dirty="0" err="1"/>
              <a:t>Keras</a:t>
            </a:r>
            <a:r>
              <a:rPr lang="en-US" sz="2400" dirty="0"/>
              <a:t> and TensorFlow</a:t>
            </a:r>
          </a:p>
          <a:p>
            <a:endParaRPr lang="en-US" dirty="0"/>
          </a:p>
          <a:p>
            <a:pPr lvl="1"/>
            <a:endParaRPr lang="en-US" dirty="0"/>
          </a:p>
        </p:txBody>
      </p:sp>
    </p:spTree>
    <p:extLst>
      <p:ext uri="{BB962C8B-B14F-4D97-AF65-F5344CB8AC3E}">
        <p14:creationId xmlns:p14="http://schemas.microsoft.com/office/powerpoint/2010/main" val="232523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40E8-A176-4596-AA75-1AB7A166B467}"/>
              </a:ext>
            </a:extLst>
          </p:cNvPr>
          <p:cNvSpPr>
            <a:spLocks noGrp="1"/>
          </p:cNvSpPr>
          <p:nvPr>
            <p:ph type="title"/>
          </p:nvPr>
        </p:nvSpPr>
        <p:spPr/>
        <p:txBody>
          <a:bodyPr/>
          <a:lstStyle/>
          <a:p>
            <a:r>
              <a:rPr lang="en-US" dirty="0"/>
              <a:t>What is </a:t>
            </a:r>
            <a:r>
              <a:rPr lang="en-US" dirty="0" err="1"/>
              <a:t>Keras</a:t>
            </a:r>
            <a:r>
              <a:rPr lang="en-US" dirty="0"/>
              <a:t> and TensorFlow?</a:t>
            </a:r>
          </a:p>
        </p:txBody>
      </p:sp>
      <p:sp>
        <p:nvSpPr>
          <p:cNvPr id="3" name="Content Placeholder 2">
            <a:extLst>
              <a:ext uri="{FF2B5EF4-FFF2-40B4-BE49-F238E27FC236}">
                <a16:creationId xmlns:a16="http://schemas.microsoft.com/office/drawing/2014/main" id="{1C522A5D-8EF6-4A29-BEE2-C329B8AD97D2}"/>
              </a:ext>
            </a:extLst>
          </p:cNvPr>
          <p:cNvSpPr>
            <a:spLocks noGrp="1"/>
          </p:cNvSpPr>
          <p:nvPr>
            <p:ph sz="quarter" idx="10"/>
          </p:nvPr>
        </p:nvSpPr>
        <p:spPr>
          <a:xfrm>
            <a:off x="539495" y="1435607"/>
            <a:ext cx="10904359" cy="5036631"/>
          </a:xfrm>
        </p:spPr>
        <p:txBody>
          <a:bodyPr>
            <a:normAutofit fontScale="92500"/>
          </a:bodyPr>
          <a:lstStyle/>
          <a:p>
            <a:r>
              <a:rPr lang="en-US" sz="2400" dirty="0" err="1"/>
              <a:t>TensorFLow</a:t>
            </a:r>
            <a:r>
              <a:rPr lang="en-US" sz="2400" dirty="0"/>
              <a:t> is a Python-based, free, open-source machine learning platform, developed primarily by Google. Much like NumPy, the primary purpose of TensorFlow is to enable engineers and researchers to manipulate mathematical expressions over numerical tensors. But it goes far beyond, </a:t>
            </a:r>
          </a:p>
          <a:p>
            <a:endParaRPr lang="en-US" sz="2400" dirty="0"/>
          </a:p>
          <a:p>
            <a:pPr lvl="1"/>
            <a:r>
              <a:rPr lang="en-US" sz="2400" dirty="0"/>
              <a:t>It can automatically compute the gradient of any differentiable expression</a:t>
            </a:r>
          </a:p>
          <a:p>
            <a:pPr lvl="1"/>
            <a:r>
              <a:rPr lang="en-US" sz="2400" dirty="0"/>
              <a:t>It can run not only on CPUs, but also on GPUs and TPUs,</a:t>
            </a:r>
          </a:p>
          <a:p>
            <a:pPr lvl="1"/>
            <a:r>
              <a:rPr lang="en-US" sz="2400" dirty="0"/>
              <a:t>Computation can be distributed across many machines</a:t>
            </a:r>
          </a:p>
          <a:p>
            <a:pPr lvl="1"/>
            <a:r>
              <a:rPr lang="en-US" sz="2400" dirty="0"/>
              <a:t>TensorFlow programs can be exported to other runtimes, such as C++, JavaScript or even TensorFlow Lite for running on mobile devices</a:t>
            </a:r>
          </a:p>
          <a:p>
            <a:pPr lvl="1"/>
            <a:r>
              <a:rPr lang="en-US" sz="2400" dirty="0"/>
              <a:t>Think of it as a platform. There’s TF-Agents for reinforcement-learning</a:t>
            </a:r>
          </a:p>
          <a:p>
            <a:r>
              <a:rPr lang="en-US" sz="2400" dirty="0"/>
              <a:t>Summary: it is not just for deep-learning</a:t>
            </a:r>
          </a:p>
        </p:txBody>
      </p:sp>
    </p:spTree>
    <p:extLst>
      <p:ext uri="{BB962C8B-B14F-4D97-AF65-F5344CB8AC3E}">
        <p14:creationId xmlns:p14="http://schemas.microsoft.com/office/powerpoint/2010/main" val="140435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4431-574A-41AD-9BA8-8C099977979B}"/>
              </a:ext>
            </a:extLst>
          </p:cNvPr>
          <p:cNvSpPr>
            <a:spLocks noGrp="1"/>
          </p:cNvSpPr>
          <p:nvPr>
            <p:ph type="title"/>
          </p:nvPr>
        </p:nvSpPr>
        <p:spPr/>
        <p:txBody>
          <a:bodyPr/>
          <a:lstStyle/>
          <a:p>
            <a:r>
              <a:rPr lang="en-US" dirty="0"/>
              <a:t>What is </a:t>
            </a:r>
            <a:r>
              <a:rPr lang="en-US" dirty="0" err="1"/>
              <a:t>Keras</a:t>
            </a:r>
            <a:r>
              <a:rPr lang="en-US" dirty="0"/>
              <a:t> and TensorFlow</a:t>
            </a:r>
          </a:p>
        </p:txBody>
      </p:sp>
      <p:sp>
        <p:nvSpPr>
          <p:cNvPr id="3" name="Content Placeholder 2">
            <a:extLst>
              <a:ext uri="{FF2B5EF4-FFF2-40B4-BE49-F238E27FC236}">
                <a16:creationId xmlns:a16="http://schemas.microsoft.com/office/drawing/2014/main" id="{C091522A-F16F-4DD7-9D9C-01ACB40860EC}"/>
              </a:ext>
            </a:extLst>
          </p:cNvPr>
          <p:cNvSpPr>
            <a:spLocks noGrp="1"/>
          </p:cNvSpPr>
          <p:nvPr>
            <p:ph sz="quarter" idx="10"/>
          </p:nvPr>
        </p:nvSpPr>
        <p:spPr>
          <a:xfrm>
            <a:off x="539495" y="1435608"/>
            <a:ext cx="11001341" cy="4355592"/>
          </a:xfrm>
        </p:spPr>
        <p:txBody>
          <a:bodyPr>
            <a:normAutofit/>
          </a:bodyPr>
          <a:lstStyle/>
          <a:p>
            <a:r>
              <a:rPr lang="en-US" sz="2000" dirty="0" err="1"/>
              <a:t>Keras</a:t>
            </a:r>
            <a:r>
              <a:rPr lang="en-US" sz="2000" dirty="0"/>
              <a:t> is a deep learning API for Python, built on top of TensorFlow, although it has gone through a few phrase of development that was very different before.</a:t>
            </a:r>
          </a:p>
          <a:p>
            <a:r>
              <a:rPr lang="en-US" sz="2000" dirty="0"/>
              <a:t>Through TensorFlow, </a:t>
            </a:r>
            <a:r>
              <a:rPr lang="en-US" sz="2000" dirty="0" err="1"/>
              <a:t>Keras</a:t>
            </a:r>
            <a:r>
              <a:rPr lang="en-US" sz="2000" dirty="0"/>
              <a:t> can run on top of different types of hardware</a:t>
            </a:r>
          </a:p>
          <a:p>
            <a:r>
              <a:rPr lang="en-US" sz="2000" dirty="0" err="1"/>
              <a:t>TensorFLow</a:t>
            </a:r>
            <a:r>
              <a:rPr lang="en-US" sz="2000" dirty="0"/>
              <a:t> is a low-level tensor computing platform, and </a:t>
            </a:r>
            <a:r>
              <a:rPr lang="en-US" sz="2000" dirty="0" err="1"/>
              <a:t>Keras</a:t>
            </a:r>
            <a:r>
              <a:rPr lang="en-US" sz="2000" dirty="0"/>
              <a:t> is a high-level deep learning API</a:t>
            </a:r>
          </a:p>
        </p:txBody>
      </p:sp>
      <p:pic>
        <p:nvPicPr>
          <p:cNvPr id="5" name="Picture 4">
            <a:extLst>
              <a:ext uri="{FF2B5EF4-FFF2-40B4-BE49-F238E27FC236}">
                <a16:creationId xmlns:a16="http://schemas.microsoft.com/office/drawing/2014/main" id="{93CEAB4F-9D68-4CD4-AD0A-796B0D838062}"/>
              </a:ext>
            </a:extLst>
          </p:cNvPr>
          <p:cNvPicPr>
            <a:picLocks noChangeAspect="1"/>
          </p:cNvPicPr>
          <p:nvPr/>
        </p:nvPicPr>
        <p:blipFill>
          <a:blip r:embed="rId2"/>
          <a:stretch>
            <a:fillRect/>
          </a:stretch>
        </p:blipFill>
        <p:spPr>
          <a:xfrm>
            <a:off x="2646218" y="3214256"/>
            <a:ext cx="6317673" cy="3195688"/>
          </a:xfrm>
          <a:prstGeom prst="rect">
            <a:avLst/>
          </a:prstGeom>
        </p:spPr>
      </p:pic>
    </p:spTree>
    <p:extLst>
      <p:ext uri="{BB962C8B-B14F-4D97-AF65-F5344CB8AC3E}">
        <p14:creationId xmlns:p14="http://schemas.microsoft.com/office/powerpoint/2010/main" val="6173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84706" y="328020"/>
            <a:ext cx="8305293" cy="640080"/>
          </a:xfrm>
        </p:spPr>
        <p:txBody>
          <a:bodyPr>
            <a:noAutofit/>
          </a:bodyPr>
          <a:lstStyle/>
          <a:p>
            <a:r>
              <a:rPr lang="en-US" dirty="0">
                <a:cs typeface="Segoe UI Light" panose="020B0502040204020203" pitchFamily="34" charset="0"/>
              </a:rPr>
              <a:t>History</a:t>
            </a:r>
          </a:p>
        </p:txBody>
      </p:sp>
      <p:graphicFrame>
        <p:nvGraphicFramePr>
          <p:cNvPr id="4" name="Diagram 3">
            <a:extLst>
              <a:ext uri="{FF2B5EF4-FFF2-40B4-BE49-F238E27FC236}">
                <a16:creationId xmlns:a16="http://schemas.microsoft.com/office/drawing/2014/main" id="{AB51FE70-06E2-4068-9643-4343538B3184}"/>
              </a:ext>
            </a:extLst>
          </p:cNvPr>
          <p:cNvGraphicFramePr/>
          <p:nvPr/>
        </p:nvGraphicFramePr>
        <p:xfrm>
          <a:off x="871122" y="1933776"/>
          <a:ext cx="9924257" cy="3978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val 8">
            <a:extLst>
              <a:ext uri="{FF2B5EF4-FFF2-40B4-BE49-F238E27FC236}">
                <a16:creationId xmlns:a16="http://schemas.microsoft.com/office/drawing/2014/main" id="{C20DAA49-7E76-4729-9D50-857A51E9F75C}"/>
              </a:ext>
            </a:extLst>
          </p:cNvPr>
          <p:cNvSpPr/>
          <p:nvPr/>
        </p:nvSpPr>
        <p:spPr>
          <a:xfrm>
            <a:off x="9944899" y="3724623"/>
            <a:ext cx="352137" cy="39696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Box 1">
            <a:extLst>
              <a:ext uri="{FF2B5EF4-FFF2-40B4-BE49-F238E27FC236}">
                <a16:creationId xmlns:a16="http://schemas.microsoft.com/office/drawing/2014/main" id="{1892EDA0-0A63-4C99-8AE1-89D8821BD971}"/>
              </a:ext>
            </a:extLst>
          </p:cNvPr>
          <p:cNvSpPr txBox="1"/>
          <p:nvPr/>
        </p:nvSpPr>
        <p:spPr>
          <a:xfrm>
            <a:off x="9446558" y="4924224"/>
            <a:ext cx="1348821" cy="1169551"/>
          </a:xfrm>
          <a:prstGeom prst="rect">
            <a:avLst/>
          </a:prstGeom>
          <a:noFill/>
        </p:spPr>
        <p:txBody>
          <a:bodyPr wrap="square" rtlCol="0">
            <a:spAutoFit/>
          </a:bodyPr>
          <a:lstStyle/>
          <a:p>
            <a:r>
              <a:rPr lang="en-US" sz="1400" dirty="0"/>
              <a:t>2019 </a:t>
            </a:r>
            <a:r>
              <a:rPr lang="en-US" sz="1400" b="1" dirty="0"/>
              <a:t>TensorFlow 2.0 </a:t>
            </a:r>
            <a:r>
              <a:rPr lang="en-US" sz="1400" dirty="0"/>
              <a:t>released. </a:t>
            </a:r>
            <a:r>
              <a:rPr lang="en-US" sz="1400" dirty="0" err="1"/>
              <a:t>Keras</a:t>
            </a:r>
            <a:r>
              <a:rPr lang="en-US" sz="1400" dirty="0"/>
              <a:t> becomes part of </a:t>
            </a:r>
            <a:r>
              <a:rPr lang="en-US" sz="1400" dirty="0" err="1"/>
              <a:t>TensorFLow</a:t>
            </a:r>
            <a:endParaRPr lang="en-US" sz="1400" dirty="0"/>
          </a:p>
        </p:txBody>
      </p:sp>
      <p:sp>
        <p:nvSpPr>
          <p:cNvPr id="3" name="TextBox 2">
            <a:extLst>
              <a:ext uri="{FF2B5EF4-FFF2-40B4-BE49-F238E27FC236}">
                <a16:creationId xmlns:a16="http://schemas.microsoft.com/office/drawing/2014/main" id="{76CAD781-AF60-4186-9289-0C103D7ABED7}"/>
              </a:ext>
            </a:extLst>
          </p:cNvPr>
          <p:cNvSpPr txBox="1"/>
          <p:nvPr/>
        </p:nvSpPr>
        <p:spPr>
          <a:xfrm>
            <a:off x="1150113" y="1380026"/>
            <a:ext cx="9366273" cy="523220"/>
          </a:xfrm>
          <a:prstGeom prst="rect">
            <a:avLst/>
          </a:prstGeom>
          <a:noFill/>
        </p:spPr>
        <p:txBody>
          <a:bodyPr wrap="square" rtlCol="0">
            <a:spAutoFit/>
          </a:bodyPr>
          <a:lstStyle/>
          <a:p>
            <a:pPr algn="ctr"/>
            <a:r>
              <a:rPr lang="en-US" sz="2800" dirty="0">
                <a:solidFill>
                  <a:schemeClr val="accent5">
                    <a:lumMod val="75000"/>
                  </a:schemeClr>
                </a:solidFill>
              </a:rPr>
              <a:t>History between </a:t>
            </a:r>
            <a:r>
              <a:rPr lang="en-US" sz="2800" dirty="0" err="1">
                <a:solidFill>
                  <a:schemeClr val="accent5">
                    <a:lumMod val="75000"/>
                  </a:schemeClr>
                </a:solidFill>
              </a:rPr>
              <a:t>Keras</a:t>
            </a:r>
            <a:r>
              <a:rPr lang="en-US" sz="2800" dirty="0">
                <a:solidFill>
                  <a:schemeClr val="accent5">
                    <a:lumMod val="75000"/>
                  </a:schemeClr>
                </a:solidFill>
              </a:rPr>
              <a:t> and TensorFlow</a:t>
            </a:r>
          </a:p>
        </p:txBody>
      </p:sp>
      <p:sp>
        <p:nvSpPr>
          <p:cNvPr id="10" name="TextBox 9">
            <a:extLst>
              <a:ext uri="{FF2B5EF4-FFF2-40B4-BE49-F238E27FC236}">
                <a16:creationId xmlns:a16="http://schemas.microsoft.com/office/drawing/2014/main" id="{CADD0978-545D-481F-9AEE-1C157A2123E2}"/>
              </a:ext>
            </a:extLst>
          </p:cNvPr>
          <p:cNvSpPr txBox="1"/>
          <p:nvPr/>
        </p:nvSpPr>
        <p:spPr>
          <a:xfrm>
            <a:off x="4737353" y="6324359"/>
            <a:ext cx="8675643" cy="646331"/>
          </a:xfrm>
          <a:prstGeom prst="rect">
            <a:avLst/>
          </a:prstGeom>
          <a:noFill/>
        </p:spPr>
        <p:txBody>
          <a:bodyPr wrap="square">
            <a:spAutoFit/>
          </a:bodyPr>
          <a:lstStyle/>
          <a:p>
            <a:r>
              <a:rPr lang="en-US" dirty="0">
                <a:hlinkClick r:id="rId7"/>
              </a:rPr>
              <a:t>https://www.youtube.com/watch?v=j_pJmXJwMLA&amp;ab_channel=SirajRaval</a:t>
            </a:r>
            <a:endParaRPr lang="en-US" dirty="0"/>
          </a:p>
          <a:p>
            <a:endParaRPr lang="en-US" dirty="0"/>
          </a:p>
        </p:txBody>
      </p:sp>
    </p:spTree>
    <p:extLst>
      <p:ext uri="{BB962C8B-B14F-4D97-AF65-F5344CB8AC3E}">
        <p14:creationId xmlns:p14="http://schemas.microsoft.com/office/powerpoint/2010/main" val="791352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D477-14CF-4D23-8787-4834BED921E7}"/>
              </a:ext>
            </a:extLst>
          </p:cNvPr>
          <p:cNvSpPr>
            <a:spLocks noGrp="1"/>
          </p:cNvSpPr>
          <p:nvPr>
            <p:ph type="title"/>
          </p:nvPr>
        </p:nvSpPr>
        <p:spPr/>
        <p:txBody>
          <a:bodyPr/>
          <a:lstStyle/>
          <a:p>
            <a:r>
              <a:rPr lang="en-US" dirty="0"/>
              <a:t>History between </a:t>
            </a:r>
            <a:r>
              <a:rPr lang="en-US" dirty="0" err="1"/>
              <a:t>Keras</a:t>
            </a:r>
            <a:r>
              <a:rPr lang="en-US" dirty="0"/>
              <a:t> and TensorFlow</a:t>
            </a:r>
          </a:p>
        </p:txBody>
      </p:sp>
      <p:sp>
        <p:nvSpPr>
          <p:cNvPr id="3" name="Content Placeholder 2">
            <a:extLst>
              <a:ext uri="{FF2B5EF4-FFF2-40B4-BE49-F238E27FC236}">
                <a16:creationId xmlns:a16="http://schemas.microsoft.com/office/drawing/2014/main" id="{9924E0B6-FA3E-4ECC-93D3-9F8095E8D784}"/>
              </a:ext>
            </a:extLst>
          </p:cNvPr>
          <p:cNvSpPr>
            <a:spLocks noGrp="1"/>
          </p:cNvSpPr>
          <p:nvPr>
            <p:ph sz="quarter" idx="10"/>
          </p:nvPr>
        </p:nvSpPr>
        <p:spPr>
          <a:xfrm>
            <a:off x="1685907" y="1702166"/>
            <a:ext cx="9218653" cy="3977640"/>
          </a:xfrm>
        </p:spPr>
        <p:txBody>
          <a:bodyPr>
            <a:normAutofit fontScale="85000" lnSpcReduction="20000"/>
          </a:bodyPr>
          <a:lstStyle/>
          <a:p>
            <a:r>
              <a:rPr lang="en-US" sz="3200" dirty="0"/>
              <a:t>A lot of online tutorial may not work anymore</a:t>
            </a:r>
          </a:p>
          <a:p>
            <a:endParaRPr lang="en-US" sz="3200" dirty="0"/>
          </a:p>
          <a:p>
            <a:r>
              <a:rPr lang="en-US" sz="3200" dirty="0"/>
              <a:t>Latest TensorFlow is 2.0</a:t>
            </a:r>
          </a:p>
          <a:p>
            <a:endParaRPr lang="en-US" sz="3200" dirty="0"/>
          </a:p>
          <a:p>
            <a:r>
              <a:rPr lang="en-US" sz="3200" dirty="0" err="1"/>
              <a:t>Keras</a:t>
            </a:r>
            <a:r>
              <a:rPr lang="en-US" sz="3200" dirty="0"/>
              <a:t> is part of TensorFlow now</a:t>
            </a:r>
          </a:p>
          <a:p>
            <a:endParaRPr lang="en-US" sz="3200" dirty="0"/>
          </a:p>
          <a:p>
            <a:r>
              <a:rPr lang="en-US" sz="3200" dirty="0"/>
              <a:t>Mine may not work in a year or so too </a:t>
            </a:r>
          </a:p>
          <a:p>
            <a:endParaRPr lang="en-US" sz="3200" dirty="0"/>
          </a:p>
          <a:p>
            <a:r>
              <a:rPr lang="en-US" sz="3200" dirty="0"/>
              <a:t>When in doubt, ask Google</a:t>
            </a:r>
          </a:p>
          <a:p>
            <a:endParaRPr lang="en-US" sz="3200" dirty="0"/>
          </a:p>
        </p:txBody>
      </p:sp>
    </p:spTree>
    <p:extLst>
      <p:ext uri="{BB962C8B-B14F-4D97-AF65-F5344CB8AC3E}">
        <p14:creationId xmlns:p14="http://schemas.microsoft.com/office/powerpoint/2010/main" val="2612809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Mathematical Foundation - Linear Algebra</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5F42A40D-A407-4E2D-8971-6DBAEDD5E7EF}"/>
              </a:ext>
            </a:extLst>
          </p:cNvPr>
          <p:cNvSpPr txBox="1"/>
          <p:nvPr/>
        </p:nvSpPr>
        <p:spPr>
          <a:xfrm>
            <a:off x="615829" y="1378424"/>
            <a:ext cx="9633640" cy="5078313"/>
          </a:xfrm>
          <a:prstGeom prst="rect">
            <a:avLst/>
          </a:prstGeom>
          <a:noFill/>
        </p:spPr>
        <p:txBody>
          <a:bodyPr wrap="square" rtlCol="0">
            <a:spAutoFit/>
          </a:bodyPr>
          <a:lstStyle/>
          <a:p>
            <a:r>
              <a:rPr lang="en-US" b="1" u="sng" dirty="0">
                <a:latin typeface="Comic Sans MS" panose="030F0702030302020204" pitchFamily="66" charset="0"/>
              </a:rPr>
              <a:t>Vector </a:t>
            </a:r>
            <a:r>
              <a:rPr lang="en-US" dirty="0">
                <a:latin typeface="Comic Sans MS" panose="030F0702030302020204" pitchFamily="66" charset="0"/>
              </a:rPr>
              <a:t>– An array of numbers which can be used to represent the coordinates of a point in a n-dimensional space. </a:t>
            </a:r>
          </a:p>
          <a:p>
            <a:endParaRPr lang="en-US" dirty="0">
              <a:latin typeface="Comic Sans MS" panose="030F0702030302020204" pitchFamily="66" charset="0"/>
            </a:endParaRPr>
          </a:p>
          <a:p>
            <a:r>
              <a:rPr lang="en-US" dirty="0">
                <a:latin typeface="Comic Sans MS" panose="030F0702030302020204" pitchFamily="66" charset="0"/>
              </a:rPr>
              <a:t>Example  v = (5, 8, 3)  in 3-dimensional space with x=5, y=8, z=3</a:t>
            </a:r>
          </a:p>
          <a:p>
            <a:endParaRPr lang="en-US" dirty="0">
              <a:latin typeface="Comic Sans MS" panose="030F0702030302020204" pitchFamily="66" charset="0"/>
            </a:endParaRPr>
          </a:p>
          <a:p>
            <a:r>
              <a:rPr lang="en-US" dirty="0">
                <a:latin typeface="Comic Sans MS" panose="030F0702030302020204" pitchFamily="66" charset="0"/>
              </a:rPr>
              <a:t>A vector has a magnitude as well as a direction. </a:t>
            </a:r>
          </a:p>
          <a:p>
            <a:r>
              <a:rPr lang="en-US" dirty="0">
                <a:latin typeface="Comic Sans MS" panose="030F0702030302020204" pitchFamily="66" charset="0"/>
              </a:rPr>
              <a:t>Example is velocity</a:t>
            </a:r>
          </a:p>
          <a:p>
            <a:endParaRPr lang="en-US" dirty="0">
              <a:latin typeface="Comic Sans MS" panose="030F0702030302020204" pitchFamily="66" charset="0"/>
            </a:endParaRPr>
          </a:p>
          <a:p>
            <a:r>
              <a:rPr lang="en-US" dirty="0">
                <a:latin typeface="Comic Sans MS" panose="030F0702030302020204" pitchFamily="66" charset="0"/>
              </a:rPr>
              <a:t>One can visualize 2-dim or 3-dim vector graphically, but not anything </a:t>
            </a:r>
          </a:p>
          <a:p>
            <a:r>
              <a:rPr lang="en-US" dirty="0">
                <a:latin typeface="Comic Sans MS" panose="030F0702030302020204" pitchFamily="66" charset="0"/>
              </a:rPr>
              <a:t>larger than 4.</a:t>
            </a:r>
          </a:p>
          <a:p>
            <a:endParaRPr lang="en-US" dirty="0">
              <a:latin typeface="Comic Sans MS" panose="030F0702030302020204" pitchFamily="66" charset="0"/>
            </a:endParaRPr>
          </a:p>
          <a:p>
            <a:endParaRPr lang="en-US" dirty="0">
              <a:latin typeface="Comic Sans MS" panose="030F0702030302020204" pitchFamily="66" charset="0"/>
            </a:endParaRPr>
          </a:p>
          <a:p>
            <a:endParaRPr lang="en-US" dirty="0">
              <a:latin typeface="Comic Sans MS" panose="030F0702030302020204" pitchFamily="66" charset="0"/>
            </a:endParaRPr>
          </a:p>
          <a:p>
            <a:r>
              <a:rPr lang="en-US" b="1" u="sng" dirty="0">
                <a:latin typeface="Comic Sans MS" panose="030F0702030302020204" pitchFamily="66" charset="0"/>
              </a:rPr>
              <a:t>Scalar – </a:t>
            </a:r>
            <a:r>
              <a:rPr lang="en-US" dirty="0">
                <a:latin typeface="Comic Sans MS" panose="030F0702030302020204" pitchFamily="66" charset="0"/>
              </a:rPr>
              <a:t>A single number which include only magnitude and no direction. </a:t>
            </a:r>
          </a:p>
          <a:p>
            <a:r>
              <a:rPr lang="en-US" dirty="0">
                <a:latin typeface="Comic Sans MS" panose="030F0702030302020204" pitchFamily="66" charset="0"/>
              </a:rPr>
              <a:t>It can be defined as one-dimensional vector.</a:t>
            </a:r>
          </a:p>
          <a:p>
            <a:endParaRPr lang="en-US" dirty="0">
              <a:latin typeface="Comic Sans MS" panose="030F0702030302020204" pitchFamily="66" charset="0"/>
            </a:endParaRPr>
          </a:p>
          <a:p>
            <a:r>
              <a:rPr lang="en-US" dirty="0">
                <a:latin typeface="Comic Sans MS" panose="030F0702030302020204" pitchFamily="66" charset="0"/>
              </a:rPr>
              <a:t>Examples:  weight, height, temperature</a:t>
            </a:r>
          </a:p>
          <a:p>
            <a:r>
              <a:rPr lang="en-US" dirty="0">
                <a:latin typeface="Comic Sans MS" panose="030F0702030302020204" pitchFamily="66" charset="0"/>
              </a:rPr>
              <a:t> </a:t>
            </a:r>
          </a:p>
        </p:txBody>
      </p:sp>
      <p:pic>
        <p:nvPicPr>
          <p:cNvPr id="5" name="Picture 4">
            <a:extLst>
              <a:ext uri="{FF2B5EF4-FFF2-40B4-BE49-F238E27FC236}">
                <a16:creationId xmlns:a16="http://schemas.microsoft.com/office/drawing/2014/main" id="{34E03228-4ED4-4C95-8BCC-EEB50E3C108C}"/>
              </a:ext>
            </a:extLst>
          </p:cNvPr>
          <p:cNvPicPr>
            <a:picLocks noChangeAspect="1"/>
          </p:cNvPicPr>
          <p:nvPr/>
        </p:nvPicPr>
        <p:blipFill>
          <a:blip r:embed="rId2"/>
          <a:stretch>
            <a:fillRect/>
          </a:stretch>
        </p:blipFill>
        <p:spPr>
          <a:xfrm>
            <a:off x="8573069" y="2153939"/>
            <a:ext cx="3352800" cy="3095625"/>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23D73-5F09-4972-AFB9-4FE69A1B97F1}"/>
              </a:ext>
            </a:extLst>
          </p:cNvPr>
          <p:cNvSpPr>
            <a:spLocks noGrp="1"/>
          </p:cNvSpPr>
          <p:nvPr>
            <p:ph sz="quarter" idx="10"/>
          </p:nvPr>
        </p:nvSpPr>
        <p:spPr>
          <a:xfrm>
            <a:off x="539496" y="1435608"/>
            <a:ext cx="10324122" cy="3977640"/>
          </a:xfrm>
        </p:spPr>
        <p:txBody>
          <a:bodyPr>
            <a:normAutofit/>
          </a:bodyPr>
          <a:lstStyle/>
          <a:p>
            <a:pPr marL="0" indent="0">
              <a:buNone/>
            </a:pPr>
            <a:r>
              <a:rPr lang="en-US" b="1" u="sng" dirty="0"/>
              <a:t>Matrix </a:t>
            </a:r>
            <a:r>
              <a:rPr lang="en-US" dirty="0"/>
              <a:t>- </a:t>
            </a:r>
            <a:r>
              <a:rPr lang="en-US" b="0" i="0" dirty="0">
                <a:solidFill>
                  <a:srgbClr val="000000"/>
                </a:solidFill>
                <a:effectLst/>
              </a:rPr>
              <a:t>Matrix can be defined as multi-dimensional arrays, which are arranged in the format of rows and columns. The size of matrix is defined by row length and column length. Following figure shows the representation of any specified matrix.</a:t>
            </a:r>
          </a:p>
          <a:p>
            <a:pPr marL="0" indent="0">
              <a:buNone/>
            </a:pPr>
            <a:endParaRPr lang="en-US" u="sng" dirty="0">
              <a:solidFill>
                <a:srgbClr val="000000"/>
              </a:solidFill>
            </a:endParaRPr>
          </a:p>
          <a:p>
            <a:pPr marL="0" indent="0">
              <a:buNone/>
            </a:pPr>
            <a:r>
              <a:rPr lang="en-US" b="1" u="sng" dirty="0">
                <a:solidFill>
                  <a:srgbClr val="000000"/>
                </a:solidFill>
              </a:rPr>
              <a:t>Addition </a:t>
            </a:r>
            <a:endParaRPr lang="en-US" b="1" u="sng" dirty="0"/>
          </a:p>
        </p:txBody>
      </p:sp>
      <p:sp>
        <p:nvSpPr>
          <p:cNvPr id="4" name="Title 7">
            <a:extLst>
              <a:ext uri="{FF2B5EF4-FFF2-40B4-BE49-F238E27FC236}">
                <a16:creationId xmlns:a16="http://schemas.microsoft.com/office/drawing/2014/main" id="{83067A05-6483-4AAC-A5BE-77DE5450B20D}"/>
              </a:ext>
            </a:extLst>
          </p:cNvPr>
          <p:cNvSpPr>
            <a:spLocks noGrp="1"/>
          </p:cNvSpPr>
          <p:nvPr>
            <p:ph type="title"/>
          </p:nvPr>
        </p:nvSpPr>
        <p:spPr>
          <a:xfrm>
            <a:off x="539496" y="399288"/>
            <a:ext cx="9704642" cy="639763"/>
          </a:xfrm>
        </p:spPr>
        <p:txBody>
          <a:bodyPr>
            <a:noAutofit/>
          </a:bodyPr>
          <a:lstStyle/>
          <a:p>
            <a:r>
              <a:rPr lang="en-US" dirty="0">
                <a:cs typeface="Segoe UI Light" panose="020B0502040204020203" pitchFamily="34" charset="0"/>
              </a:rPr>
              <a:t>Mathematical Foundation - Linear Algebra</a:t>
            </a:r>
          </a:p>
        </p:txBody>
      </p:sp>
      <p:pic>
        <p:nvPicPr>
          <p:cNvPr id="6" name="Picture 5">
            <a:extLst>
              <a:ext uri="{FF2B5EF4-FFF2-40B4-BE49-F238E27FC236}">
                <a16:creationId xmlns:a16="http://schemas.microsoft.com/office/drawing/2014/main" id="{C363EA0A-4473-4849-B8B2-3A306171BBAF}"/>
              </a:ext>
            </a:extLst>
          </p:cNvPr>
          <p:cNvPicPr>
            <a:picLocks noChangeAspect="1"/>
          </p:cNvPicPr>
          <p:nvPr/>
        </p:nvPicPr>
        <p:blipFill>
          <a:blip r:embed="rId2"/>
          <a:stretch>
            <a:fillRect/>
          </a:stretch>
        </p:blipFill>
        <p:spPr>
          <a:xfrm>
            <a:off x="8466301" y="3201162"/>
            <a:ext cx="3555674" cy="3257550"/>
          </a:xfrm>
          <a:prstGeom prst="rect">
            <a:avLst/>
          </a:prstGeom>
        </p:spPr>
      </p:pic>
      <p:pic>
        <p:nvPicPr>
          <p:cNvPr id="8" name="Picture 7">
            <a:extLst>
              <a:ext uri="{FF2B5EF4-FFF2-40B4-BE49-F238E27FC236}">
                <a16:creationId xmlns:a16="http://schemas.microsoft.com/office/drawing/2014/main" id="{ADA78811-C9F1-4C63-822C-D9FBFF633046}"/>
              </a:ext>
            </a:extLst>
          </p:cNvPr>
          <p:cNvPicPr>
            <a:picLocks noChangeAspect="1"/>
          </p:cNvPicPr>
          <p:nvPr/>
        </p:nvPicPr>
        <p:blipFill>
          <a:blip r:embed="rId3"/>
          <a:stretch>
            <a:fillRect/>
          </a:stretch>
        </p:blipFill>
        <p:spPr>
          <a:xfrm>
            <a:off x="539496" y="3424428"/>
            <a:ext cx="7906771" cy="1147572"/>
          </a:xfrm>
          <a:prstGeom prst="rect">
            <a:avLst/>
          </a:prstGeom>
        </p:spPr>
      </p:pic>
    </p:spTree>
    <p:extLst>
      <p:ext uri="{BB962C8B-B14F-4D97-AF65-F5344CB8AC3E}">
        <p14:creationId xmlns:p14="http://schemas.microsoft.com/office/powerpoint/2010/main" val="316749773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5321</TotalTime>
  <Words>1253</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Comic Sans MS</vt:lpstr>
      <vt:lpstr>Segoe UI</vt:lpstr>
      <vt:lpstr>2_Office Theme</vt:lpstr>
      <vt:lpstr>CIS Foundations of Machine Learning</vt:lpstr>
      <vt:lpstr>Good Reference for learning Deep Learning</vt:lpstr>
      <vt:lpstr>Outline</vt:lpstr>
      <vt:lpstr>What is Keras and TensorFlow?</vt:lpstr>
      <vt:lpstr>What is Keras and TensorFlow</vt:lpstr>
      <vt:lpstr>History</vt:lpstr>
      <vt:lpstr>History between Keras and TensorFlow</vt:lpstr>
      <vt:lpstr>Mathematical Foundation - Linear Algebra</vt:lpstr>
      <vt:lpstr>Mathematical Foundation - Linear Algebra</vt:lpstr>
      <vt:lpstr>Matrix Multiplication</vt:lpstr>
      <vt:lpstr>Dot product of vectors</vt:lpstr>
      <vt:lpstr>PowerPoint Presentation</vt:lpstr>
      <vt:lpstr>Deep Learning Building Block</vt:lpstr>
      <vt:lpstr>Deep Learning Building Block</vt:lpstr>
      <vt:lpstr>2-dimensional data  (samples, features)</vt:lpstr>
      <vt:lpstr>Tensors (multi-dimensional array)</vt:lpstr>
      <vt:lpstr>Warnings:  Confusion of terminology</vt:lpstr>
      <vt:lpstr>TimeSeries of sequence data (3D) (samples, timesteps, features) </vt:lpstr>
      <vt:lpstr>Image data (4D) (samples, height, width, channels)</vt:lpstr>
      <vt:lpstr>Video data (5D) (samples, frames, height, width, color-depth)</vt:lpstr>
      <vt:lpstr>Online Resources</vt:lpstr>
      <vt:lpstr>Introduction to Keras and TensorFlow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Sheldon and Penny moves to California, they were actually in NY. And in fact they met in Queens College one day.</dc:title>
  <dc:creator>Alex Pang</dc:creator>
  <cp:lastModifiedBy>Alex Pang</cp:lastModifiedBy>
  <cp:revision>2</cp:revision>
  <dcterms:created xsi:type="dcterms:W3CDTF">2019-11-17T05:40:15Z</dcterms:created>
  <dcterms:modified xsi:type="dcterms:W3CDTF">2023-03-23T19:10:00Z</dcterms:modified>
</cp:coreProperties>
</file>