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Lst>
  <p:notesMasterIdLst>
    <p:notesMasterId r:id="rId45"/>
  </p:notesMasterIdLst>
  <p:sldIdLst>
    <p:sldId id="325" r:id="rId3"/>
    <p:sldId id="322" r:id="rId4"/>
    <p:sldId id="326" r:id="rId5"/>
    <p:sldId id="327" r:id="rId6"/>
    <p:sldId id="328" r:id="rId7"/>
    <p:sldId id="329" r:id="rId8"/>
    <p:sldId id="330" r:id="rId9"/>
    <p:sldId id="331" r:id="rId10"/>
    <p:sldId id="332" r:id="rId11"/>
    <p:sldId id="333" r:id="rId12"/>
    <p:sldId id="334" r:id="rId13"/>
    <p:sldId id="335" r:id="rId14"/>
    <p:sldId id="336" r:id="rId15"/>
    <p:sldId id="260" r:id="rId16"/>
    <p:sldId id="261" r:id="rId17"/>
    <p:sldId id="262" r:id="rId18"/>
    <p:sldId id="263" r:id="rId19"/>
    <p:sldId id="269" r:id="rId20"/>
    <p:sldId id="270" r:id="rId21"/>
    <p:sldId id="271" r:id="rId22"/>
    <p:sldId id="272" r:id="rId23"/>
    <p:sldId id="273" r:id="rId24"/>
    <p:sldId id="274" r:id="rId25"/>
    <p:sldId id="275" r:id="rId26"/>
    <p:sldId id="276" r:id="rId27"/>
    <p:sldId id="337" r:id="rId28"/>
    <p:sldId id="343" r:id="rId29"/>
    <p:sldId id="341" r:id="rId30"/>
    <p:sldId id="338" r:id="rId31"/>
    <p:sldId id="288" r:id="rId32"/>
    <p:sldId id="342" r:id="rId33"/>
    <p:sldId id="289" r:id="rId34"/>
    <p:sldId id="287" r:id="rId35"/>
    <p:sldId id="285" r:id="rId36"/>
    <p:sldId id="290" r:id="rId37"/>
    <p:sldId id="284" r:id="rId38"/>
    <p:sldId id="303" r:id="rId39"/>
    <p:sldId id="304" r:id="rId40"/>
    <p:sldId id="305" r:id="rId41"/>
    <p:sldId id="306" r:id="rId42"/>
    <p:sldId id="307" r:id="rId43"/>
    <p:sldId id="34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F6"/>
    <a:srgbClr val="7F4161"/>
    <a:srgbClr val="578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0E076-C9E6-4058-8830-861B42F7838D}" v="142" dt="2023-04-13T02:50:53.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86239" autoAdjust="0"/>
  </p:normalViewPr>
  <p:slideViewPr>
    <p:cSldViewPr snapToGrid="0">
      <p:cViewPr varScale="1">
        <p:scale>
          <a:sx n="76" d="100"/>
          <a:sy n="76"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ng" userId="b35f2c48-39e3-478c-863d-65bfd252d017" providerId="ADAL" clId="{3F24DF61-0A4E-424A-AC78-4450EF3A81D7}"/>
    <pc:docChg chg="delSld modSld modMainMaster">
      <pc:chgData name="Alex Pang" userId="b35f2c48-39e3-478c-863d-65bfd252d017" providerId="ADAL" clId="{3F24DF61-0A4E-424A-AC78-4450EF3A81D7}" dt="2022-12-29T03:32:48.127" v="39" actId="20577"/>
      <pc:docMkLst>
        <pc:docMk/>
      </pc:docMkLst>
      <pc:sldChg chg="del">
        <pc:chgData name="Alex Pang" userId="b35f2c48-39e3-478c-863d-65bfd252d017" providerId="ADAL" clId="{3F24DF61-0A4E-424A-AC78-4450EF3A81D7}" dt="2022-12-28T23:31:18.614" v="8" actId="47"/>
        <pc:sldMkLst>
          <pc:docMk/>
          <pc:sldMk cId="2027901624" sldId="272"/>
        </pc:sldMkLst>
      </pc:sldChg>
      <pc:sldChg chg="modSp mod">
        <pc:chgData name="Alex Pang" userId="b35f2c48-39e3-478c-863d-65bfd252d017" providerId="ADAL" clId="{3F24DF61-0A4E-424A-AC78-4450EF3A81D7}" dt="2022-12-29T03:32:48.127" v="39" actId="20577"/>
        <pc:sldMkLst>
          <pc:docMk/>
          <pc:sldMk cId="375537584" sldId="321"/>
        </pc:sldMkLst>
        <pc:spChg chg="mod">
          <ac:chgData name="Alex Pang" userId="b35f2c48-39e3-478c-863d-65bfd252d017" providerId="ADAL" clId="{3F24DF61-0A4E-424A-AC78-4450EF3A81D7}" dt="2022-12-29T03:32:48.127" v="39" actId="20577"/>
          <ac:spMkLst>
            <pc:docMk/>
            <pc:sldMk cId="375537584" sldId="321"/>
            <ac:spMk id="2" creationId="{1751324D-F930-44E6-ABB9-A058B845F75E}"/>
          </ac:spMkLst>
        </pc:spChg>
      </pc:sldChg>
      <pc:sldChg chg="modSp mod">
        <pc:chgData name="Alex Pang" userId="b35f2c48-39e3-478c-863d-65bfd252d017" providerId="ADAL" clId="{3F24DF61-0A4E-424A-AC78-4450EF3A81D7}" dt="2022-12-28T01:22:03.117" v="1" actId="207"/>
        <pc:sldMkLst>
          <pc:docMk/>
          <pc:sldMk cId="2325233749" sldId="322"/>
        </pc:sldMkLst>
        <pc:spChg chg="mod">
          <ac:chgData name="Alex Pang" userId="b35f2c48-39e3-478c-863d-65bfd252d017" providerId="ADAL" clId="{3F24DF61-0A4E-424A-AC78-4450EF3A81D7}" dt="2022-12-28T01:22:03.117" v="1" actId="207"/>
          <ac:spMkLst>
            <pc:docMk/>
            <pc:sldMk cId="2325233749" sldId="322"/>
            <ac:spMk id="2" creationId="{27AC82B0-832B-0739-48DA-D7C8EB7DADC2}"/>
          </ac:spMkLst>
        </pc:spChg>
      </pc:sldChg>
      <pc:sldChg chg="del">
        <pc:chgData name="Alex Pang" userId="b35f2c48-39e3-478c-863d-65bfd252d017" providerId="ADAL" clId="{3F24DF61-0A4E-424A-AC78-4450EF3A81D7}" dt="2022-12-28T01:23:00.475" v="2" actId="2696"/>
        <pc:sldMkLst>
          <pc:docMk/>
          <pc:sldMk cId="440738146" sldId="324"/>
        </pc:sldMkLst>
      </pc:sldChg>
      <pc:sldMasterChg chg="modSldLayout">
        <pc:chgData name="Alex Pang" userId="b35f2c48-39e3-478c-863d-65bfd252d017" providerId="ADAL" clId="{3F24DF61-0A4E-424A-AC78-4450EF3A81D7}" dt="2022-12-28T01:23:43.814" v="7" actId="208"/>
        <pc:sldMasterMkLst>
          <pc:docMk/>
          <pc:sldMasterMk cId="3682365621" sldId="2147483674"/>
        </pc:sldMasterMkLst>
        <pc:sldLayoutChg chg="addSp modSp mod">
          <pc:chgData name="Alex Pang" userId="b35f2c48-39e3-478c-863d-65bfd252d017" providerId="ADAL" clId="{3F24DF61-0A4E-424A-AC78-4450EF3A81D7}" dt="2022-12-28T01:23:43.814" v="7" actId="208"/>
          <pc:sldLayoutMkLst>
            <pc:docMk/>
            <pc:sldMasterMk cId="3682365621" sldId="2147483674"/>
            <pc:sldLayoutMk cId="216613234" sldId="2147483686"/>
          </pc:sldLayoutMkLst>
          <pc:spChg chg="mod">
            <ac:chgData name="Alex Pang" userId="b35f2c48-39e3-478c-863d-65bfd252d017" providerId="ADAL" clId="{3F24DF61-0A4E-424A-AC78-4450EF3A81D7}" dt="2022-12-28T01:23:20.112" v="4" actId="255"/>
            <ac:spMkLst>
              <pc:docMk/>
              <pc:sldMasterMk cId="3682365621" sldId="2147483674"/>
              <pc:sldLayoutMk cId="216613234" sldId="2147483686"/>
              <ac:spMk id="4" creationId="{00000000-0000-0000-0000-000000000000}"/>
            </ac:spMkLst>
          </pc:spChg>
          <pc:cxnChg chg="add mod">
            <ac:chgData name="Alex Pang" userId="b35f2c48-39e3-478c-863d-65bfd252d017" providerId="ADAL" clId="{3F24DF61-0A4E-424A-AC78-4450EF3A81D7}" dt="2022-12-28T01:23:43.814" v="7" actId="208"/>
            <ac:cxnSpMkLst>
              <pc:docMk/>
              <pc:sldMasterMk cId="3682365621" sldId="2147483674"/>
              <pc:sldLayoutMk cId="216613234" sldId="2147483686"/>
              <ac:cxnSpMk id="5" creationId="{DD97BDBD-1F91-EAB0-C309-4B1B26067C8F}"/>
            </ac:cxnSpMkLst>
          </pc:cxnChg>
        </pc:sldLayoutChg>
      </pc:sldMasterChg>
    </pc:docChg>
  </pc:docChgLst>
  <pc:docChgLst>
    <pc:chgData name="Alex Pang" userId="af49c15263cff4bc" providerId="LiveId" clId="{1237036D-8B43-47AE-A28B-6A9DE91A1024}"/>
    <pc:docChg chg="addSld delSld modSld sldOrd modMainMaster">
      <pc:chgData name="Alex Pang" userId="af49c15263cff4bc" providerId="LiveId" clId="{1237036D-8B43-47AE-A28B-6A9DE91A1024}" dt="2022-08-14T04:07:42.873" v="136" actId="680"/>
      <pc:docMkLst>
        <pc:docMk/>
      </pc:docMkLst>
      <pc:sldChg chg="delSp add del setBg delDesignElem">
        <pc:chgData name="Alex Pang" userId="af49c15263cff4bc" providerId="LiveId" clId="{1237036D-8B43-47AE-A28B-6A9DE91A1024}" dt="2022-07-18T22:18:14.867" v="110" actId="2696"/>
        <pc:sldMkLst>
          <pc:docMk/>
          <pc:sldMk cId="2027901624" sldId="272"/>
        </pc:sldMkLst>
        <pc:spChg chg="del">
          <ac:chgData name="Alex Pang" userId="af49c15263cff4bc" providerId="LiveId" clId="{1237036D-8B43-47AE-A28B-6A9DE91A1024}" dt="2022-07-18T22:17:14.035" v="80"/>
          <ac:spMkLst>
            <pc:docMk/>
            <pc:sldMk cId="2027901624" sldId="272"/>
            <ac:spMk id="22" creationId="{6753252F-4873-4F63-801D-CC719279A7D5}"/>
          </ac:spMkLst>
        </pc:spChg>
        <pc:spChg chg="del">
          <ac:chgData name="Alex Pang" userId="af49c15263cff4bc" providerId="LiveId" clId="{1237036D-8B43-47AE-A28B-6A9DE91A1024}" dt="2022-07-18T22:17:14.035" v="80"/>
          <ac:spMkLst>
            <pc:docMk/>
            <pc:sldMk cId="2027901624" sldId="272"/>
            <ac:spMk id="23" creationId="{047C8CCB-F95D-4249-92DD-651249D3535A}"/>
          </ac:spMkLst>
        </pc:spChg>
      </pc:sldChg>
      <pc:sldChg chg="modSp mod">
        <pc:chgData name="Alex Pang" userId="af49c15263cff4bc" providerId="LiveId" clId="{1237036D-8B43-47AE-A28B-6A9DE91A1024}" dt="2022-07-30T19:58:41.437" v="128" actId="1076"/>
        <pc:sldMkLst>
          <pc:docMk/>
          <pc:sldMk cId="1175031532" sldId="315"/>
        </pc:sldMkLst>
        <pc:spChg chg="mod">
          <ac:chgData name="Alex Pang" userId="af49c15263cff4bc" providerId="LiveId" clId="{1237036D-8B43-47AE-A28B-6A9DE91A1024}" dt="2022-07-30T19:58:41.437" v="128" actId="1076"/>
          <ac:spMkLst>
            <pc:docMk/>
            <pc:sldMk cId="1175031532" sldId="315"/>
            <ac:spMk id="3" creationId="{02F87C00-6AC0-887D-AEA9-243D779A4B7F}"/>
          </ac:spMkLst>
        </pc:spChg>
        <pc:spChg chg="mod">
          <ac:chgData name="Alex Pang" userId="af49c15263cff4bc" providerId="LiveId" clId="{1237036D-8B43-47AE-A28B-6A9DE91A1024}" dt="2022-07-18T22:16:50.271" v="78" actId="6549"/>
          <ac:spMkLst>
            <pc:docMk/>
            <pc:sldMk cId="1175031532" sldId="315"/>
            <ac:spMk id="4" creationId="{905FC1C9-83F1-2CBD-6B8A-2FE474DBEA7A}"/>
          </ac:spMkLst>
        </pc:spChg>
      </pc:sldChg>
      <pc:sldChg chg="addSp modSp add mod ord">
        <pc:chgData name="Alex Pang" userId="af49c15263cff4bc" providerId="LiveId" clId="{1237036D-8B43-47AE-A28B-6A9DE91A1024}" dt="2022-07-18T22:18:00.967" v="109" actId="20577"/>
        <pc:sldMkLst>
          <pc:docMk/>
          <pc:sldMk cId="1453389049" sldId="320"/>
        </pc:sldMkLst>
        <pc:spChg chg="add mod">
          <ac:chgData name="Alex Pang" userId="af49c15263cff4bc" providerId="LiveId" clId="{1237036D-8B43-47AE-A28B-6A9DE91A1024}" dt="2022-07-18T22:18:00.967" v="109" actId="20577"/>
          <ac:spMkLst>
            <pc:docMk/>
            <pc:sldMk cId="1453389049" sldId="320"/>
            <ac:spMk id="2" creationId="{CB8F5877-657A-07F9-874E-484C1D5887BE}"/>
          </ac:spMkLst>
        </pc:spChg>
      </pc:sldChg>
      <pc:sldChg chg="delSp del">
        <pc:chgData name="Alex Pang" userId="af49c15263cff4bc" providerId="LiveId" clId="{1237036D-8B43-47AE-A28B-6A9DE91A1024}" dt="2022-07-18T22:19:15.214" v="113" actId="47"/>
        <pc:sldMkLst>
          <pc:docMk/>
          <pc:sldMk cId="214341498" sldId="321"/>
        </pc:sldMkLst>
        <pc:picChg chg="del">
          <ac:chgData name="Alex Pang" userId="af49c15263cff4bc" providerId="LiveId" clId="{1237036D-8B43-47AE-A28B-6A9DE91A1024}" dt="2022-07-18T22:19:06.110" v="112"/>
          <ac:picMkLst>
            <pc:docMk/>
            <pc:sldMk cId="214341498" sldId="321"/>
            <ac:picMk id="2" creationId="{03417238-E1E8-78CA-A9D5-CBA1560AECE2}"/>
          </ac:picMkLst>
        </pc:picChg>
      </pc:sldChg>
      <pc:sldChg chg="del">
        <pc:chgData name="Alex Pang" userId="af49c15263cff4bc" providerId="LiveId" clId="{1237036D-8B43-47AE-A28B-6A9DE91A1024}" dt="2022-07-18T22:16:10.687" v="1" actId="47"/>
        <pc:sldMkLst>
          <pc:docMk/>
          <pc:sldMk cId="1583257744" sldId="321"/>
        </pc:sldMkLst>
      </pc:sldChg>
      <pc:sldChg chg="new del">
        <pc:chgData name="Alex Pang" userId="af49c15263cff4bc" providerId="LiveId" clId="{1237036D-8B43-47AE-A28B-6A9DE91A1024}" dt="2022-07-30T19:57:33.427" v="117" actId="2696"/>
        <pc:sldMkLst>
          <pc:docMk/>
          <pc:sldMk cId="2134930784" sldId="321"/>
        </pc:sldMkLst>
      </pc:sldChg>
      <pc:sldChg chg="del">
        <pc:chgData name="Alex Pang" userId="af49c15263cff4bc" providerId="LiveId" clId="{1237036D-8B43-47AE-A28B-6A9DE91A1024}" dt="2022-07-18T22:18:34.898" v="111" actId="2696"/>
        <pc:sldMkLst>
          <pc:docMk/>
          <pc:sldMk cId="3448833217" sldId="321"/>
        </pc:sldMkLst>
      </pc:sldChg>
      <pc:sldChg chg="new del">
        <pc:chgData name="Alex Pang" userId="af49c15263cff4bc" providerId="LiveId" clId="{1237036D-8B43-47AE-A28B-6A9DE91A1024}" dt="2022-08-14T04:07:39.439" v="135" actId="2696"/>
        <pc:sldMkLst>
          <pc:docMk/>
          <pc:sldMk cId="3621307400" sldId="321"/>
        </pc:sldMkLst>
      </pc:sldChg>
      <pc:sldChg chg="new">
        <pc:chgData name="Alex Pang" userId="af49c15263cff4bc" providerId="LiveId" clId="{1237036D-8B43-47AE-A28B-6A9DE91A1024}" dt="2022-08-14T04:07:42.873" v="136" actId="680"/>
        <pc:sldMkLst>
          <pc:docMk/>
          <pc:sldMk cId="3657386807" sldId="321"/>
        </pc:sldMkLst>
      </pc:sldChg>
      <pc:sldChg chg="del">
        <pc:chgData name="Alex Pang" userId="af49c15263cff4bc" providerId="LiveId" clId="{1237036D-8B43-47AE-A28B-6A9DE91A1024}" dt="2022-07-18T22:16:10.175" v="0" actId="47"/>
        <pc:sldMkLst>
          <pc:docMk/>
          <pc:sldMk cId="408882881" sldId="322"/>
        </pc:sldMkLst>
      </pc:sldChg>
      <pc:sldChg chg="new del">
        <pc:chgData name="Alex Pang" userId="af49c15263cff4bc" providerId="LiveId" clId="{1237036D-8B43-47AE-A28B-6A9DE91A1024}" dt="2022-08-14T04:07:37.420" v="134" actId="2696"/>
        <pc:sldMkLst>
          <pc:docMk/>
          <pc:sldMk cId="1755393107" sldId="322"/>
        </pc:sldMkLst>
      </pc:sldChg>
      <pc:sldChg chg="del">
        <pc:chgData name="Alex Pang" userId="af49c15263cff4bc" providerId="LiveId" clId="{1237036D-8B43-47AE-A28B-6A9DE91A1024}" dt="2022-07-18T22:16:11.055" v="2" actId="47"/>
        <pc:sldMkLst>
          <pc:docMk/>
          <pc:sldMk cId="1930028865" sldId="323"/>
        </pc:sldMkLst>
      </pc:sldChg>
      <pc:sldChg chg="del">
        <pc:chgData name="Alex Pang" userId="af49c15263cff4bc" providerId="LiveId" clId="{1237036D-8B43-47AE-A28B-6A9DE91A1024}" dt="2022-07-18T22:16:11.306" v="3" actId="47"/>
        <pc:sldMkLst>
          <pc:docMk/>
          <pc:sldMk cId="3922924526" sldId="324"/>
        </pc:sldMkLst>
      </pc:sldChg>
      <pc:sldChg chg="del">
        <pc:chgData name="Alex Pang" userId="af49c15263cff4bc" providerId="LiveId" clId="{1237036D-8B43-47AE-A28B-6A9DE91A1024}" dt="2022-07-18T22:16:11.553" v="4" actId="47"/>
        <pc:sldMkLst>
          <pc:docMk/>
          <pc:sldMk cId="4009821507" sldId="325"/>
        </pc:sldMkLst>
      </pc:sldChg>
      <pc:sldChg chg="del">
        <pc:chgData name="Alex Pang" userId="af49c15263cff4bc" providerId="LiveId" clId="{1237036D-8B43-47AE-A28B-6A9DE91A1024}" dt="2022-07-18T22:16:12.712" v="7" actId="47"/>
        <pc:sldMkLst>
          <pc:docMk/>
          <pc:sldMk cId="3268193033" sldId="326"/>
        </pc:sldMkLst>
      </pc:sldChg>
      <pc:sldChg chg="del">
        <pc:chgData name="Alex Pang" userId="af49c15263cff4bc" providerId="LiveId" clId="{1237036D-8B43-47AE-A28B-6A9DE91A1024}" dt="2022-07-18T22:16:12.484" v="6" actId="47"/>
        <pc:sldMkLst>
          <pc:docMk/>
          <pc:sldMk cId="1473423742" sldId="327"/>
        </pc:sldMkLst>
      </pc:sldChg>
      <pc:sldChg chg="del">
        <pc:chgData name="Alex Pang" userId="af49c15263cff4bc" providerId="LiveId" clId="{1237036D-8B43-47AE-A28B-6A9DE91A1024}" dt="2022-07-18T22:16:13.970" v="11" actId="47"/>
        <pc:sldMkLst>
          <pc:docMk/>
          <pc:sldMk cId="2067171671" sldId="328"/>
        </pc:sldMkLst>
      </pc:sldChg>
      <pc:sldChg chg="del">
        <pc:chgData name="Alex Pang" userId="af49c15263cff4bc" providerId="LiveId" clId="{1237036D-8B43-47AE-A28B-6A9DE91A1024}" dt="2022-07-18T22:16:11.842" v="5" actId="47"/>
        <pc:sldMkLst>
          <pc:docMk/>
          <pc:sldMk cId="3851173600" sldId="329"/>
        </pc:sldMkLst>
      </pc:sldChg>
      <pc:sldChg chg="del">
        <pc:chgData name="Alex Pang" userId="af49c15263cff4bc" providerId="LiveId" clId="{1237036D-8B43-47AE-A28B-6A9DE91A1024}" dt="2022-07-18T22:16:13.177" v="9" actId="47"/>
        <pc:sldMkLst>
          <pc:docMk/>
          <pc:sldMk cId="2672894586" sldId="330"/>
        </pc:sldMkLst>
      </pc:sldChg>
      <pc:sldChg chg="del">
        <pc:chgData name="Alex Pang" userId="af49c15263cff4bc" providerId="LiveId" clId="{1237036D-8B43-47AE-A28B-6A9DE91A1024}" dt="2022-07-18T22:16:12.937" v="8" actId="47"/>
        <pc:sldMkLst>
          <pc:docMk/>
          <pc:sldMk cId="3189965633" sldId="331"/>
        </pc:sldMkLst>
      </pc:sldChg>
      <pc:sldChg chg="del">
        <pc:chgData name="Alex Pang" userId="af49c15263cff4bc" providerId="LiveId" clId="{1237036D-8B43-47AE-A28B-6A9DE91A1024}" dt="2022-07-18T22:16:13.464" v="10" actId="47"/>
        <pc:sldMkLst>
          <pc:docMk/>
          <pc:sldMk cId="3724482556" sldId="332"/>
        </pc:sldMkLst>
      </pc:sldChg>
      <pc:sldChg chg="del">
        <pc:chgData name="Alex Pang" userId="af49c15263cff4bc" providerId="LiveId" clId="{1237036D-8B43-47AE-A28B-6A9DE91A1024}" dt="2022-07-18T22:16:14.454" v="12" actId="47"/>
        <pc:sldMkLst>
          <pc:docMk/>
          <pc:sldMk cId="3751905277" sldId="333"/>
        </pc:sldMkLst>
      </pc:sldChg>
      <pc:sldMasterChg chg="modSldLayout">
        <pc:chgData name="Alex Pang" userId="af49c15263cff4bc" providerId="LiveId" clId="{1237036D-8B43-47AE-A28B-6A9DE91A1024}" dt="2022-08-14T04:07:04.770" v="133" actId="14100"/>
        <pc:sldMasterMkLst>
          <pc:docMk/>
          <pc:sldMasterMk cId="2798249480" sldId="2147483648"/>
        </pc:sldMasterMkLst>
        <pc:sldLayoutChg chg="modSp mod">
          <pc:chgData name="Alex Pang" userId="af49c15263cff4bc" providerId="LiveId" clId="{1237036D-8B43-47AE-A28B-6A9DE91A1024}" dt="2022-08-14T04:07:04.770" v="133" actId="14100"/>
          <pc:sldLayoutMkLst>
            <pc:docMk/>
            <pc:sldMasterMk cId="2798249480" sldId="2147483648"/>
            <pc:sldLayoutMk cId="2295963182" sldId="2147483660"/>
          </pc:sldLayoutMkLst>
          <pc:spChg chg="mod">
            <ac:chgData name="Alex Pang" userId="af49c15263cff4bc" providerId="LiveId" clId="{1237036D-8B43-47AE-A28B-6A9DE91A1024}" dt="2022-07-30T20:02:01.996" v="130" actId="255"/>
            <ac:spMkLst>
              <pc:docMk/>
              <pc:sldMasterMk cId="2798249480" sldId="2147483648"/>
              <pc:sldLayoutMk cId="2295963182" sldId="2147483660"/>
              <ac:spMk id="3" creationId="{00000000-0000-0000-0000-000000000000}"/>
            </ac:spMkLst>
          </pc:spChg>
          <pc:spChg chg="mod">
            <ac:chgData name="Alex Pang" userId="af49c15263cff4bc" providerId="LiveId" clId="{1237036D-8B43-47AE-A28B-6A9DE91A1024}" dt="2022-08-14T04:07:04.770" v="133" actId="14100"/>
            <ac:spMkLst>
              <pc:docMk/>
              <pc:sldMasterMk cId="2798249480" sldId="2147483648"/>
              <pc:sldLayoutMk cId="2295963182" sldId="2147483660"/>
              <ac:spMk id="4" creationId="{00000000-0000-0000-0000-000000000000}"/>
            </ac:spMkLst>
          </pc:spChg>
          <pc:spChg chg="mod">
            <ac:chgData name="Alex Pang" userId="af49c15263cff4bc" providerId="LiveId" clId="{1237036D-8B43-47AE-A28B-6A9DE91A1024}" dt="2022-07-30T19:54:00.794" v="114" actId="17032"/>
            <ac:spMkLst>
              <pc:docMk/>
              <pc:sldMasterMk cId="2798249480" sldId="2147483648"/>
              <pc:sldLayoutMk cId="2295963182" sldId="2147483660"/>
              <ac:spMk id="9" creationId="{00000000-0000-0000-0000-000000000000}"/>
            </ac:spMkLst>
          </pc:spChg>
          <pc:cxnChg chg="mod">
            <ac:chgData name="Alex Pang" userId="af49c15263cff4bc" providerId="LiveId" clId="{1237036D-8B43-47AE-A28B-6A9DE91A1024}" dt="2022-07-30T19:58:16.819" v="124" actId="1076"/>
            <ac:cxnSpMkLst>
              <pc:docMk/>
              <pc:sldMasterMk cId="2798249480" sldId="2147483648"/>
              <pc:sldLayoutMk cId="2295963182" sldId="2147483660"/>
              <ac:cxnSpMk id="12" creationId="{00000000-0000-0000-0000-000000000000}"/>
            </ac:cxnSpMkLst>
          </pc:cxnChg>
        </pc:sldLayoutChg>
      </pc:sldMasterChg>
    </pc:docChg>
  </pc:docChgLst>
  <pc:docChgLst>
    <pc:chgData name="Alex Pang" userId="b35f2c48-39e3-478c-863d-65bfd252d017" providerId="ADAL" clId="{0DB1F3BE-D222-4DE0-A642-D62BE6F0EFE7}"/>
    <pc:docChg chg="modSld">
      <pc:chgData name="Alex Pang" userId="b35f2c48-39e3-478c-863d-65bfd252d017" providerId="ADAL" clId="{0DB1F3BE-D222-4DE0-A642-D62BE6F0EFE7}" dt="2023-02-24T22:19:56.752" v="25" actId="20577"/>
      <pc:docMkLst>
        <pc:docMk/>
      </pc:docMkLst>
      <pc:sldChg chg="modSp mod">
        <pc:chgData name="Alex Pang" userId="b35f2c48-39e3-478c-863d-65bfd252d017" providerId="ADAL" clId="{0DB1F3BE-D222-4DE0-A642-D62BE6F0EFE7}" dt="2023-02-24T22:19:56.752" v="25" actId="20577"/>
        <pc:sldMkLst>
          <pc:docMk/>
          <pc:sldMk cId="375537584" sldId="321"/>
        </pc:sldMkLst>
        <pc:spChg chg="mod">
          <ac:chgData name="Alex Pang" userId="b35f2c48-39e3-478c-863d-65bfd252d017" providerId="ADAL" clId="{0DB1F3BE-D222-4DE0-A642-D62BE6F0EFE7}" dt="2023-02-24T22:19:56.752" v="25" actId="20577"/>
          <ac:spMkLst>
            <pc:docMk/>
            <pc:sldMk cId="375537584" sldId="321"/>
            <ac:spMk id="3" creationId="{02F87C00-6AC0-887D-AEA9-243D779A4B7F}"/>
          </ac:spMkLst>
        </pc:spChg>
      </pc:sldChg>
      <pc:sldChg chg="modSp mod">
        <pc:chgData name="Alex Pang" userId="b35f2c48-39e3-478c-863d-65bfd252d017" providerId="ADAL" clId="{0DB1F3BE-D222-4DE0-A642-D62BE6F0EFE7}" dt="2023-02-24T22:13:01.765" v="18" actId="20577"/>
        <pc:sldMkLst>
          <pc:docMk/>
          <pc:sldMk cId="3228545728" sldId="324"/>
        </pc:sldMkLst>
        <pc:spChg chg="mod">
          <ac:chgData name="Alex Pang" userId="b35f2c48-39e3-478c-863d-65bfd252d017" providerId="ADAL" clId="{0DB1F3BE-D222-4DE0-A642-D62BE6F0EFE7}" dt="2023-02-24T22:13:01.765" v="18" actId="20577"/>
          <ac:spMkLst>
            <pc:docMk/>
            <pc:sldMk cId="3228545728" sldId="324"/>
            <ac:spMk id="3" creationId="{4BD95E11-2C9D-264B-18FA-D6C4BFF23B63}"/>
          </ac:spMkLst>
        </pc:spChg>
      </pc:sldChg>
    </pc:docChg>
  </pc:docChgLst>
  <pc:docChgLst>
    <pc:chgData name="Alex Pang" userId="af49c15263cff4bc" providerId="LiveId" clId="{474E0A7C-376A-4EA9-B292-CE5598A3C395}"/>
    <pc:docChg chg="custSel addSld modSld">
      <pc:chgData name="Alex Pang" userId="af49c15263cff4bc" providerId="LiveId" clId="{474E0A7C-376A-4EA9-B292-CE5598A3C395}" dt="2022-07-18T21:25:17.584" v="199" actId="14100"/>
      <pc:docMkLst>
        <pc:docMk/>
      </pc:docMkLst>
      <pc:sldChg chg="modSp mod">
        <pc:chgData name="Alex Pang" userId="af49c15263cff4bc" providerId="LiveId" clId="{474E0A7C-376A-4EA9-B292-CE5598A3C395}" dt="2022-07-18T21:10:38.950" v="53" actId="6549"/>
        <pc:sldMkLst>
          <pc:docMk/>
          <pc:sldMk cId="3268193033" sldId="326"/>
        </pc:sldMkLst>
        <pc:spChg chg="mod">
          <ac:chgData name="Alex Pang" userId="af49c15263cff4bc" providerId="LiveId" clId="{474E0A7C-376A-4EA9-B292-CE5598A3C395}" dt="2022-07-18T21:10:38.950" v="53" actId="6549"/>
          <ac:spMkLst>
            <pc:docMk/>
            <pc:sldMk cId="3268193033" sldId="326"/>
            <ac:spMk id="3" creationId="{41910F8B-A2AF-D492-590C-501BE0216633}"/>
          </ac:spMkLst>
        </pc:spChg>
      </pc:sldChg>
      <pc:sldChg chg="modSp">
        <pc:chgData name="Alex Pang" userId="af49c15263cff4bc" providerId="LiveId" clId="{474E0A7C-376A-4EA9-B292-CE5598A3C395}" dt="2022-07-18T21:10:31.130" v="52" actId="20577"/>
        <pc:sldMkLst>
          <pc:docMk/>
          <pc:sldMk cId="1473423742" sldId="327"/>
        </pc:sldMkLst>
        <pc:spChg chg="mod">
          <ac:chgData name="Alex Pang" userId="af49c15263cff4bc" providerId="LiveId" clId="{474E0A7C-376A-4EA9-B292-CE5598A3C395}" dt="2022-07-18T21:10:31.130" v="52" actId="20577"/>
          <ac:spMkLst>
            <pc:docMk/>
            <pc:sldMk cId="1473423742" sldId="327"/>
            <ac:spMk id="4" creationId="{7A570B9B-20FC-8FB6-CE16-DB001A3CE030}"/>
          </ac:spMkLst>
        </pc:spChg>
      </pc:sldChg>
      <pc:sldChg chg="modSp mod">
        <pc:chgData name="Alex Pang" userId="af49c15263cff4bc" providerId="LiveId" clId="{474E0A7C-376A-4EA9-B292-CE5598A3C395}" dt="2022-07-18T21:11:12.351" v="57" actId="6549"/>
        <pc:sldMkLst>
          <pc:docMk/>
          <pc:sldMk cId="2672894586" sldId="330"/>
        </pc:sldMkLst>
        <pc:spChg chg="mod">
          <ac:chgData name="Alex Pang" userId="af49c15263cff4bc" providerId="LiveId" clId="{474E0A7C-376A-4EA9-B292-CE5598A3C395}" dt="2022-07-18T21:11:04.939" v="56" actId="6549"/>
          <ac:spMkLst>
            <pc:docMk/>
            <pc:sldMk cId="2672894586" sldId="330"/>
            <ac:spMk id="3" creationId="{A7264484-EC78-2345-4046-3D44944A711A}"/>
          </ac:spMkLst>
        </pc:spChg>
        <pc:spChg chg="mod">
          <ac:chgData name="Alex Pang" userId="af49c15263cff4bc" providerId="LiveId" clId="{474E0A7C-376A-4EA9-B292-CE5598A3C395}" dt="2022-07-18T21:11:12.351" v="57" actId="6549"/>
          <ac:spMkLst>
            <pc:docMk/>
            <pc:sldMk cId="2672894586" sldId="330"/>
            <ac:spMk id="6" creationId="{53E88288-0D72-4916-AF52-8CF36A932728}"/>
          </ac:spMkLst>
        </pc:spChg>
      </pc:sldChg>
      <pc:sldChg chg="modSp mod">
        <pc:chgData name="Alex Pang" userId="af49c15263cff4bc" providerId="LiveId" clId="{474E0A7C-376A-4EA9-B292-CE5598A3C395}" dt="2022-07-18T21:11:50.966" v="65" actId="6549"/>
        <pc:sldMkLst>
          <pc:docMk/>
          <pc:sldMk cId="3724482556" sldId="332"/>
        </pc:sldMkLst>
        <pc:spChg chg="mod">
          <ac:chgData name="Alex Pang" userId="af49c15263cff4bc" providerId="LiveId" clId="{474E0A7C-376A-4EA9-B292-CE5598A3C395}" dt="2022-07-18T21:11:50.966" v="65" actId="6549"/>
          <ac:spMkLst>
            <pc:docMk/>
            <pc:sldMk cId="3724482556" sldId="332"/>
            <ac:spMk id="3" creationId="{FC3015C0-EA7D-6327-9292-0A9E01C24D24}"/>
          </ac:spMkLst>
        </pc:spChg>
      </pc:sldChg>
      <pc:sldChg chg="addSp modSp new mod">
        <pc:chgData name="Alex Pang" userId="af49c15263cff4bc" providerId="LiveId" clId="{474E0A7C-376A-4EA9-B292-CE5598A3C395}" dt="2022-07-18T21:25:17.584" v="199" actId="14100"/>
        <pc:sldMkLst>
          <pc:docMk/>
          <pc:sldMk cId="3751905277" sldId="333"/>
        </pc:sldMkLst>
        <pc:spChg chg="mod">
          <ac:chgData name="Alex Pang" userId="af49c15263cff4bc" providerId="LiveId" clId="{474E0A7C-376A-4EA9-B292-CE5598A3C395}" dt="2022-07-18T21:22:54.578" v="68"/>
          <ac:spMkLst>
            <pc:docMk/>
            <pc:sldMk cId="3751905277" sldId="333"/>
            <ac:spMk id="2" creationId="{0E034DA9-9266-8C08-7E67-22F2B12867E2}"/>
          </ac:spMkLst>
        </pc:spChg>
        <pc:spChg chg="mod">
          <ac:chgData name="Alex Pang" userId="af49c15263cff4bc" providerId="LiveId" clId="{474E0A7C-376A-4EA9-B292-CE5598A3C395}" dt="2022-07-18T21:24:57.306" v="198" actId="1076"/>
          <ac:spMkLst>
            <pc:docMk/>
            <pc:sldMk cId="3751905277" sldId="333"/>
            <ac:spMk id="3" creationId="{BCEF5325-AF28-5BFF-F18C-1C45D7A25B06}"/>
          </ac:spMkLst>
        </pc:spChg>
        <pc:picChg chg="add mod">
          <ac:chgData name="Alex Pang" userId="af49c15263cff4bc" providerId="LiveId" clId="{474E0A7C-376A-4EA9-B292-CE5598A3C395}" dt="2022-07-18T21:25:17.584" v="199" actId="14100"/>
          <ac:picMkLst>
            <pc:docMk/>
            <pc:sldMk cId="3751905277" sldId="333"/>
            <ac:picMk id="5" creationId="{12EE0846-633C-665A-618C-50AA8512628A}"/>
          </ac:picMkLst>
        </pc:picChg>
      </pc:sldChg>
    </pc:docChg>
  </pc:docChgLst>
  <pc:docChgLst>
    <pc:chgData name="Alex Pang" userId="b35f2c48-39e3-478c-863d-65bfd252d017" providerId="ADAL" clId="{E3C1EC7A-A47E-4239-B30C-1873F8B099E9}"/>
    <pc:docChg chg="addSld delSld modSld delMainMaster">
      <pc:chgData name="Alex Pang" userId="b35f2c48-39e3-478c-863d-65bfd252d017" providerId="ADAL" clId="{E3C1EC7A-A47E-4239-B30C-1873F8B099E9}" dt="2022-09-15T19:44:10.019" v="9" actId="20577"/>
      <pc:docMkLst>
        <pc:docMk/>
      </pc:docMkLst>
      <pc:sldChg chg="del">
        <pc:chgData name="Alex Pang" userId="b35f2c48-39e3-478c-863d-65bfd252d017" providerId="ADAL" clId="{E3C1EC7A-A47E-4239-B30C-1873F8B099E9}" dt="2022-09-15T19:43:58.641" v="2" actId="47"/>
        <pc:sldMkLst>
          <pc:docMk/>
          <pc:sldMk cId="2027901624" sldId="272"/>
        </pc:sldMkLst>
      </pc:sldChg>
      <pc:sldChg chg="del">
        <pc:chgData name="Alex Pang" userId="b35f2c48-39e3-478c-863d-65bfd252d017" providerId="ADAL" clId="{E3C1EC7A-A47E-4239-B30C-1873F8B099E9}" dt="2022-09-15T19:43:55.609" v="1" actId="47"/>
        <pc:sldMkLst>
          <pc:docMk/>
          <pc:sldMk cId="1453389049" sldId="320"/>
        </pc:sldMkLst>
      </pc:sldChg>
      <pc:sldChg chg="modSp mod">
        <pc:chgData name="Alex Pang" userId="b35f2c48-39e3-478c-863d-65bfd252d017" providerId="ADAL" clId="{E3C1EC7A-A47E-4239-B30C-1873F8B099E9}" dt="2022-09-15T19:44:10.019" v="9" actId="20577"/>
        <pc:sldMkLst>
          <pc:docMk/>
          <pc:sldMk cId="375537584" sldId="321"/>
        </pc:sldMkLst>
        <pc:spChg chg="mod">
          <ac:chgData name="Alex Pang" userId="b35f2c48-39e3-478c-863d-65bfd252d017" providerId="ADAL" clId="{E3C1EC7A-A47E-4239-B30C-1873F8B099E9}" dt="2022-09-15T19:44:06.348" v="5" actId="20577"/>
          <ac:spMkLst>
            <pc:docMk/>
            <pc:sldMk cId="375537584" sldId="321"/>
            <ac:spMk id="3" creationId="{02F87C00-6AC0-887D-AEA9-243D779A4B7F}"/>
          </ac:spMkLst>
        </pc:spChg>
        <pc:spChg chg="mod">
          <ac:chgData name="Alex Pang" userId="b35f2c48-39e3-478c-863d-65bfd252d017" providerId="ADAL" clId="{E3C1EC7A-A47E-4239-B30C-1873F8B099E9}" dt="2022-09-15T19:44:10.019" v="9" actId="20577"/>
          <ac:spMkLst>
            <pc:docMk/>
            <pc:sldMk cId="375537584" sldId="321"/>
            <ac:spMk id="4" creationId="{905FC1C9-83F1-2CBD-6B8A-2FE474DBEA7A}"/>
          </ac:spMkLst>
        </pc:spChg>
      </pc:sldChg>
      <pc:sldChg chg="new">
        <pc:chgData name="Alex Pang" userId="b35f2c48-39e3-478c-863d-65bfd252d017" providerId="ADAL" clId="{E3C1EC7A-A47E-4239-B30C-1873F8B099E9}" dt="2022-09-15T19:43:48.730" v="0" actId="680"/>
        <pc:sldMkLst>
          <pc:docMk/>
          <pc:sldMk cId="2325233749" sldId="322"/>
        </pc:sldMkLst>
      </pc:sldChg>
      <pc:sldMasterChg chg="del delSldLayout">
        <pc:chgData name="Alex Pang" userId="b35f2c48-39e3-478c-863d-65bfd252d017" providerId="ADAL" clId="{E3C1EC7A-A47E-4239-B30C-1873F8B099E9}" dt="2022-09-15T19:43:55.609" v="1" actId="47"/>
        <pc:sldMasterMkLst>
          <pc:docMk/>
          <pc:sldMasterMk cId="2798249480" sldId="2147483648"/>
        </pc:sldMasterMkLst>
        <pc:sldLayoutChg chg="del">
          <pc:chgData name="Alex Pang" userId="b35f2c48-39e3-478c-863d-65bfd252d017" providerId="ADAL" clId="{E3C1EC7A-A47E-4239-B30C-1873F8B099E9}" dt="2022-09-15T19:43:55.609" v="1" actId="47"/>
          <pc:sldLayoutMkLst>
            <pc:docMk/>
            <pc:sldMasterMk cId="2798249480" sldId="2147483648"/>
            <pc:sldLayoutMk cId="489291595" sldId="2147483649"/>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127097582" sldId="2147483650"/>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025518613" sldId="2147483651"/>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445835521" sldId="2147483652"/>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530327979" sldId="2147483653"/>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29337142" sldId="2147483654"/>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8061585" sldId="2147483655"/>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3167152613" sldId="2147483656"/>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5454496" sldId="2147483657"/>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200279334" sldId="2147483658"/>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731070558" sldId="2147483659"/>
          </pc:sldLayoutMkLst>
        </pc:sldLayoutChg>
      </pc:sldMasterChg>
      <pc:sldMasterChg chg="del delSldLayout">
        <pc:chgData name="Alex Pang" userId="b35f2c48-39e3-478c-863d-65bfd252d017" providerId="ADAL" clId="{E3C1EC7A-A47E-4239-B30C-1873F8B099E9}" dt="2022-09-15T19:43:58.641" v="2" actId="47"/>
        <pc:sldMasterMkLst>
          <pc:docMk/>
          <pc:sldMasterMk cId="2355015974" sldId="2147483661"/>
        </pc:sldMasterMkLst>
        <pc:sldLayoutChg chg="del">
          <pc:chgData name="Alex Pang" userId="b35f2c48-39e3-478c-863d-65bfd252d017" providerId="ADAL" clId="{E3C1EC7A-A47E-4239-B30C-1873F8B099E9}" dt="2022-09-15T19:43:58.641" v="2" actId="47"/>
          <pc:sldLayoutMkLst>
            <pc:docMk/>
            <pc:sldMasterMk cId="2355015974" sldId="2147483661"/>
            <pc:sldLayoutMk cId="2153643824" sldId="214748366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61693087" sldId="2147483663"/>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12309778" sldId="2147483664"/>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539628206" sldId="2147483665"/>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1984329327" sldId="2147483666"/>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059522545" sldId="2147483667"/>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14612651" sldId="2147483668"/>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22421973" sldId="2147483669"/>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794968608" sldId="2147483670"/>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6919709" sldId="2147483671"/>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861756863" sldId="214748367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883758931" sldId="2147483673"/>
          </pc:sldLayoutMkLst>
        </pc:sldLayoutChg>
      </pc:sldMasterChg>
    </pc:docChg>
  </pc:docChgLst>
  <pc:docChgLst>
    <pc:chgData name="Alex Pang" userId="b35f2c48-39e3-478c-863d-65bfd252d017" providerId="ADAL" clId="{909E3546-15DB-42FB-9C08-9BA816F6F6A2}"/>
    <pc:docChg chg="undo custSel addSld delSld modSld">
      <pc:chgData name="Alex Pang" userId="b35f2c48-39e3-478c-863d-65bfd252d017" providerId="ADAL" clId="{909E3546-15DB-42FB-9C08-9BA816F6F6A2}" dt="2022-09-18T18:30:41.951" v="43"/>
      <pc:docMkLst>
        <pc:docMk/>
      </pc:docMkLst>
      <pc:sldChg chg="delSp add setBg delDesignElem">
        <pc:chgData name="Alex Pang" userId="b35f2c48-39e3-478c-863d-65bfd252d017" providerId="ADAL" clId="{909E3546-15DB-42FB-9C08-9BA816F6F6A2}" dt="2022-09-18T18:30:41.951" v="43"/>
        <pc:sldMkLst>
          <pc:docMk/>
          <pc:sldMk cId="2027901624" sldId="272"/>
        </pc:sldMkLst>
        <pc:spChg chg="del">
          <ac:chgData name="Alex Pang" userId="b35f2c48-39e3-478c-863d-65bfd252d017" providerId="ADAL" clId="{909E3546-15DB-42FB-9C08-9BA816F6F6A2}" dt="2022-09-18T18:30:41.951" v="43"/>
          <ac:spMkLst>
            <pc:docMk/>
            <pc:sldMk cId="2027901624" sldId="272"/>
            <ac:spMk id="22" creationId="{6753252F-4873-4F63-801D-CC719279A7D5}"/>
          </ac:spMkLst>
        </pc:spChg>
        <pc:spChg chg="del">
          <ac:chgData name="Alex Pang" userId="b35f2c48-39e3-478c-863d-65bfd252d017" providerId="ADAL" clId="{909E3546-15DB-42FB-9C08-9BA816F6F6A2}" dt="2022-09-18T18:30:41.951" v="43"/>
          <ac:spMkLst>
            <pc:docMk/>
            <pc:sldMk cId="2027901624" sldId="272"/>
            <ac:spMk id="23" creationId="{047C8CCB-F95D-4249-92DD-651249D3535A}"/>
          </ac:spMkLst>
        </pc:spChg>
      </pc:sldChg>
      <pc:sldChg chg="add del">
        <pc:chgData name="Alex Pang" userId="b35f2c48-39e3-478c-863d-65bfd252d017" providerId="ADAL" clId="{909E3546-15DB-42FB-9C08-9BA816F6F6A2}" dt="2022-09-18T18:30:20.886" v="39" actId="47"/>
        <pc:sldMkLst>
          <pc:docMk/>
          <pc:sldMk cId="2325233749" sldId="322"/>
        </pc:sldMkLst>
      </pc:sldChg>
      <pc:sldChg chg="add del">
        <pc:chgData name="Alex Pang" userId="b35f2c48-39e3-478c-863d-65bfd252d017" providerId="ADAL" clId="{909E3546-15DB-42FB-9C08-9BA816F6F6A2}" dt="2022-09-18T18:30:21.637" v="40" actId="47"/>
        <pc:sldMkLst>
          <pc:docMk/>
          <pc:sldMk cId="2835858480" sldId="323"/>
        </pc:sldMkLst>
      </pc:sldChg>
      <pc:sldChg chg="add del">
        <pc:chgData name="Alex Pang" userId="b35f2c48-39e3-478c-863d-65bfd252d017" providerId="ADAL" clId="{909E3546-15DB-42FB-9C08-9BA816F6F6A2}" dt="2022-09-18T18:30:22.704" v="41" actId="47"/>
        <pc:sldMkLst>
          <pc:docMk/>
          <pc:sldMk cId="440738146" sldId="324"/>
        </pc:sldMkLst>
      </pc:sldChg>
      <pc:sldChg chg="del">
        <pc:chgData name="Alex Pang" userId="b35f2c48-39e3-478c-863d-65bfd252d017" providerId="ADAL" clId="{909E3546-15DB-42FB-9C08-9BA816F6F6A2}" dt="2022-09-18T18:30:13.784" v="0" actId="47"/>
        <pc:sldMkLst>
          <pc:docMk/>
          <pc:sldMk cId="1019846468" sldId="325"/>
        </pc:sldMkLst>
      </pc:sldChg>
      <pc:sldChg chg="del">
        <pc:chgData name="Alex Pang" userId="b35f2c48-39e3-478c-863d-65bfd252d017" providerId="ADAL" clId="{909E3546-15DB-42FB-9C08-9BA816F6F6A2}" dt="2022-09-18T18:30:14.027" v="1" actId="47"/>
        <pc:sldMkLst>
          <pc:docMk/>
          <pc:sldMk cId="3215368230" sldId="326"/>
        </pc:sldMkLst>
      </pc:sldChg>
      <pc:sldChg chg="del">
        <pc:chgData name="Alex Pang" userId="b35f2c48-39e3-478c-863d-65bfd252d017" providerId="ADAL" clId="{909E3546-15DB-42FB-9C08-9BA816F6F6A2}" dt="2022-09-18T18:30:14.238" v="2" actId="47"/>
        <pc:sldMkLst>
          <pc:docMk/>
          <pc:sldMk cId="2346776097" sldId="327"/>
        </pc:sldMkLst>
      </pc:sldChg>
      <pc:sldChg chg="del">
        <pc:chgData name="Alex Pang" userId="b35f2c48-39e3-478c-863d-65bfd252d017" providerId="ADAL" clId="{909E3546-15DB-42FB-9C08-9BA816F6F6A2}" dt="2022-09-18T18:30:14.464" v="3" actId="47"/>
        <pc:sldMkLst>
          <pc:docMk/>
          <pc:sldMk cId="1052505128" sldId="328"/>
        </pc:sldMkLst>
      </pc:sldChg>
      <pc:sldChg chg="del">
        <pc:chgData name="Alex Pang" userId="b35f2c48-39e3-478c-863d-65bfd252d017" providerId="ADAL" clId="{909E3546-15DB-42FB-9C08-9BA816F6F6A2}" dt="2022-09-18T18:30:14.663" v="4" actId="47"/>
        <pc:sldMkLst>
          <pc:docMk/>
          <pc:sldMk cId="2347875043" sldId="329"/>
        </pc:sldMkLst>
      </pc:sldChg>
      <pc:sldChg chg="del">
        <pc:chgData name="Alex Pang" userId="b35f2c48-39e3-478c-863d-65bfd252d017" providerId="ADAL" clId="{909E3546-15DB-42FB-9C08-9BA816F6F6A2}" dt="2022-09-18T18:30:14.871" v="5" actId="47"/>
        <pc:sldMkLst>
          <pc:docMk/>
          <pc:sldMk cId="3852677050" sldId="330"/>
        </pc:sldMkLst>
      </pc:sldChg>
      <pc:sldChg chg="del">
        <pc:chgData name="Alex Pang" userId="b35f2c48-39e3-478c-863d-65bfd252d017" providerId="ADAL" clId="{909E3546-15DB-42FB-9C08-9BA816F6F6A2}" dt="2022-09-18T18:30:15.336" v="7" actId="47"/>
        <pc:sldMkLst>
          <pc:docMk/>
          <pc:sldMk cId="2230433526" sldId="331"/>
        </pc:sldMkLst>
      </pc:sldChg>
      <pc:sldChg chg="del">
        <pc:chgData name="Alex Pang" userId="b35f2c48-39e3-478c-863d-65bfd252d017" providerId="ADAL" clId="{909E3546-15DB-42FB-9C08-9BA816F6F6A2}" dt="2022-09-18T18:30:15.063" v="6" actId="47"/>
        <pc:sldMkLst>
          <pc:docMk/>
          <pc:sldMk cId="802670870" sldId="332"/>
        </pc:sldMkLst>
      </pc:sldChg>
      <pc:sldChg chg="del">
        <pc:chgData name="Alex Pang" userId="b35f2c48-39e3-478c-863d-65bfd252d017" providerId="ADAL" clId="{909E3546-15DB-42FB-9C08-9BA816F6F6A2}" dt="2022-09-18T18:30:15.587" v="8" actId="47"/>
        <pc:sldMkLst>
          <pc:docMk/>
          <pc:sldMk cId="1432138545" sldId="333"/>
        </pc:sldMkLst>
      </pc:sldChg>
      <pc:sldChg chg="del">
        <pc:chgData name="Alex Pang" userId="b35f2c48-39e3-478c-863d-65bfd252d017" providerId="ADAL" clId="{909E3546-15DB-42FB-9C08-9BA816F6F6A2}" dt="2022-09-18T18:30:15.775" v="9" actId="47"/>
        <pc:sldMkLst>
          <pc:docMk/>
          <pc:sldMk cId="1558643697" sldId="334"/>
        </pc:sldMkLst>
      </pc:sldChg>
      <pc:sldChg chg="del">
        <pc:chgData name="Alex Pang" userId="b35f2c48-39e3-478c-863d-65bfd252d017" providerId="ADAL" clId="{909E3546-15DB-42FB-9C08-9BA816F6F6A2}" dt="2022-09-18T18:30:16.335" v="10" actId="47"/>
        <pc:sldMkLst>
          <pc:docMk/>
          <pc:sldMk cId="262199207" sldId="335"/>
        </pc:sldMkLst>
      </pc:sldChg>
      <pc:sldChg chg="del">
        <pc:chgData name="Alex Pang" userId="b35f2c48-39e3-478c-863d-65bfd252d017" providerId="ADAL" clId="{909E3546-15DB-42FB-9C08-9BA816F6F6A2}" dt="2022-09-18T18:30:16.349" v="11" actId="47"/>
        <pc:sldMkLst>
          <pc:docMk/>
          <pc:sldMk cId="3012469842" sldId="336"/>
        </pc:sldMkLst>
      </pc:sldChg>
      <pc:sldChg chg="del">
        <pc:chgData name="Alex Pang" userId="b35f2c48-39e3-478c-863d-65bfd252d017" providerId="ADAL" clId="{909E3546-15DB-42FB-9C08-9BA816F6F6A2}" dt="2022-09-18T18:30:16.371" v="12" actId="47"/>
        <pc:sldMkLst>
          <pc:docMk/>
          <pc:sldMk cId="2968915039" sldId="337"/>
        </pc:sldMkLst>
      </pc:sldChg>
      <pc:sldChg chg="del">
        <pc:chgData name="Alex Pang" userId="b35f2c48-39e3-478c-863d-65bfd252d017" providerId="ADAL" clId="{909E3546-15DB-42FB-9C08-9BA816F6F6A2}" dt="2022-09-18T18:30:16.394" v="13" actId="47"/>
        <pc:sldMkLst>
          <pc:docMk/>
          <pc:sldMk cId="4237800745" sldId="338"/>
        </pc:sldMkLst>
      </pc:sldChg>
      <pc:sldChg chg="del">
        <pc:chgData name="Alex Pang" userId="b35f2c48-39e3-478c-863d-65bfd252d017" providerId="ADAL" clId="{909E3546-15DB-42FB-9C08-9BA816F6F6A2}" dt="2022-09-18T18:30:16.484" v="15" actId="47"/>
        <pc:sldMkLst>
          <pc:docMk/>
          <pc:sldMk cId="3497691800" sldId="339"/>
        </pc:sldMkLst>
      </pc:sldChg>
      <pc:sldChg chg="del">
        <pc:chgData name="Alex Pang" userId="b35f2c48-39e3-478c-863d-65bfd252d017" providerId="ADAL" clId="{909E3546-15DB-42FB-9C08-9BA816F6F6A2}" dt="2022-09-18T18:30:16.439" v="14" actId="47"/>
        <pc:sldMkLst>
          <pc:docMk/>
          <pc:sldMk cId="202381656" sldId="340"/>
        </pc:sldMkLst>
      </pc:sldChg>
      <pc:sldChg chg="del">
        <pc:chgData name="Alex Pang" userId="b35f2c48-39e3-478c-863d-65bfd252d017" providerId="ADAL" clId="{909E3546-15DB-42FB-9C08-9BA816F6F6A2}" dt="2022-09-18T18:30:16.522" v="16" actId="47"/>
        <pc:sldMkLst>
          <pc:docMk/>
          <pc:sldMk cId="2874785885" sldId="341"/>
        </pc:sldMkLst>
      </pc:sldChg>
      <pc:sldChg chg="del">
        <pc:chgData name="Alex Pang" userId="b35f2c48-39e3-478c-863d-65bfd252d017" providerId="ADAL" clId="{909E3546-15DB-42FB-9C08-9BA816F6F6A2}" dt="2022-09-18T18:30:16.616" v="17" actId="47"/>
        <pc:sldMkLst>
          <pc:docMk/>
          <pc:sldMk cId="1193652432" sldId="342"/>
        </pc:sldMkLst>
      </pc:sldChg>
      <pc:sldChg chg="del">
        <pc:chgData name="Alex Pang" userId="b35f2c48-39e3-478c-863d-65bfd252d017" providerId="ADAL" clId="{909E3546-15DB-42FB-9C08-9BA816F6F6A2}" dt="2022-09-18T18:30:16.644" v="18" actId="47"/>
        <pc:sldMkLst>
          <pc:docMk/>
          <pc:sldMk cId="1633324970" sldId="343"/>
        </pc:sldMkLst>
      </pc:sldChg>
      <pc:sldChg chg="del">
        <pc:chgData name="Alex Pang" userId="b35f2c48-39e3-478c-863d-65bfd252d017" providerId="ADAL" clId="{909E3546-15DB-42FB-9C08-9BA816F6F6A2}" dt="2022-09-18T18:30:16.657" v="19" actId="47"/>
        <pc:sldMkLst>
          <pc:docMk/>
          <pc:sldMk cId="192276634" sldId="344"/>
        </pc:sldMkLst>
      </pc:sldChg>
      <pc:sldChg chg="del">
        <pc:chgData name="Alex Pang" userId="b35f2c48-39e3-478c-863d-65bfd252d017" providerId="ADAL" clId="{909E3546-15DB-42FB-9C08-9BA816F6F6A2}" dt="2022-09-18T18:30:16.848" v="21" actId="47"/>
        <pc:sldMkLst>
          <pc:docMk/>
          <pc:sldMk cId="2067816779" sldId="345"/>
        </pc:sldMkLst>
      </pc:sldChg>
      <pc:sldChg chg="del">
        <pc:chgData name="Alex Pang" userId="b35f2c48-39e3-478c-863d-65bfd252d017" providerId="ADAL" clId="{909E3546-15DB-42FB-9C08-9BA816F6F6A2}" dt="2022-09-18T18:30:16.705" v="20" actId="47"/>
        <pc:sldMkLst>
          <pc:docMk/>
          <pc:sldMk cId="2731855837" sldId="346"/>
        </pc:sldMkLst>
      </pc:sldChg>
      <pc:sldChg chg="del">
        <pc:chgData name="Alex Pang" userId="b35f2c48-39e3-478c-863d-65bfd252d017" providerId="ADAL" clId="{909E3546-15DB-42FB-9C08-9BA816F6F6A2}" dt="2022-09-18T18:30:16.987" v="22" actId="47"/>
        <pc:sldMkLst>
          <pc:docMk/>
          <pc:sldMk cId="3502090234" sldId="347"/>
        </pc:sldMkLst>
      </pc:sldChg>
      <pc:sldChg chg="del">
        <pc:chgData name="Alex Pang" userId="b35f2c48-39e3-478c-863d-65bfd252d017" providerId="ADAL" clId="{909E3546-15DB-42FB-9C08-9BA816F6F6A2}" dt="2022-09-18T18:30:17.647" v="23" actId="47"/>
        <pc:sldMkLst>
          <pc:docMk/>
          <pc:sldMk cId="66439740" sldId="349"/>
        </pc:sldMkLst>
      </pc:sldChg>
      <pc:sldChg chg="del">
        <pc:chgData name="Alex Pang" userId="b35f2c48-39e3-478c-863d-65bfd252d017" providerId="ADAL" clId="{909E3546-15DB-42FB-9C08-9BA816F6F6A2}" dt="2022-09-18T18:30:18.163" v="24" actId="47"/>
        <pc:sldMkLst>
          <pc:docMk/>
          <pc:sldMk cId="2803912833" sldId="350"/>
        </pc:sldMkLst>
      </pc:sldChg>
      <pc:sldChg chg="del">
        <pc:chgData name="Alex Pang" userId="b35f2c48-39e3-478c-863d-65bfd252d017" providerId="ADAL" clId="{909E3546-15DB-42FB-9C08-9BA816F6F6A2}" dt="2022-09-18T18:30:18.197" v="25" actId="47"/>
        <pc:sldMkLst>
          <pc:docMk/>
          <pc:sldMk cId="690960651" sldId="351"/>
        </pc:sldMkLst>
      </pc:sldChg>
      <pc:sldChg chg="del">
        <pc:chgData name="Alex Pang" userId="b35f2c48-39e3-478c-863d-65bfd252d017" providerId="ADAL" clId="{909E3546-15DB-42FB-9C08-9BA816F6F6A2}" dt="2022-09-18T18:30:18.214" v="26" actId="47"/>
        <pc:sldMkLst>
          <pc:docMk/>
          <pc:sldMk cId="166727519" sldId="352"/>
        </pc:sldMkLst>
      </pc:sldChg>
      <pc:sldChg chg="del">
        <pc:chgData name="Alex Pang" userId="b35f2c48-39e3-478c-863d-65bfd252d017" providerId="ADAL" clId="{909E3546-15DB-42FB-9C08-9BA816F6F6A2}" dt="2022-09-18T18:30:18.260" v="27" actId="47"/>
        <pc:sldMkLst>
          <pc:docMk/>
          <pc:sldMk cId="3671846862" sldId="353"/>
        </pc:sldMkLst>
      </pc:sldChg>
      <pc:sldChg chg="del">
        <pc:chgData name="Alex Pang" userId="b35f2c48-39e3-478c-863d-65bfd252d017" providerId="ADAL" clId="{909E3546-15DB-42FB-9C08-9BA816F6F6A2}" dt="2022-09-18T18:30:18.295" v="28" actId="47"/>
        <pc:sldMkLst>
          <pc:docMk/>
          <pc:sldMk cId="3853725608" sldId="354"/>
        </pc:sldMkLst>
      </pc:sldChg>
      <pc:sldChg chg="del">
        <pc:chgData name="Alex Pang" userId="b35f2c48-39e3-478c-863d-65bfd252d017" providerId="ADAL" clId="{909E3546-15DB-42FB-9C08-9BA816F6F6A2}" dt="2022-09-18T18:30:18.365" v="30" actId="47"/>
        <pc:sldMkLst>
          <pc:docMk/>
          <pc:sldMk cId="3158765777" sldId="355"/>
        </pc:sldMkLst>
      </pc:sldChg>
      <pc:sldChg chg="del">
        <pc:chgData name="Alex Pang" userId="b35f2c48-39e3-478c-863d-65bfd252d017" providerId="ADAL" clId="{909E3546-15DB-42FB-9C08-9BA816F6F6A2}" dt="2022-09-18T18:30:18.329" v="29" actId="47"/>
        <pc:sldMkLst>
          <pc:docMk/>
          <pc:sldMk cId="2166567808" sldId="356"/>
        </pc:sldMkLst>
      </pc:sldChg>
      <pc:sldChg chg="del">
        <pc:chgData name="Alex Pang" userId="b35f2c48-39e3-478c-863d-65bfd252d017" providerId="ADAL" clId="{909E3546-15DB-42FB-9C08-9BA816F6F6A2}" dt="2022-09-18T18:30:18.479" v="34" actId="47"/>
        <pc:sldMkLst>
          <pc:docMk/>
          <pc:sldMk cId="1307634338" sldId="357"/>
        </pc:sldMkLst>
      </pc:sldChg>
      <pc:sldChg chg="del">
        <pc:chgData name="Alex Pang" userId="b35f2c48-39e3-478c-863d-65bfd252d017" providerId="ADAL" clId="{909E3546-15DB-42FB-9C08-9BA816F6F6A2}" dt="2022-09-18T18:30:18.391" v="31" actId="47"/>
        <pc:sldMkLst>
          <pc:docMk/>
          <pc:sldMk cId="3967660684" sldId="358"/>
        </pc:sldMkLst>
      </pc:sldChg>
      <pc:sldChg chg="del">
        <pc:chgData name="Alex Pang" userId="b35f2c48-39e3-478c-863d-65bfd252d017" providerId="ADAL" clId="{909E3546-15DB-42FB-9C08-9BA816F6F6A2}" dt="2022-09-18T18:30:18.425" v="32" actId="47"/>
        <pc:sldMkLst>
          <pc:docMk/>
          <pc:sldMk cId="53890397" sldId="361"/>
        </pc:sldMkLst>
      </pc:sldChg>
      <pc:sldChg chg="del">
        <pc:chgData name="Alex Pang" userId="b35f2c48-39e3-478c-863d-65bfd252d017" providerId="ADAL" clId="{909E3546-15DB-42FB-9C08-9BA816F6F6A2}" dt="2022-09-18T18:30:18.445" v="33" actId="47"/>
        <pc:sldMkLst>
          <pc:docMk/>
          <pc:sldMk cId="1574574296" sldId="362"/>
        </pc:sldMkLst>
      </pc:sldChg>
      <pc:sldChg chg="del">
        <pc:chgData name="Alex Pang" userId="b35f2c48-39e3-478c-863d-65bfd252d017" providerId="ADAL" clId="{909E3546-15DB-42FB-9C08-9BA816F6F6A2}" dt="2022-09-18T18:30:18.507" v="35" actId="47"/>
        <pc:sldMkLst>
          <pc:docMk/>
          <pc:sldMk cId="398514465" sldId="363"/>
        </pc:sldMkLst>
      </pc:sldChg>
    </pc:docChg>
  </pc:docChgLst>
  <pc:docChgLst>
    <pc:chgData name="Alex Pang" userId="b35f2c48-39e3-478c-863d-65bfd252d017" providerId="ADAL" clId="{801F7FDD-18F8-4B22-B613-0F5AF7FB5358}"/>
    <pc:docChg chg="custSel delSld modMainMaster">
      <pc:chgData name="Alex Pang" userId="b35f2c48-39e3-478c-863d-65bfd252d017" providerId="ADAL" clId="{801F7FDD-18F8-4B22-B613-0F5AF7FB5358}" dt="2022-09-10T15:27:24.623" v="3" actId="207"/>
      <pc:docMkLst>
        <pc:docMk/>
      </pc:docMkLst>
      <pc:sldChg chg="del">
        <pc:chgData name="Alex Pang" userId="b35f2c48-39e3-478c-863d-65bfd252d017" providerId="ADAL" clId="{801F7FDD-18F8-4B22-B613-0F5AF7FB5358}" dt="2022-09-09T18:21:42.365" v="1" actId="2696"/>
        <pc:sldMkLst>
          <pc:docMk/>
          <pc:sldMk cId="3657386807" sldId="321"/>
        </pc:sldMkLst>
      </pc:sldChg>
      <pc:sldMasterChg chg="modSldLayout">
        <pc:chgData name="Alex Pang" userId="b35f2c48-39e3-478c-863d-65bfd252d017" providerId="ADAL" clId="{801F7FDD-18F8-4B22-B613-0F5AF7FB5358}" dt="2022-09-09T18:21:32.129" v="0" actId="478"/>
        <pc:sldMasterMkLst>
          <pc:docMk/>
          <pc:sldMasterMk cId="2798249480" sldId="2147483648"/>
        </pc:sldMasterMkLst>
        <pc:sldLayoutChg chg="delSp mod">
          <pc:chgData name="Alex Pang" userId="b35f2c48-39e3-478c-863d-65bfd252d017" providerId="ADAL" clId="{801F7FDD-18F8-4B22-B613-0F5AF7FB5358}" dt="2022-09-09T18:21:32.129" v="0" actId="478"/>
          <pc:sldLayoutMkLst>
            <pc:docMk/>
            <pc:sldMasterMk cId="2798249480" sldId="2147483648"/>
            <pc:sldLayoutMk cId="2295963182" sldId="2147483660"/>
          </pc:sldLayoutMkLst>
          <pc:cxnChg chg="del">
            <ac:chgData name="Alex Pang" userId="b35f2c48-39e3-478c-863d-65bfd252d017" providerId="ADAL" clId="{801F7FDD-18F8-4B22-B613-0F5AF7FB5358}" dt="2022-09-09T18:21:32.129" v="0" actId="478"/>
            <ac:cxnSpMkLst>
              <pc:docMk/>
              <pc:sldMasterMk cId="2798249480" sldId="2147483648"/>
              <pc:sldLayoutMk cId="2295963182" sldId="2147483660"/>
              <ac:cxnSpMk id="12" creationId="{00000000-0000-0000-0000-000000000000}"/>
            </ac:cxnSpMkLst>
          </pc:cxnChg>
        </pc:sldLayoutChg>
      </pc:sldMasterChg>
      <pc:sldMasterChg chg="modSldLayout">
        <pc:chgData name="Alex Pang" userId="b35f2c48-39e3-478c-863d-65bfd252d017" providerId="ADAL" clId="{801F7FDD-18F8-4B22-B613-0F5AF7FB5358}" dt="2022-09-10T15:27:24.623" v="3" actId="207"/>
        <pc:sldMasterMkLst>
          <pc:docMk/>
          <pc:sldMasterMk cId="3682365621" sldId="2147483674"/>
        </pc:sldMasterMkLst>
        <pc:sldLayoutChg chg="modSp">
          <pc:chgData name="Alex Pang" userId="b35f2c48-39e3-478c-863d-65bfd252d017" providerId="ADAL" clId="{801F7FDD-18F8-4B22-B613-0F5AF7FB5358}" dt="2022-09-10T15:27:24.623" v="3" actId="207"/>
          <pc:sldLayoutMkLst>
            <pc:docMk/>
            <pc:sldMasterMk cId="3682365621" sldId="2147483674"/>
            <pc:sldLayoutMk cId="216613234" sldId="2147483686"/>
          </pc:sldLayoutMkLst>
          <pc:spChg chg="mod">
            <ac:chgData name="Alex Pang" userId="b35f2c48-39e3-478c-863d-65bfd252d017" providerId="ADAL" clId="{801F7FDD-18F8-4B22-B613-0F5AF7FB5358}" dt="2022-09-10T15:27:24.623" v="3" actId="207"/>
            <ac:spMkLst>
              <pc:docMk/>
              <pc:sldMasterMk cId="3682365621" sldId="2147483674"/>
              <pc:sldLayoutMk cId="216613234" sldId="2147483686"/>
              <ac:spMk id="3" creationId="{00000000-0000-0000-0000-000000000000}"/>
            </ac:spMkLst>
          </pc:spChg>
        </pc:sldLayoutChg>
      </pc:sldMasterChg>
    </pc:docChg>
  </pc:docChgLst>
  <pc:docChgLst>
    <pc:chgData name="Alex Pang" userId="b35f2c48-39e3-478c-863d-65bfd252d017" providerId="ADAL" clId="{1CFEC9FE-5EB5-410A-9760-DE0D7E73BCC9}"/>
    <pc:docChg chg="undo custSel addSld delSld modSld sldOrd modMainMaster">
      <pc:chgData name="Alex Pang" userId="b35f2c48-39e3-478c-863d-65bfd252d017" providerId="ADAL" clId="{1CFEC9FE-5EB5-410A-9760-DE0D7E73BCC9}" dt="2022-09-18T18:27:13.858" v="4207" actId="1076"/>
      <pc:docMkLst>
        <pc:docMk/>
      </pc:docMkLst>
      <pc:sldChg chg="addSp modSp mod">
        <pc:chgData name="Alex Pang" userId="b35f2c48-39e3-478c-863d-65bfd252d017" providerId="ADAL" clId="{1CFEC9FE-5EB5-410A-9760-DE0D7E73BCC9}" dt="2022-09-18T00:44:28.656" v="1984" actId="1076"/>
        <pc:sldMkLst>
          <pc:docMk/>
          <pc:sldMk cId="2325233749" sldId="322"/>
        </pc:sldMkLst>
        <pc:spChg chg="mod">
          <ac:chgData name="Alex Pang" userId="b35f2c48-39e3-478c-863d-65bfd252d017" providerId="ADAL" clId="{1CFEC9FE-5EB5-410A-9760-DE0D7E73BCC9}" dt="2022-09-17T00:13:01.502" v="10" actId="20577"/>
          <ac:spMkLst>
            <pc:docMk/>
            <pc:sldMk cId="2325233749" sldId="322"/>
            <ac:spMk id="2" creationId="{27AC82B0-832B-0739-48DA-D7C8EB7DADC2}"/>
          </ac:spMkLst>
        </pc:spChg>
        <pc:spChg chg="mod">
          <ac:chgData name="Alex Pang" userId="b35f2c48-39e3-478c-863d-65bfd252d017" providerId="ADAL" clId="{1CFEC9FE-5EB5-410A-9760-DE0D7E73BCC9}" dt="2022-09-18T00:44:28.656" v="1984" actId="1076"/>
          <ac:spMkLst>
            <pc:docMk/>
            <pc:sldMk cId="2325233749" sldId="322"/>
            <ac:spMk id="3" creationId="{1A3BE408-AB31-D17C-4359-42742CA8199F}"/>
          </ac:spMkLst>
        </pc:spChg>
        <pc:spChg chg="add mod">
          <ac:chgData name="Alex Pang" userId="b35f2c48-39e3-478c-863d-65bfd252d017" providerId="ADAL" clId="{1CFEC9FE-5EB5-410A-9760-DE0D7E73BCC9}" dt="2022-09-18T00:44:24.092" v="1983" actId="1076"/>
          <ac:spMkLst>
            <pc:docMk/>
            <pc:sldMk cId="2325233749" sldId="322"/>
            <ac:spMk id="5" creationId="{91F3D353-FC7C-72A3-20E6-E489F29E77AD}"/>
          </ac:spMkLst>
        </pc:spChg>
      </pc:sldChg>
      <pc:sldChg chg="delSp modSp new mod">
        <pc:chgData name="Alex Pang" userId="b35f2c48-39e3-478c-863d-65bfd252d017" providerId="ADAL" clId="{1CFEC9FE-5EB5-410A-9760-DE0D7E73BCC9}" dt="2022-09-17T00:19:36.520" v="425" actId="1076"/>
        <pc:sldMkLst>
          <pc:docMk/>
          <pc:sldMk cId="2835858480" sldId="323"/>
        </pc:sldMkLst>
        <pc:spChg chg="del">
          <ac:chgData name="Alex Pang" userId="b35f2c48-39e3-478c-863d-65bfd252d017" providerId="ADAL" clId="{1CFEC9FE-5EB5-410A-9760-DE0D7E73BCC9}" dt="2022-09-17T00:19:13.536" v="406" actId="478"/>
          <ac:spMkLst>
            <pc:docMk/>
            <pc:sldMk cId="2835858480" sldId="323"/>
            <ac:spMk id="2" creationId="{21AAC8E9-B0DF-E3F9-F6CB-2C8EBEA6A85F}"/>
          </ac:spMkLst>
        </pc:spChg>
        <pc:spChg chg="mod">
          <ac:chgData name="Alex Pang" userId="b35f2c48-39e3-478c-863d-65bfd252d017" providerId="ADAL" clId="{1CFEC9FE-5EB5-410A-9760-DE0D7E73BCC9}" dt="2022-09-17T00:19:36.520" v="425" actId="1076"/>
          <ac:spMkLst>
            <pc:docMk/>
            <pc:sldMk cId="2835858480" sldId="323"/>
            <ac:spMk id="3" creationId="{4BD95E11-2C9D-264B-18FA-D6C4BFF23B63}"/>
          </ac:spMkLst>
        </pc:spChg>
      </pc:sldChg>
      <pc:sldChg chg="addSp delSp modSp new mod modAnim">
        <pc:chgData name="Alex Pang" userId="b35f2c48-39e3-478c-863d-65bfd252d017" providerId="ADAL" clId="{1CFEC9FE-5EB5-410A-9760-DE0D7E73BCC9}" dt="2022-09-17T21:11:19.239" v="1476"/>
        <pc:sldMkLst>
          <pc:docMk/>
          <pc:sldMk cId="440738146" sldId="324"/>
        </pc:sldMkLst>
        <pc:spChg chg="mod">
          <ac:chgData name="Alex Pang" userId="b35f2c48-39e3-478c-863d-65bfd252d017" providerId="ADAL" clId="{1CFEC9FE-5EB5-410A-9760-DE0D7E73BCC9}" dt="2022-09-17T14:49:31.728" v="439" actId="20577"/>
          <ac:spMkLst>
            <pc:docMk/>
            <pc:sldMk cId="440738146" sldId="324"/>
            <ac:spMk id="2" creationId="{BCAE4B1B-31AA-3953-B03A-F89A79608E66}"/>
          </ac:spMkLst>
        </pc:spChg>
        <pc:spChg chg="del">
          <ac:chgData name="Alex Pang" userId="b35f2c48-39e3-478c-863d-65bfd252d017" providerId="ADAL" clId="{1CFEC9FE-5EB5-410A-9760-DE0D7E73BCC9}" dt="2022-09-17T14:49:40.340" v="440" actId="478"/>
          <ac:spMkLst>
            <pc:docMk/>
            <pc:sldMk cId="440738146" sldId="324"/>
            <ac:spMk id="3" creationId="{D80F1490-E640-46FB-BF36-C37AB10BC3EC}"/>
          </ac:spMkLst>
        </pc:spChg>
        <pc:spChg chg="add mod">
          <ac:chgData name="Alex Pang" userId="b35f2c48-39e3-478c-863d-65bfd252d017" providerId="ADAL" clId="{1CFEC9FE-5EB5-410A-9760-DE0D7E73BCC9}" dt="2022-09-17T15:08:14.395" v="664" actId="115"/>
          <ac:spMkLst>
            <pc:docMk/>
            <pc:sldMk cId="440738146" sldId="324"/>
            <ac:spMk id="4" creationId="{B8D9185B-879E-7939-87EE-D74502A273E0}"/>
          </ac:spMkLst>
        </pc:spChg>
      </pc:sldChg>
      <pc:sldChg chg="addSp delSp modSp new mod modAnim">
        <pc:chgData name="Alex Pang" userId="b35f2c48-39e3-478c-863d-65bfd252d017" providerId="ADAL" clId="{1CFEC9FE-5EB5-410A-9760-DE0D7E73BCC9}" dt="2022-09-17T21:08:29.429" v="1471"/>
        <pc:sldMkLst>
          <pc:docMk/>
          <pc:sldMk cId="1019846468" sldId="325"/>
        </pc:sldMkLst>
        <pc:spChg chg="mod">
          <ac:chgData name="Alex Pang" userId="b35f2c48-39e3-478c-863d-65bfd252d017" providerId="ADAL" clId="{1CFEC9FE-5EB5-410A-9760-DE0D7E73BCC9}" dt="2022-09-17T15:02:16.909" v="459" actId="20577"/>
          <ac:spMkLst>
            <pc:docMk/>
            <pc:sldMk cId="1019846468" sldId="325"/>
            <ac:spMk id="2" creationId="{890274D6-AD82-6130-D193-A7ABBC578277}"/>
          </ac:spMkLst>
        </pc:spChg>
        <pc:spChg chg="del">
          <ac:chgData name="Alex Pang" userId="b35f2c48-39e3-478c-863d-65bfd252d017" providerId="ADAL" clId="{1CFEC9FE-5EB5-410A-9760-DE0D7E73BCC9}" dt="2022-09-17T15:02:22.893" v="460" actId="478"/>
          <ac:spMkLst>
            <pc:docMk/>
            <pc:sldMk cId="1019846468" sldId="325"/>
            <ac:spMk id="3" creationId="{4B743F64-87CD-87FC-7F83-169D72CC2461}"/>
          </ac:spMkLst>
        </pc:spChg>
        <pc:spChg chg="add mod">
          <ac:chgData name="Alex Pang" userId="b35f2c48-39e3-478c-863d-65bfd252d017" providerId="ADAL" clId="{1CFEC9FE-5EB5-410A-9760-DE0D7E73BCC9}" dt="2022-09-17T15:09:26.143" v="672" actId="115"/>
          <ac:spMkLst>
            <pc:docMk/>
            <pc:sldMk cId="1019846468" sldId="325"/>
            <ac:spMk id="4" creationId="{C2731009-A089-70A9-13A2-757D0EF7F72A}"/>
          </ac:spMkLst>
        </pc:spChg>
        <pc:picChg chg="add mod">
          <ac:chgData name="Alex Pang" userId="b35f2c48-39e3-478c-863d-65bfd252d017" providerId="ADAL" clId="{1CFEC9FE-5EB5-410A-9760-DE0D7E73BCC9}" dt="2022-09-17T15:07:56.916" v="661" actId="1076"/>
          <ac:picMkLst>
            <pc:docMk/>
            <pc:sldMk cId="1019846468" sldId="325"/>
            <ac:picMk id="6" creationId="{CFFA50E1-D734-5315-57B8-ECEB33877A94}"/>
          </ac:picMkLst>
        </pc:picChg>
      </pc:sldChg>
      <pc:sldChg chg="addSp delSp modSp new mod modAnim">
        <pc:chgData name="Alex Pang" userId="b35f2c48-39e3-478c-863d-65bfd252d017" providerId="ADAL" clId="{1CFEC9FE-5EB5-410A-9760-DE0D7E73BCC9}" dt="2022-09-17T21:16:52.298" v="1667"/>
        <pc:sldMkLst>
          <pc:docMk/>
          <pc:sldMk cId="3215368230" sldId="326"/>
        </pc:sldMkLst>
        <pc:spChg chg="mod">
          <ac:chgData name="Alex Pang" userId="b35f2c48-39e3-478c-863d-65bfd252d017" providerId="ADAL" clId="{1CFEC9FE-5EB5-410A-9760-DE0D7E73BCC9}" dt="2022-09-17T15:10:14.749" v="726" actId="20577"/>
          <ac:spMkLst>
            <pc:docMk/>
            <pc:sldMk cId="3215368230" sldId="326"/>
            <ac:spMk id="2" creationId="{B5667F83-05C4-8BA9-EB68-5C4137CA84E7}"/>
          </ac:spMkLst>
        </pc:spChg>
        <pc:spChg chg="del">
          <ac:chgData name="Alex Pang" userId="b35f2c48-39e3-478c-863d-65bfd252d017" providerId="ADAL" clId="{1CFEC9FE-5EB5-410A-9760-DE0D7E73BCC9}" dt="2022-09-17T15:10:38.305" v="727" actId="478"/>
          <ac:spMkLst>
            <pc:docMk/>
            <pc:sldMk cId="3215368230" sldId="326"/>
            <ac:spMk id="3" creationId="{1A370719-C361-AFF8-DE91-76B67CC9A1BC}"/>
          </ac:spMkLst>
        </pc:spChg>
        <pc:spChg chg="add mod">
          <ac:chgData name="Alex Pang" userId="b35f2c48-39e3-478c-863d-65bfd252d017" providerId="ADAL" clId="{1CFEC9FE-5EB5-410A-9760-DE0D7E73BCC9}" dt="2022-09-17T21:16:33.842" v="1664" actId="1076"/>
          <ac:spMkLst>
            <pc:docMk/>
            <pc:sldMk cId="3215368230" sldId="326"/>
            <ac:spMk id="4" creationId="{5989A285-E443-6140-BA4F-7559563326B3}"/>
          </ac:spMkLst>
        </pc:spChg>
      </pc:sldChg>
      <pc:sldChg chg="addSp delSp modSp new mod">
        <pc:chgData name="Alex Pang" userId="b35f2c48-39e3-478c-863d-65bfd252d017" providerId="ADAL" clId="{1CFEC9FE-5EB5-410A-9760-DE0D7E73BCC9}" dt="2022-09-17T21:17:14.680" v="1668" actId="1076"/>
        <pc:sldMkLst>
          <pc:docMk/>
          <pc:sldMk cId="2346776097" sldId="327"/>
        </pc:sldMkLst>
        <pc:spChg chg="mod">
          <ac:chgData name="Alex Pang" userId="b35f2c48-39e3-478c-863d-65bfd252d017" providerId="ADAL" clId="{1CFEC9FE-5EB5-410A-9760-DE0D7E73BCC9}" dt="2022-09-17T15:12:12.333" v="805" actId="20577"/>
          <ac:spMkLst>
            <pc:docMk/>
            <pc:sldMk cId="2346776097" sldId="327"/>
            <ac:spMk id="2" creationId="{F49263BA-9DA5-F225-3484-2DD67F31635C}"/>
          </ac:spMkLst>
        </pc:spChg>
        <pc:spChg chg="del">
          <ac:chgData name="Alex Pang" userId="b35f2c48-39e3-478c-863d-65bfd252d017" providerId="ADAL" clId="{1CFEC9FE-5EB5-410A-9760-DE0D7E73BCC9}" dt="2022-09-17T15:12:21.185" v="806" actId="478"/>
          <ac:spMkLst>
            <pc:docMk/>
            <pc:sldMk cId="2346776097" sldId="327"/>
            <ac:spMk id="3" creationId="{587F3C58-2BEB-4304-0C72-97C9098DBFB8}"/>
          </ac:spMkLst>
        </pc:spChg>
        <pc:spChg chg="add mod">
          <ac:chgData name="Alex Pang" userId="b35f2c48-39e3-478c-863d-65bfd252d017" providerId="ADAL" clId="{1CFEC9FE-5EB5-410A-9760-DE0D7E73BCC9}" dt="2022-09-17T21:17:14.680" v="1668" actId="1076"/>
          <ac:spMkLst>
            <pc:docMk/>
            <pc:sldMk cId="2346776097" sldId="327"/>
            <ac:spMk id="4" creationId="{6410DC1A-08F1-5ADB-1674-E6189ABCAFB0}"/>
          </ac:spMkLst>
        </pc:spChg>
      </pc:sldChg>
      <pc:sldChg chg="addSp delSp modSp new mod modAnim">
        <pc:chgData name="Alex Pang" userId="b35f2c48-39e3-478c-863d-65bfd252d017" providerId="ADAL" clId="{1CFEC9FE-5EB5-410A-9760-DE0D7E73BCC9}" dt="2022-09-17T21:18:15.230" v="1676"/>
        <pc:sldMkLst>
          <pc:docMk/>
          <pc:sldMk cId="1052505128" sldId="328"/>
        </pc:sldMkLst>
        <pc:spChg chg="mod">
          <ac:chgData name="Alex Pang" userId="b35f2c48-39e3-478c-863d-65bfd252d017" providerId="ADAL" clId="{1CFEC9FE-5EB5-410A-9760-DE0D7E73BCC9}" dt="2022-09-17T19:20:03.344" v="837" actId="20577"/>
          <ac:spMkLst>
            <pc:docMk/>
            <pc:sldMk cId="1052505128" sldId="328"/>
            <ac:spMk id="2" creationId="{0CE3B98E-B26D-262A-F423-DCBBB01FCE93}"/>
          </ac:spMkLst>
        </pc:spChg>
        <pc:spChg chg="del">
          <ac:chgData name="Alex Pang" userId="b35f2c48-39e3-478c-863d-65bfd252d017" providerId="ADAL" clId="{1CFEC9FE-5EB5-410A-9760-DE0D7E73BCC9}" dt="2022-09-17T19:20:06.828" v="838" actId="478"/>
          <ac:spMkLst>
            <pc:docMk/>
            <pc:sldMk cId="1052505128" sldId="328"/>
            <ac:spMk id="3" creationId="{97EF120E-A836-4E99-2E4F-7F8C2A416ECE}"/>
          </ac:spMkLst>
        </pc:spChg>
        <pc:spChg chg="add mod">
          <ac:chgData name="Alex Pang" userId="b35f2c48-39e3-478c-863d-65bfd252d017" providerId="ADAL" clId="{1CFEC9FE-5EB5-410A-9760-DE0D7E73BCC9}" dt="2022-09-17T19:20:36.549" v="844" actId="255"/>
          <ac:spMkLst>
            <pc:docMk/>
            <pc:sldMk cId="1052505128" sldId="328"/>
            <ac:spMk id="4" creationId="{5071867D-6DEB-0404-25E4-60466B5EE31B}"/>
          </ac:spMkLst>
        </pc:spChg>
      </pc:sldChg>
      <pc:sldChg chg="addSp delSp modSp new mod modAnim">
        <pc:chgData name="Alex Pang" userId="b35f2c48-39e3-478c-863d-65bfd252d017" providerId="ADAL" clId="{1CFEC9FE-5EB5-410A-9760-DE0D7E73BCC9}" dt="2022-09-17T21:19:04.056" v="1681" actId="20577"/>
        <pc:sldMkLst>
          <pc:docMk/>
          <pc:sldMk cId="2347875043" sldId="329"/>
        </pc:sldMkLst>
        <pc:spChg chg="mod">
          <ac:chgData name="Alex Pang" userId="b35f2c48-39e3-478c-863d-65bfd252d017" providerId="ADAL" clId="{1CFEC9FE-5EB5-410A-9760-DE0D7E73BCC9}" dt="2022-09-17T19:21:37.488" v="892" actId="20577"/>
          <ac:spMkLst>
            <pc:docMk/>
            <pc:sldMk cId="2347875043" sldId="329"/>
            <ac:spMk id="2" creationId="{AD7FBDFD-5796-2B31-3C8E-B6D837FF4DF5}"/>
          </ac:spMkLst>
        </pc:spChg>
        <pc:spChg chg="del">
          <ac:chgData name="Alex Pang" userId="b35f2c48-39e3-478c-863d-65bfd252d017" providerId="ADAL" clId="{1CFEC9FE-5EB5-410A-9760-DE0D7E73BCC9}" dt="2022-09-17T19:21:46.475" v="893" actId="478"/>
          <ac:spMkLst>
            <pc:docMk/>
            <pc:sldMk cId="2347875043" sldId="329"/>
            <ac:spMk id="3" creationId="{E89BABB7-53BA-DD30-7442-047AA786180C}"/>
          </ac:spMkLst>
        </pc:spChg>
        <pc:spChg chg="add mod">
          <ac:chgData name="Alex Pang" userId="b35f2c48-39e3-478c-863d-65bfd252d017" providerId="ADAL" clId="{1CFEC9FE-5EB5-410A-9760-DE0D7E73BCC9}" dt="2022-09-17T21:19:04.056" v="1681" actId="20577"/>
          <ac:spMkLst>
            <pc:docMk/>
            <pc:sldMk cId="2347875043" sldId="329"/>
            <ac:spMk id="4" creationId="{08C12FA8-4A4D-3746-4337-19E7C2459F02}"/>
          </ac:spMkLst>
        </pc:spChg>
      </pc:sldChg>
      <pc:sldChg chg="addSp delSp modSp new mod">
        <pc:chgData name="Alex Pang" userId="b35f2c48-39e3-478c-863d-65bfd252d017" providerId="ADAL" clId="{1CFEC9FE-5EB5-410A-9760-DE0D7E73BCC9}" dt="2022-09-17T21:19:30.916" v="1685" actId="1076"/>
        <pc:sldMkLst>
          <pc:docMk/>
          <pc:sldMk cId="3852677050" sldId="330"/>
        </pc:sldMkLst>
        <pc:spChg chg="mod">
          <ac:chgData name="Alex Pang" userId="b35f2c48-39e3-478c-863d-65bfd252d017" providerId="ADAL" clId="{1CFEC9FE-5EB5-410A-9760-DE0D7E73BCC9}" dt="2022-09-17T19:27:21.540" v="1010" actId="20577"/>
          <ac:spMkLst>
            <pc:docMk/>
            <pc:sldMk cId="3852677050" sldId="330"/>
            <ac:spMk id="2" creationId="{A6483C43-276D-B6B9-1229-CDBC2DFDCD78}"/>
          </ac:spMkLst>
        </pc:spChg>
        <pc:spChg chg="del">
          <ac:chgData name="Alex Pang" userId="b35f2c48-39e3-478c-863d-65bfd252d017" providerId="ADAL" clId="{1CFEC9FE-5EB5-410A-9760-DE0D7E73BCC9}" dt="2022-09-17T19:25:04.159" v="932" actId="478"/>
          <ac:spMkLst>
            <pc:docMk/>
            <pc:sldMk cId="3852677050" sldId="330"/>
            <ac:spMk id="3" creationId="{B73436F1-87B1-6984-8CC7-9AB57CF4BA40}"/>
          </ac:spMkLst>
        </pc:spChg>
        <pc:spChg chg="add mod">
          <ac:chgData name="Alex Pang" userId="b35f2c48-39e3-478c-863d-65bfd252d017" providerId="ADAL" clId="{1CFEC9FE-5EB5-410A-9760-DE0D7E73BCC9}" dt="2022-09-17T21:19:28.397" v="1684" actId="1076"/>
          <ac:spMkLst>
            <pc:docMk/>
            <pc:sldMk cId="3852677050" sldId="330"/>
            <ac:spMk id="6" creationId="{03ADD697-A857-E29B-5CA1-C7E6E327E54F}"/>
          </ac:spMkLst>
        </pc:spChg>
        <pc:graphicFrameChg chg="add mod">
          <ac:chgData name="Alex Pang" userId="b35f2c48-39e3-478c-863d-65bfd252d017" providerId="ADAL" clId="{1CFEC9FE-5EB5-410A-9760-DE0D7E73BCC9}" dt="2022-09-17T21:19:30.916" v="1685" actId="1076"/>
          <ac:graphicFrameMkLst>
            <pc:docMk/>
            <pc:sldMk cId="3852677050" sldId="330"/>
            <ac:graphicFrameMk id="5" creationId="{02F01F00-BED8-A8CE-1842-5C72FBBD1685}"/>
          </ac:graphicFrameMkLst>
        </pc:graphicFrameChg>
      </pc:sldChg>
      <pc:sldChg chg="delSp modSp new mod ord">
        <pc:chgData name="Alex Pang" userId="b35f2c48-39e3-478c-863d-65bfd252d017" providerId="ADAL" clId="{1CFEC9FE-5EB5-410A-9760-DE0D7E73BCC9}" dt="2022-09-17T20:48:08.693" v="1251" actId="1076"/>
        <pc:sldMkLst>
          <pc:docMk/>
          <pc:sldMk cId="2230433526" sldId="331"/>
        </pc:sldMkLst>
        <pc:spChg chg="del">
          <ac:chgData name="Alex Pang" userId="b35f2c48-39e3-478c-863d-65bfd252d017" providerId="ADAL" clId="{1CFEC9FE-5EB5-410A-9760-DE0D7E73BCC9}" dt="2022-09-17T20:47:51.271" v="1234" actId="478"/>
          <ac:spMkLst>
            <pc:docMk/>
            <pc:sldMk cId="2230433526" sldId="331"/>
            <ac:spMk id="2" creationId="{FEA324B4-DA76-E32F-EB7D-0D3FAB5E538E}"/>
          </ac:spMkLst>
        </pc:spChg>
        <pc:spChg chg="mod">
          <ac:chgData name="Alex Pang" userId="b35f2c48-39e3-478c-863d-65bfd252d017" providerId="ADAL" clId="{1CFEC9FE-5EB5-410A-9760-DE0D7E73BCC9}" dt="2022-09-17T20:48:08.693" v="1251" actId="1076"/>
          <ac:spMkLst>
            <pc:docMk/>
            <pc:sldMk cId="2230433526" sldId="331"/>
            <ac:spMk id="3" creationId="{147CFEF5-2063-6D92-1AD6-30C89DC3A7F0}"/>
          </ac:spMkLst>
        </pc:spChg>
      </pc:sldChg>
      <pc:sldChg chg="addSp delSp modSp new mod modAnim">
        <pc:chgData name="Alex Pang" userId="b35f2c48-39e3-478c-863d-65bfd252d017" providerId="ADAL" clId="{1CFEC9FE-5EB5-410A-9760-DE0D7E73BCC9}" dt="2022-09-17T21:20:16.983" v="1688"/>
        <pc:sldMkLst>
          <pc:docMk/>
          <pc:sldMk cId="802670870" sldId="332"/>
        </pc:sldMkLst>
        <pc:spChg chg="mod">
          <ac:chgData name="Alex Pang" userId="b35f2c48-39e3-478c-863d-65bfd252d017" providerId="ADAL" clId="{1CFEC9FE-5EB5-410A-9760-DE0D7E73BCC9}" dt="2022-09-17T19:31:13.369" v="1225" actId="20577"/>
          <ac:spMkLst>
            <pc:docMk/>
            <pc:sldMk cId="802670870" sldId="332"/>
            <ac:spMk id="2" creationId="{BDD17E7C-DF8D-ACA1-AFAB-B7892EE4D9ED}"/>
          </ac:spMkLst>
        </pc:spChg>
        <pc:spChg chg="del">
          <ac:chgData name="Alex Pang" userId="b35f2c48-39e3-478c-863d-65bfd252d017" providerId="ADAL" clId="{1CFEC9FE-5EB5-410A-9760-DE0D7E73BCC9}" dt="2022-09-17T19:31:33.429" v="1226" actId="478"/>
          <ac:spMkLst>
            <pc:docMk/>
            <pc:sldMk cId="802670870" sldId="332"/>
            <ac:spMk id="3" creationId="{9EB9284D-72AD-AF1B-C06C-0F02CC837221}"/>
          </ac:spMkLst>
        </pc:spChg>
        <pc:spChg chg="add">
          <ac:chgData name="Alex Pang" userId="b35f2c48-39e3-478c-863d-65bfd252d017" providerId="ADAL" clId="{1CFEC9FE-5EB5-410A-9760-DE0D7E73BCC9}" dt="2022-09-17T19:31:34.566" v="1227" actId="22"/>
          <ac:spMkLst>
            <pc:docMk/>
            <pc:sldMk cId="802670870" sldId="332"/>
            <ac:spMk id="5" creationId="{B340FADA-A2FE-00F6-8944-2C8686AE55DD}"/>
          </ac:spMkLst>
        </pc:spChg>
        <pc:spChg chg="add">
          <ac:chgData name="Alex Pang" userId="b35f2c48-39e3-478c-863d-65bfd252d017" providerId="ADAL" clId="{1CFEC9FE-5EB5-410A-9760-DE0D7E73BCC9}" dt="2022-09-17T19:31:43.884" v="1228" actId="22"/>
          <ac:spMkLst>
            <pc:docMk/>
            <pc:sldMk cId="802670870" sldId="332"/>
            <ac:spMk id="7" creationId="{03683FD4-8D2E-2760-D65B-E7AD71502749}"/>
          </ac:spMkLst>
        </pc:spChg>
        <pc:spChg chg="add mod">
          <ac:chgData name="Alex Pang" userId="b35f2c48-39e3-478c-863d-65bfd252d017" providerId="ADAL" clId="{1CFEC9FE-5EB5-410A-9760-DE0D7E73BCC9}" dt="2022-09-17T20:40:11.909" v="1231" actId="255"/>
          <ac:spMkLst>
            <pc:docMk/>
            <pc:sldMk cId="802670870" sldId="332"/>
            <ac:spMk id="8" creationId="{17FA26EC-4E4B-B2E2-2164-F6C454DFCCB2}"/>
          </ac:spMkLst>
        </pc:spChg>
      </pc:sldChg>
      <pc:sldChg chg="addSp modSp new mod modAnim">
        <pc:chgData name="Alex Pang" userId="b35f2c48-39e3-478c-863d-65bfd252d017" providerId="ADAL" clId="{1CFEC9FE-5EB5-410A-9760-DE0D7E73BCC9}" dt="2022-09-18T15:34:30.830" v="2786"/>
        <pc:sldMkLst>
          <pc:docMk/>
          <pc:sldMk cId="1432138545" sldId="333"/>
        </pc:sldMkLst>
        <pc:spChg chg="mod">
          <ac:chgData name="Alex Pang" userId="b35f2c48-39e3-478c-863d-65bfd252d017" providerId="ADAL" clId="{1CFEC9FE-5EB5-410A-9760-DE0D7E73BCC9}" dt="2022-09-17T20:48:20.514" v="1267" actId="20577"/>
          <ac:spMkLst>
            <pc:docMk/>
            <pc:sldMk cId="1432138545" sldId="333"/>
            <ac:spMk id="2" creationId="{79700874-B76C-9A1D-74A9-57461B6D5C8D}"/>
          </ac:spMkLst>
        </pc:spChg>
        <pc:spChg chg="mod">
          <ac:chgData name="Alex Pang" userId="b35f2c48-39e3-478c-863d-65bfd252d017" providerId="ADAL" clId="{1CFEC9FE-5EB5-410A-9760-DE0D7E73BCC9}" dt="2022-09-17T20:53:17.434" v="1354" actId="14100"/>
          <ac:spMkLst>
            <pc:docMk/>
            <pc:sldMk cId="1432138545" sldId="333"/>
            <ac:spMk id="3" creationId="{9A0030F3-DBA7-09D1-FA06-17C88B14875C}"/>
          </ac:spMkLst>
        </pc:spChg>
        <pc:spChg chg="add mod">
          <ac:chgData name="Alex Pang" userId="b35f2c48-39e3-478c-863d-65bfd252d017" providerId="ADAL" clId="{1CFEC9FE-5EB5-410A-9760-DE0D7E73BCC9}" dt="2022-09-17T20:53:22.086" v="1355" actId="1076"/>
          <ac:spMkLst>
            <pc:docMk/>
            <pc:sldMk cId="1432138545" sldId="333"/>
            <ac:spMk id="4" creationId="{8D32FF82-7CA3-EB4A-DEE1-C64508693B75}"/>
          </ac:spMkLst>
        </pc:spChg>
      </pc:sldChg>
      <pc:sldChg chg="addSp delSp modSp new mod modAnim">
        <pc:chgData name="Alex Pang" userId="b35f2c48-39e3-478c-863d-65bfd252d017" providerId="ADAL" clId="{1CFEC9FE-5EB5-410A-9760-DE0D7E73BCC9}" dt="2022-09-17T21:25:25.203" v="1722"/>
        <pc:sldMkLst>
          <pc:docMk/>
          <pc:sldMk cId="1558643697" sldId="334"/>
        </pc:sldMkLst>
        <pc:spChg chg="mod">
          <ac:chgData name="Alex Pang" userId="b35f2c48-39e3-478c-863d-65bfd252d017" providerId="ADAL" clId="{1CFEC9FE-5EB5-410A-9760-DE0D7E73BCC9}" dt="2022-09-17T20:51:04.487" v="1317" actId="20577"/>
          <ac:spMkLst>
            <pc:docMk/>
            <pc:sldMk cId="1558643697" sldId="334"/>
            <ac:spMk id="2" creationId="{99A3C984-8F20-CD56-69C7-C9CC02515080}"/>
          </ac:spMkLst>
        </pc:spChg>
        <pc:spChg chg="del">
          <ac:chgData name="Alex Pang" userId="b35f2c48-39e3-478c-863d-65bfd252d017" providerId="ADAL" clId="{1CFEC9FE-5EB5-410A-9760-DE0D7E73BCC9}" dt="2022-09-17T20:53:53.484" v="1356" actId="478"/>
          <ac:spMkLst>
            <pc:docMk/>
            <pc:sldMk cId="1558643697" sldId="334"/>
            <ac:spMk id="3" creationId="{084FD1A3-8AA4-B221-6483-C034DA65EDD8}"/>
          </ac:spMkLst>
        </pc:spChg>
        <pc:spChg chg="add mod">
          <ac:chgData name="Alex Pang" userId="b35f2c48-39e3-478c-863d-65bfd252d017" providerId="ADAL" clId="{1CFEC9FE-5EB5-410A-9760-DE0D7E73BCC9}" dt="2022-09-17T21:00:53.999" v="1448" actId="255"/>
          <ac:spMkLst>
            <pc:docMk/>
            <pc:sldMk cId="1558643697" sldId="334"/>
            <ac:spMk id="5" creationId="{4AED6BD0-8AF8-BD2C-FE25-B403BC3E6FC3}"/>
          </ac:spMkLst>
        </pc:spChg>
        <pc:spChg chg="add del mod">
          <ac:chgData name="Alex Pang" userId="b35f2c48-39e3-478c-863d-65bfd252d017" providerId="ADAL" clId="{1CFEC9FE-5EB5-410A-9760-DE0D7E73BCC9}" dt="2022-09-17T21:24:48.417" v="1711" actId="478"/>
          <ac:spMkLst>
            <pc:docMk/>
            <pc:sldMk cId="1558643697" sldId="334"/>
            <ac:spMk id="6" creationId="{563ED705-449D-9263-2CC5-02DF48A4939E}"/>
          </ac:spMkLst>
        </pc:spChg>
        <pc:spChg chg="add del mod">
          <ac:chgData name="Alex Pang" userId="b35f2c48-39e3-478c-863d-65bfd252d017" providerId="ADAL" clId="{1CFEC9FE-5EB5-410A-9760-DE0D7E73BCC9}" dt="2022-09-17T21:24:50.802" v="1714" actId="478"/>
          <ac:spMkLst>
            <pc:docMk/>
            <pc:sldMk cId="1558643697" sldId="334"/>
            <ac:spMk id="7" creationId="{06A4A3BC-9121-BC0A-6EE7-71F777AF26C1}"/>
          </ac:spMkLst>
        </pc:spChg>
        <pc:spChg chg="add del mod">
          <ac:chgData name="Alex Pang" userId="b35f2c48-39e3-478c-863d-65bfd252d017" providerId="ADAL" clId="{1CFEC9FE-5EB5-410A-9760-DE0D7E73BCC9}" dt="2022-09-17T21:24:53.642" v="1715" actId="478"/>
          <ac:spMkLst>
            <pc:docMk/>
            <pc:sldMk cId="1558643697" sldId="334"/>
            <ac:spMk id="10" creationId="{94E87DE4-D0A1-13BF-B9E3-DDED38D122B2}"/>
          </ac:spMkLst>
        </pc:spChg>
        <pc:spChg chg="add del mod">
          <ac:chgData name="Alex Pang" userId="b35f2c48-39e3-478c-863d-65bfd252d017" providerId="ADAL" clId="{1CFEC9FE-5EB5-410A-9760-DE0D7E73BCC9}" dt="2022-09-17T21:24:48.420" v="1713"/>
          <ac:spMkLst>
            <pc:docMk/>
            <pc:sldMk cId="1558643697" sldId="334"/>
            <ac:spMk id="11" creationId="{9820C545-D88D-7E68-1A61-997FE42DB829}"/>
          </ac:spMkLst>
        </pc:spChg>
        <pc:picChg chg="add del mod">
          <ac:chgData name="Alex Pang" userId="b35f2c48-39e3-478c-863d-65bfd252d017" providerId="ADAL" clId="{1CFEC9FE-5EB5-410A-9760-DE0D7E73BCC9}" dt="2022-09-17T21:24:56.296" v="1717" actId="478"/>
          <ac:picMkLst>
            <pc:docMk/>
            <pc:sldMk cId="1558643697" sldId="334"/>
            <ac:picMk id="8" creationId="{6FB71DBD-B16E-E8C8-FBBC-1EBE9499D04C}"/>
          </ac:picMkLst>
        </pc:picChg>
        <pc:picChg chg="add del mod">
          <ac:chgData name="Alex Pang" userId="b35f2c48-39e3-478c-863d-65bfd252d017" providerId="ADAL" clId="{1CFEC9FE-5EB5-410A-9760-DE0D7E73BCC9}" dt="2022-09-17T21:24:54.998" v="1716" actId="478"/>
          <ac:picMkLst>
            <pc:docMk/>
            <pc:sldMk cId="1558643697" sldId="334"/>
            <ac:picMk id="9" creationId="{CA223743-E8CC-349A-12B4-718EF7D3A311}"/>
          </ac:picMkLst>
        </pc:picChg>
        <pc:picChg chg="add mod">
          <ac:chgData name="Alex Pang" userId="b35f2c48-39e3-478c-863d-65bfd252d017" providerId="ADAL" clId="{1CFEC9FE-5EB5-410A-9760-DE0D7E73BCC9}" dt="2022-09-17T21:25:12.989" v="1720" actId="14100"/>
          <ac:picMkLst>
            <pc:docMk/>
            <pc:sldMk cId="1558643697" sldId="334"/>
            <ac:picMk id="13" creationId="{137AAD74-BDFB-3452-40E2-AD4436E68690}"/>
          </ac:picMkLst>
        </pc:picChg>
      </pc:sldChg>
      <pc:sldChg chg="modSp new mod">
        <pc:chgData name="Alex Pang" userId="b35f2c48-39e3-478c-863d-65bfd252d017" providerId="ADAL" clId="{1CFEC9FE-5EB5-410A-9760-DE0D7E73BCC9}" dt="2022-09-17T22:17:40.067" v="1759" actId="20577"/>
        <pc:sldMkLst>
          <pc:docMk/>
          <pc:sldMk cId="262199207" sldId="335"/>
        </pc:sldMkLst>
        <pc:spChg chg="mod">
          <ac:chgData name="Alex Pang" userId="b35f2c48-39e3-478c-863d-65bfd252d017" providerId="ADAL" clId="{1CFEC9FE-5EB5-410A-9760-DE0D7E73BCC9}" dt="2022-09-17T21:26:30.228" v="1751" actId="20577"/>
          <ac:spMkLst>
            <pc:docMk/>
            <pc:sldMk cId="262199207" sldId="335"/>
            <ac:spMk id="2" creationId="{E41E1726-5275-E1EE-EB53-B968B5E2D922}"/>
          </ac:spMkLst>
        </pc:spChg>
        <pc:spChg chg="mod">
          <ac:chgData name="Alex Pang" userId="b35f2c48-39e3-478c-863d-65bfd252d017" providerId="ADAL" clId="{1CFEC9FE-5EB5-410A-9760-DE0D7E73BCC9}" dt="2022-09-17T22:17:40.067" v="1759" actId="20577"/>
          <ac:spMkLst>
            <pc:docMk/>
            <pc:sldMk cId="262199207" sldId="335"/>
            <ac:spMk id="3" creationId="{C3F12139-16F4-9A28-9265-1B30F01693E1}"/>
          </ac:spMkLst>
        </pc:spChg>
      </pc:sldChg>
      <pc:sldChg chg="add del">
        <pc:chgData name="Alex Pang" userId="b35f2c48-39e3-478c-863d-65bfd252d017" providerId="ADAL" clId="{1CFEC9FE-5EB5-410A-9760-DE0D7E73BCC9}" dt="2022-09-17T21:23:59.324" v="1707" actId="2696"/>
        <pc:sldMkLst>
          <pc:docMk/>
          <pc:sldMk cId="909317312" sldId="336"/>
        </pc:sldMkLst>
      </pc:sldChg>
      <pc:sldChg chg="addSp delSp modSp new mod">
        <pc:chgData name="Alex Pang" userId="b35f2c48-39e3-478c-863d-65bfd252d017" providerId="ADAL" clId="{1CFEC9FE-5EB5-410A-9760-DE0D7E73BCC9}" dt="2022-09-17T22:21:27.985" v="1805" actId="1076"/>
        <pc:sldMkLst>
          <pc:docMk/>
          <pc:sldMk cId="3012469842" sldId="336"/>
        </pc:sldMkLst>
        <pc:spChg chg="mod">
          <ac:chgData name="Alex Pang" userId="b35f2c48-39e3-478c-863d-65bfd252d017" providerId="ADAL" clId="{1CFEC9FE-5EB5-410A-9760-DE0D7E73BCC9}" dt="2022-09-17T22:18:19.178" v="1779" actId="20577"/>
          <ac:spMkLst>
            <pc:docMk/>
            <pc:sldMk cId="3012469842" sldId="336"/>
            <ac:spMk id="2" creationId="{E4BD1868-8CCB-5AF7-D4DD-2EA34289118B}"/>
          </ac:spMkLst>
        </pc:spChg>
        <pc:spChg chg="del">
          <ac:chgData name="Alex Pang" userId="b35f2c48-39e3-478c-863d-65bfd252d017" providerId="ADAL" clId="{1CFEC9FE-5EB5-410A-9760-DE0D7E73BCC9}" dt="2022-09-17T22:18:29.739" v="1780" actId="22"/>
          <ac:spMkLst>
            <pc:docMk/>
            <pc:sldMk cId="3012469842" sldId="336"/>
            <ac:spMk id="3" creationId="{6287DC6D-2059-5653-5249-2E9E734FF7B6}"/>
          </ac:spMkLst>
        </pc:spChg>
        <pc:spChg chg="add mod">
          <ac:chgData name="Alex Pang" userId="b35f2c48-39e3-478c-863d-65bfd252d017" providerId="ADAL" clId="{1CFEC9FE-5EB5-410A-9760-DE0D7E73BCC9}" dt="2022-09-17T22:21:27.985" v="1805" actId="1076"/>
          <ac:spMkLst>
            <pc:docMk/>
            <pc:sldMk cId="3012469842" sldId="336"/>
            <ac:spMk id="5" creationId="{4459AE59-2267-CFBD-D39F-CCD22D9D12D1}"/>
          </ac:spMkLst>
        </pc:spChg>
        <pc:spChg chg="add mod">
          <ac:chgData name="Alex Pang" userId="b35f2c48-39e3-478c-863d-65bfd252d017" providerId="ADAL" clId="{1CFEC9FE-5EB5-410A-9760-DE0D7E73BCC9}" dt="2022-09-17T22:18:57.458" v="1785" actId="1076"/>
          <ac:spMkLst>
            <pc:docMk/>
            <pc:sldMk cId="3012469842" sldId="336"/>
            <ac:spMk id="7" creationId="{7666E9E9-42D8-5A69-1A45-01CFA2A0A9D1}"/>
          </ac:spMkLst>
        </pc:spChg>
        <pc:picChg chg="add mod">
          <ac:chgData name="Alex Pang" userId="b35f2c48-39e3-478c-863d-65bfd252d017" providerId="ADAL" clId="{1CFEC9FE-5EB5-410A-9760-DE0D7E73BCC9}" dt="2022-09-17T22:20:43.688" v="1801" actId="1076"/>
          <ac:picMkLst>
            <pc:docMk/>
            <pc:sldMk cId="3012469842" sldId="336"/>
            <ac:picMk id="9" creationId="{5B978205-AC3D-5ACE-1C97-54A293D01EEC}"/>
          </ac:picMkLst>
        </pc:picChg>
      </pc:sldChg>
      <pc:sldChg chg="delSp modSp new mod">
        <pc:chgData name="Alex Pang" userId="b35f2c48-39e3-478c-863d-65bfd252d017" providerId="ADAL" clId="{1CFEC9FE-5EB5-410A-9760-DE0D7E73BCC9}" dt="2022-09-17T22:22:14.353" v="1858" actId="1076"/>
        <pc:sldMkLst>
          <pc:docMk/>
          <pc:sldMk cId="2968915039" sldId="337"/>
        </pc:sldMkLst>
        <pc:spChg chg="del">
          <ac:chgData name="Alex Pang" userId="b35f2c48-39e3-478c-863d-65bfd252d017" providerId="ADAL" clId="{1CFEC9FE-5EB5-410A-9760-DE0D7E73BCC9}" dt="2022-09-17T22:21:38.982" v="1807" actId="478"/>
          <ac:spMkLst>
            <pc:docMk/>
            <pc:sldMk cId="2968915039" sldId="337"/>
            <ac:spMk id="2" creationId="{8CEDB3D2-08DC-CE87-971F-C366DE347287}"/>
          </ac:spMkLst>
        </pc:spChg>
        <pc:spChg chg="mod">
          <ac:chgData name="Alex Pang" userId="b35f2c48-39e3-478c-863d-65bfd252d017" providerId="ADAL" clId="{1CFEC9FE-5EB5-410A-9760-DE0D7E73BCC9}" dt="2022-09-17T22:22:14.353" v="1858" actId="1076"/>
          <ac:spMkLst>
            <pc:docMk/>
            <pc:sldMk cId="2968915039" sldId="337"/>
            <ac:spMk id="3" creationId="{48E35312-3581-4496-F426-2C108B9057D4}"/>
          </ac:spMkLst>
        </pc:spChg>
      </pc:sldChg>
      <pc:sldChg chg="addSp delSp modSp new mod modAnim">
        <pc:chgData name="Alex Pang" userId="b35f2c48-39e3-478c-863d-65bfd252d017" providerId="ADAL" clId="{1CFEC9FE-5EB5-410A-9760-DE0D7E73BCC9}" dt="2022-09-18T00:42:18.277" v="1966" actId="6549"/>
        <pc:sldMkLst>
          <pc:docMk/>
          <pc:sldMk cId="4237800745" sldId="338"/>
        </pc:sldMkLst>
        <pc:spChg chg="mod">
          <ac:chgData name="Alex Pang" userId="b35f2c48-39e3-478c-863d-65bfd252d017" providerId="ADAL" clId="{1CFEC9FE-5EB5-410A-9760-DE0D7E73BCC9}" dt="2022-09-17T22:22:37.316" v="1872" actId="20577"/>
          <ac:spMkLst>
            <pc:docMk/>
            <pc:sldMk cId="4237800745" sldId="338"/>
            <ac:spMk id="2" creationId="{975E5AD9-4307-8B6B-7E97-E14D4F82F74E}"/>
          </ac:spMkLst>
        </pc:spChg>
        <pc:spChg chg="del">
          <ac:chgData name="Alex Pang" userId="b35f2c48-39e3-478c-863d-65bfd252d017" providerId="ADAL" clId="{1CFEC9FE-5EB5-410A-9760-DE0D7E73BCC9}" dt="2022-09-17T22:22:52.501" v="1873" actId="478"/>
          <ac:spMkLst>
            <pc:docMk/>
            <pc:sldMk cId="4237800745" sldId="338"/>
            <ac:spMk id="3" creationId="{5D2458B0-A2AE-0705-1B7D-656E627ECACD}"/>
          </ac:spMkLst>
        </pc:spChg>
        <pc:spChg chg="add mod">
          <ac:chgData name="Alex Pang" userId="b35f2c48-39e3-478c-863d-65bfd252d017" providerId="ADAL" clId="{1CFEC9FE-5EB5-410A-9760-DE0D7E73BCC9}" dt="2022-09-18T00:42:18.277" v="1966" actId="6549"/>
          <ac:spMkLst>
            <pc:docMk/>
            <pc:sldMk cId="4237800745" sldId="338"/>
            <ac:spMk id="4" creationId="{CF713475-4795-0333-7101-486836D7B8F0}"/>
          </ac:spMkLst>
        </pc:spChg>
        <pc:spChg chg="add mod">
          <ac:chgData name="Alex Pang" userId="b35f2c48-39e3-478c-863d-65bfd252d017" providerId="ADAL" clId="{1CFEC9FE-5EB5-410A-9760-DE0D7E73BCC9}" dt="2022-09-18T00:35:46.573" v="1903" actId="255"/>
          <ac:spMkLst>
            <pc:docMk/>
            <pc:sldMk cId="4237800745" sldId="338"/>
            <ac:spMk id="8" creationId="{F54C9177-51D7-2EC0-5A98-CA49735AAF99}"/>
          </ac:spMkLst>
        </pc:spChg>
        <pc:picChg chg="add mod">
          <ac:chgData name="Alex Pang" userId="b35f2c48-39e3-478c-863d-65bfd252d017" providerId="ADAL" clId="{1CFEC9FE-5EB5-410A-9760-DE0D7E73BCC9}" dt="2022-09-18T00:38:08.478" v="1939" actId="1076"/>
          <ac:picMkLst>
            <pc:docMk/>
            <pc:sldMk cId="4237800745" sldId="338"/>
            <ac:picMk id="6" creationId="{4EC9610E-9A45-F990-76FF-0EBE97AE6E66}"/>
          </ac:picMkLst>
        </pc:picChg>
        <pc:picChg chg="add mod">
          <ac:chgData name="Alex Pang" userId="b35f2c48-39e3-478c-863d-65bfd252d017" providerId="ADAL" clId="{1CFEC9FE-5EB5-410A-9760-DE0D7E73BCC9}" dt="2022-09-18T00:36:06.740" v="1908" actId="14100"/>
          <ac:picMkLst>
            <pc:docMk/>
            <pc:sldMk cId="4237800745" sldId="338"/>
            <ac:picMk id="10" creationId="{764369C0-EC58-3AE2-7655-F97674ACEF59}"/>
          </ac:picMkLst>
        </pc:picChg>
      </pc:sldChg>
      <pc:sldChg chg="addSp modSp new mod modAnim">
        <pc:chgData name="Alex Pang" userId="b35f2c48-39e3-478c-863d-65bfd252d017" providerId="ADAL" clId="{1CFEC9FE-5EB5-410A-9760-DE0D7E73BCC9}" dt="2022-09-18T04:01:45.855" v="2071" actId="1076"/>
        <pc:sldMkLst>
          <pc:docMk/>
          <pc:sldMk cId="3497691800" sldId="339"/>
        </pc:sldMkLst>
        <pc:spChg chg="mod">
          <ac:chgData name="Alex Pang" userId="b35f2c48-39e3-478c-863d-65bfd252d017" providerId="ADAL" clId="{1CFEC9FE-5EB5-410A-9760-DE0D7E73BCC9}" dt="2022-09-18T00:43:20.171" v="1980" actId="20577"/>
          <ac:spMkLst>
            <pc:docMk/>
            <pc:sldMk cId="3497691800" sldId="339"/>
            <ac:spMk id="2" creationId="{A2A69A71-678D-52A1-A307-AF7E83FB007D}"/>
          </ac:spMkLst>
        </pc:spChg>
        <pc:spChg chg="mod">
          <ac:chgData name="Alex Pang" userId="b35f2c48-39e3-478c-863d-65bfd252d017" providerId="ADAL" clId="{1CFEC9FE-5EB5-410A-9760-DE0D7E73BCC9}" dt="2022-09-18T04:00:53.938" v="2055" actId="6549"/>
          <ac:spMkLst>
            <pc:docMk/>
            <pc:sldMk cId="3497691800" sldId="339"/>
            <ac:spMk id="3" creationId="{F944851B-79C8-710B-84D4-70B6E82079AA}"/>
          </ac:spMkLst>
        </pc:spChg>
        <pc:spChg chg="mod">
          <ac:chgData name="Alex Pang" userId="b35f2c48-39e3-478c-863d-65bfd252d017" providerId="ADAL" clId="{1CFEC9FE-5EB5-410A-9760-DE0D7E73BCC9}" dt="2022-09-18T03:57:00.253" v="2003"/>
          <ac:spMkLst>
            <pc:docMk/>
            <pc:sldMk cId="3497691800" sldId="339"/>
            <ac:spMk id="6" creationId="{94E35B77-8735-34DB-CCB1-073927609B90}"/>
          </ac:spMkLst>
        </pc:spChg>
        <pc:spChg chg="mod">
          <ac:chgData name="Alex Pang" userId="b35f2c48-39e3-478c-863d-65bfd252d017" providerId="ADAL" clId="{1CFEC9FE-5EB5-410A-9760-DE0D7E73BCC9}" dt="2022-09-18T03:57:00.253" v="2003"/>
          <ac:spMkLst>
            <pc:docMk/>
            <pc:sldMk cId="3497691800" sldId="339"/>
            <ac:spMk id="7" creationId="{E01853F7-2EFE-998E-16FB-6EBF17E7B946}"/>
          </ac:spMkLst>
        </pc:spChg>
        <pc:spChg chg="mod">
          <ac:chgData name="Alex Pang" userId="b35f2c48-39e3-478c-863d-65bfd252d017" providerId="ADAL" clId="{1CFEC9FE-5EB5-410A-9760-DE0D7E73BCC9}" dt="2022-09-18T03:57:00.253" v="2003"/>
          <ac:spMkLst>
            <pc:docMk/>
            <pc:sldMk cId="3497691800" sldId="339"/>
            <ac:spMk id="8" creationId="{E2231E42-A959-BC22-7344-14BD603F8AC7}"/>
          </ac:spMkLst>
        </pc:spChg>
        <pc:spChg chg="mod">
          <ac:chgData name="Alex Pang" userId="b35f2c48-39e3-478c-863d-65bfd252d017" providerId="ADAL" clId="{1CFEC9FE-5EB5-410A-9760-DE0D7E73BCC9}" dt="2022-09-18T03:57:00.253" v="2003"/>
          <ac:spMkLst>
            <pc:docMk/>
            <pc:sldMk cId="3497691800" sldId="339"/>
            <ac:spMk id="9" creationId="{8BF94F39-76AD-5D1C-C8A9-08148877C44C}"/>
          </ac:spMkLst>
        </pc:spChg>
        <pc:spChg chg="mod">
          <ac:chgData name="Alex Pang" userId="b35f2c48-39e3-478c-863d-65bfd252d017" providerId="ADAL" clId="{1CFEC9FE-5EB5-410A-9760-DE0D7E73BCC9}" dt="2022-09-18T03:57:00.253" v="2003"/>
          <ac:spMkLst>
            <pc:docMk/>
            <pc:sldMk cId="3497691800" sldId="339"/>
            <ac:spMk id="10" creationId="{2BE57A06-FFEA-1F42-69AA-3047ACBDDF03}"/>
          </ac:spMkLst>
        </pc:spChg>
        <pc:spChg chg="mod">
          <ac:chgData name="Alex Pang" userId="b35f2c48-39e3-478c-863d-65bfd252d017" providerId="ADAL" clId="{1CFEC9FE-5EB5-410A-9760-DE0D7E73BCC9}" dt="2022-09-18T03:57:00.253" v="2003"/>
          <ac:spMkLst>
            <pc:docMk/>
            <pc:sldMk cId="3497691800" sldId="339"/>
            <ac:spMk id="11" creationId="{8BC47F82-3435-FACD-310A-437EFFC4D605}"/>
          </ac:spMkLst>
        </pc:spChg>
        <pc:spChg chg="add mod">
          <ac:chgData name="Alex Pang" userId="b35f2c48-39e3-478c-863d-65bfd252d017" providerId="ADAL" clId="{1CFEC9FE-5EB5-410A-9760-DE0D7E73BCC9}" dt="2022-09-18T04:01:45.855" v="2071" actId="1076"/>
          <ac:spMkLst>
            <pc:docMk/>
            <pc:sldMk cId="3497691800" sldId="339"/>
            <ac:spMk id="12" creationId="{94B8F46F-9F39-155C-1AA4-A3D93FDBE127}"/>
          </ac:spMkLst>
        </pc:spChg>
        <pc:grpChg chg="add mod">
          <ac:chgData name="Alex Pang" userId="b35f2c48-39e3-478c-863d-65bfd252d017" providerId="ADAL" clId="{1CFEC9FE-5EB5-410A-9760-DE0D7E73BCC9}" dt="2022-09-18T03:59:46.404" v="2046" actId="1076"/>
          <ac:grpSpMkLst>
            <pc:docMk/>
            <pc:sldMk cId="3497691800" sldId="339"/>
            <ac:grpSpMk id="4" creationId="{D9976142-4957-AA34-94F6-FADB13625FA2}"/>
          </ac:grpSpMkLst>
        </pc:grpChg>
        <pc:grpChg chg="mod">
          <ac:chgData name="Alex Pang" userId="b35f2c48-39e3-478c-863d-65bfd252d017" providerId="ADAL" clId="{1CFEC9FE-5EB5-410A-9760-DE0D7E73BCC9}" dt="2022-09-18T03:57:00.253" v="2003"/>
          <ac:grpSpMkLst>
            <pc:docMk/>
            <pc:sldMk cId="3497691800" sldId="339"/>
            <ac:grpSpMk id="5" creationId="{BC665406-55A8-6886-ABBC-956CE182C24C}"/>
          </ac:grpSpMkLst>
        </pc:grpChg>
      </pc:sldChg>
      <pc:sldChg chg="addSp delSp modSp add mod delAnim modAnim">
        <pc:chgData name="Alex Pang" userId="b35f2c48-39e3-478c-863d-65bfd252d017" providerId="ADAL" clId="{1CFEC9FE-5EB5-410A-9760-DE0D7E73BCC9}" dt="2022-09-18T00:42:51.240" v="1973" actId="115"/>
        <pc:sldMkLst>
          <pc:docMk/>
          <pc:sldMk cId="202381656" sldId="340"/>
        </pc:sldMkLst>
        <pc:spChg chg="mod">
          <ac:chgData name="Alex Pang" userId="b35f2c48-39e3-478c-863d-65bfd252d017" providerId="ADAL" clId="{1CFEC9FE-5EB5-410A-9760-DE0D7E73BCC9}" dt="2022-09-18T00:42:51.240" v="1973" actId="115"/>
          <ac:spMkLst>
            <pc:docMk/>
            <pc:sldMk cId="202381656" sldId="340"/>
            <ac:spMk id="4" creationId="{CF713475-4795-0333-7101-486836D7B8F0}"/>
          </ac:spMkLst>
        </pc:spChg>
        <pc:picChg chg="add mod">
          <ac:chgData name="Alex Pang" userId="b35f2c48-39e3-478c-863d-65bfd252d017" providerId="ADAL" clId="{1CFEC9FE-5EB5-410A-9760-DE0D7E73BCC9}" dt="2022-09-18T00:40:21.762" v="1958" actId="1076"/>
          <ac:picMkLst>
            <pc:docMk/>
            <pc:sldMk cId="202381656" sldId="340"/>
            <ac:picMk id="5" creationId="{0D96A972-7268-A66C-28DB-0D559B23A8B7}"/>
          </ac:picMkLst>
        </pc:picChg>
        <pc:picChg chg="del">
          <ac:chgData name="Alex Pang" userId="b35f2c48-39e3-478c-863d-65bfd252d017" providerId="ADAL" clId="{1CFEC9FE-5EB5-410A-9760-DE0D7E73BCC9}" dt="2022-09-18T00:40:13.091" v="1955" actId="478"/>
          <ac:picMkLst>
            <pc:docMk/>
            <pc:sldMk cId="202381656" sldId="340"/>
            <ac:picMk id="6" creationId="{4EC9610E-9A45-F990-76FF-0EBE97AE6E66}"/>
          </ac:picMkLst>
        </pc:picChg>
      </pc:sldChg>
      <pc:sldChg chg="modSp new mod modAnim">
        <pc:chgData name="Alex Pang" userId="b35f2c48-39e3-478c-863d-65bfd252d017" providerId="ADAL" clId="{1CFEC9FE-5EB5-410A-9760-DE0D7E73BCC9}" dt="2022-09-18T04:05:48.530" v="2177" actId="207"/>
        <pc:sldMkLst>
          <pc:docMk/>
          <pc:sldMk cId="2874785885" sldId="341"/>
        </pc:sldMkLst>
        <pc:spChg chg="mod">
          <ac:chgData name="Alex Pang" userId="b35f2c48-39e3-478c-863d-65bfd252d017" providerId="ADAL" clId="{1CFEC9FE-5EB5-410A-9760-DE0D7E73BCC9}" dt="2022-09-18T04:02:43.902" v="2155" actId="20577"/>
          <ac:spMkLst>
            <pc:docMk/>
            <pc:sldMk cId="2874785885" sldId="341"/>
            <ac:spMk id="2" creationId="{1774B5C3-816C-D540-5013-0A4824BF6754}"/>
          </ac:spMkLst>
        </pc:spChg>
        <pc:spChg chg="mod">
          <ac:chgData name="Alex Pang" userId="b35f2c48-39e3-478c-863d-65bfd252d017" providerId="ADAL" clId="{1CFEC9FE-5EB5-410A-9760-DE0D7E73BCC9}" dt="2022-09-18T04:05:48.530" v="2177" actId="207"/>
          <ac:spMkLst>
            <pc:docMk/>
            <pc:sldMk cId="2874785885" sldId="341"/>
            <ac:spMk id="3" creationId="{B5D6CEFF-28FD-A6E6-5747-988E02EB6A37}"/>
          </ac:spMkLst>
        </pc:spChg>
      </pc:sldChg>
      <pc:sldChg chg="addSp delSp modSp new mod modAnim">
        <pc:chgData name="Alex Pang" userId="b35f2c48-39e3-478c-863d-65bfd252d017" providerId="ADAL" clId="{1CFEC9FE-5EB5-410A-9760-DE0D7E73BCC9}" dt="2022-09-18T04:13:13.822" v="2329"/>
        <pc:sldMkLst>
          <pc:docMk/>
          <pc:sldMk cId="1193652432" sldId="342"/>
        </pc:sldMkLst>
        <pc:spChg chg="mod">
          <ac:chgData name="Alex Pang" userId="b35f2c48-39e3-478c-863d-65bfd252d017" providerId="ADAL" clId="{1CFEC9FE-5EB5-410A-9760-DE0D7E73BCC9}" dt="2022-09-18T04:06:15.593" v="2192" actId="20577"/>
          <ac:spMkLst>
            <pc:docMk/>
            <pc:sldMk cId="1193652432" sldId="342"/>
            <ac:spMk id="2" creationId="{92619491-75E2-82B4-C01F-D8EF6E0E1CA7}"/>
          </ac:spMkLst>
        </pc:spChg>
        <pc:spChg chg="del">
          <ac:chgData name="Alex Pang" userId="b35f2c48-39e3-478c-863d-65bfd252d017" providerId="ADAL" clId="{1CFEC9FE-5EB5-410A-9760-DE0D7E73BCC9}" dt="2022-09-18T04:06:40.308" v="2193" actId="478"/>
          <ac:spMkLst>
            <pc:docMk/>
            <pc:sldMk cId="1193652432" sldId="342"/>
            <ac:spMk id="3" creationId="{C3D974EB-EEC4-5811-F4AB-0F643E47BC96}"/>
          </ac:spMkLst>
        </pc:spChg>
        <pc:spChg chg="add mod">
          <ac:chgData name="Alex Pang" userId="b35f2c48-39e3-478c-863d-65bfd252d017" providerId="ADAL" clId="{1CFEC9FE-5EB5-410A-9760-DE0D7E73BCC9}" dt="2022-09-18T04:11:07.373" v="2278" actId="5793"/>
          <ac:spMkLst>
            <pc:docMk/>
            <pc:sldMk cId="1193652432" sldId="342"/>
            <ac:spMk id="4" creationId="{313043AB-2854-DC96-0D3B-6A89F65C3E1C}"/>
          </ac:spMkLst>
        </pc:spChg>
        <pc:spChg chg="add mod">
          <ac:chgData name="Alex Pang" userId="b35f2c48-39e3-478c-863d-65bfd252d017" providerId="ADAL" clId="{1CFEC9FE-5EB5-410A-9760-DE0D7E73BCC9}" dt="2022-09-18T04:09:44.894" v="2235" actId="1076"/>
          <ac:spMkLst>
            <pc:docMk/>
            <pc:sldMk cId="1193652432" sldId="342"/>
            <ac:spMk id="5" creationId="{A2A0F71E-DBB2-D554-46EF-857BCD60E6F9}"/>
          </ac:spMkLst>
        </pc:spChg>
        <pc:spChg chg="add mod">
          <ac:chgData name="Alex Pang" userId="b35f2c48-39e3-478c-863d-65bfd252d017" providerId="ADAL" clId="{1CFEC9FE-5EB5-410A-9760-DE0D7E73BCC9}" dt="2022-09-18T04:09:07.690" v="2228" actId="1076"/>
          <ac:spMkLst>
            <pc:docMk/>
            <pc:sldMk cId="1193652432" sldId="342"/>
            <ac:spMk id="7" creationId="{1DE5C05C-D3D5-F635-78DD-64A5C21035E6}"/>
          </ac:spMkLst>
        </pc:spChg>
        <pc:spChg chg="add mod">
          <ac:chgData name="Alex Pang" userId="b35f2c48-39e3-478c-863d-65bfd252d017" providerId="ADAL" clId="{1CFEC9FE-5EB5-410A-9760-DE0D7E73BCC9}" dt="2022-09-18T04:08:59.003" v="2227" actId="1076"/>
          <ac:spMkLst>
            <pc:docMk/>
            <pc:sldMk cId="1193652432" sldId="342"/>
            <ac:spMk id="9" creationId="{BF23B41B-2C7E-4523-A67F-C3AE83083BD4}"/>
          </ac:spMkLst>
        </pc:spChg>
        <pc:spChg chg="add mod">
          <ac:chgData name="Alex Pang" userId="b35f2c48-39e3-478c-863d-65bfd252d017" providerId="ADAL" clId="{1CFEC9FE-5EB5-410A-9760-DE0D7E73BCC9}" dt="2022-09-18T04:11:16.613" v="2279" actId="1076"/>
          <ac:spMkLst>
            <pc:docMk/>
            <pc:sldMk cId="1193652432" sldId="342"/>
            <ac:spMk id="10" creationId="{74F11430-73C2-26B6-98C2-19C3E519F931}"/>
          </ac:spMkLst>
        </pc:spChg>
        <pc:spChg chg="add mod">
          <ac:chgData name="Alex Pang" userId="b35f2c48-39e3-478c-863d-65bfd252d017" providerId="ADAL" clId="{1CFEC9FE-5EB5-410A-9760-DE0D7E73BCC9}" dt="2022-09-18T04:11:50.587" v="2309" actId="14100"/>
          <ac:spMkLst>
            <pc:docMk/>
            <pc:sldMk cId="1193652432" sldId="342"/>
            <ac:spMk id="11" creationId="{56E3DD39-EDCC-9A43-5FC9-FB933C568C5E}"/>
          </ac:spMkLst>
        </pc:spChg>
      </pc:sldChg>
      <pc:sldChg chg="addSp delSp modSp new mod modAnim">
        <pc:chgData name="Alex Pang" userId="b35f2c48-39e3-478c-863d-65bfd252d017" providerId="ADAL" clId="{1CFEC9FE-5EB5-410A-9760-DE0D7E73BCC9}" dt="2022-09-18T04:34:03.479" v="2456"/>
        <pc:sldMkLst>
          <pc:docMk/>
          <pc:sldMk cId="1633324970" sldId="343"/>
        </pc:sldMkLst>
        <pc:spChg chg="mod">
          <ac:chgData name="Alex Pang" userId="b35f2c48-39e3-478c-863d-65bfd252d017" providerId="ADAL" clId="{1CFEC9FE-5EB5-410A-9760-DE0D7E73BCC9}" dt="2022-09-18T04:14:14.162" v="2342" actId="20577"/>
          <ac:spMkLst>
            <pc:docMk/>
            <pc:sldMk cId="1633324970" sldId="343"/>
            <ac:spMk id="2" creationId="{CAFDC17E-206A-7D07-CC0F-6A259E6E234A}"/>
          </ac:spMkLst>
        </pc:spChg>
        <pc:spChg chg="mod">
          <ac:chgData name="Alex Pang" userId="b35f2c48-39e3-478c-863d-65bfd252d017" providerId="ADAL" clId="{1CFEC9FE-5EB5-410A-9760-DE0D7E73BCC9}" dt="2022-09-18T04:32:49.045" v="2446" actId="1076"/>
          <ac:spMkLst>
            <pc:docMk/>
            <pc:sldMk cId="1633324970" sldId="343"/>
            <ac:spMk id="3" creationId="{DB9920DE-EEEB-E21B-94A5-6C2A2DE474A6}"/>
          </ac:spMkLst>
        </pc:spChg>
        <pc:spChg chg="add mod">
          <ac:chgData name="Alex Pang" userId="b35f2c48-39e3-478c-863d-65bfd252d017" providerId="ADAL" clId="{1CFEC9FE-5EB5-410A-9760-DE0D7E73BCC9}" dt="2022-09-18T04:28:29.932" v="2410" actId="207"/>
          <ac:spMkLst>
            <pc:docMk/>
            <pc:sldMk cId="1633324970" sldId="343"/>
            <ac:spMk id="4" creationId="{15FE8DFA-B84E-7EB5-42D5-89F736BB643D}"/>
          </ac:spMkLst>
        </pc:spChg>
        <pc:spChg chg="add mod">
          <ac:chgData name="Alex Pang" userId="b35f2c48-39e3-478c-863d-65bfd252d017" providerId="ADAL" clId="{1CFEC9FE-5EB5-410A-9760-DE0D7E73BCC9}" dt="2022-09-18T04:29:24.406" v="2417" actId="1076"/>
          <ac:spMkLst>
            <pc:docMk/>
            <pc:sldMk cId="1633324970" sldId="343"/>
            <ac:spMk id="5" creationId="{E78E388D-EE42-08FC-8818-4DC69B7DF766}"/>
          </ac:spMkLst>
        </pc:spChg>
        <pc:spChg chg="add mod">
          <ac:chgData name="Alex Pang" userId="b35f2c48-39e3-478c-863d-65bfd252d017" providerId="ADAL" clId="{1CFEC9FE-5EB5-410A-9760-DE0D7E73BCC9}" dt="2022-09-18T04:32:08.914" v="2438" actId="1076"/>
          <ac:spMkLst>
            <pc:docMk/>
            <pc:sldMk cId="1633324970" sldId="343"/>
            <ac:spMk id="11" creationId="{9884976D-8FFD-618B-36E2-0266BA792110}"/>
          </ac:spMkLst>
        </pc:spChg>
        <pc:spChg chg="add mod">
          <ac:chgData name="Alex Pang" userId="b35f2c48-39e3-478c-863d-65bfd252d017" providerId="ADAL" clId="{1CFEC9FE-5EB5-410A-9760-DE0D7E73BCC9}" dt="2022-09-18T04:32:12.061" v="2439" actId="1076"/>
          <ac:spMkLst>
            <pc:docMk/>
            <pc:sldMk cId="1633324970" sldId="343"/>
            <ac:spMk id="12" creationId="{D426E8E6-AB04-AB75-BB2A-F5EAE345385D}"/>
          </ac:spMkLst>
        </pc:spChg>
        <pc:spChg chg="add mod">
          <ac:chgData name="Alex Pang" userId="b35f2c48-39e3-478c-863d-65bfd252d017" providerId="ADAL" clId="{1CFEC9FE-5EB5-410A-9760-DE0D7E73BCC9}" dt="2022-09-18T04:33:46.758" v="2452" actId="1076"/>
          <ac:spMkLst>
            <pc:docMk/>
            <pc:sldMk cId="1633324970" sldId="343"/>
            <ac:spMk id="13" creationId="{3CE574DB-97FF-BD27-51FC-2D2E84C86E55}"/>
          </ac:spMkLst>
        </pc:spChg>
        <pc:grpChg chg="add del mod">
          <ac:chgData name="Alex Pang" userId="b35f2c48-39e3-478c-863d-65bfd252d017" providerId="ADAL" clId="{1CFEC9FE-5EB5-410A-9760-DE0D7E73BCC9}" dt="2022-09-18T04:30:09.102" v="2421" actId="478"/>
          <ac:grpSpMkLst>
            <pc:docMk/>
            <pc:sldMk cId="1633324970" sldId="343"/>
            <ac:grpSpMk id="6" creationId="{07D67627-0AB4-FBEB-9D3A-C968E0A9788A}"/>
          </ac:grpSpMkLst>
        </pc:grpChg>
        <pc:picChg chg="mod">
          <ac:chgData name="Alex Pang" userId="b35f2c48-39e3-478c-863d-65bfd252d017" providerId="ADAL" clId="{1CFEC9FE-5EB5-410A-9760-DE0D7E73BCC9}" dt="2022-09-18T04:30:05.052" v="2420"/>
          <ac:picMkLst>
            <pc:docMk/>
            <pc:sldMk cId="1633324970" sldId="343"/>
            <ac:picMk id="7" creationId="{B52D495E-CFF6-3345-C146-9B482B34CF35}"/>
          </ac:picMkLst>
        </pc:picChg>
        <pc:picChg chg="mod">
          <ac:chgData name="Alex Pang" userId="b35f2c48-39e3-478c-863d-65bfd252d017" providerId="ADAL" clId="{1CFEC9FE-5EB5-410A-9760-DE0D7E73BCC9}" dt="2022-09-18T04:30:05.052" v="2420"/>
          <ac:picMkLst>
            <pc:docMk/>
            <pc:sldMk cId="1633324970" sldId="343"/>
            <ac:picMk id="8" creationId="{491285FB-DBF3-D4E8-1B69-02BD63A5D404}"/>
          </ac:picMkLst>
        </pc:picChg>
        <pc:picChg chg="mod">
          <ac:chgData name="Alex Pang" userId="b35f2c48-39e3-478c-863d-65bfd252d017" providerId="ADAL" clId="{1CFEC9FE-5EB5-410A-9760-DE0D7E73BCC9}" dt="2022-09-18T04:30:05.052" v="2420"/>
          <ac:picMkLst>
            <pc:docMk/>
            <pc:sldMk cId="1633324970" sldId="343"/>
            <ac:picMk id="9" creationId="{C952256C-35AB-072B-81BF-A6A8FF23EEA7}"/>
          </ac:picMkLst>
        </pc:picChg>
        <pc:picChg chg="mod">
          <ac:chgData name="Alex Pang" userId="b35f2c48-39e3-478c-863d-65bfd252d017" providerId="ADAL" clId="{1CFEC9FE-5EB5-410A-9760-DE0D7E73BCC9}" dt="2022-09-18T04:30:05.052" v="2420"/>
          <ac:picMkLst>
            <pc:docMk/>
            <pc:sldMk cId="1633324970" sldId="343"/>
            <ac:picMk id="10" creationId="{C9D33CC4-8057-3B3A-11B6-2F2A218F4187}"/>
          </ac:picMkLst>
        </pc:picChg>
      </pc:sldChg>
      <pc:sldChg chg="addSp modSp new mod modAnim">
        <pc:chgData name="Alex Pang" userId="b35f2c48-39e3-478c-863d-65bfd252d017" providerId="ADAL" clId="{1CFEC9FE-5EB5-410A-9760-DE0D7E73BCC9}" dt="2022-09-18T04:39:39.035" v="2602" actId="207"/>
        <pc:sldMkLst>
          <pc:docMk/>
          <pc:sldMk cId="192276634" sldId="344"/>
        </pc:sldMkLst>
        <pc:spChg chg="mod">
          <ac:chgData name="Alex Pang" userId="b35f2c48-39e3-478c-863d-65bfd252d017" providerId="ADAL" clId="{1CFEC9FE-5EB5-410A-9760-DE0D7E73BCC9}" dt="2022-09-18T04:35:01.747" v="2471" actId="20577"/>
          <ac:spMkLst>
            <pc:docMk/>
            <pc:sldMk cId="192276634" sldId="344"/>
            <ac:spMk id="2" creationId="{E204B7C9-7CCA-48FE-E1F0-0DE89A45666E}"/>
          </ac:spMkLst>
        </pc:spChg>
        <pc:spChg chg="mod">
          <ac:chgData name="Alex Pang" userId="b35f2c48-39e3-478c-863d-65bfd252d017" providerId="ADAL" clId="{1CFEC9FE-5EB5-410A-9760-DE0D7E73BCC9}" dt="2022-09-18T04:38:44.986" v="2593" actId="27636"/>
          <ac:spMkLst>
            <pc:docMk/>
            <pc:sldMk cId="192276634" sldId="344"/>
            <ac:spMk id="3" creationId="{E7AFC540-2E2D-5600-D158-DA4C2198D95E}"/>
          </ac:spMkLst>
        </pc:spChg>
        <pc:spChg chg="add mod">
          <ac:chgData name="Alex Pang" userId="b35f2c48-39e3-478c-863d-65bfd252d017" providerId="ADAL" clId="{1CFEC9FE-5EB5-410A-9760-DE0D7E73BCC9}" dt="2022-09-18T04:37:43.836" v="2497" actId="1076"/>
          <ac:spMkLst>
            <pc:docMk/>
            <pc:sldMk cId="192276634" sldId="344"/>
            <ac:spMk id="4" creationId="{72566EEF-0BE3-7E11-36DA-4AA54CB1FDB5}"/>
          </ac:spMkLst>
        </pc:spChg>
        <pc:spChg chg="mod">
          <ac:chgData name="Alex Pang" userId="b35f2c48-39e3-478c-863d-65bfd252d017" providerId="ADAL" clId="{1CFEC9FE-5EB5-410A-9760-DE0D7E73BCC9}" dt="2022-09-18T04:38:58.946" v="2594"/>
          <ac:spMkLst>
            <pc:docMk/>
            <pc:sldMk cId="192276634" sldId="344"/>
            <ac:spMk id="6" creationId="{9B2F757C-C86B-0A1F-6F88-F8148BDE9B95}"/>
          </ac:spMkLst>
        </pc:spChg>
        <pc:spChg chg="mod">
          <ac:chgData name="Alex Pang" userId="b35f2c48-39e3-478c-863d-65bfd252d017" providerId="ADAL" clId="{1CFEC9FE-5EB5-410A-9760-DE0D7E73BCC9}" dt="2022-09-18T04:38:58.946" v="2594"/>
          <ac:spMkLst>
            <pc:docMk/>
            <pc:sldMk cId="192276634" sldId="344"/>
            <ac:spMk id="8" creationId="{9053B57F-CF11-ED0C-FA8C-EA4257A7381F}"/>
          </ac:spMkLst>
        </pc:spChg>
        <pc:spChg chg="mod">
          <ac:chgData name="Alex Pang" userId="b35f2c48-39e3-478c-863d-65bfd252d017" providerId="ADAL" clId="{1CFEC9FE-5EB5-410A-9760-DE0D7E73BCC9}" dt="2022-09-18T04:38:58.946" v="2594"/>
          <ac:spMkLst>
            <pc:docMk/>
            <pc:sldMk cId="192276634" sldId="344"/>
            <ac:spMk id="9" creationId="{40F542AF-F399-7728-7244-B26F6A2BDAEF}"/>
          </ac:spMkLst>
        </pc:spChg>
        <pc:spChg chg="mod">
          <ac:chgData name="Alex Pang" userId="b35f2c48-39e3-478c-863d-65bfd252d017" providerId="ADAL" clId="{1CFEC9FE-5EB5-410A-9760-DE0D7E73BCC9}" dt="2022-09-18T04:38:58.946" v="2594"/>
          <ac:spMkLst>
            <pc:docMk/>
            <pc:sldMk cId="192276634" sldId="344"/>
            <ac:spMk id="10" creationId="{55A87074-B8B6-E5C7-50A5-CA1BA0E786AA}"/>
          </ac:spMkLst>
        </pc:spChg>
        <pc:spChg chg="mod">
          <ac:chgData name="Alex Pang" userId="b35f2c48-39e3-478c-863d-65bfd252d017" providerId="ADAL" clId="{1CFEC9FE-5EB5-410A-9760-DE0D7E73BCC9}" dt="2022-09-18T04:38:58.946" v="2594"/>
          <ac:spMkLst>
            <pc:docMk/>
            <pc:sldMk cId="192276634" sldId="344"/>
            <ac:spMk id="11" creationId="{19A846D2-8260-4AA4-2553-AC510E1ABCE4}"/>
          </ac:spMkLst>
        </pc:spChg>
        <pc:spChg chg="mod">
          <ac:chgData name="Alex Pang" userId="b35f2c48-39e3-478c-863d-65bfd252d017" providerId="ADAL" clId="{1CFEC9FE-5EB5-410A-9760-DE0D7E73BCC9}" dt="2022-09-18T04:38:58.946" v="2594"/>
          <ac:spMkLst>
            <pc:docMk/>
            <pc:sldMk cId="192276634" sldId="344"/>
            <ac:spMk id="12" creationId="{040758CD-7599-DFBF-EE5A-9DA42D6FAAFD}"/>
          </ac:spMkLst>
        </pc:spChg>
        <pc:spChg chg="add mod">
          <ac:chgData name="Alex Pang" userId="b35f2c48-39e3-478c-863d-65bfd252d017" providerId="ADAL" clId="{1CFEC9FE-5EB5-410A-9760-DE0D7E73BCC9}" dt="2022-09-18T04:39:39.035" v="2602" actId="207"/>
          <ac:spMkLst>
            <pc:docMk/>
            <pc:sldMk cId="192276634" sldId="344"/>
            <ac:spMk id="13" creationId="{5B51F29B-946C-6191-0E58-4F4045E03704}"/>
          </ac:spMkLst>
        </pc:spChg>
        <pc:grpChg chg="add mod">
          <ac:chgData name="Alex Pang" userId="b35f2c48-39e3-478c-863d-65bfd252d017" providerId="ADAL" clId="{1CFEC9FE-5EB5-410A-9760-DE0D7E73BCC9}" dt="2022-09-18T04:39:29.574" v="2599" actId="14100"/>
          <ac:grpSpMkLst>
            <pc:docMk/>
            <pc:sldMk cId="192276634" sldId="344"/>
            <ac:grpSpMk id="5" creationId="{45B64E3C-2FA6-A580-F2ED-41FEB8936D0F}"/>
          </ac:grpSpMkLst>
        </pc:grpChg>
        <pc:grpChg chg="mod">
          <ac:chgData name="Alex Pang" userId="b35f2c48-39e3-478c-863d-65bfd252d017" providerId="ADAL" clId="{1CFEC9FE-5EB5-410A-9760-DE0D7E73BCC9}" dt="2022-09-18T04:38:58.946" v="2594"/>
          <ac:grpSpMkLst>
            <pc:docMk/>
            <pc:sldMk cId="192276634" sldId="344"/>
            <ac:grpSpMk id="7" creationId="{C88502B7-5B2C-5AF0-3AEB-9841DE81E7BA}"/>
          </ac:grpSpMkLst>
        </pc:grpChg>
      </pc:sldChg>
      <pc:sldChg chg="modSp new mod modAnim">
        <pc:chgData name="Alex Pang" userId="b35f2c48-39e3-478c-863d-65bfd252d017" providerId="ADAL" clId="{1CFEC9FE-5EB5-410A-9760-DE0D7E73BCC9}" dt="2022-09-18T15:16:36.559" v="2707" actId="113"/>
        <pc:sldMkLst>
          <pc:docMk/>
          <pc:sldMk cId="2067816779" sldId="345"/>
        </pc:sldMkLst>
        <pc:spChg chg="mod">
          <ac:chgData name="Alex Pang" userId="b35f2c48-39e3-478c-863d-65bfd252d017" providerId="ADAL" clId="{1CFEC9FE-5EB5-410A-9760-DE0D7E73BCC9}" dt="2022-09-18T04:41:21.600" v="2683" actId="20577"/>
          <ac:spMkLst>
            <pc:docMk/>
            <pc:sldMk cId="2067816779" sldId="345"/>
            <ac:spMk id="2" creationId="{6CB4C862-9F08-84BE-3FA7-F90108B3002D}"/>
          </ac:spMkLst>
        </pc:spChg>
        <pc:spChg chg="mod">
          <ac:chgData name="Alex Pang" userId="b35f2c48-39e3-478c-863d-65bfd252d017" providerId="ADAL" clId="{1CFEC9FE-5EB5-410A-9760-DE0D7E73BCC9}" dt="2022-09-18T15:16:36.559" v="2707" actId="113"/>
          <ac:spMkLst>
            <pc:docMk/>
            <pc:sldMk cId="2067816779" sldId="345"/>
            <ac:spMk id="3" creationId="{511184FD-DE7D-E40A-1242-2958E1E7A712}"/>
          </ac:spMkLst>
        </pc:spChg>
      </pc:sldChg>
      <pc:sldChg chg="modSp add mod ord">
        <pc:chgData name="Alex Pang" userId="b35f2c48-39e3-478c-863d-65bfd252d017" providerId="ADAL" clId="{1CFEC9FE-5EB5-410A-9760-DE0D7E73BCC9}" dt="2022-09-18T04:41:11.314" v="2670" actId="27636"/>
        <pc:sldMkLst>
          <pc:docMk/>
          <pc:sldMk cId="2731855837" sldId="346"/>
        </pc:sldMkLst>
        <pc:spChg chg="mod">
          <ac:chgData name="Alex Pang" userId="b35f2c48-39e3-478c-863d-65bfd252d017" providerId="ADAL" clId="{1CFEC9FE-5EB5-410A-9760-DE0D7E73BCC9}" dt="2022-09-18T04:41:11.314" v="2670" actId="27636"/>
          <ac:spMkLst>
            <pc:docMk/>
            <pc:sldMk cId="2731855837" sldId="346"/>
            <ac:spMk id="3" creationId="{48E35312-3581-4496-F426-2C108B9057D4}"/>
          </ac:spMkLst>
        </pc:spChg>
      </pc:sldChg>
      <pc:sldChg chg="modSp add modAnim">
        <pc:chgData name="Alex Pang" userId="b35f2c48-39e3-478c-863d-65bfd252d017" providerId="ADAL" clId="{1CFEC9FE-5EB5-410A-9760-DE0D7E73BCC9}" dt="2022-09-18T15:32:10.355" v="2770" actId="207"/>
        <pc:sldMkLst>
          <pc:docMk/>
          <pc:sldMk cId="3502090234" sldId="347"/>
        </pc:sldMkLst>
        <pc:spChg chg="mod">
          <ac:chgData name="Alex Pang" userId="b35f2c48-39e3-478c-863d-65bfd252d017" providerId="ADAL" clId="{1CFEC9FE-5EB5-410A-9760-DE0D7E73BCC9}" dt="2022-09-18T15:32:10.355" v="2770" actId="207"/>
          <ac:spMkLst>
            <pc:docMk/>
            <pc:sldMk cId="3502090234" sldId="347"/>
            <ac:spMk id="3" creationId="{511184FD-DE7D-E40A-1242-2958E1E7A712}"/>
          </ac:spMkLst>
        </pc:spChg>
      </pc:sldChg>
      <pc:sldChg chg="new del">
        <pc:chgData name="Alex Pang" userId="b35f2c48-39e3-478c-863d-65bfd252d017" providerId="ADAL" clId="{1CFEC9FE-5EB5-410A-9760-DE0D7E73BCC9}" dt="2022-09-18T15:16:41.225" v="2708" actId="47"/>
        <pc:sldMkLst>
          <pc:docMk/>
          <pc:sldMk cId="3640837722" sldId="347"/>
        </pc:sldMkLst>
      </pc:sldChg>
      <pc:sldChg chg="modSp add del">
        <pc:chgData name="Alex Pang" userId="b35f2c48-39e3-478c-863d-65bfd252d017" providerId="ADAL" clId="{1CFEC9FE-5EB5-410A-9760-DE0D7E73BCC9}" dt="2022-09-18T15:15:33.099" v="2698" actId="47"/>
        <pc:sldMkLst>
          <pc:docMk/>
          <pc:sldMk cId="1522790044" sldId="348"/>
        </pc:sldMkLst>
        <pc:spChg chg="mod">
          <ac:chgData name="Alex Pang" userId="b35f2c48-39e3-478c-863d-65bfd252d017" providerId="ADAL" clId="{1CFEC9FE-5EB5-410A-9760-DE0D7E73BCC9}" dt="2022-09-18T15:15:09.469" v="2693" actId="115"/>
          <ac:spMkLst>
            <pc:docMk/>
            <pc:sldMk cId="1522790044" sldId="348"/>
            <ac:spMk id="3" creationId="{511184FD-DE7D-E40A-1242-2958E1E7A712}"/>
          </ac:spMkLst>
        </pc:spChg>
      </pc:sldChg>
      <pc:sldChg chg="modSp new del mod modAnim">
        <pc:chgData name="Alex Pang" userId="b35f2c48-39e3-478c-863d-65bfd252d017" providerId="ADAL" clId="{1CFEC9FE-5EB5-410A-9760-DE0D7E73BCC9}" dt="2022-09-18T15:41:28.194" v="2888" actId="2696"/>
        <pc:sldMkLst>
          <pc:docMk/>
          <pc:sldMk cId="3705424061" sldId="348"/>
        </pc:sldMkLst>
        <pc:spChg chg="mod">
          <ac:chgData name="Alex Pang" userId="b35f2c48-39e3-478c-863d-65bfd252d017" providerId="ADAL" clId="{1CFEC9FE-5EB5-410A-9760-DE0D7E73BCC9}" dt="2022-09-18T15:32:40.956" v="2781" actId="20577"/>
          <ac:spMkLst>
            <pc:docMk/>
            <pc:sldMk cId="3705424061" sldId="348"/>
            <ac:spMk id="2" creationId="{D61515CE-54CC-CD7C-1A61-120CF8EE73BF}"/>
          </ac:spMkLst>
        </pc:spChg>
        <pc:spChg chg="mod">
          <ac:chgData name="Alex Pang" userId="b35f2c48-39e3-478c-863d-65bfd252d017" providerId="ADAL" clId="{1CFEC9FE-5EB5-410A-9760-DE0D7E73BCC9}" dt="2022-09-18T15:38:02.750" v="2802" actId="20577"/>
          <ac:spMkLst>
            <pc:docMk/>
            <pc:sldMk cId="3705424061" sldId="348"/>
            <ac:spMk id="3" creationId="{719B8BB1-DCCB-1645-614E-B22933D53EA7}"/>
          </ac:spMkLst>
        </pc:spChg>
      </pc:sldChg>
      <pc:sldChg chg="modSp add mod modAnim">
        <pc:chgData name="Alex Pang" userId="b35f2c48-39e3-478c-863d-65bfd252d017" providerId="ADAL" clId="{1CFEC9FE-5EB5-410A-9760-DE0D7E73BCC9}" dt="2022-09-18T15:42:24.712" v="2897" actId="20577"/>
        <pc:sldMkLst>
          <pc:docMk/>
          <pc:sldMk cId="66439740" sldId="349"/>
        </pc:sldMkLst>
        <pc:spChg chg="mod">
          <ac:chgData name="Alex Pang" userId="b35f2c48-39e3-478c-863d-65bfd252d017" providerId="ADAL" clId="{1CFEC9FE-5EB5-410A-9760-DE0D7E73BCC9}" dt="2022-09-18T15:42:24.712" v="2897" actId="20577"/>
          <ac:spMkLst>
            <pc:docMk/>
            <pc:sldMk cId="66439740" sldId="349"/>
            <ac:spMk id="3" creationId="{719B8BB1-DCCB-1645-614E-B22933D53EA7}"/>
          </ac:spMkLst>
        </pc:spChg>
      </pc:sldChg>
      <pc:sldChg chg="modSp add">
        <pc:chgData name="Alex Pang" userId="b35f2c48-39e3-478c-863d-65bfd252d017" providerId="ADAL" clId="{1CFEC9FE-5EB5-410A-9760-DE0D7E73BCC9}" dt="2022-09-18T15:42:41.429" v="2901" actId="20577"/>
        <pc:sldMkLst>
          <pc:docMk/>
          <pc:sldMk cId="2803912833" sldId="350"/>
        </pc:sldMkLst>
        <pc:spChg chg="mod">
          <ac:chgData name="Alex Pang" userId="b35f2c48-39e3-478c-863d-65bfd252d017" providerId="ADAL" clId="{1CFEC9FE-5EB5-410A-9760-DE0D7E73BCC9}" dt="2022-09-18T15:42:41.429" v="2901" actId="20577"/>
          <ac:spMkLst>
            <pc:docMk/>
            <pc:sldMk cId="2803912833" sldId="350"/>
            <ac:spMk id="3" creationId="{719B8BB1-DCCB-1645-614E-B22933D53EA7}"/>
          </ac:spMkLst>
        </pc:spChg>
      </pc:sldChg>
      <pc:sldChg chg="modSp new mod modAnim">
        <pc:chgData name="Alex Pang" userId="b35f2c48-39e3-478c-863d-65bfd252d017" providerId="ADAL" clId="{1CFEC9FE-5EB5-410A-9760-DE0D7E73BCC9}" dt="2022-09-18T15:46:48.655" v="3176" actId="20577"/>
        <pc:sldMkLst>
          <pc:docMk/>
          <pc:sldMk cId="690960651" sldId="351"/>
        </pc:sldMkLst>
        <pc:spChg chg="mod">
          <ac:chgData name="Alex Pang" userId="b35f2c48-39e3-478c-863d-65bfd252d017" providerId="ADAL" clId="{1CFEC9FE-5EB5-410A-9760-DE0D7E73BCC9}" dt="2022-09-18T15:42:56.501" v="2918" actId="20577"/>
          <ac:spMkLst>
            <pc:docMk/>
            <pc:sldMk cId="690960651" sldId="351"/>
            <ac:spMk id="2" creationId="{714F02B3-6F70-B42C-7C46-7D081D441701}"/>
          </ac:spMkLst>
        </pc:spChg>
        <pc:spChg chg="mod">
          <ac:chgData name="Alex Pang" userId="b35f2c48-39e3-478c-863d-65bfd252d017" providerId="ADAL" clId="{1CFEC9FE-5EB5-410A-9760-DE0D7E73BCC9}" dt="2022-09-18T15:46:48.655" v="3176" actId="20577"/>
          <ac:spMkLst>
            <pc:docMk/>
            <pc:sldMk cId="690960651" sldId="351"/>
            <ac:spMk id="3" creationId="{6D1905AB-7282-1EF1-0802-42C5959BB5AD}"/>
          </ac:spMkLst>
        </pc:spChg>
      </pc:sldChg>
      <pc:sldChg chg="modSp new mod modAnim">
        <pc:chgData name="Alex Pang" userId="b35f2c48-39e3-478c-863d-65bfd252d017" providerId="ADAL" clId="{1CFEC9FE-5EB5-410A-9760-DE0D7E73BCC9}" dt="2022-09-18T15:50:40.732" v="3290" actId="207"/>
        <pc:sldMkLst>
          <pc:docMk/>
          <pc:sldMk cId="166727519" sldId="352"/>
        </pc:sldMkLst>
        <pc:spChg chg="mod">
          <ac:chgData name="Alex Pang" userId="b35f2c48-39e3-478c-863d-65bfd252d017" providerId="ADAL" clId="{1CFEC9FE-5EB5-410A-9760-DE0D7E73BCC9}" dt="2022-09-18T15:48:27.829" v="3269" actId="255"/>
          <ac:spMkLst>
            <pc:docMk/>
            <pc:sldMk cId="166727519" sldId="352"/>
            <ac:spMk id="2" creationId="{6CD8BCFC-F181-14DC-94F1-8B394D042946}"/>
          </ac:spMkLst>
        </pc:spChg>
        <pc:spChg chg="mod">
          <ac:chgData name="Alex Pang" userId="b35f2c48-39e3-478c-863d-65bfd252d017" providerId="ADAL" clId="{1CFEC9FE-5EB5-410A-9760-DE0D7E73BCC9}" dt="2022-09-18T15:50:40.732" v="3290" actId="207"/>
          <ac:spMkLst>
            <pc:docMk/>
            <pc:sldMk cId="166727519" sldId="352"/>
            <ac:spMk id="3" creationId="{657B37BB-D632-F828-74DB-B07463A85C92}"/>
          </ac:spMkLst>
        </pc:spChg>
      </pc:sldChg>
      <pc:sldChg chg="addSp delSp modSp new mod modAnim">
        <pc:chgData name="Alex Pang" userId="b35f2c48-39e3-478c-863d-65bfd252d017" providerId="ADAL" clId="{1CFEC9FE-5EB5-410A-9760-DE0D7E73BCC9}" dt="2022-09-18T15:56:46.885" v="3414" actId="255"/>
        <pc:sldMkLst>
          <pc:docMk/>
          <pc:sldMk cId="3671846862" sldId="353"/>
        </pc:sldMkLst>
        <pc:spChg chg="mod">
          <ac:chgData name="Alex Pang" userId="b35f2c48-39e3-478c-863d-65bfd252d017" providerId="ADAL" clId="{1CFEC9FE-5EB5-410A-9760-DE0D7E73BCC9}" dt="2022-09-18T15:51:14.316" v="3307" actId="20577"/>
          <ac:spMkLst>
            <pc:docMk/>
            <pc:sldMk cId="3671846862" sldId="353"/>
            <ac:spMk id="2" creationId="{1997A554-C7EA-347A-B4CA-96BB17623528}"/>
          </ac:spMkLst>
        </pc:spChg>
        <pc:spChg chg="del">
          <ac:chgData name="Alex Pang" userId="b35f2c48-39e3-478c-863d-65bfd252d017" providerId="ADAL" clId="{1CFEC9FE-5EB5-410A-9760-DE0D7E73BCC9}" dt="2022-09-18T15:51:26.995" v="3308" actId="478"/>
          <ac:spMkLst>
            <pc:docMk/>
            <pc:sldMk cId="3671846862" sldId="353"/>
            <ac:spMk id="3" creationId="{2B4A946E-13F7-5B6F-5A6F-623367408C5E}"/>
          </ac:spMkLst>
        </pc:spChg>
        <pc:spChg chg="add del mod">
          <ac:chgData name="Alex Pang" userId="b35f2c48-39e3-478c-863d-65bfd252d017" providerId="ADAL" clId="{1CFEC9FE-5EB5-410A-9760-DE0D7E73BCC9}" dt="2022-09-18T15:51:35.657" v="3310"/>
          <ac:spMkLst>
            <pc:docMk/>
            <pc:sldMk cId="3671846862" sldId="353"/>
            <ac:spMk id="4" creationId="{750C1AAC-C4F8-7D9A-ADF4-3C359C8A4D0D}"/>
          </ac:spMkLst>
        </pc:spChg>
        <pc:spChg chg="add mod">
          <ac:chgData name="Alex Pang" userId="b35f2c48-39e3-478c-863d-65bfd252d017" providerId="ADAL" clId="{1CFEC9FE-5EB5-410A-9760-DE0D7E73BCC9}" dt="2022-09-18T15:56:39.439" v="3413" actId="255"/>
          <ac:spMkLst>
            <pc:docMk/>
            <pc:sldMk cId="3671846862" sldId="353"/>
            <ac:spMk id="5" creationId="{2D1621DC-A78E-F212-9DB1-13400194CB74}"/>
          </ac:spMkLst>
        </pc:spChg>
        <pc:spChg chg="add mod">
          <ac:chgData name="Alex Pang" userId="b35f2c48-39e3-478c-863d-65bfd252d017" providerId="ADAL" clId="{1CFEC9FE-5EB5-410A-9760-DE0D7E73BCC9}" dt="2022-09-18T15:56:46.885" v="3414" actId="255"/>
          <ac:spMkLst>
            <pc:docMk/>
            <pc:sldMk cId="3671846862" sldId="353"/>
            <ac:spMk id="6" creationId="{465555A0-D817-57A4-8105-56F96E4213BB}"/>
          </ac:spMkLst>
        </pc:spChg>
      </pc:sldChg>
      <pc:sldChg chg="modSp new mod modAnim">
        <pc:chgData name="Alex Pang" userId="b35f2c48-39e3-478c-863d-65bfd252d017" providerId="ADAL" clId="{1CFEC9FE-5EB5-410A-9760-DE0D7E73BCC9}" dt="2022-09-18T18:02:54.516" v="3843" actId="20577"/>
        <pc:sldMkLst>
          <pc:docMk/>
          <pc:sldMk cId="3853725608" sldId="354"/>
        </pc:sldMkLst>
        <pc:spChg chg="mod">
          <ac:chgData name="Alex Pang" userId="b35f2c48-39e3-478c-863d-65bfd252d017" providerId="ADAL" clId="{1CFEC9FE-5EB5-410A-9760-DE0D7E73BCC9}" dt="2022-09-18T18:02:54.516" v="3843" actId="20577"/>
          <ac:spMkLst>
            <pc:docMk/>
            <pc:sldMk cId="3853725608" sldId="354"/>
            <ac:spMk id="2" creationId="{AABE5B0D-978E-C79F-BDB9-4131A03539E3}"/>
          </ac:spMkLst>
        </pc:spChg>
        <pc:spChg chg="mod">
          <ac:chgData name="Alex Pang" userId="b35f2c48-39e3-478c-863d-65bfd252d017" providerId="ADAL" clId="{1CFEC9FE-5EB5-410A-9760-DE0D7E73BCC9}" dt="2022-09-18T15:59:37.337" v="3463" actId="20577"/>
          <ac:spMkLst>
            <pc:docMk/>
            <pc:sldMk cId="3853725608" sldId="354"/>
            <ac:spMk id="3" creationId="{55E4943E-2796-03E2-7970-41BA6D6E2396}"/>
          </ac:spMkLst>
        </pc:spChg>
      </pc:sldChg>
      <pc:sldChg chg="addSp modSp add mod">
        <pc:chgData name="Alex Pang" userId="b35f2c48-39e3-478c-863d-65bfd252d017" providerId="ADAL" clId="{1CFEC9FE-5EB5-410A-9760-DE0D7E73BCC9}" dt="2022-09-18T18:03:21.889" v="3869" actId="20577"/>
        <pc:sldMkLst>
          <pc:docMk/>
          <pc:sldMk cId="3158765777" sldId="355"/>
        </pc:sldMkLst>
        <pc:spChg chg="mod">
          <ac:chgData name="Alex Pang" userId="b35f2c48-39e3-478c-863d-65bfd252d017" providerId="ADAL" clId="{1CFEC9FE-5EB5-410A-9760-DE0D7E73BCC9}" dt="2022-09-18T18:03:21.889" v="3869" actId="20577"/>
          <ac:spMkLst>
            <pc:docMk/>
            <pc:sldMk cId="3158765777" sldId="355"/>
            <ac:spMk id="2" creationId="{AABE5B0D-978E-C79F-BDB9-4131A03539E3}"/>
          </ac:spMkLst>
        </pc:spChg>
        <pc:spChg chg="mod">
          <ac:chgData name="Alex Pang" userId="b35f2c48-39e3-478c-863d-65bfd252d017" providerId="ADAL" clId="{1CFEC9FE-5EB5-410A-9760-DE0D7E73BCC9}" dt="2022-09-18T16:01:09.483" v="3474" actId="113"/>
          <ac:spMkLst>
            <pc:docMk/>
            <pc:sldMk cId="3158765777" sldId="355"/>
            <ac:spMk id="3" creationId="{55E4943E-2796-03E2-7970-41BA6D6E2396}"/>
          </ac:spMkLst>
        </pc:spChg>
        <pc:picChg chg="add">
          <ac:chgData name="Alex Pang" userId="b35f2c48-39e3-478c-863d-65bfd252d017" providerId="ADAL" clId="{1CFEC9FE-5EB5-410A-9760-DE0D7E73BCC9}" dt="2022-09-18T16:00:35.494" v="3471" actId="22"/>
          <ac:picMkLst>
            <pc:docMk/>
            <pc:sldMk cId="3158765777" sldId="355"/>
            <ac:picMk id="5" creationId="{F7AC5346-609C-10FC-1BEA-5254BF252926}"/>
          </ac:picMkLst>
        </pc:picChg>
      </pc:sldChg>
      <pc:sldChg chg="addSp delSp modSp add mod delAnim modAnim">
        <pc:chgData name="Alex Pang" userId="b35f2c48-39e3-478c-863d-65bfd252d017" providerId="ADAL" clId="{1CFEC9FE-5EB5-410A-9760-DE0D7E73BCC9}" dt="2022-09-18T18:03:09.386" v="3856" actId="20577"/>
        <pc:sldMkLst>
          <pc:docMk/>
          <pc:sldMk cId="2166567808" sldId="356"/>
        </pc:sldMkLst>
        <pc:spChg chg="mod">
          <ac:chgData name="Alex Pang" userId="b35f2c48-39e3-478c-863d-65bfd252d017" providerId="ADAL" clId="{1CFEC9FE-5EB5-410A-9760-DE0D7E73BCC9}" dt="2022-09-18T18:03:09.386" v="3856" actId="20577"/>
          <ac:spMkLst>
            <pc:docMk/>
            <pc:sldMk cId="2166567808" sldId="356"/>
            <ac:spMk id="2" creationId="{AABE5B0D-978E-C79F-BDB9-4131A03539E3}"/>
          </ac:spMkLst>
        </pc:spChg>
        <pc:spChg chg="mod">
          <ac:chgData name="Alex Pang" userId="b35f2c48-39e3-478c-863d-65bfd252d017" providerId="ADAL" clId="{1CFEC9FE-5EB5-410A-9760-DE0D7E73BCC9}" dt="2022-09-18T16:01:24.236" v="3477" actId="113"/>
          <ac:spMkLst>
            <pc:docMk/>
            <pc:sldMk cId="2166567808" sldId="356"/>
            <ac:spMk id="3" creationId="{55E4943E-2796-03E2-7970-41BA6D6E2396}"/>
          </ac:spMkLst>
        </pc:spChg>
        <pc:spChg chg="add del mod">
          <ac:chgData name="Alex Pang" userId="b35f2c48-39e3-478c-863d-65bfd252d017" providerId="ADAL" clId="{1CFEC9FE-5EB5-410A-9760-DE0D7E73BCC9}" dt="2022-09-18T15:59:58.459" v="3466" actId="478"/>
          <ac:spMkLst>
            <pc:docMk/>
            <pc:sldMk cId="2166567808" sldId="356"/>
            <ac:spMk id="4" creationId="{4B43C0C1-2171-6D96-65BB-3B2F1D73B8A7}"/>
          </ac:spMkLst>
        </pc:spChg>
        <pc:picChg chg="add del mod">
          <ac:chgData name="Alex Pang" userId="b35f2c48-39e3-478c-863d-65bfd252d017" providerId="ADAL" clId="{1CFEC9FE-5EB5-410A-9760-DE0D7E73BCC9}" dt="2022-09-18T16:00:31.941" v="3470" actId="21"/>
          <ac:picMkLst>
            <pc:docMk/>
            <pc:sldMk cId="2166567808" sldId="356"/>
            <ac:picMk id="6" creationId="{6F162270-E7AE-C631-4E28-AA9D19573B5F}"/>
          </ac:picMkLst>
        </pc:picChg>
      </pc:sldChg>
      <pc:sldChg chg="addSp delSp modSp new mod modAnim">
        <pc:chgData name="Alex Pang" userId="b35f2c48-39e3-478c-863d-65bfd252d017" providerId="ADAL" clId="{1CFEC9FE-5EB5-410A-9760-DE0D7E73BCC9}" dt="2022-09-18T18:25:22.375" v="4186" actId="20577"/>
        <pc:sldMkLst>
          <pc:docMk/>
          <pc:sldMk cId="1307634338" sldId="357"/>
        </pc:sldMkLst>
        <pc:spChg chg="mod">
          <ac:chgData name="Alex Pang" userId="b35f2c48-39e3-478c-863d-65bfd252d017" providerId="ADAL" clId="{1CFEC9FE-5EB5-410A-9760-DE0D7E73BCC9}" dt="2022-09-18T18:22:30.643" v="4103" actId="20577"/>
          <ac:spMkLst>
            <pc:docMk/>
            <pc:sldMk cId="1307634338" sldId="357"/>
            <ac:spMk id="2" creationId="{72040AB8-0F35-94D5-A723-1F6F7023D3EC}"/>
          </ac:spMkLst>
        </pc:spChg>
        <pc:spChg chg="del">
          <ac:chgData name="Alex Pang" userId="b35f2c48-39e3-478c-863d-65bfd252d017" providerId="ADAL" clId="{1CFEC9FE-5EB5-410A-9760-DE0D7E73BCC9}" dt="2022-09-18T17:56:22.695" v="3487" actId="478"/>
          <ac:spMkLst>
            <pc:docMk/>
            <pc:sldMk cId="1307634338" sldId="357"/>
            <ac:spMk id="3" creationId="{00D09061-3604-9451-7085-D91163E462D8}"/>
          </ac:spMkLst>
        </pc:spChg>
        <pc:spChg chg="add del">
          <ac:chgData name="Alex Pang" userId="b35f2c48-39e3-478c-863d-65bfd252d017" providerId="ADAL" clId="{1CFEC9FE-5EB5-410A-9760-DE0D7E73BCC9}" dt="2022-09-18T17:56:26.911" v="3489" actId="22"/>
          <ac:spMkLst>
            <pc:docMk/>
            <pc:sldMk cId="1307634338" sldId="357"/>
            <ac:spMk id="5" creationId="{142F3D08-E36B-9DD8-32E0-D44BAFBE17A5}"/>
          </ac:spMkLst>
        </pc:spChg>
        <pc:spChg chg="add mod">
          <ac:chgData name="Alex Pang" userId="b35f2c48-39e3-478c-863d-65bfd252d017" providerId="ADAL" clId="{1CFEC9FE-5EB5-410A-9760-DE0D7E73BCC9}" dt="2022-09-18T18:25:22.375" v="4186" actId="20577"/>
          <ac:spMkLst>
            <pc:docMk/>
            <pc:sldMk cId="1307634338" sldId="357"/>
            <ac:spMk id="6" creationId="{FEE54555-B0E2-7322-3960-4BD9A4F31BB5}"/>
          </ac:spMkLst>
        </pc:spChg>
      </pc:sldChg>
      <pc:sldChg chg="addSp delSp modSp add mod modAnim">
        <pc:chgData name="Alex Pang" userId="b35f2c48-39e3-478c-863d-65bfd252d017" providerId="ADAL" clId="{1CFEC9FE-5EB5-410A-9760-DE0D7E73BCC9}" dt="2022-09-18T18:03:28.375" v="3870" actId="20577"/>
        <pc:sldMkLst>
          <pc:docMk/>
          <pc:sldMk cId="3967660684" sldId="358"/>
        </pc:sldMkLst>
        <pc:spChg chg="mod">
          <ac:chgData name="Alex Pang" userId="b35f2c48-39e3-478c-863d-65bfd252d017" providerId="ADAL" clId="{1CFEC9FE-5EB5-410A-9760-DE0D7E73BCC9}" dt="2022-09-18T18:03:28.375" v="3870" actId="20577"/>
          <ac:spMkLst>
            <pc:docMk/>
            <pc:sldMk cId="3967660684" sldId="358"/>
            <ac:spMk id="2" creationId="{AABE5B0D-978E-C79F-BDB9-4131A03539E3}"/>
          </ac:spMkLst>
        </pc:spChg>
        <pc:spChg chg="mod">
          <ac:chgData name="Alex Pang" userId="b35f2c48-39e3-478c-863d-65bfd252d017" providerId="ADAL" clId="{1CFEC9FE-5EB5-410A-9760-DE0D7E73BCC9}" dt="2022-09-18T17:59:11.771" v="3683" actId="14100"/>
          <ac:spMkLst>
            <pc:docMk/>
            <pc:sldMk cId="3967660684" sldId="358"/>
            <ac:spMk id="3" creationId="{55E4943E-2796-03E2-7970-41BA6D6E2396}"/>
          </ac:spMkLst>
        </pc:spChg>
        <pc:spChg chg="add mod">
          <ac:chgData name="Alex Pang" userId="b35f2c48-39e3-478c-863d-65bfd252d017" providerId="ADAL" clId="{1CFEC9FE-5EB5-410A-9760-DE0D7E73BCC9}" dt="2022-09-18T18:01:56.627" v="3797" actId="207"/>
          <ac:spMkLst>
            <pc:docMk/>
            <pc:sldMk cId="3967660684" sldId="358"/>
            <ac:spMk id="6" creationId="{E2968AD8-0252-3412-FEE8-F7DA61DB29FE}"/>
          </ac:spMkLst>
        </pc:spChg>
        <pc:picChg chg="del">
          <ac:chgData name="Alex Pang" userId="b35f2c48-39e3-478c-863d-65bfd252d017" providerId="ADAL" clId="{1CFEC9FE-5EB5-410A-9760-DE0D7E73BCC9}" dt="2022-09-18T17:56:44.889" v="3493" actId="478"/>
          <ac:picMkLst>
            <pc:docMk/>
            <pc:sldMk cId="3967660684" sldId="358"/>
            <ac:picMk id="5" creationId="{F7AC5346-609C-10FC-1BEA-5254BF252926}"/>
          </ac:picMkLst>
        </pc:picChg>
      </pc:sldChg>
      <pc:sldChg chg="addSp delSp modSp add del mod delAnim modAnim">
        <pc:chgData name="Alex Pang" userId="b35f2c48-39e3-478c-863d-65bfd252d017" providerId="ADAL" clId="{1CFEC9FE-5EB5-410A-9760-DE0D7E73BCC9}" dt="2022-09-18T18:17:03.416" v="4037" actId="2696"/>
        <pc:sldMkLst>
          <pc:docMk/>
          <pc:sldMk cId="3207299099" sldId="359"/>
        </pc:sldMkLst>
        <pc:spChg chg="mod">
          <ac:chgData name="Alex Pang" userId="b35f2c48-39e3-478c-863d-65bfd252d017" providerId="ADAL" clId="{1CFEC9FE-5EB5-410A-9760-DE0D7E73BCC9}" dt="2022-09-18T18:09:47.194" v="3956"/>
          <ac:spMkLst>
            <pc:docMk/>
            <pc:sldMk cId="3207299099" sldId="359"/>
            <ac:spMk id="2" creationId="{AABE5B0D-978E-C79F-BDB9-4131A03539E3}"/>
          </ac:spMkLst>
        </pc:spChg>
        <pc:spChg chg="mod">
          <ac:chgData name="Alex Pang" userId="b35f2c48-39e3-478c-863d-65bfd252d017" providerId="ADAL" clId="{1CFEC9FE-5EB5-410A-9760-DE0D7E73BCC9}" dt="2022-09-18T18:08:23.411" v="3946" actId="1076"/>
          <ac:spMkLst>
            <pc:docMk/>
            <pc:sldMk cId="3207299099" sldId="359"/>
            <ac:spMk id="3" creationId="{55E4943E-2796-03E2-7970-41BA6D6E2396}"/>
          </ac:spMkLst>
        </pc:spChg>
        <pc:spChg chg="add mod">
          <ac:chgData name="Alex Pang" userId="b35f2c48-39e3-478c-863d-65bfd252d017" providerId="ADAL" clId="{1CFEC9FE-5EB5-410A-9760-DE0D7E73BCC9}" dt="2022-09-18T18:10:54.749" v="3969" actId="20577"/>
          <ac:spMkLst>
            <pc:docMk/>
            <pc:sldMk cId="3207299099" sldId="359"/>
            <ac:spMk id="4" creationId="{FF8DD3D3-9F8B-0F32-988A-74B4FFD97449}"/>
          </ac:spMkLst>
        </pc:spChg>
        <pc:spChg chg="add mod">
          <ac:chgData name="Alex Pang" userId="b35f2c48-39e3-478c-863d-65bfd252d017" providerId="ADAL" clId="{1CFEC9FE-5EB5-410A-9760-DE0D7E73BCC9}" dt="2022-09-18T18:10:32.783" v="3966" actId="1076"/>
          <ac:spMkLst>
            <pc:docMk/>
            <pc:sldMk cId="3207299099" sldId="359"/>
            <ac:spMk id="5" creationId="{EAC4F797-1DBB-4364-B49A-7C1AA3926974}"/>
          </ac:spMkLst>
        </pc:spChg>
        <pc:spChg chg="del mod">
          <ac:chgData name="Alex Pang" userId="b35f2c48-39e3-478c-863d-65bfd252d017" providerId="ADAL" clId="{1CFEC9FE-5EB5-410A-9760-DE0D7E73BCC9}" dt="2022-09-18T18:03:59.350" v="3874" actId="478"/>
          <ac:spMkLst>
            <pc:docMk/>
            <pc:sldMk cId="3207299099" sldId="359"/>
            <ac:spMk id="6" creationId="{E2968AD8-0252-3412-FEE8-F7DA61DB29FE}"/>
          </ac:spMkLst>
        </pc:spChg>
        <pc:spChg chg="add mod">
          <ac:chgData name="Alex Pang" userId="b35f2c48-39e3-478c-863d-65bfd252d017" providerId="ADAL" clId="{1CFEC9FE-5EB5-410A-9760-DE0D7E73BCC9}" dt="2022-09-18T18:10:27.945" v="3965" actId="1076"/>
          <ac:spMkLst>
            <pc:docMk/>
            <pc:sldMk cId="3207299099" sldId="359"/>
            <ac:spMk id="8" creationId="{C7697509-4A8C-5B66-50C0-5A6066F41336}"/>
          </ac:spMkLst>
        </pc:spChg>
        <pc:spChg chg="add mod">
          <ac:chgData name="Alex Pang" userId="b35f2c48-39e3-478c-863d-65bfd252d017" providerId="ADAL" clId="{1CFEC9FE-5EB5-410A-9760-DE0D7E73BCC9}" dt="2022-09-18T18:10:49.445" v="3968" actId="1076"/>
          <ac:spMkLst>
            <pc:docMk/>
            <pc:sldMk cId="3207299099" sldId="359"/>
            <ac:spMk id="10" creationId="{5371063C-CBDE-7D40-1E17-82A59A2E36A5}"/>
          </ac:spMkLst>
        </pc:spChg>
      </pc:sldChg>
      <pc:sldChg chg="addSp delSp modSp add del mod delAnim modAnim">
        <pc:chgData name="Alex Pang" userId="b35f2c48-39e3-478c-863d-65bfd252d017" providerId="ADAL" clId="{1CFEC9FE-5EB5-410A-9760-DE0D7E73BCC9}" dt="2022-09-18T18:19:17.135" v="4056" actId="2696"/>
        <pc:sldMkLst>
          <pc:docMk/>
          <pc:sldMk cId="1766971746" sldId="360"/>
        </pc:sldMkLst>
        <pc:spChg chg="mod">
          <ac:chgData name="Alex Pang" userId="b35f2c48-39e3-478c-863d-65bfd252d017" providerId="ADAL" clId="{1CFEC9FE-5EB5-410A-9760-DE0D7E73BCC9}" dt="2022-09-18T18:15:25.447" v="4023" actId="1076"/>
          <ac:spMkLst>
            <pc:docMk/>
            <pc:sldMk cId="1766971746" sldId="360"/>
            <ac:spMk id="4" creationId="{FF8DD3D3-9F8B-0F32-988A-74B4FFD97449}"/>
          </ac:spMkLst>
        </pc:spChg>
        <pc:spChg chg="mod">
          <ac:chgData name="Alex Pang" userId="b35f2c48-39e3-478c-863d-65bfd252d017" providerId="ADAL" clId="{1CFEC9FE-5EB5-410A-9760-DE0D7E73BCC9}" dt="2022-09-18T18:16:26.636" v="4032" actId="1076"/>
          <ac:spMkLst>
            <pc:docMk/>
            <pc:sldMk cId="1766971746" sldId="360"/>
            <ac:spMk id="5" creationId="{EAC4F797-1DBB-4364-B49A-7C1AA3926974}"/>
          </ac:spMkLst>
        </pc:spChg>
        <pc:spChg chg="add del mod">
          <ac:chgData name="Alex Pang" userId="b35f2c48-39e3-478c-863d-65bfd252d017" providerId="ADAL" clId="{1CFEC9FE-5EB5-410A-9760-DE0D7E73BCC9}" dt="2022-09-18T18:17:13.603" v="4039" actId="478"/>
          <ac:spMkLst>
            <pc:docMk/>
            <pc:sldMk cId="1766971746" sldId="360"/>
            <ac:spMk id="6" creationId="{D8DC30A7-17A4-4B5C-E6BA-1DE66036265D}"/>
          </ac:spMkLst>
        </pc:spChg>
        <pc:spChg chg="add del mod">
          <ac:chgData name="Alex Pang" userId="b35f2c48-39e3-478c-863d-65bfd252d017" providerId="ADAL" clId="{1CFEC9FE-5EB5-410A-9760-DE0D7E73BCC9}" dt="2022-09-18T18:17:19.108" v="4040" actId="478"/>
          <ac:spMkLst>
            <pc:docMk/>
            <pc:sldMk cId="1766971746" sldId="360"/>
            <ac:spMk id="7" creationId="{15B21550-2DB6-2605-3A42-194221D08BFE}"/>
          </ac:spMkLst>
        </pc:spChg>
        <pc:spChg chg="mod">
          <ac:chgData name="Alex Pang" userId="b35f2c48-39e3-478c-863d-65bfd252d017" providerId="ADAL" clId="{1CFEC9FE-5EB5-410A-9760-DE0D7E73BCC9}" dt="2022-09-18T18:18:12.253" v="4051" actId="1076"/>
          <ac:spMkLst>
            <pc:docMk/>
            <pc:sldMk cId="1766971746" sldId="360"/>
            <ac:spMk id="8" creationId="{C7697509-4A8C-5B66-50C0-5A6066F41336}"/>
          </ac:spMkLst>
        </pc:spChg>
        <pc:spChg chg="add del mod">
          <ac:chgData name="Alex Pang" userId="b35f2c48-39e3-478c-863d-65bfd252d017" providerId="ADAL" clId="{1CFEC9FE-5EB5-410A-9760-DE0D7E73BCC9}" dt="2022-09-18T18:17:31.162" v="4043" actId="478"/>
          <ac:spMkLst>
            <pc:docMk/>
            <pc:sldMk cId="1766971746" sldId="360"/>
            <ac:spMk id="9" creationId="{C3FA57F8-14F6-79D1-29A1-A81DB0933D89}"/>
          </ac:spMkLst>
        </pc:spChg>
        <pc:spChg chg="mod">
          <ac:chgData name="Alex Pang" userId="b35f2c48-39e3-478c-863d-65bfd252d017" providerId="ADAL" clId="{1CFEC9FE-5EB5-410A-9760-DE0D7E73BCC9}" dt="2022-09-18T18:18:15.554" v="4052" actId="1076"/>
          <ac:spMkLst>
            <pc:docMk/>
            <pc:sldMk cId="1766971746" sldId="360"/>
            <ac:spMk id="10" creationId="{5371063C-CBDE-7D40-1E17-82A59A2E36A5}"/>
          </ac:spMkLst>
        </pc:spChg>
      </pc:sldChg>
      <pc:sldChg chg="delSp modSp add mod delAnim modAnim">
        <pc:chgData name="Alex Pang" userId="b35f2c48-39e3-478c-863d-65bfd252d017" providerId="ADAL" clId="{1CFEC9FE-5EB5-410A-9760-DE0D7E73BCC9}" dt="2022-09-18T18:19:56.971" v="4064"/>
        <pc:sldMkLst>
          <pc:docMk/>
          <pc:sldMk cId="53890397" sldId="361"/>
        </pc:sldMkLst>
        <pc:spChg chg="del mod">
          <ac:chgData name="Alex Pang" userId="b35f2c48-39e3-478c-863d-65bfd252d017" providerId="ADAL" clId="{1CFEC9FE-5EB5-410A-9760-DE0D7E73BCC9}" dt="2022-09-18T18:19:29.026" v="4059" actId="478"/>
          <ac:spMkLst>
            <pc:docMk/>
            <pc:sldMk cId="53890397" sldId="361"/>
            <ac:spMk id="6" creationId="{D8DC30A7-17A4-4B5C-E6BA-1DE66036265D}"/>
          </ac:spMkLst>
        </pc:spChg>
        <pc:spChg chg="del mod">
          <ac:chgData name="Alex Pang" userId="b35f2c48-39e3-478c-863d-65bfd252d017" providerId="ADAL" clId="{1CFEC9FE-5EB5-410A-9760-DE0D7E73BCC9}" dt="2022-09-18T18:19:31.384" v="4060" actId="478"/>
          <ac:spMkLst>
            <pc:docMk/>
            <pc:sldMk cId="53890397" sldId="361"/>
            <ac:spMk id="7" creationId="{15B21550-2DB6-2605-3A42-194221D08BFE}"/>
          </ac:spMkLst>
        </pc:spChg>
        <pc:spChg chg="mod">
          <ac:chgData name="Alex Pang" userId="b35f2c48-39e3-478c-863d-65bfd252d017" providerId="ADAL" clId="{1CFEC9FE-5EB5-410A-9760-DE0D7E73BCC9}" dt="2022-09-18T18:19:06.226" v="4054" actId="1076"/>
          <ac:spMkLst>
            <pc:docMk/>
            <pc:sldMk cId="53890397" sldId="361"/>
            <ac:spMk id="8" creationId="{C7697509-4A8C-5B66-50C0-5A6066F41336}"/>
          </ac:spMkLst>
        </pc:spChg>
        <pc:spChg chg="del mod">
          <ac:chgData name="Alex Pang" userId="b35f2c48-39e3-478c-863d-65bfd252d017" providerId="ADAL" clId="{1CFEC9FE-5EB5-410A-9760-DE0D7E73BCC9}" dt="2022-09-18T18:19:36.290" v="4061" actId="478"/>
          <ac:spMkLst>
            <pc:docMk/>
            <pc:sldMk cId="53890397" sldId="361"/>
            <ac:spMk id="9" creationId="{C3FA57F8-14F6-79D1-29A1-A81DB0933D89}"/>
          </ac:spMkLst>
        </pc:spChg>
        <pc:spChg chg="mod">
          <ac:chgData name="Alex Pang" userId="b35f2c48-39e3-478c-863d-65bfd252d017" providerId="ADAL" clId="{1CFEC9FE-5EB5-410A-9760-DE0D7E73BCC9}" dt="2022-09-18T18:19:11.226" v="4055" actId="1076"/>
          <ac:spMkLst>
            <pc:docMk/>
            <pc:sldMk cId="53890397" sldId="361"/>
            <ac:spMk id="10" creationId="{5371063C-CBDE-7D40-1E17-82A59A2E36A5}"/>
          </ac:spMkLst>
        </pc:spChg>
      </pc:sldChg>
      <pc:sldChg chg="add">
        <pc:chgData name="Alex Pang" userId="b35f2c48-39e3-478c-863d-65bfd252d017" providerId="ADAL" clId="{1CFEC9FE-5EB5-410A-9760-DE0D7E73BCC9}" dt="2022-09-18T18:19:20.755" v="4057" actId="2890"/>
        <pc:sldMkLst>
          <pc:docMk/>
          <pc:sldMk cId="1574574296" sldId="362"/>
        </pc:sldMkLst>
      </pc:sldChg>
      <pc:sldChg chg="addSp delSp modSp new mod">
        <pc:chgData name="Alex Pang" userId="b35f2c48-39e3-478c-863d-65bfd252d017" providerId="ADAL" clId="{1CFEC9FE-5EB5-410A-9760-DE0D7E73BCC9}" dt="2022-09-18T18:27:13.858" v="4207" actId="1076"/>
        <pc:sldMkLst>
          <pc:docMk/>
          <pc:sldMk cId="398514465" sldId="363"/>
        </pc:sldMkLst>
        <pc:spChg chg="mod">
          <ac:chgData name="Alex Pang" userId="b35f2c48-39e3-478c-863d-65bfd252d017" providerId="ADAL" clId="{1CFEC9FE-5EB5-410A-9760-DE0D7E73BCC9}" dt="2022-09-18T18:26:50.691" v="4203" actId="20577"/>
          <ac:spMkLst>
            <pc:docMk/>
            <pc:sldMk cId="398514465" sldId="363"/>
            <ac:spMk id="2" creationId="{1F055DDE-EB8A-B33A-974A-A0B1F9F3057F}"/>
          </ac:spMkLst>
        </pc:spChg>
        <pc:spChg chg="del">
          <ac:chgData name="Alex Pang" userId="b35f2c48-39e3-478c-863d-65bfd252d017" providerId="ADAL" clId="{1CFEC9FE-5EB5-410A-9760-DE0D7E73BCC9}" dt="2022-09-18T18:26:59.408" v="4204" actId="478"/>
          <ac:spMkLst>
            <pc:docMk/>
            <pc:sldMk cId="398514465" sldId="363"/>
            <ac:spMk id="3" creationId="{FB0F8578-3E44-3694-9814-8453A90B1B5A}"/>
          </ac:spMkLst>
        </pc:spChg>
        <pc:spChg chg="add mod">
          <ac:chgData name="Alex Pang" userId="b35f2c48-39e3-478c-863d-65bfd252d017" providerId="ADAL" clId="{1CFEC9FE-5EB5-410A-9760-DE0D7E73BCC9}" dt="2022-09-18T18:27:13.858" v="4207" actId="1076"/>
          <ac:spMkLst>
            <pc:docMk/>
            <pc:sldMk cId="398514465" sldId="363"/>
            <ac:spMk id="5" creationId="{F4EEC75B-827D-A710-315F-6C6063392B49}"/>
          </ac:spMkLst>
        </pc:spChg>
      </pc:sldChg>
      <pc:sldMasterChg chg="modSldLayout">
        <pc:chgData name="Alex Pang" userId="b35f2c48-39e3-478c-863d-65bfd252d017" providerId="ADAL" clId="{1CFEC9FE-5EB5-410A-9760-DE0D7E73BCC9}" dt="2022-09-18T15:34:48.844" v="2787" actId="113"/>
        <pc:sldMasterMkLst>
          <pc:docMk/>
          <pc:sldMasterMk cId="3682365621" sldId="2147483674"/>
        </pc:sldMasterMkLst>
        <pc:sldLayoutChg chg="modSp">
          <pc:chgData name="Alex Pang" userId="b35f2c48-39e3-478c-863d-65bfd252d017" providerId="ADAL" clId="{1CFEC9FE-5EB5-410A-9760-DE0D7E73BCC9}" dt="2022-09-18T15:34:48.844" v="2787" actId="113"/>
          <pc:sldLayoutMkLst>
            <pc:docMk/>
            <pc:sldMasterMk cId="3682365621" sldId="2147483674"/>
            <pc:sldLayoutMk cId="216613234" sldId="2147483686"/>
          </pc:sldLayoutMkLst>
          <pc:spChg chg="mod">
            <ac:chgData name="Alex Pang" userId="b35f2c48-39e3-478c-863d-65bfd252d017" providerId="ADAL" clId="{1CFEC9FE-5EB5-410A-9760-DE0D7E73BCC9}" dt="2022-09-18T15:34:48.844" v="2787" actId="113"/>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1100E076-C9E6-4058-8830-861B42F7838D}"/>
    <pc:docChg chg="custSel addSld delSld modSld sldOrd">
      <pc:chgData name="Alex Pang" userId="b35f2c48-39e3-478c-863d-65bfd252d017" providerId="ADAL" clId="{1100E076-C9E6-4058-8830-861B42F7838D}" dt="2023-04-13T03:01:01.046" v="1377" actId="1076"/>
      <pc:docMkLst>
        <pc:docMk/>
      </pc:docMkLst>
      <pc:sldChg chg="modSp mod">
        <pc:chgData name="Alex Pang" userId="b35f2c48-39e3-478c-863d-65bfd252d017" providerId="ADAL" clId="{1100E076-C9E6-4058-8830-861B42F7838D}" dt="2023-04-13T02:12:21.828" v="14" actId="20577"/>
        <pc:sldMkLst>
          <pc:docMk/>
          <pc:sldMk cId="2325233749" sldId="322"/>
        </pc:sldMkLst>
        <pc:spChg chg="mod">
          <ac:chgData name="Alex Pang" userId="b35f2c48-39e3-478c-863d-65bfd252d017" providerId="ADAL" clId="{1100E076-C9E6-4058-8830-861B42F7838D}" dt="2023-04-13T02:12:21.828" v="14" actId="20577"/>
          <ac:spMkLst>
            <pc:docMk/>
            <pc:sldMk cId="2325233749" sldId="322"/>
            <ac:spMk id="3" creationId="{1A3BE408-AB31-D17C-4359-42742CA8199F}"/>
          </ac:spMkLst>
        </pc:spChg>
      </pc:sldChg>
      <pc:sldChg chg="del">
        <pc:chgData name="Alex Pang" userId="b35f2c48-39e3-478c-863d-65bfd252d017" providerId="ADAL" clId="{1100E076-C9E6-4058-8830-861B42F7838D}" dt="2023-04-13T02:47:00.737" v="981" actId="2696"/>
        <pc:sldMkLst>
          <pc:docMk/>
          <pc:sldMk cId="3228545728" sldId="324"/>
        </pc:sldMkLst>
      </pc:sldChg>
      <pc:sldChg chg="addSp delSp modSp mod">
        <pc:chgData name="Alex Pang" userId="b35f2c48-39e3-478c-863d-65bfd252d017" providerId="ADAL" clId="{1100E076-C9E6-4058-8830-861B42F7838D}" dt="2023-04-13T02:17:20.690" v="70" actId="1076"/>
        <pc:sldMkLst>
          <pc:docMk/>
          <pc:sldMk cId="2362054045" sldId="331"/>
        </pc:sldMkLst>
        <pc:spChg chg="add mod">
          <ac:chgData name="Alex Pang" userId="b35f2c48-39e3-478c-863d-65bfd252d017" providerId="ADAL" clId="{1100E076-C9E6-4058-8830-861B42F7838D}" dt="2023-04-13T02:17:20.690" v="70" actId="1076"/>
          <ac:spMkLst>
            <pc:docMk/>
            <pc:sldMk cId="2362054045" sldId="331"/>
            <ac:spMk id="3" creationId="{C33164BA-56F4-6B36-EE9D-672D4F970230}"/>
          </ac:spMkLst>
        </pc:spChg>
        <pc:spChg chg="mod">
          <ac:chgData name="Alex Pang" userId="b35f2c48-39e3-478c-863d-65bfd252d017" providerId="ADAL" clId="{1100E076-C9E6-4058-8830-861B42F7838D}" dt="2023-04-13T02:17:08.183" v="67" actId="1076"/>
          <ac:spMkLst>
            <pc:docMk/>
            <pc:sldMk cId="2362054045" sldId="331"/>
            <ac:spMk id="6" creationId="{6083D4DE-015E-6E05-B461-4F8E9D29983B}"/>
          </ac:spMkLst>
        </pc:spChg>
        <pc:spChg chg="del">
          <ac:chgData name="Alex Pang" userId="b35f2c48-39e3-478c-863d-65bfd252d017" providerId="ADAL" clId="{1100E076-C9E6-4058-8830-861B42F7838D}" dt="2023-04-13T02:17:10.796" v="68" actId="478"/>
          <ac:spMkLst>
            <pc:docMk/>
            <pc:sldMk cId="2362054045" sldId="331"/>
            <ac:spMk id="23" creationId="{F4DFA88B-3D3F-FD81-1D19-F92E56439087}"/>
          </ac:spMkLst>
        </pc:spChg>
      </pc:sldChg>
      <pc:sldChg chg="addSp delSp modSp mod">
        <pc:chgData name="Alex Pang" userId="b35f2c48-39e3-478c-863d-65bfd252d017" providerId="ADAL" clId="{1100E076-C9E6-4058-8830-861B42F7838D}" dt="2023-04-13T02:18:45.409" v="129" actId="207"/>
        <pc:sldMkLst>
          <pc:docMk/>
          <pc:sldMk cId="3013154624" sldId="335"/>
        </pc:sldMkLst>
        <pc:spChg chg="add del mod">
          <ac:chgData name="Alex Pang" userId="b35f2c48-39e3-478c-863d-65bfd252d017" providerId="ADAL" clId="{1100E076-C9E6-4058-8830-861B42F7838D}" dt="2023-04-13T02:18:01.922" v="74"/>
          <ac:spMkLst>
            <pc:docMk/>
            <pc:sldMk cId="3013154624" sldId="335"/>
            <ac:spMk id="3" creationId="{DF6A2908-B73F-3C59-E6D4-8AE1F6EF93D2}"/>
          </ac:spMkLst>
        </pc:spChg>
        <pc:spChg chg="add mod">
          <ac:chgData name="Alex Pang" userId="b35f2c48-39e3-478c-863d-65bfd252d017" providerId="ADAL" clId="{1100E076-C9E6-4058-8830-861B42F7838D}" dt="2023-04-13T02:18:45.409" v="129" actId="207"/>
          <ac:spMkLst>
            <pc:docMk/>
            <pc:sldMk cId="3013154624" sldId="335"/>
            <ac:spMk id="4" creationId="{4EA5E5CE-8366-9568-5C29-A4372A607BF9}"/>
          </ac:spMkLst>
        </pc:spChg>
        <pc:picChg chg="mod">
          <ac:chgData name="Alex Pang" userId="b35f2c48-39e3-478c-863d-65bfd252d017" providerId="ADAL" clId="{1100E076-C9E6-4058-8830-861B42F7838D}" dt="2023-04-13T02:18:00.868" v="72" actId="1076"/>
          <ac:picMkLst>
            <pc:docMk/>
            <pc:sldMk cId="3013154624" sldId="335"/>
            <ac:picMk id="8" creationId="{42A92C06-12DD-A74E-2010-F1D4D2CA6561}"/>
          </ac:picMkLst>
        </pc:picChg>
      </pc:sldChg>
      <pc:sldChg chg="modSp mod">
        <pc:chgData name="Alex Pang" userId="b35f2c48-39e3-478c-863d-65bfd252d017" providerId="ADAL" clId="{1100E076-C9E6-4058-8830-861B42F7838D}" dt="2023-04-13T02:30:25.387" v="978" actId="255"/>
        <pc:sldMkLst>
          <pc:docMk/>
          <pc:sldMk cId="691748785" sldId="338"/>
        </pc:sldMkLst>
        <pc:spChg chg="mod">
          <ac:chgData name="Alex Pang" userId="b35f2c48-39e3-478c-863d-65bfd252d017" providerId="ADAL" clId="{1100E076-C9E6-4058-8830-861B42F7838D}" dt="2023-04-13T02:30:25.387" v="978" actId="255"/>
          <ac:spMkLst>
            <pc:docMk/>
            <pc:sldMk cId="691748785" sldId="338"/>
            <ac:spMk id="3" creationId="{AE0B62A6-55D6-AC46-77E3-5C51020210E8}"/>
          </ac:spMkLst>
        </pc:spChg>
      </pc:sldChg>
      <pc:sldChg chg="addSp modSp new mod ord modAnim">
        <pc:chgData name="Alex Pang" userId="b35f2c48-39e3-478c-863d-65bfd252d017" providerId="ADAL" clId="{1100E076-C9E6-4058-8830-861B42F7838D}" dt="2023-04-13T02:30:33.988" v="980"/>
        <pc:sldMkLst>
          <pc:docMk/>
          <pc:sldMk cId="2622217794" sldId="341"/>
        </pc:sldMkLst>
        <pc:spChg chg="mod">
          <ac:chgData name="Alex Pang" userId="b35f2c48-39e3-478c-863d-65bfd252d017" providerId="ADAL" clId="{1100E076-C9E6-4058-8830-861B42F7838D}" dt="2023-04-13T02:20:11.210" v="131"/>
          <ac:spMkLst>
            <pc:docMk/>
            <pc:sldMk cId="2622217794" sldId="341"/>
            <ac:spMk id="2" creationId="{FD23CFAB-F29D-C805-6EB1-50136B52CF6A}"/>
          </ac:spMkLst>
        </pc:spChg>
        <pc:spChg chg="add mod">
          <ac:chgData name="Alex Pang" userId="b35f2c48-39e3-478c-863d-65bfd252d017" providerId="ADAL" clId="{1100E076-C9E6-4058-8830-861B42F7838D}" dt="2023-04-13T02:30:11.828" v="977" actId="1076"/>
          <ac:spMkLst>
            <pc:docMk/>
            <pc:sldMk cId="2622217794" sldId="341"/>
            <ac:spMk id="3" creationId="{E8F2ABA0-47A1-7EC5-6520-B0AF8AD6961C}"/>
          </ac:spMkLst>
        </pc:spChg>
      </pc:sldChg>
      <pc:sldChg chg="addSp modSp new mod">
        <pc:chgData name="Alex Pang" userId="b35f2c48-39e3-478c-863d-65bfd252d017" providerId="ADAL" clId="{1100E076-C9E6-4058-8830-861B42F7838D}" dt="2023-04-13T02:51:14.281" v="1329" actId="255"/>
        <pc:sldMkLst>
          <pc:docMk/>
          <pc:sldMk cId="1908543160" sldId="342"/>
        </pc:sldMkLst>
        <pc:spChg chg="mod">
          <ac:chgData name="Alex Pang" userId="b35f2c48-39e3-478c-863d-65bfd252d017" providerId="ADAL" clId="{1100E076-C9E6-4058-8830-861B42F7838D}" dt="2023-04-13T02:47:45.166" v="997" actId="20577"/>
          <ac:spMkLst>
            <pc:docMk/>
            <pc:sldMk cId="1908543160" sldId="342"/>
            <ac:spMk id="2" creationId="{DB1F1356-0A5A-C770-9A45-325EDC7F9492}"/>
          </ac:spMkLst>
        </pc:spChg>
        <pc:spChg chg="mod">
          <ac:chgData name="Alex Pang" userId="b35f2c48-39e3-478c-863d-65bfd252d017" providerId="ADAL" clId="{1100E076-C9E6-4058-8830-861B42F7838D}" dt="2023-04-13T02:50:44.982" v="1298" actId="1076"/>
          <ac:spMkLst>
            <pc:docMk/>
            <pc:sldMk cId="1908543160" sldId="342"/>
            <ac:spMk id="3" creationId="{D3876085-894A-6D46-BCF7-47CC15693DB0}"/>
          </ac:spMkLst>
        </pc:spChg>
        <pc:spChg chg="add mod">
          <ac:chgData name="Alex Pang" userId="b35f2c48-39e3-478c-863d-65bfd252d017" providerId="ADAL" clId="{1100E076-C9E6-4058-8830-861B42F7838D}" dt="2023-04-13T02:51:14.281" v="1329" actId="255"/>
          <ac:spMkLst>
            <pc:docMk/>
            <pc:sldMk cId="1908543160" sldId="342"/>
            <ac:spMk id="4" creationId="{1574AD92-A81E-7826-E686-A53D2A60B18D}"/>
          </ac:spMkLst>
        </pc:spChg>
      </pc:sldChg>
      <pc:sldChg chg="addSp modSp new mod ord">
        <pc:chgData name="Alex Pang" userId="b35f2c48-39e3-478c-863d-65bfd252d017" providerId="ADAL" clId="{1100E076-C9E6-4058-8830-861B42F7838D}" dt="2023-04-13T03:01:01.046" v="1377" actId="1076"/>
        <pc:sldMkLst>
          <pc:docMk/>
          <pc:sldMk cId="2327975842" sldId="343"/>
        </pc:sldMkLst>
        <pc:spChg chg="mod">
          <ac:chgData name="Alex Pang" userId="b35f2c48-39e3-478c-863d-65bfd252d017" providerId="ADAL" clId="{1100E076-C9E6-4058-8830-861B42F7838D}" dt="2023-04-13T03:00:18.647" v="1370" actId="1076"/>
          <ac:spMkLst>
            <pc:docMk/>
            <pc:sldMk cId="2327975842" sldId="343"/>
            <ac:spMk id="2" creationId="{60898188-2727-8DA3-55AA-EE4D4B4A8A70}"/>
          </ac:spMkLst>
        </pc:spChg>
        <pc:picChg chg="add mod">
          <ac:chgData name="Alex Pang" userId="b35f2c48-39e3-478c-863d-65bfd252d017" providerId="ADAL" clId="{1100E076-C9E6-4058-8830-861B42F7838D}" dt="2023-04-13T03:01:01.046" v="1377" actId="1076"/>
          <ac:picMkLst>
            <pc:docMk/>
            <pc:sldMk cId="2327975842" sldId="343"/>
            <ac:picMk id="4" creationId="{5DCD26B2-0B79-E94F-2CE3-C18BD838172A}"/>
          </ac:picMkLst>
        </pc:picChg>
      </pc:sldChg>
    </pc:docChg>
  </pc:docChgLst>
  <pc:docChgLst>
    <pc:chgData name="Alex Pang" userId="b35f2c48-39e3-478c-863d-65bfd252d017" providerId="ADAL" clId="{FCDCDC8D-F43A-4B7A-B008-3C2A29798668}"/>
    <pc:docChg chg="custSel modSld modMainMaster">
      <pc:chgData name="Alex Pang" userId="b35f2c48-39e3-478c-863d-65bfd252d017" providerId="ADAL" clId="{FCDCDC8D-F43A-4B7A-B008-3C2A29798668}" dt="2022-10-21T19:01:10.998" v="9" actId="2711"/>
      <pc:docMkLst>
        <pc:docMk/>
      </pc:docMkLst>
      <pc:sldChg chg="modSp mod">
        <pc:chgData name="Alex Pang" userId="b35f2c48-39e3-478c-863d-65bfd252d017" providerId="ADAL" clId="{FCDCDC8D-F43A-4B7A-B008-3C2A29798668}" dt="2022-10-21T19:00:47.055" v="4" actId="2711"/>
        <pc:sldMkLst>
          <pc:docMk/>
          <pc:sldMk cId="375537584" sldId="321"/>
        </pc:sldMkLst>
        <pc:spChg chg="mod">
          <ac:chgData name="Alex Pang" userId="b35f2c48-39e3-478c-863d-65bfd252d017" providerId="ADAL" clId="{FCDCDC8D-F43A-4B7A-B008-3C2A29798668}" dt="2022-10-21T19:00:38.851" v="3" actId="2711"/>
          <ac:spMkLst>
            <pc:docMk/>
            <pc:sldMk cId="375537584" sldId="321"/>
            <ac:spMk id="3" creationId="{02F87C00-6AC0-887D-AEA9-243D779A4B7F}"/>
          </ac:spMkLst>
        </pc:spChg>
        <pc:spChg chg="mod">
          <ac:chgData name="Alex Pang" userId="b35f2c48-39e3-478c-863d-65bfd252d017" providerId="ADAL" clId="{FCDCDC8D-F43A-4B7A-B008-3C2A29798668}" dt="2022-10-21T19:00:47.055" v="4" actId="2711"/>
          <ac:spMkLst>
            <pc:docMk/>
            <pc:sldMk cId="375537584" sldId="321"/>
            <ac:spMk id="4" creationId="{905FC1C9-83F1-2CBD-6B8A-2FE474DBEA7A}"/>
          </ac:spMkLst>
        </pc:spChg>
      </pc:sldChg>
      <pc:sldChg chg="delSp mod">
        <pc:chgData name="Alex Pang" userId="b35f2c48-39e3-478c-863d-65bfd252d017" providerId="ADAL" clId="{FCDCDC8D-F43A-4B7A-B008-3C2A29798668}" dt="2022-10-21T19:00:56.237" v="5" actId="478"/>
        <pc:sldMkLst>
          <pc:docMk/>
          <pc:sldMk cId="2325233749" sldId="322"/>
        </pc:sldMkLst>
        <pc:spChg chg="del">
          <ac:chgData name="Alex Pang" userId="b35f2c48-39e3-478c-863d-65bfd252d017" providerId="ADAL" clId="{FCDCDC8D-F43A-4B7A-B008-3C2A29798668}" dt="2022-10-21T19:00:56.237" v="5" actId="478"/>
          <ac:spMkLst>
            <pc:docMk/>
            <pc:sldMk cId="2325233749" sldId="322"/>
            <ac:spMk id="5" creationId="{91F3D353-FC7C-72A3-20E6-E489F29E77AD}"/>
          </ac:spMkLst>
        </pc:spChg>
      </pc:sldChg>
      <pc:sldChg chg="modSp modAnim">
        <pc:chgData name="Alex Pang" userId="b35f2c48-39e3-478c-863d-65bfd252d017" providerId="ADAL" clId="{FCDCDC8D-F43A-4B7A-B008-3C2A29798668}" dt="2022-10-21T19:01:10.998" v="9" actId="2711"/>
        <pc:sldMkLst>
          <pc:docMk/>
          <pc:sldMk cId="440738146" sldId="324"/>
        </pc:sldMkLst>
        <pc:spChg chg="mod">
          <ac:chgData name="Alex Pang" userId="b35f2c48-39e3-478c-863d-65bfd252d017" providerId="ADAL" clId="{FCDCDC8D-F43A-4B7A-B008-3C2A29798668}" dt="2022-10-21T19:01:10.998" v="9" actId="2711"/>
          <ac:spMkLst>
            <pc:docMk/>
            <pc:sldMk cId="440738146" sldId="324"/>
            <ac:spMk id="4" creationId="{B8D9185B-879E-7939-87EE-D74502A273E0}"/>
          </ac:spMkLst>
        </pc:spChg>
      </pc:sldChg>
      <pc:sldMasterChg chg="modSldLayout">
        <pc:chgData name="Alex Pang" userId="b35f2c48-39e3-478c-863d-65bfd252d017" providerId="ADAL" clId="{FCDCDC8D-F43A-4B7A-B008-3C2A29798668}" dt="2022-10-21T19:00:15.903" v="1" actId="2711"/>
        <pc:sldMasterMkLst>
          <pc:docMk/>
          <pc:sldMasterMk cId="3682365621" sldId="2147483674"/>
        </pc:sldMasterMkLst>
        <pc:sldLayoutChg chg="modSp">
          <pc:chgData name="Alex Pang" userId="b35f2c48-39e3-478c-863d-65bfd252d017" providerId="ADAL" clId="{FCDCDC8D-F43A-4B7A-B008-3C2A29798668}" dt="2022-10-21T19:00:15.903" v="1" actId="2711"/>
          <pc:sldLayoutMkLst>
            <pc:docMk/>
            <pc:sldMasterMk cId="3682365621" sldId="2147483674"/>
            <pc:sldLayoutMk cId="216613234" sldId="2147483686"/>
          </pc:sldLayoutMkLst>
          <pc:spChg chg="mod">
            <ac:chgData name="Alex Pang" userId="b35f2c48-39e3-478c-863d-65bfd252d017" providerId="ADAL" clId="{FCDCDC8D-F43A-4B7A-B008-3C2A29798668}" dt="2022-10-21T19:00:15.903" v="1" actId="2711"/>
            <ac:spMkLst>
              <pc:docMk/>
              <pc:sldMasterMk cId="3682365621" sldId="2147483674"/>
              <pc:sldLayoutMk cId="216613234" sldId="2147483686"/>
              <ac:spMk id="3" creationId="{00000000-0000-0000-0000-000000000000}"/>
            </ac:spMkLst>
          </pc:spChg>
          <pc:spChg chg="mod">
            <ac:chgData name="Alex Pang" userId="b35f2c48-39e3-478c-863d-65bfd252d017" providerId="ADAL" clId="{FCDCDC8D-F43A-4B7A-B008-3C2A29798668}" dt="2022-10-21T18:59:52.586" v="0" actId="2711"/>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D89CB2A6-20C1-4DE1-B079-A357574EC158}"/>
    <pc:docChg chg="undo custSel addSld delSld modSld sldOrd modMainMaster">
      <pc:chgData name="Alex Pang" userId="b35f2c48-39e3-478c-863d-65bfd252d017" providerId="ADAL" clId="{D89CB2A6-20C1-4DE1-B079-A357574EC158}" dt="2023-04-10T22:35:10.205" v="1703" actId="2696"/>
      <pc:docMkLst>
        <pc:docMk/>
      </pc:docMkLst>
      <pc:sldChg chg="modSp del mod">
        <pc:chgData name="Alex Pang" userId="b35f2c48-39e3-478c-863d-65bfd252d017" providerId="ADAL" clId="{D89CB2A6-20C1-4DE1-B079-A357574EC158}" dt="2023-04-10T21:56:31.485" v="1367" actId="2696"/>
        <pc:sldMkLst>
          <pc:docMk/>
          <pc:sldMk cId="0" sldId="259"/>
        </pc:sldMkLst>
        <pc:spChg chg="mod">
          <ac:chgData name="Alex Pang" userId="b35f2c48-39e3-478c-863d-65bfd252d017" providerId="ADAL" clId="{D89CB2A6-20C1-4DE1-B079-A357574EC158}" dt="2023-04-10T21:56:17.522" v="1366" actId="6549"/>
          <ac:spMkLst>
            <pc:docMk/>
            <pc:sldMk cId="0" sldId="259"/>
            <ac:spMk id="2" creationId="{00000000-0000-0000-0000-000000000000}"/>
          </ac:spMkLst>
        </pc:spChg>
      </pc:sldChg>
      <pc:sldChg chg="modSp mod">
        <pc:chgData name="Alex Pang" userId="b35f2c48-39e3-478c-863d-65bfd252d017" providerId="ADAL" clId="{D89CB2A6-20C1-4DE1-B079-A357574EC158}" dt="2023-04-10T22:05:01.141" v="1424" actId="20577"/>
        <pc:sldMkLst>
          <pc:docMk/>
          <pc:sldMk cId="0" sldId="260"/>
        </pc:sldMkLst>
        <pc:spChg chg="mod">
          <ac:chgData name="Alex Pang" userId="b35f2c48-39e3-478c-863d-65bfd252d017" providerId="ADAL" clId="{D89CB2A6-20C1-4DE1-B079-A357574EC158}" dt="2023-04-10T22:05:01.141" v="1424" actId="20577"/>
          <ac:spMkLst>
            <pc:docMk/>
            <pc:sldMk cId="0" sldId="260"/>
            <ac:spMk id="2" creationId="{00000000-0000-0000-0000-000000000000}"/>
          </ac:spMkLst>
        </pc:spChg>
      </pc:sldChg>
      <pc:sldChg chg="del">
        <pc:chgData name="Alex Pang" userId="b35f2c48-39e3-478c-863d-65bfd252d017" providerId="ADAL" clId="{D89CB2A6-20C1-4DE1-B079-A357574EC158}" dt="2023-04-10T22:05:14.941" v="1425" actId="2696"/>
        <pc:sldMkLst>
          <pc:docMk/>
          <pc:sldMk cId="0" sldId="264"/>
        </pc:sldMkLst>
      </pc:sldChg>
      <pc:sldChg chg="del">
        <pc:chgData name="Alex Pang" userId="b35f2c48-39e3-478c-863d-65bfd252d017" providerId="ADAL" clId="{D89CB2A6-20C1-4DE1-B079-A357574EC158}" dt="2023-04-10T22:05:21.270" v="1426" actId="2696"/>
        <pc:sldMkLst>
          <pc:docMk/>
          <pc:sldMk cId="0" sldId="265"/>
        </pc:sldMkLst>
      </pc:sldChg>
      <pc:sldChg chg="del">
        <pc:chgData name="Alex Pang" userId="b35f2c48-39e3-478c-863d-65bfd252d017" providerId="ADAL" clId="{D89CB2A6-20C1-4DE1-B079-A357574EC158}" dt="2023-04-10T22:05:25.015" v="1427" actId="2696"/>
        <pc:sldMkLst>
          <pc:docMk/>
          <pc:sldMk cId="0" sldId="266"/>
        </pc:sldMkLst>
      </pc:sldChg>
      <pc:sldChg chg="modSp del mod">
        <pc:chgData name="Alex Pang" userId="b35f2c48-39e3-478c-863d-65bfd252d017" providerId="ADAL" clId="{D89CB2A6-20C1-4DE1-B079-A357574EC158}" dt="2023-04-10T22:07:52.534" v="1428" actId="47"/>
        <pc:sldMkLst>
          <pc:docMk/>
          <pc:sldMk cId="0" sldId="267"/>
        </pc:sldMkLst>
        <pc:picChg chg="mod">
          <ac:chgData name="Alex Pang" userId="b35f2c48-39e3-478c-863d-65bfd252d017" providerId="ADAL" clId="{D89CB2A6-20C1-4DE1-B079-A357574EC158}" dt="2023-04-10T21:49:11.108" v="1306" actId="1076"/>
          <ac:picMkLst>
            <pc:docMk/>
            <pc:sldMk cId="0" sldId="267"/>
            <ac:picMk id="3" creationId="{00000000-0000-0000-0000-000000000000}"/>
          </ac:picMkLst>
        </pc:picChg>
      </pc:sldChg>
      <pc:sldChg chg="addSp modSp del mod">
        <pc:chgData name="Alex Pang" userId="b35f2c48-39e3-478c-863d-65bfd252d017" providerId="ADAL" clId="{D89CB2A6-20C1-4DE1-B079-A357574EC158}" dt="2023-04-10T22:07:54.557" v="1429" actId="47"/>
        <pc:sldMkLst>
          <pc:docMk/>
          <pc:sldMk cId="0" sldId="268"/>
        </pc:sldMkLst>
        <pc:spChg chg="mod">
          <ac:chgData name="Alex Pang" userId="b35f2c48-39e3-478c-863d-65bfd252d017" providerId="ADAL" clId="{D89CB2A6-20C1-4DE1-B079-A357574EC158}" dt="2023-04-10T21:33:41.708" v="1024" actId="6549"/>
          <ac:spMkLst>
            <pc:docMk/>
            <pc:sldMk cId="0" sldId="268"/>
            <ac:spMk id="2" creationId="{00000000-0000-0000-0000-000000000000}"/>
          </ac:spMkLst>
        </pc:spChg>
        <pc:spChg chg="add mod">
          <ac:chgData name="Alex Pang" userId="b35f2c48-39e3-478c-863d-65bfd252d017" providerId="ADAL" clId="{D89CB2A6-20C1-4DE1-B079-A357574EC158}" dt="2023-04-10T21:04:30.571" v="567" actId="2711"/>
          <ac:spMkLst>
            <pc:docMk/>
            <pc:sldMk cId="0" sldId="268"/>
            <ac:spMk id="6" creationId="{080DC5E9-79CA-AE25-C8E1-CD9966C1344A}"/>
          </ac:spMkLst>
        </pc:spChg>
      </pc:sldChg>
      <pc:sldChg chg="delSp mod">
        <pc:chgData name="Alex Pang" userId="b35f2c48-39e3-478c-863d-65bfd252d017" providerId="ADAL" clId="{D89CB2A6-20C1-4DE1-B079-A357574EC158}" dt="2023-04-10T22:12:56.190" v="1444" actId="478"/>
        <pc:sldMkLst>
          <pc:docMk/>
          <pc:sldMk cId="0" sldId="273"/>
        </pc:sldMkLst>
        <pc:spChg chg="del">
          <ac:chgData name="Alex Pang" userId="b35f2c48-39e3-478c-863d-65bfd252d017" providerId="ADAL" clId="{D89CB2A6-20C1-4DE1-B079-A357574EC158}" dt="2023-04-10T22:12:56.190" v="1444" actId="478"/>
          <ac:spMkLst>
            <pc:docMk/>
            <pc:sldMk cId="0" sldId="273"/>
            <ac:spMk id="4" creationId="{00000000-0000-0000-0000-000000000000}"/>
          </ac:spMkLst>
        </pc:spChg>
      </pc:sldChg>
      <pc:sldChg chg="delSp modSp mod">
        <pc:chgData name="Alex Pang" userId="b35f2c48-39e3-478c-863d-65bfd252d017" providerId="ADAL" clId="{D89CB2A6-20C1-4DE1-B079-A357574EC158}" dt="2023-04-10T22:12:51.368" v="1443" actId="478"/>
        <pc:sldMkLst>
          <pc:docMk/>
          <pc:sldMk cId="0" sldId="274"/>
        </pc:sldMkLst>
        <pc:spChg chg="del mod">
          <ac:chgData name="Alex Pang" userId="b35f2c48-39e3-478c-863d-65bfd252d017" providerId="ADAL" clId="{D89CB2A6-20C1-4DE1-B079-A357574EC158}" dt="2023-04-10T22:12:51.368" v="1443" actId="478"/>
          <ac:spMkLst>
            <pc:docMk/>
            <pc:sldMk cId="0" sldId="274"/>
            <ac:spMk id="4" creationId="{00000000-0000-0000-0000-000000000000}"/>
          </ac:spMkLst>
        </pc:spChg>
      </pc:sldChg>
      <pc:sldChg chg="delSp mod">
        <pc:chgData name="Alex Pang" userId="b35f2c48-39e3-478c-863d-65bfd252d017" providerId="ADAL" clId="{D89CB2A6-20C1-4DE1-B079-A357574EC158}" dt="2023-04-10T22:12:44.539" v="1441" actId="478"/>
        <pc:sldMkLst>
          <pc:docMk/>
          <pc:sldMk cId="0" sldId="275"/>
        </pc:sldMkLst>
        <pc:spChg chg="del">
          <ac:chgData name="Alex Pang" userId="b35f2c48-39e3-478c-863d-65bfd252d017" providerId="ADAL" clId="{D89CB2A6-20C1-4DE1-B079-A357574EC158}" dt="2023-04-10T22:12:44.539" v="1441" actId="478"/>
          <ac:spMkLst>
            <pc:docMk/>
            <pc:sldMk cId="0" sldId="275"/>
            <ac:spMk id="4" creationId="{00000000-0000-0000-0000-000000000000}"/>
          </ac:spMkLst>
        </pc:spChg>
      </pc:sldChg>
      <pc:sldChg chg="addSp modSp mod">
        <pc:chgData name="Alex Pang" userId="b35f2c48-39e3-478c-863d-65bfd252d017" providerId="ADAL" clId="{D89CB2A6-20C1-4DE1-B079-A357574EC158}" dt="2023-04-10T22:12:10.977" v="1440" actId="14100"/>
        <pc:sldMkLst>
          <pc:docMk/>
          <pc:sldMk cId="0" sldId="276"/>
        </pc:sldMkLst>
        <pc:picChg chg="add mod">
          <ac:chgData name="Alex Pang" userId="b35f2c48-39e3-478c-863d-65bfd252d017" providerId="ADAL" clId="{D89CB2A6-20C1-4DE1-B079-A357574EC158}" dt="2023-04-10T22:12:10.977" v="1440" actId="14100"/>
          <ac:picMkLst>
            <pc:docMk/>
            <pc:sldMk cId="0" sldId="276"/>
            <ac:picMk id="6" creationId="{14740A8F-3711-8EF3-9FAF-AF52B07C95A7}"/>
          </ac:picMkLst>
        </pc:picChg>
        <pc:picChg chg="add mod">
          <ac:chgData name="Alex Pang" userId="b35f2c48-39e3-478c-863d-65bfd252d017" providerId="ADAL" clId="{D89CB2A6-20C1-4DE1-B079-A357574EC158}" dt="2023-04-10T22:11:57.887" v="1439" actId="14100"/>
          <ac:picMkLst>
            <pc:docMk/>
            <pc:sldMk cId="0" sldId="276"/>
            <ac:picMk id="8" creationId="{25998417-A182-3AD1-EC7A-0C584EEA2563}"/>
          </ac:picMkLst>
        </pc:picChg>
      </pc:sldChg>
      <pc:sldChg chg="modSp mod">
        <pc:chgData name="Alex Pang" userId="b35f2c48-39e3-478c-863d-65bfd252d017" providerId="ADAL" clId="{D89CB2A6-20C1-4DE1-B079-A357574EC158}" dt="2023-04-10T22:28:30.053" v="1563" actId="20577"/>
        <pc:sldMkLst>
          <pc:docMk/>
          <pc:sldMk cId="578519041" sldId="284"/>
        </pc:sldMkLst>
        <pc:spChg chg="mod">
          <ac:chgData name="Alex Pang" userId="b35f2c48-39e3-478c-863d-65bfd252d017" providerId="ADAL" clId="{D89CB2A6-20C1-4DE1-B079-A357574EC158}" dt="2023-04-10T22:28:30.053" v="1563" actId="20577"/>
          <ac:spMkLst>
            <pc:docMk/>
            <pc:sldMk cId="578519041" sldId="284"/>
            <ac:spMk id="2" creationId="{2B46E551-C98B-7BC3-DFAA-5D3489622D89}"/>
          </ac:spMkLst>
        </pc:spChg>
        <pc:spChg chg="mod">
          <ac:chgData name="Alex Pang" userId="b35f2c48-39e3-478c-863d-65bfd252d017" providerId="ADAL" clId="{D89CB2A6-20C1-4DE1-B079-A357574EC158}" dt="2023-04-10T22:21:13.046" v="1533" actId="2711"/>
          <ac:spMkLst>
            <pc:docMk/>
            <pc:sldMk cId="578519041" sldId="284"/>
            <ac:spMk id="10" creationId="{DF8B2B6B-C3AE-E92B-9F35-DA19E922C0CE}"/>
          </ac:spMkLst>
        </pc:spChg>
        <pc:spChg chg="mod">
          <ac:chgData name="Alex Pang" userId="b35f2c48-39e3-478c-863d-65bfd252d017" providerId="ADAL" clId="{D89CB2A6-20C1-4DE1-B079-A357574EC158}" dt="2023-04-10T22:21:19.260" v="1534" actId="2711"/>
          <ac:spMkLst>
            <pc:docMk/>
            <pc:sldMk cId="578519041" sldId="284"/>
            <ac:spMk id="11" creationId="{7CEEFA44-599E-D058-8D04-C71A326DB414}"/>
          </ac:spMkLst>
        </pc:spChg>
      </pc:sldChg>
      <pc:sldChg chg="modSp mod">
        <pc:chgData name="Alex Pang" userId="b35f2c48-39e3-478c-863d-65bfd252d017" providerId="ADAL" clId="{D89CB2A6-20C1-4DE1-B079-A357574EC158}" dt="2023-04-10T22:20:50.322" v="1530" actId="2711"/>
        <pc:sldMkLst>
          <pc:docMk/>
          <pc:sldMk cId="3975326248" sldId="285"/>
        </pc:sldMkLst>
        <pc:spChg chg="mod">
          <ac:chgData name="Alex Pang" userId="b35f2c48-39e3-478c-863d-65bfd252d017" providerId="ADAL" clId="{D89CB2A6-20C1-4DE1-B079-A357574EC158}" dt="2023-04-10T22:20:43.536" v="1529" actId="2711"/>
          <ac:spMkLst>
            <pc:docMk/>
            <pc:sldMk cId="3975326248" sldId="285"/>
            <ac:spMk id="14" creationId="{551E8CC0-6F2A-637F-7E2E-7FE0963D3A7F}"/>
          </ac:spMkLst>
        </pc:spChg>
        <pc:spChg chg="mod">
          <ac:chgData name="Alex Pang" userId="b35f2c48-39e3-478c-863d-65bfd252d017" providerId="ADAL" clId="{D89CB2A6-20C1-4DE1-B079-A357574EC158}" dt="2023-04-10T22:20:50.322" v="1530" actId="2711"/>
          <ac:spMkLst>
            <pc:docMk/>
            <pc:sldMk cId="3975326248" sldId="285"/>
            <ac:spMk id="15" creationId="{87FB7CEE-E70B-8A5C-A403-1FC822663B09}"/>
          </ac:spMkLst>
        </pc:spChg>
      </pc:sldChg>
      <pc:sldChg chg="modSp mod">
        <pc:chgData name="Alex Pang" userId="b35f2c48-39e3-478c-863d-65bfd252d017" providerId="ADAL" clId="{D89CB2A6-20C1-4DE1-B079-A357574EC158}" dt="2023-04-10T22:20:33.746" v="1528" actId="20577"/>
        <pc:sldMkLst>
          <pc:docMk/>
          <pc:sldMk cId="2157641186" sldId="287"/>
        </pc:sldMkLst>
        <pc:spChg chg="mod">
          <ac:chgData name="Alex Pang" userId="b35f2c48-39e3-478c-863d-65bfd252d017" providerId="ADAL" clId="{D89CB2A6-20C1-4DE1-B079-A357574EC158}" dt="2023-04-10T22:20:20.341" v="1525" actId="2711"/>
          <ac:spMkLst>
            <pc:docMk/>
            <pc:sldMk cId="2157641186" sldId="287"/>
            <ac:spMk id="6" creationId="{765C99E6-EB38-A360-1478-1CE231371D79}"/>
          </ac:spMkLst>
        </pc:spChg>
        <pc:spChg chg="mod">
          <ac:chgData name="Alex Pang" userId="b35f2c48-39e3-478c-863d-65bfd252d017" providerId="ADAL" clId="{D89CB2A6-20C1-4DE1-B079-A357574EC158}" dt="2023-04-10T22:20:33.746" v="1528" actId="20577"/>
          <ac:spMkLst>
            <pc:docMk/>
            <pc:sldMk cId="2157641186" sldId="287"/>
            <ac:spMk id="11" creationId="{8E059756-F48B-4A94-D9D4-9274E67FCB0D}"/>
          </ac:spMkLst>
        </pc:spChg>
      </pc:sldChg>
      <pc:sldChg chg="modSp mod">
        <pc:chgData name="Alex Pang" userId="b35f2c48-39e3-478c-863d-65bfd252d017" providerId="ADAL" clId="{D89CB2A6-20C1-4DE1-B079-A357574EC158}" dt="2023-04-10T22:19:37.655" v="1519" actId="255"/>
        <pc:sldMkLst>
          <pc:docMk/>
          <pc:sldMk cId="499750815" sldId="288"/>
        </pc:sldMkLst>
        <pc:spChg chg="mod">
          <ac:chgData name="Alex Pang" userId="b35f2c48-39e3-478c-863d-65bfd252d017" providerId="ADAL" clId="{D89CB2A6-20C1-4DE1-B079-A357574EC158}" dt="2023-04-10T22:19:37.655" v="1519" actId="255"/>
          <ac:spMkLst>
            <pc:docMk/>
            <pc:sldMk cId="499750815" sldId="288"/>
            <ac:spMk id="3" creationId="{9CCBD688-67AF-972B-3AB7-30AAFA54081B}"/>
          </ac:spMkLst>
        </pc:spChg>
      </pc:sldChg>
      <pc:sldChg chg="modSp mod">
        <pc:chgData name="Alex Pang" userId="b35f2c48-39e3-478c-863d-65bfd252d017" providerId="ADAL" clId="{D89CB2A6-20C1-4DE1-B079-A357574EC158}" dt="2023-04-10T22:20:06.530" v="1524" actId="1076"/>
        <pc:sldMkLst>
          <pc:docMk/>
          <pc:sldMk cId="385550389" sldId="289"/>
        </pc:sldMkLst>
        <pc:spChg chg="mod">
          <ac:chgData name="Alex Pang" userId="b35f2c48-39e3-478c-863d-65bfd252d017" providerId="ADAL" clId="{D89CB2A6-20C1-4DE1-B079-A357574EC158}" dt="2023-04-10T22:20:06.530" v="1524" actId="1076"/>
          <ac:spMkLst>
            <pc:docMk/>
            <pc:sldMk cId="385550389" sldId="289"/>
            <ac:spMk id="5" creationId="{04E75AC6-DB6B-D202-AD7B-E2274F45B491}"/>
          </ac:spMkLst>
        </pc:spChg>
        <pc:picChg chg="mod">
          <ac:chgData name="Alex Pang" userId="b35f2c48-39e3-478c-863d-65bfd252d017" providerId="ADAL" clId="{D89CB2A6-20C1-4DE1-B079-A357574EC158}" dt="2023-04-10T22:19:58.757" v="1522" actId="1076"/>
          <ac:picMkLst>
            <pc:docMk/>
            <pc:sldMk cId="385550389" sldId="289"/>
            <ac:picMk id="4" creationId="{840CDD49-1479-5EBF-8709-7C281D8D81C1}"/>
          </ac:picMkLst>
        </pc:picChg>
      </pc:sldChg>
      <pc:sldChg chg="modSp mod">
        <pc:chgData name="Alex Pang" userId="b35f2c48-39e3-478c-863d-65bfd252d017" providerId="ADAL" clId="{D89CB2A6-20C1-4DE1-B079-A357574EC158}" dt="2023-04-10T22:21:02.987" v="1532" actId="2711"/>
        <pc:sldMkLst>
          <pc:docMk/>
          <pc:sldMk cId="1848385595" sldId="290"/>
        </pc:sldMkLst>
        <pc:spChg chg="mod">
          <ac:chgData name="Alex Pang" userId="b35f2c48-39e3-478c-863d-65bfd252d017" providerId="ADAL" clId="{D89CB2A6-20C1-4DE1-B079-A357574EC158}" dt="2023-04-10T22:20:57.572" v="1531" actId="2711"/>
          <ac:spMkLst>
            <pc:docMk/>
            <pc:sldMk cId="1848385595" sldId="290"/>
            <ac:spMk id="12" creationId="{F8628C82-A88D-1C59-BDEE-D3AF5BED50E4}"/>
          </ac:spMkLst>
        </pc:spChg>
        <pc:spChg chg="mod">
          <ac:chgData name="Alex Pang" userId="b35f2c48-39e3-478c-863d-65bfd252d017" providerId="ADAL" clId="{D89CB2A6-20C1-4DE1-B079-A357574EC158}" dt="2023-04-10T22:21:02.987" v="1532" actId="2711"/>
          <ac:spMkLst>
            <pc:docMk/>
            <pc:sldMk cId="1848385595" sldId="290"/>
            <ac:spMk id="13" creationId="{79DA40BA-FAF7-9FC4-6FA2-921DFB251ED1}"/>
          </ac:spMkLst>
        </pc:spChg>
      </pc:sldChg>
      <pc:sldChg chg="addSp delSp modSp mod">
        <pc:chgData name="Alex Pang" userId="b35f2c48-39e3-478c-863d-65bfd252d017" providerId="ADAL" clId="{D89CB2A6-20C1-4DE1-B079-A357574EC158}" dt="2023-04-10T22:30:46.428" v="1574" actId="11529"/>
        <pc:sldMkLst>
          <pc:docMk/>
          <pc:sldMk cId="0" sldId="303"/>
        </pc:sldMkLst>
        <pc:spChg chg="del">
          <ac:chgData name="Alex Pang" userId="b35f2c48-39e3-478c-863d-65bfd252d017" providerId="ADAL" clId="{D89CB2A6-20C1-4DE1-B079-A357574EC158}" dt="2023-04-10T22:30:10.901" v="1564" actId="478"/>
          <ac:spMkLst>
            <pc:docMk/>
            <pc:sldMk cId="0" sldId="303"/>
            <ac:spMk id="3" creationId="{00000000-0000-0000-0000-000000000000}"/>
          </ac:spMkLst>
        </pc:spChg>
        <pc:spChg chg="add del mod">
          <ac:chgData name="Alex Pang" userId="b35f2c48-39e3-478c-863d-65bfd252d017" providerId="ADAL" clId="{D89CB2A6-20C1-4DE1-B079-A357574EC158}" dt="2023-04-10T22:30:13.738" v="1565" actId="478"/>
          <ac:spMkLst>
            <pc:docMk/>
            <pc:sldMk cId="0" sldId="303"/>
            <ac:spMk id="12" creationId="{E632E84C-EF1B-4242-B20F-91343A7DE66E}"/>
          </ac:spMkLst>
        </pc:spChg>
        <pc:spChg chg="add mod">
          <ac:chgData name="Alex Pang" userId="b35f2c48-39e3-478c-863d-65bfd252d017" providerId="ADAL" clId="{D89CB2A6-20C1-4DE1-B079-A357574EC158}" dt="2023-04-10T22:30:37.269" v="1573" actId="20577"/>
          <ac:spMkLst>
            <pc:docMk/>
            <pc:sldMk cId="0" sldId="303"/>
            <ac:spMk id="13" creationId="{C3612DE2-763F-3BAA-77DB-A0DAED09124D}"/>
          </ac:spMkLst>
        </pc:spChg>
        <pc:cxnChg chg="add">
          <ac:chgData name="Alex Pang" userId="b35f2c48-39e3-478c-863d-65bfd252d017" providerId="ADAL" clId="{D89CB2A6-20C1-4DE1-B079-A357574EC158}" dt="2023-04-10T22:30:46.428" v="1574" actId="11529"/>
          <ac:cxnSpMkLst>
            <pc:docMk/>
            <pc:sldMk cId="0" sldId="303"/>
            <ac:cxnSpMk id="15" creationId="{5B8C563D-DDEF-CA77-030A-F998679B36E2}"/>
          </ac:cxnSpMkLst>
        </pc:cxnChg>
      </pc:sldChg>
      <pc:sldChg chg="addSp delSp modSp mod">
        <pc:chgData name="Alex Pang" userId="b35f2c48-39e3-478c-863d-65bfd252d017" providerId="ADAL" clId="{D89CB2A6-20C1-4DE1-B079-A357574EC158}" dt="2023-04-10T22:31:30.252" v="1586" actId="478"/>
        <pc:sldMkLst>
          <pc:docMk/>
          <pc:sldMk cId="0" sldId="304"/>
        </pc:sldMkLst>
        <pc:spChg chg="del">
          <ac:chgData name="Alex Pang" userId="b35f2c48-39e3-478c-863d-65bfd252d017" providerId="ADAL" clId="{D89CB2A6-20C1-4DE1-B079-A357574EC158}" dt="2023-04-10T22:30:57.754" v="1575" actId="478"/>
          <ac:spMkLst>
            <pc:docMk/>
            <pc:sldMk cId="0" sldId="304"/>
            <ac:spMk id="2" creationId="{00000000-0000-0000-0000-000000000000}"/>
          </ac:spMkLst>
        </pc:spChg>
        <pc:spChg chg="add mod">
          <ac:chgData name="Alex Pang" userId="b35f2c48-39e3-478c-863d-65bfd252d017" providerId="ADAL" clId="{D89CB2A6-20C1-4DE1-B079-A357574EC158}" dt="2023-04-10T22:30:59.143" v="1576"/>
          <ac:spMkLst>
            <pc:docMk/>
            <pc:sldMk cId="0" sldId="304"/>
            <ac:spMk id="9" creationId="{8A24EE17-726F-91DF-6EFB-E168BC23F5CD}"/>
          </ac:spMkLst>
        </pc:spChg>
        <pc:cxnChg chg="add del mod">
          <ac:chgData name="Alex Pang" userId="b35f2c48-39e3-478c-863d-65bfd252d017" providerId="ADAL" clId="{D89CB2A6-20C1-4DE1-B079-A357574EC158}" dt="2023-04-10T22:31:30.252" v="1586" actId="478"/>
          <ac:cxnSpMkLst>
            <pc:docMk/>
            <pc:sldMk cId="0" sldId="304"/>
            <ac:cxnSpMk id="10" creationId="{7528FA55-9379-49E2-D558-359D6E711259}"/>
          </ac:cxnSpMkLst>
        </pc:cxnChg>
      </pc:sldChg>
      <pc:sldChg chg="addSp delSp modSp mod">
        <pc:chgData name="Alex Pang" userId="b35f2c48-39e3-478c-863d-65bfd252d017" providerId="ADAL" clId="{D89CB2A6-20C1-4DE1-B079-A357574EC158}" dt="2023-04-10T22:31:08.082" v="1579"/>
        <pc:sldMkLst>
          <pc:docMk/>
          <pc:sldMk cId="0" sldId="305"/>
        </pc:sldMkLst>
        <pc:spChg chg="del">
          <ac:chgData name="Alex Pang" userId="b35f2c48-39e3-478c-863d-65bfd252d017" providerId="ADAL" clId="{D89CB2A6-20C1-4DE1-B079-A357574EC158}" dt="2023-04-10T22:31:03.371" v="1577" actId="478"/>
          <ac:spMkLst>
            <pc:docMk/>
            <pc:sldMk cId="0" sldId="305"/>
            <ac:spMk id="2" creationId="{00000000-0000-0000-0000-000000000000}"/>
          </ac:spMkLst>
        </pc:spChg>
        <pc:spChg chg="add del mod">
          <ac:chgData name="Alex Pang" userId="b35f2c48-39e3-478c-863d-65bfd252d017" providerId="ADAL" clId="{D89CB2A6-20C1-4DE1-B079-A357574EC158}" dt="2023-04-10T22:31:07.527" v="1578" actId="478"/>
          <ac:spMkLst>
            <pc:docMk/>
            <pc:sldMk cId="0" sldId="305"/>
            <ac:spMk id="16" creationId="{17BFCF7A-030F-3623-7725-3829E5F3F72A}"/>
          </ac:spMkLst>
        </pc:spChg>
        <pc:spChg chg="add mod">
          <ac:chgData name="Alex Pang" userId="b35f2c48-39e3-478c-863d-65bfd252d017" providerId="ADAL" clId="{D89CB2A6-20C1-4DE1-B079-A357574EC158}" dt="2023-04-10T22:31:08.082" v="1579"/>
          <ac:spMkLst>
            <pc:docMk/>
            <pc:sldMk cId="0" sldId="305"/>
            <ac:spMk id="17" creationId="{28DBA6CC-240E-96BA-74EA-8601AB4F0460}"/>
          </ac:spMkLst>
        </pc:spChg>
        <pc:cxnChg chg="add mod">
          <ac:chgData name="Alex Pang" userId="b35f2c48-39e3-478c-863d-65bfd252d017" providerId="ADAL" clId="{D89CB2A6-20C1-4DE1-B079-A357574EC158}" dt="2023-04-10T22:31:08.082" v="1579"/>
          <ac:cxnSpMkLst>
            <pc:docMk/>
            <pc:sldMk cId="0" sldId="305"/>
            <ac:cxnSpMk id="18" creationId="{536289C3-637A-71C1-4591-1E1BFFC79928}"/>
          </ac:cxnSpMkLst>
        </pc:cxnChg>
      </pc:sldChg>
      <pc:sldChg chg="addSp delSp modSp mod">
        <pc:chgData name="Alex Pang" userId="b35f2c48-39e3-478c-863d-65bfd252d017" providerId="ADAL" clId="{D89CB2A6-20C1-4DE1-B079-A357574EC158}" dt="2023-04-10T22:31:14.816" v="1582"/>
        <pc:sldMkLst>
          <pc:docMk/>
          <pc:sldMk cId="0" sldId="306"/>
        </pc:sldMkLst>
        <pc:spChg chg="del">
          <ac:chgData name="Alex Pang" userId="b35f2c48-39e3-478c-863d-65bfd252d017" providerId="ADAL" clId="{D89CB2A6-20C1-4DE1-B079-A357574EC158}" dt="2023-04-10T22:31:11.907" v="1580" actId="478"/>
          <ac:spMkLst>
            <pc:docMk/>
            <pc:sldMk cId="0" sldId="306"/>
            <ac:spMk id="2" creationId="{00000000-0000-0000-0000-000000000000}"/>
          </ac:spMkLst>
        </pc:spChg>
        <pc:spChg chg="add del mod">
          <ac:chgData name="Alex Pang" userId="b35f2c48-39e3-478c-863d-65bfd252d017" providerId="ADAL" clId="{D89CB2A6-20C1-4DE1-B079-A357574EC158}" dt="2023-04-10T22:31:14.326" v="1581" actId="478"/>
          <ac:spMkLst>
            <pc:docMk/>
            <pc:sldMk cId="0" sldId="306"/>
            <ac:spMk id="16" creationId="{210C2231-9B11-59F0-DFBB-A0A186BB0A04}"/>
          </ac:spMkLst>
        </pc:spChg>
        <pc:spChg chg="add mod">
          <ac:chgData name="Alex Pang" userId="b35f2c48-39e3-478c-863d-65bfd252d017" providerId="ADAL" clId="{D89CB2A6-20C1-4DE1-B079-A357574EC158}" dt="2023-04-10T22:31:14.816" v="1582"/>
          <ac:spMkLst>
            <pc:docMk/>
            <pc:sldMk cId="0" sldId="306"/>
            <ac:spMk id="17" creationId="{CC9A4291-2E12-4CA0-DBF1-9D613A9640E2}"/>
          </ac:spMkLst>
        </pc:spChg>
        <pc:cxnChg chg="add mod">
          <ac:chgData name="Alex Pang" userId="b35f2c48-39e3-478c-863d-65bfd252d017" providerId="ADAL" clId="{D89CB2A6-20C1-4DE1-B079-A357574EC158}" dt="2023-04-10T22:31:14.816" v="1582"/>
          <ac:cxnSpMkLst>
            <pc:docMk/>
            <pc:sldMk cId="0" sldId="306"/>
            <ac:cxnSpMk id="18" creationId="{F1491536-9533-B5C8-B436-3A19D130C687}"/>
          </ac:cxnSpMkLst>
        </pc:cxnChg>
      </pc:sldChg>
      <pc:sldChg chg="addSp delSp modSp mod">
        <pc:chgData name="Alex Pang" userId="b35f2c48-39e3-478c-863d-65bfd252d017" providerId="ADAL" clId="{D89CB2A6-20C1-4DE1-B079-A357574EC158}" dt="2023-04-10T22:31:22.476" v="1585" actId="478"/>
        <pc:sldMkLst>
          <pc:docMk/>
          <pc:sldMk cId="0" sldId="307"/>
        </pc:sldMkLst>
        <pc:spChg chg="del">
          <ac:chgData name="Alex Pang" userId="b35f2c48-39e3-478c-863d-65bfd252d017" providerId="ADAL" clId="{D89CB2A6-20C1-4DE1-B079-A357574EC158}" dt="2023-04-10T22:31:19.338" v="1583" actId="478"/>
          <ac:spMkLst>
            <pc:docMk/>
            <pc:sldMk cId="0" sldId="307"/>
            <ac:spMk id="2" creationId="{00000000-0000-0000-0000-000000000000}"/>
          </ac:spMkLst>
        </pc:spChg>
        <pc:spChg chg="add del mod">
          <ac:chgData name="Alex Pang" userId="b35f2c48-39e3-478c-863d-65bfd252d017" providerId="ADAL" clId="{D89CB2A6-20C1-4DE1-B079-A357574EC158}" dt="2023-04-10T22:31:22.476" v="1585" actId="478"/>
          <ac:spMkLst>
            <pc:docMk/>
            <pc:sldMk cId="0" sldId="307"/>
            <ac:spMk id="16" creationId="{8C5D3B87-797E-42CB-C902-6F54168981FE}"/>
          </ac:spMkLst>
        </pc:spChg>
        <pc:spChg chg="add mod">
          <ac:chgData name="Alex Pang" userId="b35f2c48-39e3-478c-863d-65bfd252d017" providerId="ADAL" clId="{D89CB2A6-20C1-4DE1-B079-A357574EC158}" dt="2023-04-10T22:31:19.913" v="1584"/>
          <ac:spMkLst>
            <pc:docMk/>
            <pc:sldMk cId="0" sldId="307"/>
            <ac:spMk id="17" creationId="{A5081015-B680-8A43-67FE-F2258C4C2EF7}"/>
          </ac:spMkLst>
        </pc:spChg>
        <pc:cxnChg chg="add mod">
          <ac:chgData name="Alex Pang" userId="b35f2c48-39e3-478c-863d-65bfd252d017" providerId="ADAL" clId="{D89CB2A6-20C1-4DE1-B079-A357574EC158}" dt="2023-04-10T22:31:19.913" v="1584"/>
          <ac:cxnSpMkLst>
            <pc:docMk/>
            <pc:sldMk cId="0" sldId="307"/>
            <ac:cxnSpMk id="18" creationId="{1DAD61FE-B042-5021-0475-18CCEF9A9757}"/>
          </ac:cxnSpMkLst>
        </pc:cxnChg>
      </pc:sldChg>
      <pc:sldChg chg="del">
        <pc:chgData name="Alex Pang" userId="b35f2c48-39e3-478c-863d-65bfd252d017" providerId="ADAL" clId="{D89CB2A6-20C1-4DE1-B079-A357574EC158}" dt="2023-04-10T20:43:42.664" v="0" actId="47"/>
        <pc:sldMkLst>
          <pc:docMk/>
          <pc:sldMk cId="375537584" sldId="321"/>
        </pc:sldMkLst>
      </pc:sldChg>
      <pc:sldChg chg="modSp mod">
        <pc:chgData name="Alex Pang" userId="b35f2c48-39e3-478c-863d-65bfd252d017" providerId="ADAL" clId="{D89CB2A6-20C1-4DE1-B079-A357574EC158}" dt="2023-04-10T22:34:32.620" v="1672" actId="20577"/>
        <pc:sldMkLst>
          <pc:docMk/>
          <pc:sldMk cId="2325233749" sldId="322"/>
        </pc:sldMkLst>
        <pc:spChg chg="mod">
          <ac:chgData name="Alex Pang" userId="b35f2c48-39e3-478c-863d-65bfd252d017" providerId="ADAL" clId="{D89CB2A6-20C1-4DE1-B079-A357574EC158}" dt="2023-04-10T22:34:32.620" v="1672" actId="20577"/>
          <ac:spMkLst>
            <pc:docMk/>
            <pc:sldMk cId="2325233749" sldId="322"/>
            <ac:spMk id="3" creationId="{1A3BE408-AB31-D17C-4359-42742CA8199F}"/>
          </ac:spMkLst>
        </pc:spChg>
      </pc:sldChg>
      <pc:sldChg chg="del">
        <pc:chgData name="Alex Pang" userId="b35f2c48-39e3-478c-863d-65bfd252d017" providerId="ADAL" clId="{D89CB2A6-20C1-4DE1-B079-A357574EC158}" dt="2023-04-10T22:22:06.424" v="1541" actId="47"/>
        <pc:sldMkLst>
          <pc:docMk/>
          <pc:sldMk cId="2835858480" sldId="323"/>
        </pc:sldMkLst>
      </pc:sldChg>
      <pc:sldChg chg="modSp mod ord">
        <pc:chgData name="Alex Pang" userId="b35f2c48-39e3-478c-863d-65bfd252d017" providerId="ADAL" clId="{D89CB2A6-20C1-4DE1-B079-A357574EC158}" dt="2023-04-10T22:35:02.576" v="1702" actId="1076"/>
        <pc:sldMkLst>
          <pc:docMk/>
          <pc:sldMk cId="3228545728" sldId="324"/>
        </pc:sldMkLst>
        <pc:spChg chg="mod">
          <ac:chgData name="Alex Pang" userId="b35f2c48-39e3-478c-863d-65bfd252d017" providerId="ADAL" clId="{D89CB2A6-20C1-4DE1-B079-A357574EC158}" dt="2023-04-10T22:35:02.576" v="1702" actId="1076"/>
          <ac:spMkLst>
            <pc:docMk/>
            <pc:sldMk cId="3228545728" sldId="324"/>
            <ac:spMk id="3" creationId="{4BD95E11-2C9D-264B-18FA-D6C4BFF23B63}"/>
          </ac:spMkLst>
        </pc:spChg>
      </pc:sldChg>
      <pc:sldChg chg="modSp mod">
        <pc:chgData name="Alex Pang" userId="b35f2c48-39e3-478c-863d-65bfd252d017" providerId="ADAL" clId="{D89CB2A6-20C1-4DE1-B079-A357574EC158}" dt="2023-04-10T21:05:09.858" v="572" actId="255"/>
        <pc:sldMkLst>
          <pc:docMk/>
          <pc:sldMk cId="3222981438" sldId="325"/>
        </pc:sldMkLst>
        <pc:spChg chg="mod">
          <ac:chgData name="Alex Pang" userId="b35f2c48-39e3-478c-863d-65bfd252d017" providerId="ADAL" clId="{D89CB2A6-20C1-4DE1-B079-A357574EC158}" dt="2023-04-10T21:05:09.858" v="572" actId="255"/>
          <ac:spMkLst>
            <pc:docMk/>
            <pc:sldMk cId="3222981438" sldId="325"/>
            <ac:spMk id="3" creationId="{02F87C00-6AC0-887D-AEA9-243D779A4B7F}"/>
          </ac:spMkLst>
        </pc:spChg>
      </pc:sldChg>
      <pc:sldChg chg="modSp new mod modAnim">
        <pc:chgData name="Alex Pang" userId="b35f2c48-39e3-478c-863d-65bfd252d017" providerId="ADAL" clId="{D89CB2A6-20C1-4DE1-B079-A357574EC158}" dt="2023-04-10T20:53:10.163" v="343" actId="255"/>
        <pc:sldMkLst>
          <pc:docMk/>
          <pc:sldMk cId="1258373389" sldId="326"/>
        </pc:sldMkLst>
        <pc:spChg chg="mod">
          <ac:chgData name="Alex Pang" userId="b35f2c48-39e3-478c-863d-65bfd252d017" providerId="ADAL" clId="{D89CB2A6-20C1-4DE1-B079-A357574EC158}" dt="2023-04-10T20:51:46.526" v="192" actId="20577"/>
          <ac:spMkLst>
            <pc:docMk/>
            <pc:sldMk cId="1258373389" sldId="326"/>
            <ac:spMk id="2" creationId="{AC2691D6-757D-D271-D134-61CE07F75076}"/>
          </ac:spMkLst>
        </pc:spChg>
        <pc:spChg chg="mod">
          <ac:chgData name="Alex Pang" userId="b35f2c48-39e3-478c-863d-65bfd252d017" providerId="ADAL" clId="{D89CB2A6-20C1-4DE1-B079-A357574EC158}" dt="2023-04-10T20:53:10.163" v="343" actId="255"/>
          <ac:spMkLst>
            <pc:docMk/>
            <pc:sldMk cId="1258373389" sldId="326"/>
            <ac:spMk id="3" creationId="{BE90F929-092E-867B-B513-F5DB408A7997}"/>
          </ac:spMkLst>
        </pc:spChg>
      </pc:sldChg>
      <pc:sldChg chg="modSp add modAnim">
        <pc:chgData name="Alex Pang" userId="b35f2c48-39e3-478c-863d-65bfd252d017" providerId="ADAL" clId="{D89CB2A6-20C1-4DE1-B079-A357574EC158}" dt="2023-04-10T20:53:40.525" v="414" actId="20577"/>
        <pc:sldMkLst>
          <pc:docMk/>
          <pc:sldMk cId="2493740611" sldId="327"/>
        </pc:sldMkLst>
        <pc:spChg chg="mod">
          <ac:chgData name="Alex Pang" userId="b35f2c48-39e3-478c-863d-65bfd252d017" providerId="ADAL" clId="{D89CB2A6-20C1-4DE1-B079-A357574EC158}" dt="2023-04-10T20:53:40.525" v="414" actId="20577"/>
          <ac:spMkLst>
            <pc:docMk/>
            <pc:sldMk cId="2493740611" sldId="327"/>
            <ac:spMk id="3" creationId="{BE90F929-092E-867B-B513-F5DB408A7997}"/>
          </ac:spMkLst>
        </pc:spChg>
      </pc:sldChg>
      <pc:sldChg chg="addSp delSp modSp add mod delAnim">
        <pc:chgData name="Alex Pang" userId="b35f2c48-39e3-478c-863d-65bfd252d017" providerId="ADAL" clId="{D89CB2A6-20C1-4DE1-B079-A357574EC158}" dt="2023-04-10T20:55:52.866" v="442" actId="255"/>
        <pc:sldMkLst>
          <pc:docMk/>
          <pc:sldMk cId="2743460337" sldId="328"/>
        </pc:sldMkLst>
        <pc:spChg chg="del">
          <ac:chgData name="Alex Pang" userId="b35f2c48-39e3-478c-863d-65bfd252d017" providerId="ADAL" clId="{D89CB2A6-20C1-4DE1-B079-A357574EC158}" dt="2023-04-10T20:53:54.543" v="416" actId="478"/>
          <ac:spMkLst>
            <pc:docMk/>
            <pc:sldMk cId="2743460337" sldId="328"/>
            <ac:spMk id="3" creationId="{BE90F929-092E-867B-B513-F5DB408A7997}"/>
          </ac:spMkLst>
        </pc:spChg>
        <pc:spChg chg="add del mod">
          <ac:chgData name="Alex Pang" userId="b35f2c48-39e3-478c-863d-65bfd252d017" providerId="ADAL" clId="{D89CB2A6-20C1-4DE1-B079-A357574EC158}" dt="2023-04-10T20:53:58.609" v="417" actId="478"/>
          <ac:spMkLst>
            <pc:docMk/>
            <pc:sldMk cId="2743460337" sldId="328"/>
            <ac:spMk id="5" creationId="{A36EABCC-E4B6-53FD-84CF-82C0EA305A94}"/>
          </ac:spMkLst>
        </pc:spChg>
        <pc:spChg chg="add mod">
          <ac:chgData name="Alex Pang" userId="b35f2c48-39e3-478c-863d-65bfd252d017" providerId="ADAL" clId="{D89CB2A6-20C1-4DE1-B079-A357574EC158}" dt="2023-04-10T20:55:44.392" v="440" actId="255"/>
          <ac:spMkLst>
            <pc:docMk/>
            <pc:sldMk cId="2743460337" sldId="328"/>
            <ac:spMk id="7" creationId="{F3E6268C-4DD1-A7EE-A23B-C68099C9943E}"/>
          </ac:spMkLst>
        </pc:spChg>
        <pc:spChg chg="add mod">
          <ac:chgData name="Alex Pang" userId="b35f2c48-39e3-478c-863d-65bfd252d017" providerId="ADAL" clId="{D89CB2A6-20C1-4DE1-B079-A357574EC158}" dt="2023-04-10T20:55:52.866" v="442" actId="255"/>
          <ac:spMkLst>
            <pc:docMk/>
            <pc:sldMk cId="2743460337" sldId="328"/>
            <ac:spMk id="8" creationId="{B85B9920-D853-4BA2-E3CB-80FC587AC8F3}"/>
          </ac:spMkLst>
        </pc:spChg>
        <pc:picChg chg="add mod">
          <ac:chgData name="Alex Pang" userId="b35f2c48-39e3-478c-863d-65bfd252d017" providerId="ADAL" clId="{D89CB2A6-20C1-4DE1-B079-A357574EC158}" dt="2023-04-10T20:55:34.442" v="438" actId="1076"/>
          <ac:picMkLst>
            <pc:docMk/>
            <pc:sldMk cId="2743460337" sldId="328"/>
            <ac:picMk id="6" creationId="{972EE8D7-8267-3F4D-2892-673F3AC67612}"/>
          </ac:picMkLst>
        </pc:picChg>
      </pc:sldChg>
      <pc:sldChg chg="addSp delSp modSp new mod">
        <pc:chgData name="Alex Pang" userId="b35f2c48-39e3-478c-863d-65bfd252d017" providerId="ADAL" clId="{D89CB2A6-20C1-4DE1-B079-A357574EC158}" dt="2023-04-10T21:01:42.844" v="559" actId="207"/>
        <pc:sldMkLst>
          <pc:docMk/>
          <pc:sldMk cId="3141767247" sldId="329"/>
        </pc:sldMkLst>
        <pc:spChg chg="mod">
          <ac:chgData name="Alex Pang" userId="b35f2c48-39e3-478c-863d-65bfd252d017" providerId="ADAL" clId="{D89CB2A6-20C1-4DE1-B079-A357574EC158}" dt="2023-04-10T20:56:08.684" v="444"/>
          <ac:spMkLst>
            <pc:docMk/>
            <pc:sldMk cId="3141767247" sldId="329"/>
            <ac:spMk id="2" creationId="{28EDB165-F191-B9EB-29BA-9F11B1DB3CB3}"/>
          </ac:spMkLst>
        </pc:spChg>
        <pc:spChg chg="del">
          <ac:chgData name="Alex Pang" userId="b35f2c48-39e3-478c-863d-65bfd252d017" providerId="ADAL" clId="{D89CB2A6-20C1-4DE1-B079-A357574EC158}" dt="2023-04-10T20:56:16.538" v="445" actId="478"/>
          <ac:spMkLst>
            <pc:docMk/>
            <pc:sldMk cId="3141767247" sldId="329"/>
            <ac:spMk id="3" creationId="{4A8541FC-3EAB-BD89-629A-FC9ED3B704FB}"/>
          </ac:spMkLst>
        </pc:spChg>
        <pc:spChg chg="add mod">
          <ac:chgData name="Alex Pang" userId="b35f2c48-39e3-478c-863d-65bfd252d017" providerId="ADAL" clId="{D89CB2A6-20C1-4DE1-B079-A357574EC158}" dt="2023-04-10T21:01:25.603" v="557" actId="113"/>
          <ac:spMkLst>
            <pc:docMk/>
            <pc:sldMk cId="3141767247" sldId="329"/>
            <ac:spMk id="7" creationId="{7AA9CF5D-6D87-2D1D-8980-F1CDA01CF82B}"/>
          </ac:spMkLst>
        </pc:spChg>
        <pc:spChg chg="add mod">
          <ac:chgData name="Alex Pang" userId="b35f2c48-39e3-478c-863d-65bfd252d017" providerId="ADAL" clId="{D89CB2A6-20C1-4DE1-B079-A357574EC158}" dt="2023-04-10T21:01:42.844" v="559" actId="207"/>
          <ac:spMkLst>
            <pc:docMk/>
            <pc:sldMk cId="3141767247" sldId="329"/>
            <ac:spMk id="8" creationId="{71C2A417-B85A-2BA3-3385-C350702A27A1}"/>
          </ac:spMkLst>
        </pc:spChg>
        <pc:picChg chg="add del mod">
          <ac:chgData name="Alex Pang" userId="b35f2c48-39e3-478c-863d-65bfd252d017" providerId="ADAL" clId="{D89CB2A6-20C1-4DE1-B079-A357574EC158}" dt="2023-04-10T20:56:38.269" v="448" actId="478"/>
          <ac:picMkLst>
            <pc:docMk/>
            <pc:sldMk cId="3141767247" sldId="329"/>
            <ac:picMk id="4" creationId="{F872A768-9522-E3F2-EBEA-76679CFE5DA0}"/>
          </ac:picMkLst>
        </pc:picChg>
        <pc:picChg chg="add mod">
          <ac:chgData name="Alex Pang" userId="b35f2c48-39e3-478c-863d-65bfd252d017" providerId="ADAL" clId="{D89CB2A6-20C1-4DE1-B079-A357574EC158}" dt="2023-04-10T21:00:35.841" v="550" actId="14100"/>
          <ac:picMkLst>
            <pc:docMk/>
            <pc:sldMk cId="3141767247" sldId="329"/>
            <ac:picMk id="6" creationId="{F15D3038-4D86-1EEA-F755-FFFDBEEB03F7}"/>
          </ac:picMkLst>
        </pc:picChg>
      </pc:sldChg>
      <pc:sldChg chg="addSp delSp modSp new mod modAnim">
        <pc:chgData name="Alex Pang" userId="b35f2c48-39e3-478c-863d-65bfd252d017" providerId="ADAL" clId="{D89CB2A6-20C1-4DE1-B079-A357574EC158}" dt="2023-04-10T21:47:08.188" v="1266"/>
        <pc:sldMkLst>
          <pc:docMk/>
          <pc:sldMk cId="3226611514" sldId="330"/>
        </pc:sldMkLst>
        <pc:spChg chg="mod">
          <ac:chgData name="Alex Pang" userId="b35f2c48-39e3-478c-863d-65bfd252d017" providerId="ADAL" clId="{D89CB2A6-20C1-4DE1-B079-A357574EC158}" dt="2023-04-10T21:19:49.255" v="643" actId="20577"/>
          <ac:spMkLst>
            <pc:docMk/>
            <pc:sldMk cId="3226611514" sldId="330"/>
            <ac:spMk id="2" creationId="{4846400D-FD8A-AA6E-2641-1A80DFFA1041}"/>
          </ac:spMkLst>
        </pc:spChg>
        <pc:spChg chg="del">
          <ac:chgData name="Alex Pang" userId="b35f2c48-39e3-478c-863d-65bfd252d017" providerId="ADAL" clId="{D89CB2A6-20C1-4DE1-B079-A357574EC158}" dt="2023-04-10T21:18:43.987" v="599" actId="478"/>
          <ac:spMkLst>
            <pc:docMk/>
            <pc:sldMk cId="3226611514" sldId="330"/>
            <ac:spMk id="3" creationId="{9BD3228D-8664-47E3-3609-A7EAFF572E42}"/>
          </ac:spMkLst>
        </pc:spChg>
        <pc:spChg chg="add mod">
          <ac:chgData name="Alex Pang" userId="b35f2c48-39e3-478c-863d-65bfd252d017" providerId="ADAL" clId="{D89CB2A6-20C1-4DE1-B079-A357574EC158}" dt="2023-04-10T21:21:02.804" v="710" actId="1076"/>
          <ac:spMkLst>
            <pc:docMk/>
            <pc:sldMk cId="3226611514" sldId="330"/>
            <ac:spMk id="8" creationId="{1659FB04-0E38-7201-3958-DF56D816A881}"/>
          </ac:spMkLst>
        </pc:spChg>
        <pc:spChg chg="add mod">
          <ac:chgData name="Alex Pang" userId="b35f2c48-39e3-478c-863d-65bfd252d017" providerId="ADAL" clId="{D89CB2A6-20C1-4DE1-B079-A357574EC158}" dt="2023-04-10T21:21:28.083" v="750" actId="6549"/>
          <ac:spMkLst>
            <pc:docMk/>
            <pc:sldMk cId="3226611514" sldId="330"/>
            <ac:spMk id="9" creationId="{F07F245A-188E-5C39-6C30-5F228333EDA5}"/>
          </ac:spMkLst>
        </pc:spChg>
        <pc:picChg chg="add mod">
          <ac:chgData name="Alex Pang" userId="b35f2c48-39e3-478c-863d-65bfd252d017" providerId="ADAL" clId="{D89CB2A6-20C1-4DE1-B079-A357574EC158}" dt="2023-04-10T21:20:20.448" v="648" actId="1076"/>
          <ac:picMkLst>
            <pc:docMk/>
            <pc:sldMk cId="3226611514" sldId="330"/>
            <ac:picMk id="5" creationId="{A99BC231-A51A-F887-F5B3-529E61BD9AFB}"/>
          </ac:picMkLst>
        </pc:picChg>
        <pc:picChg chg="add mod">
          <ac:chgData name="Alex Pang" userId="b35f2c48-39e3-478c-863d-65bfd252d017" providerId="ADAL" clId="{D89CB2A6-20C1-4DE1-B079-A357574EC158}" dt="2023-04-10T21:20:21.495" v="649" actId="1076"/>
          <ac:picMkLst>
            <pc:docMk/>
            <pc:sldMk cId="3226611514" sldId="330"/>
            <ac:picMk id="7" creationId="{8D8B31D6-EBAC-E78A-725F-3937E5BA3FA1}"/>
          </ac:picMkLst>
        </pc:picChg>
      </pc:sldChg>
      <pc:sldChg chg="addSp delSp modSp add mod modAnim">
        <pc:chgData name="Alex Pang" userId="b35f2c48-39e3-478c-863d-65bfd252d017" providerId="ADAL" clId="{D89CB2A6-20C1-4DE1-B079-A357574EC158}" dt="2023-04-10T21:35:02.118" v="1031" actId="1076"/>
        <pc:sldMkLst>
          <pc:docMk/>
          <pc:sldMk cId="2362054045" sldId="331"/>
        </pc:sldMkLst>
        <pc:spChg chg="mod">
          <ac:chgData name="Alex Pang" userId="b35f2c48-39e3-478c-863d-65bfd252d017" providerId="ADAL" clId="{D89CB2A6-20C1-4DE1-B079-A357574EC158}" dt="2023-04-10T21:21:56.057" v="789" actId="20577"/>
          <ac:spMkLst>
            <pc:docMk/>
            <pc:sldMk cId="2362054045" sldId="331"/>
            <ac:spMk id="2" creationId="{4846400D-FD8A-AA6E-2641-1A80DFFA1041}"/>
          </ac:spMkLst>
        </pc:spChg>
        <pc:spChg chg="add mod">
          <ac:chgData name="Alex Pang" userId="b35f2c48-39e3-478c-863d-65bfd252d017" providerId="ADAL" clId="{D89CB2A6-20C1-4DE1-B079-A357574EC158}" dt="2023-04-10T21:24:35.250" v="826" actId="255"/>
          <ac:spMkLst>
            <pc:docMk/>
            <pc:sldMk cId="2362054045" sldId="331"/>
            <ac:spMk id="6" creationId="{6083D4DE-015E-6E05-B461-4F8E9D29983B}"/>
          </ac:spMkLst>
        </pc:spChg>
        <pc:spChg chg="del mod">
          <ac:chgData name="Alex Pang" userId="b35f2c48-39e3-478c-863d-65bfd252d017" providerId="ADAL" clId="{D89CB2A6-20C1-4DE1-B079-A357574EC158}" dt="2023-04-10T21:23:02.789" v="803"/>
          <ac:spMkLst>
            <pc:docMk/>
            <pc:sldMk cId="2362054045" sldId="331"/>
            <ac:spMk id="8" creationId="{1659FB04-0E38-7201-3958-DF56D816A881}"/>
          </ac:spMkLst>
        </pc:spChg>
        <pc:spChg chg="del">
          <ac:chgData name="Alex Pang" userId="b35f2c48-39e3-478c-863d-65bfd252d017" providerId="ADAL" clId="{D89CB2A6-20C1-4DE1-B079-A357574EC158}" dt="2023-04-10T21:22:18.201" v="793" actId="478"/>
          <ac:spMkLst>
            <pc:docMk/>
            <pc:sldMk cId="2362054045" sldId="331"/>
            <ac:spMk id="9" creationId="{F07F245A-188E-5C39-6C30-5F228333EDA5}"/>
          </ac:spMkLst>
        </pc:spChg>
        <pc:spChg chg="add del mod">
          <ac:chgData name="Alex Pang" userId="b35f2c48-39e3-478c-863d-65bfd252d017" providerId="ADAL" clId="{D89CB2A6-20C1-4DE1-B079-A357574EC158}" dt="2023-04-10T21:25:37.160" v="869" actId="478"/>
          <ac:spMkLst>
            <pc:docMk/>
            <pc:sldMk cId="2362054045" sldId="331"/>
            <ac:spMk id="12" creationId="{9D651B82-B78A-E276-0EA8-7B6E8AB32CAA}"/>
          </ac:spMkLst>
        </pc:spChg>
        <pc:spChg chg="add del mod">
          <ac:chgData name="Alex Pang" userId="b35f2c48-39e3-478c-863d-65bfd252d017" providerId="ADAL" clId="{D89CB2A6-20C1-4DE1-B079-A357574EC158}" dt="2023-04-10T21:25:58.462" v="873" actId="478"/>
          <ac:spMkLst>
            <pc:docMk/>
            <pc:sldMk cId="2362054045" sldId="331"/>
            <ac:spMk id="13" creationId="{CFE11422-2E21-F472-FB48-5CFA7D8DDD66}"/>
          </ac:spMkLst>
        </pc:spChg>
        <pc:spChg chg="add mod">
          <ac:chgData name="Alex Pang" userId="b35f2c48-39e3-478c-863d-65bfd252d017" providerId="ADAL" clId="{D89CB2A6-20C1-4DE1-B079-A357574EC158}" dt="2023-04-10T21:34:50.255" v="1030" actId="1076"/>
          <ac:spMkLst>
            <pc:docMk/>
            <pc:sldMk cId="2362054045" sldId="331"/>
            <ac:spMk id="14" creationId="{5A8D2B99-C591-6947-134B-CD3AD8A998C9}"/>
          </ac:spMkLst>
        </pc:spChg>
        <pc:spChg chg="add mod">
          <ac:chgData name="Alex Pang" userId="b35f2c48-39e3-478c-863d-65bfd252d017" providerId="ADAL" clId="{D89CB2A6-20C1-4DE1-B079-A357574EC158}" dt="2023-04-10T21:27:37.385" v="991" actId="20577"/>
          <ac:spMkLst>
            <pc:docMk/>
            <pc:sldMk cId="2362054045" sldId="331"/>
            <ac:spMk id="15" creationId="{0131CBAD-53A2-EEF9-9FA6-D6054F3F57B1}"/>
          </ac:spMkLst>
        </pc:spChg>
        <pc:spChg chg="add mod">
          <ac:chgData name="Alex Pang" userId="b35f2c48-39e3-478c-863d-65bfd252d017" providerId="ADAL" clId="{D89CB2A6-20C1-4DE1-B079-A357574EC158}" dt="2023-04-10T21:28:45.650" v="1009" actId="1076"/>
          <ac:spMkLst>
            <pc:docMk/>
            <pc:sldMk cId="2362054045" sldId="331"/>
            <ac:spMk id="16" creationId="{A413D57F-76BF-4FB3-8D7B-8B867B92FAA5}"/>
          </ac:spMkLst>
        </pc:spChg>
        <pc:spChg chg="add mod">
          <ac:chgData name="Alex Pang" userId="b35f2c48-39e3-478c-863d-65bfd252d017" providerId="ADAL" clId="{D89CB2A6-20C1-4DE1-B079-A357574EC158}" dt="2023-04-10T21:34:47.438" v="1029" actId="1076"/>
          <ac:spMkLst>
            <pc:docMk/>
            <pc:sldMk cId="2362054045" sldId="331"/>
            <ac:spMk id="23" creationId="{F4DFA88B-3D3F-FD81-1D19-F92E56439087}"/>
          </ac:spMkLst>
        </pc:spChg>
        <pc:picChg chg="add mod">
          <ac:chgData name="Alex Pang" userId="b35f2c48-39e3-478c-863d-65bfd252d017" providerId="ADAL" clId="{D89CB2A6-20C1-4DE1-B079-A357574EC158}" dt="2023-04-10T21:28:43.516" v="1008" actId="14100"/>
          <ac:picMkLst>
            <pc:docMk/>
            <pc:sldMk cId="2362054045" sldId="331"/>
            <ac:picMk id="4" creationId="{2E42B515-7140-7E33-BCE2-E09C7E89DB9E}"/>
          </ac:picMkLst>
        </pc:picChg>
        <pc:picChg chg="del">
          <ac:chgData name="Alex Pang" userId="b35f2c48-39e3-478c-863d-65bfd252d017" providerId="ADAL" clId="{D89CB2A6-20C1-4DE1-B079-A357574EC158}" dt="2023-04-10T21:22:05.542" v="791" actId="478"/>
          <ac:picMkLst>
            <pc:docMk/>
            <pc:sldMk cId="2362054045" sldId="331"/>
            <ac:picMk id="5" creationId="{A99BC231-A51A-F887-F5B3-529E61BD9AFB}"/>
          </ac:picMkLst>
        </pc:picChg>
        <pc:picChg chg="del">
          <ac:chgData name="Alex Pang" userId="b35f2c48-39e3-478c-863d-65bfd252d017" providerId="ADAL" clId="{D89CB2A6-20C1-4DE1-B079-A357574EC158}" dt="2023-04-10T21:22:02.564" v="790" actId="478"/>
          <ac:picMkLst>
            <pc:docMk/>
            <pc:sldMk cId="2362054045" sldId="331"/>
            <ac:picMk id="7" creationId="{8D8B31D6-EBAC-E78A-725F-3937E5BA3FA1}"/>
          </ac:picMkLst>
        </pc:picChg>
        <pc:picChg chg="add mod">
          <ac:chgData name="Alex Pang" userId="b35f2c48-39e3-478c-863d-65bfd252d017" providerId="ADAL" clId="{D89CB2A6-20C1-4DE1-B079-A357574EC158}" dt="2023-04-10T21:29:35.475" v="1019" actId="1076"/>
          <ac:picMkLst>
            <pc:docMk/>
            <pc:sldMk cId="2362054045" sldId="331"/>
            <ac:picMk id="11" creationId="{8D918E6A-4CD0-A487-DC05-12822A34BBD7}"/>
          </ac:picMkLst>
        </pc:picChg>
        <pc:picChg chg="add mod">
          <ac:chgData name="Alex Pang" userId="b35f2c48-39e3-478c-863d-65bfd252d017" providerId="ADAL" clId="{D89CB2A6-20C1-4DE1-B079-A357574EC158}" dt="2023-04-10T21:35:02.118" v="1031" actId="1076"/>
          <ac:picMkLst>
            <pc:docMk/>
            <pc:sldMk cId="2362054045" sldId="331"/>
            <ac:picMk id="21" creationId="{CA870B84-8840-F29F-CC4E-CF8873C154F1}"/>
          </ac:picMkLst>
        </pc:picChg>
        <pc:cxnChg chg="add mod">
          <ac:chgData name="Alex Pang" userId="b35f2c48-39e3-478c-863d-65bfd252d017" providerId="ADAL" clId="{D89CB2A6-20C1-4DE1-B079-A357574EC158}" dt="2023-04-10T21:29:32.401" v="1018" actId="14100"/>
          <ac:cxnSpMkLst>
            <pc:docMk/>
            <pc:sldMk cId="2362054045" sldId="331"/>
            <ac:cxnSpMk id="18" creationId="{6F6697F7-05B6-17C2-8A52-3D66993BDCD8}"/>
          </ac:cxnSpMkLst>
        </pc:cxnChg>
      </pc:sldChg>
      <pc:sldChg chg="addSp delSp modSp add mod modAnim">
        <pc:chgData name="Alex Pang" userId="b35f2c48-39e3-478c-863d-65bfd252d017" providerId="ADAL" clId="{D89CB2A6-20C1-4DE1-B079-A357574EC158}" dt="2023-04-10T21:45:26.982" v="1264" actId="478"/>
        <pc:sldMkLst>
          <pc:docMk/>
          <pc:sldMk cId="1566416881" sldId="332"/>
        </pc:sldMkLst>
        <pc:spChg chg="add del mod">
          <ac:chgData name="Alex Pang" userId="b35f2c48-39e3-478c-863d-65bfd252d017" providerId="ADAL" clId="{D89CB2A6-20C1-4DE1-B079-A357574EC158}" dt="2023-04-10T21:44:46.782" v="1258" actId="478"/>
          <ac:spMkLst>
            <pc:docMk/>
            <pc:sldMk cId="1566416881" sldId="332"/>
            <ac:spMk id="9" creationId="{D1092041-8E01-EA56-DCCB-7D1ABA0B0E0B}"/>
          </ac:spMkLst>
        </pc:spChg>
        <pc:spChg chg="add mod">
          <ac:chgData name="Alex Pang" userId="b35f2c48-39e3-478c-863d-65bfd252d017" providerId="ADAL" clId="{D89CB2A6-20C1-4DE1-B079-A357574EC158}" dt="2023-04-10T21:44:32.825" v="1255" actId="20577"/>
          <ac:spMkLst>
            <pc:docMk/>
            <pc:sldMk cId="1566416881" sldId="332"/>
            <ac:spMk id="10" creationId="{E2CEBE49-E3C8-6695-F41B-A5F98D6B96AE}"/>
          </ac:spMkLst>
        </pc:spChg>
        <pc:spChg chg="add mod">
          <ac:chgData name="Alex Pang" userId="b35f2c48-39e3-478c-863d-65bfd252d017" providerId="ADAL" clId="{D89CB2A6-20C1-4DE1-B079-A357574EC158}" dt="2023-04-10T21:44:38.189" v="1257" actId="20577"/>
          <ac:spMkLst>
            <pc:docMk/>
            <pc:sldMk cId="1566416881" sldId="332"/>
            <ac:spMk id="12" creationId="{917E476C-BB75-C250-48A3-83085010B737}"/>
          </ac:spMkLst>
        </pc:spChg>
        <pc:spChg chg="add mod">
          <ac:chgData name="Alex Pang" userId="b35f2c48-39e3-478c-863d-65bfd252d017" providerId="ADAL" clId="{D89CB2A6-20C1-4DE1-B079-A357574EC158}" dt="2023-04-10T21:40:28.692" v="1182" actId="1076"/>
          <ac:spMkLst>
            <pc:docMk/>
            <pc:sldMk cId="1566416881" sldId="332"/>
            <ac:spMk id="13" creationId="{DA6D764D-FA77-57A2-BEF2-300CE434C806}"/>
          </ac:spMkLst>
        </pc:spChg>
        <pc:spChg chg="del">
          <ac:chgData name="Alex Pang" userId="b35f2c48-39e3-478c-863d-65bfd252d017" providerId="ADAL" clId="{D89CB2A6-20C1-4DE1-B079-A357574EC158}" dt="2023-04-10T21:35:42.064" v="1036" actId="478"/>
          <ac:spMkLst>
            <pc:docMk/>
            <pc:sldMk cId="1566416881" sldId="332"/>
            <ac:spMk id="14" creationId="{5A8D2B99-C591-6947-134B-CD3AD8A998C9}"/>
          </ac:spMkLst>
        </pc:spChg>
        <pc:spChg chg="del mod">
          <ac:chgData name="Alex Pang" userId="b35f2c48-39e3-478c-863d-65bfd252d017" providerId="ADAL" clId="{D89CB2A6-20C1-4DE1-B079-A357574EC158}" dt="2023-04-10T21:45:26.982" v="1264" actId="478"/>
          <ac:spMkLst>
            <pc:docMk/>
            <pc:sldMk cId="1566416881" sldId="332"/>
            <ac:spMk id="15" creationId="{0131CBAD-53A2-EEF9-9FA6-D6054F3F57B1}"/>
          </ac:spMkLst>
        </pc:spChg>
        <pc:spChg chg="del">
          <ac:chgData name="Alex Pang" userId="b35f2c48-39e3-478c-863d-65bfd252d017" providerId="ADAL" clId="{D89CB2A6-20C1-4DE1-B079-A357574EC158}" dt="2023-04-10T21:45:22.054" v="1262" actId="478"/>
          <ac:spMkLst>
            <pc:docMk/>
            <pc:sldMk cId="1566416881" sldId="332"/>
            <ac:spMk id="16" creationId="{A413D57F-76BF-4FB3-8D7B-8B867B92FAA5}"/>
          </ac:spMkLst>
        </pc:spChg>
        <pc:spChg chg="add mod">
          <ac:chgData name="Alex Pang" userId="b35f2c48-39e3-478c-863d-65bfd252d017" providerId="ADAL" clId="{D89CB2A6-20C1-4DE1-B079-A357574EC158}" dt="2023-04-10T21:42:46.266" v="1227" actId="207"/>
          <ac:spMkLst>
            <pc:docMk/>
            <pc:sldMk cId="1566416881" sldId="332"/>
            <ac:spMk id="17" creationId="{61DE557F-92B2-7CB7-E067-69641D1BC980}"/>
          </ac:spMkLst>
        </pc:spChg>
        <pc:spChg chg="add mod">
          <ac:chgData name="Alex Pang" userId="b35f2c48-39e3-478c-863d-65bfd252d017" providerId="ADAL" clId="{D89CB2A6-20C1-4DE1-B079-A357574EC158}" dt="2023-04-10T21:42:27.267" v="1226" actId="207"/>
          <ac:spMkLst>
            <pc:docMk/>
            <pc:sldMk cId="1566416881" sldId="332"/>
            <ac:spMk id="19" creationId="{814DF85B-C8F5-E9EF-008D-8C5447C83E10}"/>
          </ac:spMkLst>
        </pc:spChg>
        <pc:spChg chg="add mod">
          <ac:chgData name="Alex Pang" userId="b35f2c48-39e3-478c-863d-65bfd252d017" providerId="ADAL" clId="{D89CB2A6-20C1-4DE1-B079-A357574EC158}" dt="2023-04-10T21:42:59.231" v="1229" actId="2711"/>
          <ac:spMkLst>
            <pc:docMk/>
            <pc:sldMk cId="1566416881" sldId="332"/>
            <ac:spMk id="20" creationId="{6FF30DD2-EB87-D6C6-27D4-47B66CF73BD7}"/>
          </ac:spMkLst>
        </pc:spChg>
        <pc:spChg chg="mod">
          <ac:chgData name="Alex Pang" userId="b35f2c48-39e3-478c-863d-65bfd252d017" providerId="ADAL" clId="{D89CB2A6-20C1-4DE1-B079-A357574EC158}" dt="2023-04-10T21:40:59.232" v="1185" actId="207"/>
          <ac:spMkLst>
            <pc:docMk/>
            <pc:sldMk cId="1566416881" sldId="332"/>
            <ac:spMk id="23" creationId="{F4DFA88B-3D3F-FD81-1D19-F92E56439087}"/>
          </ac:spMkLst>
        </pc:spChg>
        <pc:picChg chg="del">
          <ac:chgData name="Alex Pang" userId="b35f2c48-39e3-478c-863d-65bfd252d017" providerId="ADAL" clId="{D89CB2A6-20C1-4DE1-B079-A357574EC158}" dt="2023-04-10T21:45:14.726" v="1260" actId="478"/>
          <ac:picMkLst>
            <pc:docMk/>
            <pc:sldMk cId="1566416881" sldId="332"/>
            <ac:picMk id="4" creationId="{2E42B515-7140-7E33-BCE2-E09C7E89DB9E}"/>
          </ac:picMkLst>
        </pc:picChg>
        <pc:picChg chg="mod">
          <ac:chgData name="Alex Pang" userId="b35f2c48-39e3-478c-863d-65bfd252d017" providerId="ADAL" clId="{D89CB2A6-20C1-4DE1-B079-A357574EC158}" dt="2023-04-10T21:45:19.766" v="1261" actId="1076"/>
          <ac:picMkLst>
            <pc:docMk/>
            <pc:sldMk cId="1566416881" sldId="332"/>
            <ac:picMk id="11" creationId="{8D918E6A-4CD0-A487-DC05-12822A34BBD7}"/>
          </ac:picMkLst>
        </pc:picChg>
        <pc:cxnChg chg="add del mod">
          <ac:chgData name="Alex Pang" userId="b35f2c48-39e3-478c-863d-65bfd252d017" providerId="ADAL" clId="{D89CB2A6-20C1-4DE1-B079-A357574EC158}" dt="2023-04-10T21:44:49.048" v="1259" actId="478"/>
          <ac:cxnSpMkLst>
            <pc:docMk/>
            <pc:sldMk cId="1566416881" sldId="332"/>
            <ac:cxnSpMk id="5" creationId="{C13A8D1E-362D-3500-27B0-B124CD4CBE0C}"/>
          </ac:cxnSpMkLst>
        </pc:cxnChg>
        <pc:cxnChg chg="add mod">
          <ac:chgData name="Alex Pang" userId="b35f2c48-39e3-478c-863d-65bfd252d017" providerId="ADAL" clId="{D89CB2A6-20C1-4DE1-B079-A357574EC158}" dt="2023-04-10T21:37:32.193" v="1069" actId="1076"/>
          <ac:cxnSpMkLst>
            <pc:docMk/>
            <pc:sldMk cId="1566416881" sldId="332"/>
            <ac:cxnSpMk id="7" creationId="{3590BEAC-4091-45F4-FBE7-A66D8B450C8B}"/>
          </ac:cxnSpMkLst>
        </pc:cxnChg>
        <pc:cxnChg chg="add mod">
          <ac:chgData name="Alex Pang" userId="b35f2c48-39e3-478c-863d-65bfd252d017" providerId="ADAL" clId="{D89CB2A6-20C1-4DE1-B079-A357574EC158}" dt="2023-04-10T21:37:34.386" v="1070" actId="1076"/>
          <ac:cxnSpMkLst>
            <pc:docMk/>
            <pc:sldMk cId="1566416881" sldId="332"/>
            <ac:cxnSpMk id="8" creationId="{53DEBE59-B359-4763-D72F-AFB4FD0AFB15}"/>
          </ac:cxnSpMkLst>
        </pc:cxnChg>
      </pc:sldChg>
      <pc:sldChg chg="addSp delSp modSp new mod">
        <pc:chgData name="Alex Pang" userId="b35f2c48-39e3-478c-863d-65bfd252d017" providerId="ADAL" clId="{D89CB2A6-20C1-4DE1-B079-A357574EC158}" dt="2023-04-10T21:47:51.300" v="1272" actId="1076"/>
        <pc:sldMkLst>
          <pc:docMk/>
          <pc:sldMk cId="1897815236" sldId="333"/>
        </pc:sldMkLst>
        <pc:spChg chg="mod">
          <ac:chgData name="Alex Pang" userId="b35f2c48-39e3-478c-863d-65bfd252d017" providerId="ADAL" clId="{D89CB2A6-20C1-4DE1-B079-A357574EC158}" dt="2023-04-10T21:43:44.847" v="1253" actId="20577"/>
          <ac:spMkLst>
            <pc:docMk/>
            <pc:sldMk cId="1897815236" sldId="333"/>
            <ac:spMk id="2" creationId="{D23588B4-BD85-3158-A95C-E91CC8BF82C2}"/>
          </ac:spMkLst>
        </pc:spChg>
        <pc:spChg chg="del">
          <ac:chgData name="Alex Pang" userId="b35f2c48-39e3-478c-863d-65bfd252d017" providerId="ADAL" clId="{D89CB2A6-20C1-4DE1-B079-A357574EC158}" dt="2023-04-10T21:47:16.973" v="1267" actId="478"/>
          <ac:spMkLst>
            <pc:docMk/>
            <pc:sldMk cId="1897815236" sldId="333"/>
            <ac:spMk id="3" creationId="{13152F5B-156C-221B-8144-0DD8DFF5E503}"/>
          </ac:spMkLst>
        </pc:spChg>
        <pc:picChg chg="add mod">
          <ac:chgData name="Alex Pang" userId="b35f2c48-39e3-478c-863d-65bfd252d017" providerId="ADAL" clId="{D89CB2A6-20C1-4DE1-B079-A357574EC158}" dt="2023-04-10T21:47:51.300" v="1272" actId="1076"/>
          <ac:picMkLst>
            <pc:docMk/>
            <pc:sldMk cId="1897815236" sldId="333"/>
            <ac:picMk id="5" creationId="{98CC0DAE-052D-4DC4-BC79-8DE8B388B420}"/>
          </ac:picMkLst>
        </pc:picChg>
      </pc:sldChg>
      <pc:sldChg chg="addSp delSp modSp new mod">
        <pc:chgData name="Alex Pang" userId="b35f2c48-39e3-478c-863d-65bfd252d017" providerId="ADAL" clId="{D89CB2A6-20C1-4DE1-B079-A357574EC158}" dt="2023-04-10T21:51:41.252" v="1319" actId="1076"/>
        <pc:sldMkLst>
          <pc:docMk/>
          <pc:sldMk cId="3728448134" sldId="334"/>
        </pc:sldMkLst>
        <pc:spChg chg="mod">
          <ac:chgData name="Alex Pang" userId="b35f2c48-39e3-478c-863d-65bfd252d017" providerId="ADAL" clId="{D89CB2A6-20C1-4DE1-B079-A357574EC158}" dt="2023-04-10T21:48:54.130" v="1305" actId="20577"/>
          <ac:spMkLst>
            <pc:docMk/>
            <pc:sldMk cId="3728448134" sldId="334"/>
            <ac:spMk id="2" creationId="{C42BA0EF-A1BA-B7FA-2F99-D7ACA0208CF1}"/>
          </ac:spMkLst>
        </pc:spChg>
        <pc:spChg chg="del">
          <ac:chgData name="Alex Pang" userId="b35f2c48-39e3-478c-863d-65bfd252d017" providerId="ADAL" clId="{D89CB2A6-20C1-4DE1-B079-A357574EC158}" dt="2023-04-10T21:49:41.655" v="1307" actId="478"/>
          <ac:spMkLst>
            <pc:docMk/>
            <pc:sldMk cId="3728448134" sldId="334"/>
            <ac:spMk id="3" creationId="{84EB8E43-BEBF-201B-9CEA-2859D4BC4A6C}"/>
          </ac:spMkLst>
        </pc:spChg>
        <pc:picChg chg="add mod">
          <ac:chgData name="Alex Pang" userId="b35f2c48-39e3-478c-863d-65bfd252d017" providerId="ADAL" clId="{D89CB2A6-20C1-4DE1-B079-A357574EC158}" dt="2023-04-10T21:51:41.252" v="1319" actId="1076"/>
          <ac:picMkLst>
            <pc:docMk/>
            <pc:sldMk cId="3728448134" sldId="334"/>
            <ac:picMk id="5" creationId="{E5C90EFF-B22A-002D-2B46-F3CBDE15C6C4}"/>
          </ac:picMkLst>
        </pc:picChg>
        <pc:picChg chg="add mod">
          <ac:chgData name="Alex Pang" userId="b35f2c48-39e3-478c-863d-65bfd252d017" providerId="ADAL" clId="{D89CB2A6-20C1-4DE1-B079-A357574EC158}" dt="2023-04-10T21:51:38.981" v="1318" actId="1076"/>
          <ac:picMkLst>
            <pc:docMk/>
            <pc:sldMk cId="3728448134" sldId="334"/>
            <ac:picMk id="7" creationId="{0885F99C-48C0-DBF0-9AC9-7B6375F41806}"/>
          </ac:picMkLst>
        </pc:picChg>
      </pc:sldChg>
      <pc:sldChg chg="addSp delSp modSp new mod">
        <pc:chgData name="Alex Pang" userId="b35f2c48-39e3-478c-863d-65bfd252d017" providerId="ADAL" clId="{D89CB2A6-20C1-4DE1-B079-A357574EC158}" dt="2023-04-10T21:54:37.182" v="1343" actId="14100"/>
        <pc:sldMkLst>
          <pc:docMk/>
          <pc:sldMk cId="3013154624" sldId="335"/>
        </pc:sldMkLst>
        <pc:spChg chg="mod">
          <ac:chgData name="Alex Pang" userId="b35f2c48-39e3-478c-863d-65bfd252d017" providerId="ADAL" clId="{D89CB2A6-20C1-4DE1-B079-A357574EC158}" dt="2023-04-10T21:52:41.360" v="1321"/>
          <ac:spMkLst>
            <pc:docMk/>
            <pc:sldMk cId="3013154624" sldId="335"/>
            <ac:spMk id="2" creationId="{518B36C2-1C2E-2696-4533-E0158ED61AA7}"/>
          </ac:spMkLst>
        </pc:spChg>
        <pc:spChg chg="del">
          <ac:chgData name="Alex Pang" userId="b35f2c48-39e3-478c-863d-65bfd252d017" providerId="ADAL" clId="{D89CB2A6-20C1-4DE1-B079-A357574EC158}" dt="2023-04-10T21:53:02.802" v="1322" actId="478"/>
          <ac:spMkLst>
            <pc:docMk/>
            <pc:sldMk cId="3013154624" sldId="335"/>
            <ac:spMk id="3" creationId="{01A45725-7AEF-2CDD-855A-ECA43A97D094}"/>
          </ac:spMkLst>
        </pc:spChg>
        <pc:spChg chg="add mod">
          <ac:chgData name="Alex Pang" userId="b35f2c48-39e3-478c-863d-65bfd252d017" providerId="ADAL" clId="{D89CB2A6-20C1-4DE1-B079-A357574EC158}" dt="2023-04-10T21:53:07.548" v="1324" actId="1076"/>
          <ac:spMkLst>
            <pc:docMk/>
            <pc:sldMk cId="3013154624" sldId="335"/>
            <ac:spMk id="5" creationId="{4A6C8D90-256C-CB37-6349-62F9FDEF03E3}"/>
          </ac:spMkLst>
        </pc:spChg>
        <pc:spChg chg="add mod">
          <ac:chgData name="Alex Pang" userId="b35f2c48-39e3-478c-863d-65bfd252d017" providerId="ADAL" clId="{D89CB2A6-20C1-4DE1-B079-A357574EC158}" dt="2023-04-10T21:54:02.227" v="1332" actId="13822"/>
          <ac:spMkLst>
            <pc:docMk/>
            <pc:sldMk cId="3013154624" sldId="335"/>
            <ac:spMk id="9" creationId="{B4E7FCDD-CA03-D991-9AE0-A7EB0796038D}"/>
          </ac:spMkLst>
        </pc:spChg>
        <pc:spChg chg="add mod">
          <ac:chgData name="Alex Pang" userId="b35f2c48-39e3-478c-863d-65bfd252d017" providerId="ADAL" clId="{D89CB2A6-20C1-4DE1-B079-A357574EC158}" dt="2023-04-10T21:54:29.617" v="1341" actId="255"/>
          <ac:spMkLst>
            <pc:docMk/>
            <pc:sldMk cId="3013154624" sldId="335"/>
            <ac:spMk id="10" creationId="{BCB0E81A-29F4-12A9-A697-34A7503E4F44}"/>
          </ac:spMkLst>
        </pc:spChg>
        <pc:picChg chg="add mod">
          <ac:chgData name="Alex Pang" userId="b35f2c48-39e3-478c-863d-65bfd252d017" providerId="ADAL" clId="{D89CB2A6-20C1-4DE1-B079-A357574EC158}" dt="2023-04-10T21:53:29.924" v="1327" actId="14100"/>
          <ac:picMkLst>
            <pc:docMk/>
            <pc:sldMk cId="3013154624" sldId="335"/>
            <ac:picMk id="6" creationId="{158FF0EF-0070-FA1B-312C-6E44C7535C6C}"/>
          </ac:picMkLst>
        </pc:picChg>
        <pc:picChg chg="add mod">
          <ac:chgData name="Alex Pang" userId="b35f2c48-39e3-478c-863d-65bfd252d017" providerId="ADAL" clId="{D89CB2A6-20C1-4DE1-B079-A357574EC158}" dt="2023-04-10T21:53:31.992" v="1328" actId="1076"/>
          <ac:picMkLst>
            <pc:docMk/>
            <pc:sldMk cId="3013154624" sldId="335"/>
            <ac:picMk id="7" creationId="{F02C0069-1A38-ED82-4D71-2A96BFE3E521}"/>
          </ac:picMkLst>
        </pc:picChg>
        <pc:picChg chg="add mod">
          <ac:chgData name="Alex Pang" userId="b35f2c48-39e3-478c-863d-65bfd252d017" providerId="ADAL" clId="{D89CB2A6-20C1-4DE1-B079-A357574EC158}" dt="2023-04-10T21:54:37.182" v="1343" actId="14100"/>
          <ac:picMkLst>
            <pc:docMk/>
            <pc:sldMk cId="3013154624" sldId="335"/>
            <ac:picMk id="8" creationId="{42A92C06-12DD-A74E-2010-F1D4D2CA6561}"/>
          </ac:picMkLst>
        </pc:picChg>
      </pc:sldChg>
      <pc:sldChg chg="addSp delSp modSp new mod">
        <pc:chgData name="Alex Pang" userId="b35f2c48-39e3-478c-863d-65bfd252d017" providerId="ADAL" clId="{D89CB2A6-20C1-4DE1-B079-A357574EC158}" dt="2023-04-10T21:55:58.122" v="1365" actId="1076"/>
        <pc:sldMkLst>
          <pc:docMk/>
          <pc:sldMk cId="2231650476" sldId="336"/>
        </pc:sldMkLst>
        <pc:spChg chg="mod">
          <ac:chgData name="Alex Pang" userId="b35f2c48-39e3-478c-863d-65bfd252d017" providerId="ADAL" clId="{D89CB2A6-20C1-4DE1-B079-A357574EC158}" dt="2023-04-10T21:55:04.202" v="1357" actId="20577"/>
          <ac:spMkLst>
            <pc:docMk/>
            <pc:sldMk cId="2231650476" sldId="336"/>
            <ac:spMk id="2" creationId="{40E93842-2140-C292-D5A4-AC977484DE9B}"/>
          </ac:spMkLst>
        </pc:spChg>
        <pc:spChg chg="del">
          <ac:chgData name="Alex Pang" userId="b35f2c48-39e3-478c-863d-65bfd252d017" providerId="ADAL" clId="{D89CB2A6-20C1-4DE1-B079-A357574EC158}" dt="2023-04-10T21:55:12.881" v="1358" actId="478"/>
          <ac:spMkLst>
            <pc:docMk/>
            <pc:sldMk cId="2231650476" sldId="336"/>
            <ac:spMk id="3" creationId="{4D657230-9729-3348-8922-458F6CF26B41}"/>
          </ac:spMkLst>
        </pc:spChg>
        <pc:spChg chg="add mod">
          <ac:chgData name="Alex Pang" userId="b35f2c48-39e3-478c-863d-65bfd252d017" providerId="ADAL" clId="{D89CB2A6-20C1-4DE1-B079-A357574EC158}" dt="2023-04-10T21:55:58.122" v="1365" actId="1076"/>
          <ac:spMkLst>
            <pc:docMk/>
            <pc:sldMk cId="2231650476" sldId="336"/>
            <ac:spMk id="5" creationId="{804BC783-3FE5-CBBB-2743-10B68D9D3703}"/>
          </ac:spMkLst>
        </pc:spChg>
        <pc:picChg chg="add mod">
          <ac:chgData name="Alex Pang" userId="b35f2c48-39e3-478c-863d-65bfd252d017" providerId="ADAL" clId="{D89CB2A6-20C1-4DE1-B079-A357574EC158}" dt="2023-04-10T21:55:53.844" v="1364" actId="14100"/>
          <ac:picMkLst>
            <pc:docMk/>
            <pc:sldMk cId="2231650476" sldId="336"/>
            <ac:picMk id="4" creationId="{C818541D-6A8E-DAE2-DCC7-ACDEB7E84E6D}"/>
          </ac:picMkLst>
        </pc:picChg>
      </pc:sldChg>
      <pc:sldChg chg="addSp modSp new mod">
        <pc:chgData name="Alex Pang" userId="b35f2c48-39e3-478c-863d-65bfd252d017" providerId="ADAL" clId="{D89CB2A6-20C1-4DE1-B079-A357574EC158}" dt="2023-04-10T22:15:02.740" v="1477" actId="1076"/>
        <pc:sldMkLst>
          <pc:docMk/>
          <pc:sldMk cId="951354053" sldId="337"/>
        </pc:sldMkLst>
        <pc:spChg chg="mod">
          <ac:chgData name="Alex Pang" userId="b35f2c48-39e3-478c-863d-65bfd252d017" providerId="ADAL" clId="{D89CB2A6-20C1-4DE1-B079-A357574EC158}" dt="2023-04-10T22:15:02.740" v="1477" actId="1076"/>
          <ac:spMkLst>
            <pc:docMk/>
            <pc:sldMk cId="951354053" sldId="337"/>
            <ac:spMk id="2" creationId="{A45C607F-9E51-A569-2294-2E22E4FC5175}"/>
          </ac:spMkLst>
        </pc:spChg>
        <pc:picChg chg="add mod">
          <ac:chgData name="Alex Pang" userId="b35f2c48-39e3-478c-863d-65bfd252d017" providerId="ADAL" clId="{D89CB2A6-20C1-4DE1-B079-A357574EC158}" dt="2023-04-10T22:14:48.316" v="1450" actId="1076"/>
          <ac:picMkLst>
            <pc:docMk/>
            <pc:sldMk cId="951354053" sldId="337"/>
            <ac:picMk id="4" creationId="{28AD603B-BE95-ADD8-BFD4-F934CB416FA8}"/>
          </ac:picMkLst>
        </pc:picChg>
      </pc:sldChg>
      <pc:sldChg chg="addSp modSp new mod">
        <pc:chgData name="Alex Pang" userId="b35f2c48-39e3-478c-863d-65bfd252d017" providerId="ADAL" clId="{D89CB2A6-20C1-4DE1-B079-A357574EC158}" dt="2023-04-10T22:18:03.174" v="1509" actId="20577"/>
        <pc:sldMkLst>
          <pc:docMk/>
          <pc:sldMk cId="691748785" sldId="338"/>
        </pc:sldMkLst>
        <pc:spChg chg="mod">
          <ac:chgData name="Alex Pang" userId="b35f2c48-39e3-478c-863d-65bfd252d017" providerId="ADAL" clId="{D89CB2A6-20C1-4DE1-B079-A357574EC158}" dt="2023-04-10T22:17:01.366" v="1498" actId="1076"/>
          <ac:spMkLst>
            <pc:docMk/>
            <pc:sldMk cId="691748785" sldId="338"/>
            <ac:spMk id="2" creationId="{03B496CA-202F-9ED3-7216-2FE3F6358DEF}"/>
          </ac:spMkLst>
        </pc:spChg>
        <pc:spChg chg="add mod">
          <ac:chgData name="Alex Pang" userId="b35f2c48-39e3-478c-863d-65bfd252d017" providerId="ADAL" clId="{D89CB2A6-20C1-4DE1-B079-A357574EC158}" dt="2023-04-10T22:18:03.174" v="1509" actId="20577"/>
          <ac:spMkLst>
            <pc:docMk/>
            <pc:sldMk cId="691748785" sldId="338"/>
            <ac:spMk id="3" creationId="{AE0B62A6-55D6-AC46-77E3-5C51020210E8}"/>
          </ac:spMkLst>
        </pc:spChg>
        <pc:picChg chg="add mod">
          <ac:chgData name="Alex Pang" userId="b35f2c48-39e3-478c-863d-65bfd252d017" providerId="ADAL" clId="{D89CB2A6-20C1-4DE1-B079-A357574EC158}" dt="2023-04-10T22:17:46.293" v="1505"/>
          <ac:picMkLst>
            <pc:docMk/>
            <pc:sldMk cId="691748785" sldId="338"/>
            <ac:picMk id="4" creationId="{31CD5E74-6D99-E1A6-DAC5-1BE7C416D33A}"/>
          </ac:picMkLst>
        </pc:picChg>
      </pc:sldChg>
      <pc:sldChg chg="new del">
        <pc:chgData name="Alex Pang" userId="b35f2c48-39e3-478c-863d-65bfd252d017" providerId="ADAL" clId="{D89CB2A6-20C1-4DE1-B079-A357574EC158}" dt="2023-04-10T22:22:05.043" v="1540" actId="47"/>
        <pc:sldMkLst>
          <pc:docMk/>
          <pc:sldMk cId="1986437314" sldId="339"/>
        </pc:sldMkLst>
      </pc:sldChg>
      <pc:sldChg chg="addSp modSp add mod">
        <pc:chgData name="Alex Pang" userId="b35f2c48-39e3-478c-863d-65bfd252d017" providerId="ADAL" clId="{D89CB2A6-20C1-4DE1-B079-A357574EC158}" dt="2023-04-10T22:21:58.124" v="1539" actId="14100"/>
        <pc:sldMkLst>
          <pc:docMk/>
          <pc:sldMk cId="1240075477" sldId="340"/>
        </pc:sldMkLst>
        <pc:spChg chg="mod">
          <ac:chgData name="Alex Pang" userId="b35f2c48-39e3-478c-863d-65bfd252d017" providerId="ADAL" clId="{D89CB2A6-20C1-4DE1-B079-A357574EC158}" dt="2023-04-10T22:21:42.350" v="1537" actId="207"/>
          <ac:spMkLst>
            <pc:docMk/>
            <pc:sldMk cId="1240075477" sldId="340"/>
            <ac:spMk id="2" creationId="{28B83D2E-78FB-4944-100F-D8482A105D69}"/>
          </ac:spMkLst>
        </pc:spChg>
        <pc:spChg chg="mod">
          <ac:chgData name="Alex Pang" userId="b35f2c48-39e3-478c-863d-65bfd252d017" providerId="ADAL" clId="{D89CB2A6-20C1-4DE1-B079-A357574EC158}" dt="2023-04-10T22:21:34.818" v="1536" actId="27636"/>
          <ac:spMkLst>
            <pc:docMk/>
            <pc:sldMk cId="1240075477" sldId="340"/>
            <ac:spMk id="3" creationId="{B1435F46-7C70-3D27-B398-B54C7A3C0554}"/>
          </ac:spMkLst>
        </pc:spChg>
        <pc:cxnChg chg="add mod">
          <ac:chgData name="Alex Pang" userId="b35f2c48-39e3-478c-863d-65bfd252d017" providerId="ADAL" clId="{D89CB2A6-20C1-4DE1-B079-A357574EC158}" dt="2023-04-10T22:21:58.124" v="1539" actId="14100"/>
          <ac:cxnSpMkLst>
            <pc:docMk/>
            <pc:sldMk cId="1240075477" sldId="340"/>
            <ac:cxnSpMk id="5" creationId="{ABEDF79B-686D-E5E8-115C-7E36C8B46CBC}"/>
          </ac:cxnSpMkLst>
        </pc:cxnChg>
      </pc:sldChg>
      <pc:sldChg chg="new del">
        <pc:chgData name="Alex Pang" userId="b35f2c48-39e3-478c-863d-65bfd252d017" providerId="ADAL" clId="{D89CB2A6-20C1-4DE1-B079-A357574EC158}" dt="2023-04-10T22:35:10.205" v="1703" actId="2696"/>
        <pc:sldMkLst>
          <pc:docMk/>
          <pc:sldMk cId="1538078132" sldId="341"/>
        </pc:sldMkLst>
      </pc:sldChg>
      <pc:sldMasterChg chg="modSldLayout">
        <pc:chgData name="Alex Pang" userId="b35f2c48-39e3-478c-863d-65bfd252d017" providerId="ADAL" clId="{D89CB2A6-20C1-4DE1-B079-A357574EC158}" dt="2023-04-10T20:45:32.921" v="8" actId="11529"/>
        <pc:sldMasterMkLst>
          <pc:docMk/>
          <pc:sldMasterMk cId="3682365621" sldId="2147483674"/>
        </pc:sldMasterMkLst>
        <pc:sldLayoutChg chg="addSp modSp mod">
          <pc:chgData name="Alex Pang" userId="b35f2c48-39e3-478c-863d-65bfd252d017" providerId="ADAL" clId="{D89CB2A6-20C1-4DE1-B079-A357574EC158}" dt="2023-04-10T20:45:32.921" v="8" actId="11529"/>
          <pc:sldLayoutMkLst>
            <pc:docMk/>
            <pc:sldMasterMk cId="3682365621" sldId="2147483674"/>
            <pc:sldLayoutMk cId="3768555728" sldId="2147483680"/>
          </pc:sldLayoutMkLst>
          <pc:spChg chg="mod">
            <ac:chgData name="Alex Pang" userId="b35f2c48-39e3-478c-863d-65bfd252d017" providerId="ADAL" clId="{D89CB2A6-20C1-4DE1-B079-A357574EC158}" dt="2023-04-10T20:44:57.130" v="7" actId="1076"/>
            <ac:spMkLst>
              <pc:docMk/>
              <pc:sldMasterMk cId="3682365621" sldId="2147483674"/>
              <pc:sldLayoutMk cId="3768555728" sldId="2147483680"/>
              <ac:spMk id="2" creationId="{3ACE9DB8-76F9-4CDB-ACCC-ED321C38A534}"/>
            </ac:spMkLst>
          </pc:spChg>
          <pc:cxnChg chg="add">
            <ac:chgData name="Alex Pang" userId="b35f2c48-39e3-478c-863d-65bfd252d017" providerId="ADAL" clId="{D89CB2A6-20C1-4DE1-B079-A357574EC158}" dt="2023-04-10T20:45:32.921" v="8" actId="11529"/>
            <ac:cxnSpMkLst>
              <pc:docMk/>
              <pc:sldMasterMk cId="3682365621" sldId="2147483674"/>
              <pc:sldLayoutMk cId="3768555728" sldId="2147483680"/>
              <ac:cxnSpMk id="7" creationId="{D9CFC20C-30C6-7343-8AEF-610CDE7069E1}"/>
            </ac:cxnSpMkLst>
          </pc:cxnChg>
        </pc:sldLayoutChg>
      </pc:sldMasterChg>
    </pc:docChg>
  </pc:docChgLst>
  <pc:docChgLst>
    <pc:chgData name="Alex Pang" userId="b35f2c48-39e3-478c-863d-65bfd252d017" providerId="ADAL" clId="{FBF1EBE6-AA7A-4BDC-9133-160585461A8A}"/>
    <pc:docChg chg="delSld modSld sldOrd">
      <pc:chgData name="Alex Pang" userId="b35f2c48-39e3-478c-863d-65bfd252d017" providerId="ADAL" clId="{FBF1EBE6-AA7A-4BDC-9133-160585461A8A}" dt="2022-09-10T02:19:08.350" v="2" actId="2696"/>
      <pc:docMkLst>
        <pc:docMk/>
      </pc:docMkLst>
      <pc:sldChg chg="del">
        <pc:chgData name="Alex Pang" userId="b35f2c48-39e3-478c-863d-65bfd252d017" providerId="ADAL" clId="{FBF1EBE6-AA7A-4BDC-9133-160585461A8A}" dt="2022-09-10T02:19:08.350" v="2" actId="2696"/>
        <pc:sldMkLst>
          <pc:docMk/>
          <pc:sldMk cId="1175031532" sldId="315"/>
        </pc:sldMkLst>
      </pc:sldChg>
      <pc:sldChg chg="ord">
        <pc:chgData name="Alex Pang" userId="b35f2c48-39e3-478c-863d-65bfd252d017" providerId="ADAL" clId="{FBF1EBE6-AA7A-4BDC-9133-160585461A8A}" dt="2022-09-10T02:19:05.120" v="1"/>
        <pc:sldMkLst>
          <pc:docMk/>
          <pc:sldMk cId="375537584" sldId="321"/>
        </pc:sldMkLst>
      </pc:sldChg>
      <pc:sldMasterChg chg="delSldLayout">
        <pc:chgData name="Alex Pang" userId="b35f2c48-39e3-478c-863d-65bfd252d017" providerId="ADAL" clId="{FBF1EBE6-AA7A-4BDC-9133-160585461A8A}" dt="2022-09-10T02:19:08.350" v="2" actId="2696"/>
        <pc:sldMasterMkLst>
          <pc:docMk/>
          <pc:sldMasterMk cId="2798249480" sldId="2147483648"/>
        </pc:sldMasterMkLst>
        <pc:sldLayoutChg chg="del">
          <pc:chgData name="Alex Pang" userId="b35f2c48-39e3-478c-863d-65bfd252d017" providerId="ADAL" clId="{FBF1EBE6-AA7A-4BDC-9133-160585461A8A}" dt="2022-09-10T02:19:08.350" v="2" actId="2696"/>
          <pc:sldLayoutMkLst>
            <pc:docMk/>
            <pc:sldMasterMk cId="2798249480" sldId="2147483648"/>
            <pc:sldLayoutMk cId="2295963182"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AA2A-7C38-4E9D-94ED-33CF572E7B96}"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759B6-FD99-4669-869A-29351F64ED53}" type="slidenum">
              <a:rPr lang="en-US" smtClean="0"/>
              <a:t>‹#›</a:t>
            </a:fld>
            <a:endParaRPr lang="en-US"/>
          </a:p>
        </p:txBody>
      </p:sp>
    </p:spTree>
    <p:extLst>
      <p:ext uri="{BB962C8B-B14F-4D97-AF65-F5344CB8AC3E}">
        <p14:creationId xmlns:p14="http://schemas.microsoft.com/office/powerpoint/2010/main" val="59032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F759B6-FD99-4669-869A-29351F64ED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942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F759B6-FD99-4669-869A-29351F64ED53}" type="slidenum">
              <a:rPr lang="en-US" smtClean="0"/>
              <a:t>25</a:t>
            </a:fld>
            <a:endParaRPr lang="en-US"/>
          </a:p>
        </p:txBody>
      </p:sp>
    </p:spTree>
    <p:extLst>
      <p:ext uri="{BB962C8B-B14F-4D97-AF65-F5344CB8AC3E}">
        <p14:creationId xmlns:p14="http://schemas.microsoft.com/office/powerpoint/2010/main" val="72881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88546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7726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19217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2800" b="0">
                <a:solidFill>
                  <a:srgbClr val="0052F6"/>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4/12/2023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5" name="Straight Connector 4">
            <a:extLst>
              <a:ext uri="{FF2B5EF4-FFF2-40B4-BE49-F238E27FC236}">
                <a16:creationId xmlns:a16="http://schemas.microsoft.com/office/drawing/2014/main" id="{DD97BDBD-1F91-EAB0-C309-4B1B26067C8F}"/>
              </a:ext>
            </a:extLst>
          </p:cNvPr>
          <p:cNvCxnSpPr/>
          <p:nvPr userDrawn="1"/>
        </p:nvCxnSpPr>
        <p:spPr>
          <a:xfrm>
            <a:off x="541485" y="1022685"/>
            <a:ext cx="1110903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1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137023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263477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36698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939092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116137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41532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96132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5138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30366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811632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84567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33156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3200" b="0">
                <a:solidFill>
                  <a:srgbClr val="578FFF"/>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4/12/2023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375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8202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6754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2142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a:xfrm>
            <a:off x="685800" y="257550"/>
            <a:ext cx="10515600" cy="585134"/>
          </a:xfrm>
        </p:spPr>
        <p:txBody>
          <a:bodyPr>
            <a:normAutofit/>
          </a:bodyPr>
          <a:lstStyle>
            <a:lvl1pPr>
              <a:defRPr sz="2800">
                <a:solidFill>
                  <a:srgbClr val="0052F6"/>
                </a:solidFill>
                <a:latin typeface="Comic Sans MS" panose="030F0702030302020204" pitchFamily="66"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cxnSp>
        <p:nvCxnSpPr>
          <p:cNvPr id="7" name="Straight Connector 6">
            <a:extLst>
              <a:ext uri="{FF2B5EF4-FFF2-40B4-BE49-F238E27FC236}">
                <a16:creationId xmlns:a16="http://schemas.microsoft.com/office/drawing/2014/main" id="{D9CFC20C-30C6-7343-8AEF-610CDE7069E1}"/>
              </a:ext>
            </a:extLst>
          </p:cNvPr>
          <p:cNvCxnSpPr/>
          <p:nvPr userDrawn="1"/>
        </p:nvCxnSpPr>
        <p:spPr>
          <a:xfrm>
            <a:off x="685800" y="1093694"/>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55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23141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6890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4/12/2023</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0339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36823656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4/12/2023</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13388858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trotodeeplearning.com/slides/6S191_MIT_DeepLearning_L2.pdf"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www.csie.ntu.edu.tw/~miulab/s107-adl/doc/190409_GatingMechanism.pdf" TargetMode="External"/><Relationship Id="rId4" Type="http://schemas.openxmlformats.org/officeDocument/2006/relationships/hyperlink" Target="http://cs231n.stanford.edu/slides/2017/cs231n_2017_lecture10.pd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olah.github.io/posts/2015-08-Understanding-LSTMs/" TargetMode="Externa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vkQ1B3FBqA&amp;t=420s"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analyticsvidhya.com/blog/2021/03/introduction-to-long-short-term-memory-lstm/" TargetMode="External"/><Relationship Id="rId7" Type="http://schemas.openxmlformats.org/officeDocument/2006/relationships/hyperlink" Target="https://analyticsindiamag.com/lstm-vs-gru-in-recurrent-neural-network-a-comparative-study/" TargetMode="External"/><Relationship Id="rId2" Type="http://schemas.openxmlformats.org/officeDocument/2006/relationships/hyperlink" Target="https://machinelearningmastery.com/how-to-develop-lstm-models-for-time-series-forecasting/" TargetMode="External"/><Relationship Id="rId1" Type="http://schemas.openxmlformats.org/officeDocument/2006/relationships/slideLayout" Target="../slideLayouts/slideLayout24.xml"/><Relationship Id="rId6" Type="http://schemas.openxmlformats.org/officeDocument/2006/relationships/hyperlink" Target="https://towardsdatascience.com/illustrated-guide-to-lstms-and-gru-s-a-step-by-step-explanation-44e9eb85bf21" TargetMode="External"/><Relationship Id="rId5" Type="http://schemas.openxmlformats.org/officeDocument/2006/relationships/hyperlink" Target="https://towardsdatascience.com/understanding-gru-networks-2ef37df6c9be" TargetMode="External"/><Relationship Id="rId4" Type="http://schemas.openxmlformats.org/officeDocument/2006/relationships/hyperlink" Target="https://www.analyticsvidhya.com/blog/2021/03/introduction-to-gated-recurrent-unit-gru/"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60.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324D-F930-44E6-ABB9-A058B845F75E}"/>
              </a:ext>
            </a:extLst>
          </p:cNvPr>
          <p:cNvSpPr>
            <a:spLocks noGrp="1"/>
          </p:cNvSpPr>
          <p:nvPr>
            <p:ph type="title"/>
          </p:nvPr>
        </p:nvSpPr>
        <p:spPr/>
        <p:txBody>
          <a:bodyPr/>
          <a:lstStyle/>
          <a:p>
            <a:r>
              <a:rPr lang="en-US" dirty="0">
                <a:solidFill>
                  <a:srgbClr val="0052F6"/>
                </a:solidFill>
              </a:rPr>
              <a:t>CIS 4526 Foundations of Machine Learning</a:t>
            </a:r>
          </a:p>
        </p:txBody>
      </p:sp>
      <p:sp>
        <p:nvSpPr>
          <p:cNvPr id="3" name="TextBox 2">
            <a:extLst>
              <a:ext uri="{FF2B5EF4-FFF2-40B4-BE49-F238E27FC236}">
                <a16:creationId xmlns:a16="http://schemas.microsoft.com/office/drawing/2014/main" id="{02F87C00-6AC0-887D-AEA9-243D779A4B7F}"/>
              </a:ext>
            </a:extLst>
          </p:cNvPr>
          <p:cNvSpPr txBox="1"/>
          <p:nvPr/>
        </p:nvSpPr>
        <p:spPr>
          <a:xfrm>
            <a:off x="2844359" y="2117266"/>
            <a:ext cx="6321287"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Chapter 17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Deep Learning with Sequential Data</a:t>
            </a:r>
          </a:p>
        </p:txBody>
      </p:sp>
      <p:sp>
        <p:nvSpPr>
          <p:cNvPr id="5" name="object 7">
            <a:extLst>
              <a:ext uri="{FF2B5EF4-FFF2-40B4-BE49-F238E27FC236}">
                <a16:creationId xmlns:a16="http://schemas.microsoft.com/office/drawing/2014/main" id="{C0D717E3-14FB-C5CB-517D-501CAC3FDB5E}"/>
              </a:ext>
            </a:extLst>
          </p:cNvPr>
          <p:cNvSpPr txBox="1"/>
          <p:nvPr/>
        </p:nvSpPr>
        <p:spPr>
          <a:xfrm>
            <a:off x="1533332" y="4909571"/>
            <a:ext cx="8745785" cy="11156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0" normalizeH="0" baseline="0" noProof="0" dirty="0">
                <a:ln>
                  <a:noFill/>
                </a:ln>
                <a:solidFill>
                  <a:prstClr val="black"/>
                </a:solidFill>
                <a:effectLst/>
                <a:uLnTx/>
                <a:uFillTx/>
                <a:latin typeface="Arial"/>
                <a:ea typeface="+mn-ea"/>
                <a:cs typeface="Arial"/>
              </a:rPr>
              <a:t>Slides</a:t>
            </a:r>
            <a:r>
              <a:rPr kumimoji="0" sz="1400" b="0" i="0" u="none" strike="noStrike" kern="1200" cap="none" spc="-35" normalizeH="0" baseline="0" noProof="0" dirty="0">
                <a:ln>
                  <a:noFill/>
                </a:ln>
                <a:solidFill>
                  <a:prstClr val="black"/>
                </a:solidFill>
                <a:effectLst/>
                <a:uLnTx/>
                <a:uFillTx/>
                <a:latin typeface="Arial"/>
                <a:ea typeface="+mn-ea"/>
                <a:cs typeface="Arial"/>
              </a:rPr>
              <a:t> </a:t>
            </a:r>
            <a:r>
              <a:rPr kumimoji="0" sz="1400" b="0" i="0" u="none" strike="noStrike" kern="1200" cap="none" spc="0" normalizeH="0" baseline="0" noProof="0" dirty="0">
                <a:ln>
                  <a:noFill/>
                </a:ln>
                <a:solidFill>
                  <a:prstClr val="black"/>
                </a:solidFill>
                <a:effectLst/>
                <a:uLnTx/>
                <a:uFillTx/>
                <a:latin typeface="Arial"/>
                <a:ea typeface="+mn-ea"/>
                <a:cs typeface="Arial"/>
              </a:rPr>
              <a:t>adapted</a:t>
            </a:r>
            <a:r>
              <a:rPr kumimoji="0" sz="1400" b="0" i="0" u="none" strike="noStrike" kern="1200" cap="none" spc="-30" normalizeH="0" baseline="0" noProof="0" dirty="0">
                <a:ln>
                  <a:noFill/>
                </a:ln>
                <a:solidFill>
                  <a:prstClr val="black"/>
                </a:solidFill>
                <a:effectLst/>
                <a:uLnTx/>
                <a:uFillTx/>
                <a:latin typeface="Arial"/>
                <a:ea typeface="+mn-ea"/>
                <a:cs typeface="Arial"/>
              </a:rPr>
              <a:t> </a:t>
            </a:r>
            <a:r>
              <a:rPr kumimoji="0" sz="1400" b="0" i="0" u="none" strike="noStrike" kern="1200" cap="none" spc="-20" normalizeH="0" baseline="0" noProof="0" dirty="0">
                <a:ln>
                  <a:noFill/>
                </a:ln>
                <a:solidFill>
                  <a:prstClr val="black"/>
                </a:solidFill>
                <a:effectLst/>
                <a:uLnTx/>
                <a:uFillTx/>
                <a:latin typeface="Arial"/>
                <a:ea typeface="+mn-ea"/>
                <a:cs typeface="Arial"/>
              </a:rPr>
              <a:t>from</a:t>
            </a:r>
            <a:endParaRPr kumimoji="0" lang="en-US" sz="1400" b="0" i="0" u="none" strike="noStrike" kern="1200" cap="none" spc="-20" normalizeH="0" baseline="0" noProof="0" dirty="0">
              <a:ln>
                <a:noFill/>
              </a:ln>
              <a:solidFill>
                <a:prstClr val="black"/>
              </a:solidFill>
              <a:effectLst/>
              <a:uLnTx/>
              <a:uFillTx/>
              <a:latin typeface="Arial"/>
              <a:ea typeface="+mn-ea"/>
              <a:cs typeface="Arial"/>
            </a:endParaRPr>
          </a:p>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0" i="0" u="none" strike="noStrike" kern="1200" cap="none" spc="-20" normalizeH="0" baseline="0" noProof="0" dirty="0" err="1">
                <a:ln>
                  <a:noFill/>
                </a:ln>
                <a:solidFill>
                  <a:prstClr val="black"/>
                </a:solidFill>
                <a:effectLst/>
                <a:uLnTx/>
                <a:uFillTx/>
                <a:latin typeface="Arial"/>
                <a:ea typeface="+mn-ea"/>
                <a:cs typeface="Arial"/>
              </a:rPr>
              <a:t>WenPeng</a:t>
            </a:r>
            <a:r>
              <a:rPr kumimoji="0" lang="en-US" sz="1400" b="0" i="0" u="none" strike="noStrike" kern="1200" cap="none" spc="-20" normalizeH="0" baseline="0" noProof="0" dirty="0">
                <a:ln>
                  <a:noFill/>
                </a:ln>
                <a:solidFill>
                  <a:prstClr val="black"/>
                </a:solidFill>
                <a:effectLst/>
                <a:uLnTx/>
                <a:uFillTx/>
                <a:latin typeface="Arial"/>
                <a:ea typeface="+mn-ea"/>
                <a:cs typeface="Arial"/>
              </a:rPr>
              <a:t> Yin 4526 Temple University Fall 22</a:t>
            </a:r>
          </a:p>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a:ea typeface="+mn-ea"/>
                <a:cs typeface="Arial"/>
              </a:rPr>
              <a:t>MIT Introduction to Deep Learning Lecture 2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6S191_MIT_DeepLearning_L2.pdf (introtodeeplearning.com)</a:t>
            </a:r>
            <a:endParaRPr kumimoji="0" sz="1400" b="0" i="0" u="none" strike="noStrike" kern="1200" cap="none" spc="0" normalizeH="0" baseline="0" noProof="0" dirty="0">
              <a:ln>
                <a:noFill/>
              </a:ln>
              <a:solidFill>
                <a:prstClr val="black"/>
              </a:solidFill>
              <a:effectLst/>
              <a:uLnTx/>
              <a:uFillTx/>
              <a:latin typeface="Arial"/>
              <a:ea typeface="+mn-ea"/>
              <a:cs typeface="Aria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400" b="0" i="0" u="none" strike="noStrike" kern="1200" cap="none" spc="-10" normalizeH="0" baseline="0" noProof="0" dirty="0">
                <a:ln>
                  <a:noFill/>
                </a:ln>
                <a:solidFill>
                  <a:prstClr val="black"/>
                </a:solidFill>
                <a:effectLst/>
                <a:uLnTx/>
                <a:uFillTx/>
                <a:latin typeface="Arial"/>
                <a:ea typeface="+mn-ea"/>
                <a:cs typeface="Arial"/>
              </a:rPr>
              <a:t>Fei-</a:t>
            </a:r>
            <a:r>
              <a:rPr kumimoji="0" sz="1400" b="0" i="0" u="none" strike="noStrike" kern="1200" cap="none" spc="0" normalizeH="0" baseline="0" noProof="0" dirty="0">
                <a:ln>
                  <a:noFill/>
                </a:ln>
                <a:solidFill>
                  <a:prstClr val="black"/>
                </a:solidFill>
                <a:effectLst/>
                <a:uLnTx/>
                <a:uFillTx/>
                <a:latin typeface="Arial"/>
                <a:ea typeface="+mn-ea"/>
                <a:cs typeface="Arial"/>
              </a:rPr>
              <a:t>Fei Li </a:t>
            </a:r>
            <a:r>
              <a:rPr kumimoji="0" sz="1400" b="0" i="0" u="none" strike="noStrike" kern="1200" cap="none" spc="-10" normalizeH="0" baseline="0" noProof="0" dirty="0">
                <a:ln>
                  <a:noFill/>
                </a:ln>
                <a:solidFill>
                  <a:prstClr val="black"/>
                </a:solidFill>
                <a:effectLst/>
                <a:uLnTx/>
                <a:uFillTx/>
                <a:latin typeface="Arial"/>
                <a:ea typeface="+mn-ea"/>
                <a:cs typeface="Arial"/>
              </a:rPr>
              <a:t>(</a:t>
            </a:r>
            <a:r>
              <a:rPr kumimoji="0" sz="1400" b="0" i="0" u="heavy" strike="noStrike" kern="1200" cap="none" spc="-10" normalizeH="0" baseline="0" noProof="0" dirty="0">
                <a:ln>
                  <a:noFill/>
                </a:ln>
                <a:solidFill>
                  <a:srgbClr val="0097A7"/>
                </a:solidFill>
                <a:effectLst/>
                <a:uLnTx/>
                <a:uFill>
                  <a:solidFill>
                    <a:srgbClr val="0097A7"/>
                  </a:solidFill>
                </a:uFill>
                <a:latin typeface="Arial"/>
                <a:ea typeface="+mn-ea"/>
                <a:cs typeface="Arial"/>
                <a:hlinkClick r:id="rId4"/>
              </a:rPr>
              <a:t>http://cs231n.stanford.edu/slides/2017/cs231n_2017_lecture10.pdf</a:t>
            </a:r>
            <a:r>
              <a:rPr kumimoji="0" sz="1400" b="0" i="0" u="none" strike="noStrike" kern="1200" cap="none" spc="-10" normalizeH="0" baseline="0" noProof="0" dirty="0">
                <a:ln>
                  <a:noFill/>
                </a:ln>
                <a:solidFill>
                  <a:prstClr val="black"/>
                </a:solidFill>
                <a:effectLst/>
                <a:uLnTx/>
                <a:uFillTx/>
                <a:latin typeface="Arial"/>
                <a:ea typeface="+mn-ea"/>
                <a:cs typeface="Arial"/>
              </a:rPr>
              <a:t>)</a:t>
            </a:r>
            <a:endParaRPr kumimoji="0" sz="1400" b="0" i="0" u="none" strike="noStrike" kern="1200" cap="none" spc="0" normalizeH="0" baseline="0" noProof="0" dirty="0">
              <a:ln>
                <a:noFill/>
              </a:ln>
              <a:solidFill>
                <a:prstClr val="black"/>
              </a:solidFill>
              <a:effectLst/>
              <a:uLnTx/>
              <a:uFillTx/>
              <a:latin typeface="Arial"/>
              <a:ea typeface="+mn-ea"/>
              <a:cs typeface="Aria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400" b="0" i="0" u="none" strike="noStrike" kern="1200" cap="none" spc="-30" normalizeH="0" baseline="0" noProof="0" dirty="0">
                <a:ln>
                  <a:noFill/>
                </a:ln>
                <a:solidFill>
                  <a:prstClr val="black"/>
                </a:solidFill>
                <a:effectLst/>
                <a:uLnTx/>
                <a:uFillTx/>
                <a:latin typeface="Arial"/>
                <a:ea typeface="+mn-ea"/>
                <a:cs typeface="Arial"/>
              </a:rPr>
              <a:t>Yun-</a:t>
            </a:r>
            <a:r>
              <a:rPr kumimoji="0" sz="1400" b="0" i="0" u="none" strike="noStrike" kern="1200" cap="none" spc="0" normalizeH="0" baseline="0" noProof="0" dirty="0">
                <a:ln>
                  <a:noFill/>
                </a:ln>
                <a:solidFill>
                  <a:prstClr val="black"/>
                </a:solidFill>
                <a:effectLst/>
                <a:uLnTx/>
                <a:uFillTx/>
                <a:latin typeface="Arial"/>
                <a:ea typeface="+mn-ea"/>
                <a:cs typeface="Arial"/>
              </a:rPr>
              <a:t>Nung</a:t>
            </a:r>
            <a:r>
              <a:rPr kumimoji="0" sz="1400" b="0" i="0" u="none" strike="noStrike" kern="1200" cap="none" spc="85" normalizeH="0" baseline="0" noProof="0" dirty="0">
                <a:ln>
                  <a:noFill/>
                </a:ln>
                <a:solidFill>
                  <a:prstClr val="black"/>
                </a:solidFill>
                <a:effectLst/>
                <a:uLnTx/>
                <a:uFillTx/>
                <a:latin typeface="Arial"/>
                <a:ea typeface="+mn-ea"/>
                <a:cs typeface="Arial"/>
              </a:rPr>
              <a:t> </a:t>
            </a:r>
            <a:r>
              <a:rPr kumimoji="0" sz="1400" b="0" i="0" u="none" strike="noStrike" kern="1200" cap="none" spc="0" normalizeH="0" baseline="0" noProof="0" dirty="0">
                <a:ln>
                  <a:noFill/>
                </a:ln>
                <a:solidFill>
                  <a:prstClr val="black"/>
                </a:solidFill>
                <a:effectLst/>
                <a:uLnTx/>
                <a:uFillTx/>
                <a:latin typeface="Arial"/>
                <a:ea typeface="+mn-ea"/>
                <a:cs typeface="Arial"/>
              </a:rPr>
              <a:t>Chen</a:t>
            </a:r>
            <a:r>
              <a:rPr kumimoji="0" sz="1400" b="0" i="0" u="none" strike="noStrike" kern="1200" cap="none" spc="100" normalizeH="0" baseline="0" noProof="0" dirty="0">
                <a:ln>
                  <a:noFill/>
                </a:ln>
                <a:solidFill>
                  <a:prstClr val="black"/>
                </a:solidFill>
                <a:effectLst/>
                <a:uLnTx/>
                <a:uFillTx/>
                <a:latin typeface="Arial"/>
                <a:ea typeface="+mn-ea"/>
                <a:cs typeface="Arial"/>
              </a:rPr>
              <a:t> </a:t>
            </a:r>
            <a:r>
              <a:rPr kumimoji="0" sz="1400" b="0" i="0" u="none" strike="noStrike" kern="1200" cap="none" spc="-10" normalizeH="0" baseline="0" noProof="0" dirty="0">
                <a:ln>
                  <a:noFill/>
                </a:ln>
                <a:solidFill>
                  <a:prstClr val="black"/>
                </a:solidFill>
                <a:effectLst/>
                <a:uLnTx/>
                <a:uFillTx/>
                <a:latin typeface="Arial"/>
                <a:ea typeface="+mn-ea"/>
                <a:cs typeface="Arial"/>
              </a:rPr>
              <a:t>(</a:t>
            </a:r>
            <a:r>
              <a:rPr kumimoji="0" sz="1400" b="0" i="0" u="heavy" strike="noStrike" kern="1200" cap="none" spc="-10" normalizeH="0" baseline="0" noProof="0" dirty="0">
                <a:ln>
                  <a:noFill/>
                </a:ln>
                <a:solidFill>
                  <a:srgbClr val="0097A7"/>
                </a:solidFill>
                <a:effectLst/>
                <a:uLnTx/>
                <a:uFill>
                  <a:solidFill>
                    <a:srgbClr val="0097A7"/>
                  </a:solidFill>
                </a:uFill>
                <a:latin typeface="Arial"/>
                <a:ea typeface="+mn-ea"/>
                <a:cs typeface="Arial"/>
                <a:hlinkClick r:id="rId5"/>
              </a:rPr>
              <a:t>https://www.csie.ntu.edu.tw/~miulab/s107-adl/doc/190409_GatingMechanism.pdf</a:t>
            </a:r>
            <a:r>
              <a:rPr kumimoji="0" sz="1400" b="0" i="0" u="none" strike="noStrike" kern="1200" cap="none" spc="-10" normalizeH="0" baseline="0" noProof="0" dirty="0">
                <a:ln>
                  <a:noFill/>
                </a:ln>
                <a:solidFill>
                  <a:prstClr val="black"/>
                </a:solidFill>
                <a:effectLst/>
                <a:uLnTx/>
                <a:uFillTx/>
                <a:latin typeface="Arial"/>
                <a:ea typeface="+mn-ea"/>
                <a:cs typeface="Arial"/>
              </a:rPr>
              <a:t>)</a:t>
            </a:r>
            <a:endParaRPr kumimoji="0" sz="14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222981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88B4-BD85-3158-A95C-E91CC8BF82C2}"/>
              </a:ext>
            </a:extLst>
          </p:cNvPr>
          <p:cNvSpPr>
            <a:spLocks noGrp="1"/>
          </p:cNvSpPr>
          <p:nvPr>
            <p:ph type="title"/>
          </p:nvPr>
        </p:nvSpPr>
        <p:spPr/>
        <p:txBody>
          <a:bodyPr/>
          <a:lstStyle/>
          <a:p>
            <a:r>
              <a:rPr lang="en-US" dirty="0"/>
              <a:t>Neurons with Recurrence</a:t>
            </a:r>
          </a:p>
        </p:txBody>
      </p:sp>
      <p:pic>
        <p:nvPicPr>
          <p:cNvPr id="5" name="Picture 4">
            <a:extLst>
              <a:ext uri="{FF2B5EF4-FFF2-40B4-BE49-F238E27FC236}">
                <a16:creationId xmlns:a16="http://schemas.microsoft.com/office/drawing/2014/main" id="{98CC0DAE-052D-4DC4-BC79-8DE8B388B420}"/>
              </a:ext>
            </a:extLst>
          </p:cNvPr>
          <p:cNvPicPr>
            <a:picLocks noChangeAspect="1"/>
          </p:cNvPicPr>
          <p:nvPr/>
        </p:nvPicPr>
        <p:blipFill>
          <a:blip r:embed="rId2"/>
          <a:stretch>
            <a:fillRect/>
          </a:stretch>
        </p:blipFill>
        <p:spPr>
          <a:xfrm>
            <a:off x="991563" y="1253031"/>
            <a:ext cx="9835555" cy="4948073"/>
          </a:xfrm>
          <a:prstGeom prst="rect">
            <a:avLst/>
          </a:prstGeom>
        </p:spPr>
      </p:pic>
    </p:spTree>
    <p:extLst>
      <p:ext uri="{BB962C8B-B14F-4D97-AF65-F5344CB8AC3E}">
        <p14:creationId xmlns:p14="http://schemas.microsoft.com/office/powerpoint/2010/main" val="189781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A0EF-A1BA-B7FA-2F99-D7ACA0208CF1}"/>
              </a:ext>
            </a:extLst>
          </p:cNvPr>
          <p:cNvSpPr>
            <a:spLocks noGrp="1"/>
          </p:cNvSpPr>
          <p:nvPr>
            <p:ph type="title"/>
          </p:nvPr>
        </p:nvSpPr>
        <p:spPr/>
        <p:txBody>
          <a:bodyPr/>
          <a:lstStyle/>
          <a:p>
            <a:r>
              <a:rPr lang="en-US" dirty="0"/>
              <a:t>Recurrent Neural Networks (RNNs)</a:t>
            </a:r>
          </a:p>
        </p:txBody>
      </p:sp>
      <p:pic>
        <p:nvPicPr>
          <p:cNvPr id="5" name="Picture 4">
            <a:extLst>
              <a:ext uri="{FF2B5EF4-FFF2-40B4-BE49-F238E27FC236}">
                <a16:creationId xmlns:a16="http://schemas.microsoft.com/office/drawing/2014/main" id="{E5C90EFF-B22A-002D-2B46-F3CBDE15C6C4}"/>
              </a:ext>
            </a:extLst>
          </p:cNvPr>
          <p:cNvPicPr>
            <a:picLocks noChangeAspect="1"/>
          </p:cNvPicPr>
          <p:nvPr/>
        </p:nvPicPr>
        <p:blipFill>
          <a:blip r:embed="rId2"/>
          <a:stretch>
            <a:fillRect/>
          </a:stretch>
        </p:blipFill>
        <p:spPr>
          <a:xfrm>
            <a:off x="8651655" y="1705803"/>
            <a:ext cx="3025339" cy="3446391"/>
          </a:xfrm>
          <a:prstGeom prst="rect">
            <a:avLst/>
          </a:prstGeom>
        </p:spPr>
      </p:pic>
      <p:pic>
        <p:nvPicPr>
          <p:cNvPr id="7" name="Picture 6">
            <a:extLst>
              <a:ext uri="{FF2B5EF4-FFF2-40B4-BE49-F238E27FC236}">
                <a16:creationId xmlns:a16="http://schemas.microsoft.com/office/drawing/2014/main" id="{0885F99C-48C0-DBF0-9AC9-7B6375F41806}"/>
              </a:ext>
            </a:extLst>
          </p:cNvPr>
          <p:cNvPicPr>
            <a:picLocks noChangeAspect="1"/>
          </p:cNvPicPr>
          <p:nvPr/>
        </p:nvPicPr>
        <p:blipFill>
          <a:blip r:embed="rId3"/>
          <a:stretch>
            <a:fillRect/>
          </a:stretch>
        </p:blipFill>
        <p:spPr>
          <a:xfrm>
            <a:off x="644599" y="1705803"/>
            <a:ext cx="7315279" cy="3574611"/>
          </a:xfrm>
          <a:prstGeom prst="rect">
            <a:avLst/>
          </a:prstGeom>
        </p:spPr>
      </p:pic>
    </p:spTree>
    <p:extLst>
      <p:ext uri="{BB962C8B-B14F-4D97-AF65-F5344CB8AC3E}">
        <p14:creationId xmlns:p14="http://schemas.microsoft.com/office/powerpoint/2010/main" val="372844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36C2-1C2E-2696-4533-E0158ED61AA7}"/>
              </a:ext>
            </a:extLst>
          </p:cNvPr>
          <p:cNvSpPr>
            <a:spLocks noGrp="1"/>
          </p:cNvSpPr>
          <p:nvPr>
            <p:ph type="title"/>
          </p:nvPr>
        </p:nvSpPr>
        <p:spPr/>
        <p:txBody>
          <a:bodyPr/>
          <a:lstStyle/>
          <a:p>
            <a:r>
              <a:rPr lang="en-US" dirty="0"/>
              <a:t>Recurrent Neural Networks (RNNs)</a:t>
            </a:r>
          </a:p>
        </p:txBody>
      </p:sp>
      <p:sp>
        <p:nvSpPr>
          <p:cNvPr id="5" name="TextBox 4">
            <a:extLst>
              <a:ext uri="{FF2B5EF4-FFF2-40B4-BE49-F238E27FC236}">
                <a16:creationId xmlns:a16="http://schemas.microsoft.com/office/drawing/2014/main" id="{4A6C8D90-256C-CB37-6349-62F9FDEF03E3}"/>
              </a:ext>
            </a:extLst>
          </p:cNvPr>
          <p:cNvSpPr txBox="1"/>
          <p:nvPr/>
        </p:nvSpPr>
        <p:spPr>
          <a:xfrm>
            <a:off x="6558455" y="5958630"/>
            <a:ext cx="6096000" cy="369332"/>
          </a:xfrm>
          <a:prstGeom prst="rect">
            <a:avLst/>
          </a:prstGeom>
          <a:noFill/>
        </p:spPr>
        <p:txBody>
          <a:bodyPr wrap="square">
            <a:spAutoFit/>
          </a:bodyPr>
          <a:lstStyle/>
          <a:p>
            <a:r>
              <a:rPr lang="en-US" dirty="0">
                <a:hlinkClick r:id="rId2"/>
              </a:rPr>
              <a:t>Understanding LSTM Networks -- </a:t>
            </a:r>
            <a:r>
              <a:rPr lang="en-US" dirty="0" err="1">
                <a:hlinkClick r:id="rId2"/>
              </a:rPr>
              <a:t>colah's</a:t>
            </a:r>
            <a:r>
              <a:rPr lang="en-US" dirty="0">
                <a:hlinkClick r:id="rId2"/>
              </a:rPr>
              <a:t> blog</a:t>
            </a:r>
            <a:endParaRPr lang="en-US" dirty="0"/>
          </a:p>
        </p:txBody>
      </p:sp>
      <p:pic>
        <p:nvPicPr>
          <p:cNvPr id="6" name="Picture 5">
            <a:extLst>
              <a:ext uri="{FF2B5EF4-FFF2-40B4-BE49-F238E27FC236}">
                <a16:creationId xmlns:a16="http://schemas.microsoft.com/office/drawing/2014/main" id="{158FF0EF-0070-FA1B-312C-6E44C7535C6C}"/>
              </a:ext>
            </a:extLst>
          </p:cNvPr>
          <p:cNvPicPr>
            <a:picLocks noChangeAspect="1"/>
          </p:cNvPicPr>
          <p:nvPr/>
        </p:nvPicPr>
        <p:blipFill>
          <a:blip r:embed="rId3"/>
          <a:stretch>
            <a:fillRect/>
          </a:stretch>
        </p:blipFill>
        <p:spPr>
          <a:xfrm>
            <a:off x="810901" y="2002154"/>
            <a:ext cx="2059756" cy="2244025"/>
          </a:xfrm>
          <a:prstGeom prst="rect">
            <a:avLst/>
          </a:prstGeom>
        </p:spPr>
      </p:pic>
      <p:pic>
        <p:nvPicPr>
          <p:cNvPr id="7" name="Picture 6">
            <a:extLst>
              <a:ext uri="{FF2B5EF4-FFF2-40B4-BE49-F238E27FC236}">
                <a16:creationId xmlns:a16="http://schemas.microsoft.com/office/drawing/2014/main" id="{F02C0069-1A38-ED82-4D71-2A96BFE3E521}"/>
              </a:ext>
            </a:extLst>
          </p:cNvPr>
          <p:cNvPicPr>
            <a:picLocks noChangeAspect="1"/>
          </p:cNvPicPr>
          <p:nvPr/>
        </p:nvPicPr>
        <p:blipFill>
          <a:blip r:embed="rId4"/>
          <a:stretch>
            <a:fillRect/>
          </a:stretch>
        </p:blipFill>
        <p:spPr>
          <a:xfrm>
            <a:off x="6047447" y="1855108"/>
            <a:ext cx="5205413" cy="2367141"/>
          </a:xfrm>
          <a:prstGeom prst="rect">
            <a:avLst/>
          </a:prstGeom>
        </p:spPr>
      </p:pic>
      <p:pic>
        <p:nvPicPr>
          <p:cNvPr id="8" name="Picture 7">
            <a:extLst>
              <a:ext uri="{FF2B5EF4-FFF2-40B4-BE49-F238E27FC236}">
                <a16:creationId xmlns:a16="http://schemas.microsoft.com/office/drawing/2014/main" id="{42A92C06-12DD-A74E-2010-F1D4D2CA6561}"/>
              </a:ext>
            </a:extLst>
          </p:cNvPr>
          <p:cNvPicPr>
            <a:picLocks noChangeAspect="1"/>
          </p:cNvPicPr>
          <p:nvPr/>
        </p:nvPicPr>
        <p:blipFill>
          <a:blip r:embed="rId5"/>
          <a:stretch>
            <a:fillRect/>
          </a:stretch>
        </p:blipFill>
        <p:spPr>
          <a:xfrm>
            <a:off x="899848" y="4322116"/>
            <a:ext cx="5105155" cy="1144341"/>
          </a:xfrm>
          <a:prstGeom prst="rect">
            <a:avLst/>
          </a:prstGeom>
        </p:spPr>
      </p:pic>
      <p:sp>
        <p:nvSpPr>
          <p:cNvPr id="9" name="Arrow: Right 8">
            <a:extLst>
              <a:ext uri="{FF2B5EF4-FFF2-40B4-BE49-F238E27FC236}">
                <a16:creationId xmlns:a16="http://schemas.microsoft.com/office/drawing/2014/main" id="{B4E7FCDD-CA03-D991-9AE0-A7EB0796038D}"/>
              </a:ext>
            </a:extLst>
          </p:cNvPr>
          <p:cNvSpPr/>
          <p:nvPr/>
        </p:nvSpPr>
        <p:spPr>
          <a:xfrm>
            <a:off x="3563007" y="2918943"/>
            <a:ext cx="1765738" cy="37079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CB0E81A-29F4-12A9-A697-34A7503E4F44}"/>
              </a:ext>
            </a:extLst>
          </p:cNvPr>
          <p:cNvSpPr txBox="1"/>
          <p:nvPr/>
        </p:nvSpPr>
        <p:spPr>
          <a:xfrm>
            <a:off x="3563007" y="2133600"/>
            <a:ext cx="2059756" cy="523220"/>
          </a:xfrm>
          <a:prstGeom prst="rect">
            <a:avLst/>
          </a:prstGeom>
          <a:noFill/>
        </p:spPr>
        <p:txBody>
          <a:bodyPr wrap="square" rtlCol="0">
            <a:spAutoFit/>
          </a:bodyPr>
          <a:lstStyle/>
          <a:p>
            <a:r>
              <a:rPr lang="en-US" sz="2800" dirty="0">
                <a:latin typeface="Comic Sans MS" panose="030F0702030302020204" pitchFamily="66" charset="0"/>
              </a:rPr>
              <a:t>Unfold</a:t>
            </a:r>
          </a:p>
        </p:txBody>
      </p:sp>
      <p:sp>
        <p:nvSpPr>
          <p:cNvPr id="4" name="TextBox 3">
            <a:extLst>
              <a:ext uri="{FF2B5EF4-FFF2-40B4-BE49-F238E27FC236}">
                <a16:creationId xmlns:a16="http://schemas.microsoft.com/office/drawing/2014/main" id="{4EA5E5CE-8366-9568-5C29-A4372A607BF9}"/>
              </a:ext>
            </a:extLst>
          </p:cNvPr>
          <p:cNvSpPr txBox="1"/>
          <p:nvPr/>
        </p:nvSpPr>
        <p:spPr>
          <a:xfrm>
            <a:off x="899848" y="5778500"/>
            <a:ext cx="4733698" cy="646331"/>
          </a:xfrm>
          <a:prstGeom prst="rect">
            <a:avLst/>
          </a:prstGeom>
          <a:noFill/>
        </p:spPr>
        <p:txBody>
          <a:bodyPr wrap="square" rtlCol="0">
            <a:spAutoFit/>
          </a:bodyPr>
          <a:lstStyle/>
          <a:p>
            <a:r>
              <a:rPr lang="en-US" dirty="0">
                <a:solidFill>
                  <a:srgbClr val="0052F6"/>
                </a:solidFill>
                <a:latin typeface="Comic Sans MS" panose="030F0702030302020204" pitchFamily="66" charset="0"/>
              </a:rPr>
              <a:t>Note: it requires 3 weights matrix for each RNN unit</a:t>
            </a:r>
          </a:p>
        </p:txBody>
      </p:sp>
    </p:spTree>
    <p:extLst>
      <p:ext uri="{BB962C8B-B14F-4D97-AF65-F5344CB8AC3E}">
        <p14:creationId xmlns:p14="http://schemas.microsoft.com/office/powerpoint/2010/main" val="301315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3842-2140-C292-D5A4-AC977484DE9B}"/>
              </a:ext>
            </a:extLst>
          </p:cNvPr>
          <p:cNvSpPr>
            <a:spLocks noGrp="1"/>
          </p:cNvSpPr>
          <p:nvPr>
            <p:ph type="title"/>
          </p:nvPr>
        </p:nvSpPr>
        <p:spPr/>
        <p:txBody>
          <a:bodyPr/>
          <a:lstStyle/>
          <a:p>
            <a:r>
              <a:rPr lang="en-US" dirty="0"/>
              <a:t>RNNs in </a:t>
            </a:r>
            <a:r>
              <a:rPr lang="en-US" dirty="0" err="1"/>
              <a:t>Keras</a:t>
            </a:r>
            <a:endParaRPr lang="en-US" dirty="0"/>
          </a:p>
        </p:txBody>
      </p:sp>
      <p:pic>
        <p:nvPicPr>
          <p:cNvPr id="4" name="Picture 3">
            <a:extLst>
              <a:ext uri="{FF2B5EF4-FFF2-40B4-BE49-F238E27FC236}">
                <a16:creationId xmlns:a16="http://schemas.microsoft.com/office/drawing/2014/main" id="{C818541D-6A8E-DAE2-DCC7-ACDEB7E84E6D}"/>
              </a:ext>
            </a:extLst>
          </p:cNvPr>
          <p:cNvPicPr>
            <a:picLocks noChangeAspect="1"/>
          </p:cNvPicPr>
          <p:nvPr/>
        </p:nvPicPr>
        <p:blipFill>
          <a:blip r:embed="rId2"/>
          <a:stretch>
            <a:fillRect/>
          </a:stretch>
        </p:blipFill>
        <p:spPr>
          <a:xfrm>
            <a:off x="5517197" y="1527777"/>
            <a:ext cx="6268512" cy="3306982"/>
          </a:xfrm>
          <a:prstGeom prst="rect">
            <a:avLst/>
          </a:prstGeom>
        </p:spPr>
      </p:pic>
      <p:sp>
        <p:nvSpPr>
          <p:cNvPr id="5" name="Content Placeholder 2">
            <a:extLst>
              <a:ext uri="{FF2B5EF4-FFF2-40B4-BE49-F238E27FC236}">
                <a16:creationId xmlns:a16="http://schemas.microsoft.com/office/drawing/2014/main" id="{804BC783-3FE5-CBBB-2743-10B68D9D3703}"/>
              </a:ext>
            </a:extLst>
          </p:cNvPr>
          <p:cNvSpPr>
            <a:spLocks noGrp="1"/>
          </p:cNvSpPr>
          <p:nvPr>
            <p:ph sz="quarter" idx="10"/>
          </p:nvPr>
        </p:nvSpPr>
        <p:spPr>
          <a:xfrm>
            <a:off x="791745" y="1527777"/>
            <a:ext cx="4284752" cy="3951889"/>
          </a:xfrm>
        </p:spPr>
        <p:txBody>
          <a:bodyPr>
            <a:normAutofit/>
          </a:bodyPr>
          <a:lstStyle/>
          <a:p>
            <a:pPr marL="0" indent="0">
              <a:buNone/>
            </a:pPr>
            <a:r>
              <a:rPr lang="en-US" sz="2000" dirty="0"/>
              <a:t>Recall  input shape is </a:t>
            </a:r>
          </a:p>
          <a:p>
            <a:pPr marL="0" indent="0">
              <a:buNone/>
            </a:pPr>
            <a:r>
              <a:rPr lang="en-US" sz="2000" dirty="0"/>
              <a:t>(</a:t>
            </a:r>
            <a:r>
              <a:rPr lang="en-US" sz="2000" dirty="0" err="1"/>
              <a:t>batchsize</a:t>
            </a:r>
            <a:r>
              <a:rPr lang="en-US" sz="2000" dirty="0"/>
              <a:t>, timesteps, </a:t>
            </a:r>
            <a:r>
              <a:rPr lang="en-US" sz="2000" dirty="0" err="1"/>
              <a:t>num_features</a:t>
            </a:r>
            <a:r>
              <a:rPr lang="en-US" sz="2000" dirty="0"/>
              <a:t>)</a:t>
            </a:r>
          </a:p>
          <a:p>
            <a:pPr marL="0" indent="0">
              <a:buNone/>
            </a:pPr>
            <a:endParaRPr lang="en-US" sz="2000" dirty="0"/>
          </a:p>
          <a:p>
            <a:pPr marL="0" indent="0">
              <a:buNone/>
            </a:pPr>
            <a:r>
              <a:rPr lang="en-US" sz="2000" dirty="0"/>
              <a:t>However, we specify the shape of the input as (None, </a:t>
            </a:r>
            <a:r>
              <a:rPr lang="en-US" sz="2000" dirty="0" err="1"/>
              <a:t>num_features</a:t>
            </a:r>
            <a:r>
              <a:rPr lang="en-US" sz="2000" dirty="0"/>
              <a:t>)</a:t>
            </a:r>
          </a:p>
          <a:p>
            <a:pPr marL="0" indent="0">
              <a:buNone/>
            </a:pPr>
            <a:endParaRPr lang="en-US" sz="2000" dirty="0"/>
          </a:p>
          <a:p>
            <a:pPr marL="0" indent="0">
              <a:buNone/>
            </a:pPr>
            <a:r>
              <a:rPr lang="en-US" sz="2000" dirty="0"/>
              <a:t>The None is used to tell </a:t>
            </a:r>
            <a:r>
              <a:rPr lang="en-US" sz="2000" dirty="0" err="1"/>
              <a:t>Keras</a:t>
            </a:r>
            <a:r>
              <a:rPr lang="en-US" sz="2000" dirty="0"/>
              <a:t> to process whatever that are in the datasets</a:t>
            </a:r>
          </a:p>
        </p:txBody>
      </p:sp>
    </p:spTree>
    <p:extLst>
      <p:ext uri="{BB962C8B-B14F-4D97-AF65-F5344CB8AC3E}">
        <p14:creationId xmlns:p14="http://schemas.microsoft.com/office/powerpoint/2010/main" val="223165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1088"/>
            <a:ext cx="10515600" cy="1038058"/>
          </a:xfrm>
          <a:prstGeom prst="rect">
            <a:avLst/>
          </a:prstGeom>
        </p:spPr>
        <p:txBody>
          <a:bodyPr vert="horz" wrap="square" lIns="0" tIns="601299" rIns="0" bIns="0" rtlCol="0">
            <a:spAutoFit/>
          </a:bodyPr>
          <a:lstStyle/>
          <a:p>
            <a:pPr marL="12700">
              <a:lnSpc>
                <a:spcPct val="100000"/>
              </a:lnSpc>
              <a:spcBef>
                <a:spcPts val="100"/>
              </a:spcBef>
            </a:pPr>
            <a:r>
              <a:rPr dirty="0"/>
              <a:t>Recurrent</a:t>
            </a:r>
            <a:r>
              <a:rPr spc="-50" dirty="0"/>
              <a:t> </a:t>
            </a:r>
            <a:r>
              <a:rPr dirty="0"/>
              <a:t>Neural</a:t>
            </a:r>
            <a:r>
              <a:rPr spc="-30" dirty="0"/>
              <a:t> </a:t>
            </a:r>
            <a:r>
              <a:rPr dirty="0"/>
              <a:t>Networks:</a:t>
            </a:r>
            <a:r>
              <a:rPr spc="-40" dirty="0"/>
              <a:t> </a:t>
            </a:r>
            <a:r>
              <a:rPr lang="en-US" spc="-40" dirty="0"/>
              <a:t> Application examples</a:t>
            </a:r>
            <a:endParaRPr spc="-10" dirty="0"/>
          </a:p>
        </p:txBody>
      </p:sp>
      <p:pic>
        <p:nvPicPr>
          <p:cNvPr id="3" name="object 3"/>
          <p:cNvPicPr/>
          <p:nvPr/>
        </p:nvPicPr>
        <p:blipFill>
          <a:blip r:embed="rId2" cstate="print"/>
          <a:stretch>
            <a:fillRect/>
          </a:stretch>
        </p:blipFill>
        <p:spPr>
          <a:xfrm>
            <a:off x="152400" y="1418575"/>
            <a:ext cx="11858179" cy="3639294"/>
          </a:xfrm>
          <a:prstGeom prst="rect">
            <a:avLst/>
          </a:prstGeom>
        </p:spPr>
      </p:pic>
      <p:pic>
        <p:nvPicPr>
          <p:cNvPr id="4" name="object 4"/>
          <p:cNvPicPr/>
          <p:nvPr/>
        </p:nvPicPr>
        <p:blipFill>
          <a:blip r:embed="rId3" cstate="print"/>
          <a:stretch>
            <a:fillRect/>
          </a:stretch>
        </p:blipFill>
        <p:spPr>
          <a:xfrm>
            <a:off x="2725600" y="5239300"/>
            <a:ext cx="5783874" cy="1289474"/>
          </a:xfrm>
          <a:prstGeom prst="rect">
            <a:avLst/>
          </a:prstGeom>
        </p:spPr>
      </p:pic>
      <p:sp>
        <p:nvSpPr>
          <p:cNvPr id="5" name="object 5"/>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12700">
              <a:lnSpc>
                <a:spcPct val="100000"/>
              </a:lnSpc>
              <a:spcBef>
                <a:spcPts val="100"/>
              </a:spcBef>
            </a:pPr>
            <a:r>
              <a:rPr dirty="0"/>
              <a:t>Recurrent</a:t>
            </a:r>
            <a:r>
              <a:rPr spc="-50" dirty="0"/>
              <a:t> </a:t>
            </a:r>
            <a:r>
              <a:rPr dirty="0"/>
              <a:t>Neural</a:t>
            </a:r>
            <a:r>
              <a:rPr spc="-30" dirty="0"/>
              <a:t> </a:t>
            </a:r>
            <a:r>
              <a:rPr dirty="0"/>
              <a:t>Networks:</a:t>
            </a:r>
            <a:r>
              <a:rPr spc="-40" dirty="0"/>
              <a:t> </a:t>
            </a:r>
            <a:r>
              <a:rPr dirty="0"/>
              <a:t>Process</a:t>
            </a:r>
            <a:r>
              <a:rPr spc="-30" dirty="0"/>
              <a:t> </a:t>
            </a:r>
            <a:r>
              <a:rPr spc="-10" dirty="0"/>
              <a:t>Sequences</a:t>
            </a:r>
          </a:p>
        </p:txBody>
      </p:sp>
      <p:pic>
        <p:nvPicPr>
          <p:cNvPr id="3" name="object 3"/>
          <p:cNvPicPr/>
          <p:nvPr/>
        </p:nvPicPr>
        <p:blipFill>
          <a:blip r:embed="rId2" cstate="print"/>
          <a:stretch>
            <a:fillRect/>
          </a:stretch>
        </p:blipFill>
        <p:spPr>
          <a:xfrm>
            <a:off x="152400" y="1418575"/>
            <a:ext cx="11858179" cy="3639294"/>
          </a:xfrm>
          <a:prstGeom prst="rect">
            <a:avLst/>
          </a:prstGeom>
        </p:spPr>
      </p:pic>
      <p:pic>
        <p:nvPicPr>
          <p:cNvPr id="4" name="object 4"/>
          <p:cNvPicPr/>
          <p:nvPr/>
        </p:nvPicPr>
        <p:blipFill>
          <a:blip r:embed="rId3" cstate="print"/>
          <a:stretch>
            <a:fillRect/>
          </a:stretch>
        </p:blipFill>
        <p:spPr>
          <a:xfrm>
            <a:off x="5093675" y="5104382"/>
            <a:ext cx="6223499" cy="1241193"/>
          </a:xfrm>
          <a:prstGeom prst="rect">
            <a:avLst/>
          </a:prstGeom>
        </p:spPr>
      </p:pic>
      <p:sp>
        <p:nvSpPr>
          <p:cNvPr id="5" name="object 5"/>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15</a:t>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12700">
              <a:lnSpc>
                <a:spcPct val="100000"/>
              </a:lnSpc>
              <a:spcBef>
                <a:spcPts val="100"/>
              </a:spcBef>
            </a:pPr>
            <a:r>
              <a:rPr dirty="0"/>
              <a:t>Recurrent</a:t>
            </a:r>
            <a:r>
              <a:rPr spc="-50" dirty="0"/>
              <a:t> </a:t>
            </a:r>
            <a:r>
              <a:rPr dirty="0"/>
              <a:t>Neural</a:t>
            </a:r>
            <a:r>
              <a:rPr spc="-30" dirty="0"/>
              <a:t> </a:t>
            </a:r>
            <a:r>
              <a:rPr dirty="0"/>
              <a:t>Networks:</a:t>
            </a:r>
            <a:r>
              <a:rPr spc="-40" dirty="0"/>
              <a:t> </a:t>
            </a:r>
            <a:r>
              <a:rPr dirty="0"/>
              <a:t>Process</a:t>
            </a:r>
            <a:r>
              <a:rPr spc="-30" dirty="0"/>
              <a:t> </a:t>
            </a:r>
            <a:r>
              <a:rPr spc="-10" dirty="0"/>
              <a:t>Sequences</a:t>
            </a:r>
          </a:p>
        </p:txBody>
      </p:sp>
      <p:pic>
        <p:nvPicPr>
          <p:cNvPr id="3" name="object 3"/>
          <p:cNvPicPr/>
          <p:nvPr/>
        </p:nvPicPr>
        <p:blipFill>
          <a:blip r:embed="rId2" cstate="print"/>
          <a:stretch>
            <a:fillRect/>
          </a:stretch>
        </p:blipFill>
        <p:spPr>
          <a:xfrm>
            <a:off x="152400" y="1418575"/>
            <a:ext cx="11858179" cy="3639294"/>
          </a:xfrm>
          <a:prstGeom prst="rect">
            <a:avLst/>
          </a:prstGeom>
        </p:spPr>
      </p:pic>
      <p:pic>
        <p:nvPicPr>
          <p:cNvPr id="4" name="object 4"/>
          <p:cNvPicPr/>
          <p:nvPr/>
        </p:nvPicPr>
        <p:blipFill>
          <a:blip r:embed="rId3" cstate="print"/>
          <a:stretch>
            <a:fillRect/>
          </a:stretch>
        </p:blipFill>
        <p:spPr>
          <a:xfrm>
            <a:off x="8077776" y="5339132"/>
            <a:ext cx="4037297" cy="895188"/>
          </a:xfrm>
          <a:prstGeom prst="rect">
            <a:avLst/>
          </a:prstGeom>
        </p:spPr>
      </p:pic>
      <p:sp>
        <p:nvSpPr>
          <p:cNvPr id="5" name="object 5"/>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16</a:t>
            </a:fld>
            <a:endParaRPr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12700">
              <a:lnSpc>
                <a:spcPct val="100000"/>
              </a:lnSpc>
              <a:spcBef>
                <a:spcPts val="100"/>
              </a:spcBef>
            </a:pPr>
            <a:r>
              <a:rPr dirty="0"/>
              <a:t>Recurrent</a:t>
            </a:r>
            <a:r>
              <a:rPr spc="-50" dirty="0"/>
              <a:t> </a:t>
            </a:r>
            <a:r>
              <a:rPr dirty="0"/>
              <a:t>Neural</a:t>
            </a:r>
            <a:r>
              <a:rPr spc="-30" dirty="0"/>
              <a:t> </a:t>
            </a:r>
            <a:r>
              <a:rPr dirty="0"/>
              <a:t>Networks:</a:t>
            </a:r>
            <a:r>
              <a:rPr spc="-40" dirty="0"/>
              <a:t> </a:t>
            </a:r>
            <a:r>
              <a:rPr dirty="0"/>
              <a:t>Process</a:t>
            </a:r>
            <a:r>
              <a:rPr spc="-30" dirty="0"/>
              <a:t> </a:t>
            </a:r>
            <a:r>
              <a:rPr spc="-10" dirty="0"/>
              <a:t>Sequences</a:t>
            </a:r>
          </a:p>
        </p:txBody>
      </p:sp>
      <p:pic>
        <p:nvPicPr>
          <p:cNvPr id="3" name="object 3"/>
          <p:cNvPicPr/>
          <p:nvPr/>
        </p:nvPicPr>
        <p:blipFill>
          <a:blip r:embed="rId2" cstate="print"/>
          <a:stretch>
            <a:fillRect/>
          </a:stretch>
        </p:blipFill>
        <p:spPr>
          <a:xfrm>
            <a:off x="152400" y="1418575"/>
            <a:ext cx="11858179" cy="3639294"/>
          </a:xfrm>
          <a:prstGeom prst="rect">
            <a:avLst/>
          </a:prstGeom>
        </p:spPr>
      </p:pic>
      <p:pic>
        <p:nvPicPr>
          <p:cNvPr id="4" name="object 4"/>
          <p:cNvPicPr/>
          <p:nvPr/>
        </p:nvPicPr>
        <p:blipFill>
          <a:blip r:embed="rId3" cstate="print"/>
          <a:stretch>
            <a:fillRect/>
          </a:stretch>
        </p:blipFill>
        <p:spPr>
          <a:xfrm>
            <a:off x="5083875" y="5239300"/>
            <a:ext cx="6469199" cy="1145600"/>
          </a:xfrm>
          <a:prstGeom prst="rect">
            <a:avLst/>
          </a:prstGeom>
        </p:spPr>
      </p:pic>
      <p:sp>
        <p:nvSpPr>
          <p:cNvPr id="5" name="object 5"/>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17</a:t>
            </a:fld>
            <a:endParaRPr spc="-2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459740">
              <a:lnSpc>
                <a:spcPct val="100000"/>
              </a:lnSpc>
              <a:spcBef>
                <a:spcPts val="100"/>
              </a:spcBef>
            </a:pPr>
            <a:r>
              <a:rPr dirty="0"/>
              <a:t>RNN:</a:t>
            </a:r>
            <a:r>
              <a:rPr spc="-60" dirty="0"/>
              <a:t> </a:t>
            </a:r>
            <a:r>
              <a:rPr dirty="0"/>
              <a:t>Computational</a:t>
            </a:r>
            <a:r>
              <a:rPr spc="-40" dirty="0"/>
              <a:t> </a:t>
            </a:r>
            <a:r>
              <a:rPr spc="-10" dirty="0"/>
              <a:t>Graph</a:t>
            </a:r>
          </a:p>
        </p:txBody>
      </p:sp>
      <p:pic>
        <p:nvPicPr>
          <p:cNvPr id="3" name="object 3"/>
          <p:cNvPicPr/>
          <p:nvPr/>
        </p:nvPicPr>
        <p:blipFill>
          <a:blip r:embed="rId2" cstate="print"/>
          <a:stretch>
            <a:fillRect/>
          </a:stretch>
        </p:blipFill>
        <p:spPr>
          <a:xfrm>
            <a:off x="1058775" y="2239975"/>
            <a:ext cx="3360825" cy="3045749"/>
          </a:xfrm>
          <a:prstGeom prst="rect">
            <a:avLst/>
          </a:prstGeom>
        </p:spPr>
      </p:pic>
      <p:sp>
        <p:nvSpPr>
          <p:cNvPr id="4" name="object 4"/>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459740">
              <a:lnSpc>
                <a:spcPct val="100000"/>
              </a:lnSpc>
              <a:spcBef>
                <a:spcPts val="100"/>
              </a:spcBef>
            </a:pPr>
            <a:r>
              <a:rPr dirty="0"/>
              <a:t>RNN:</a:t>
            </a:r>
            <a:r>
              <a:rPr spc="-60" dirty="0"/>
              <a:t> </a:t>
            </a:r>
            <a:r>
              <a:rPr dirty="0"/>
              <a:t>Computational</a:t>
            </a:r>
            <a:r>
              <a:rPr spc="-40" dirty="0"/>
              <a:t> </a:t>
            </a:r>
            <a:r>
              <a:rPr spc="-10" dirty="0"/>
              <a:t>Graph</a:t>
            </a:r>
          </a:p>
        </p:txBody>
      </p:sp>
      <p:pic>
        <p:nvPicPr>
          <p:cNvPr id="3" name="object 3"/>
          <p:cNvPicPr/>
          <p:nvPr/>
        </p:nvPicPr>
        <p:blipFill>
          <a:blip r:embed="rId2" cstate="print"/>
          <a:stretch>
            <a:fillRect/>
          </a:stretch>
        </p:blipFill>
        <p:spPr>
          <a:xfrm>
            <a:off x="1157100" y="2301350"/>
            <a:ext cx="6031538" cy="3021767"/>
          </a:xfrm>
          <a:prstGeom prst="rect">
            <a:avLst/>
          </a:prstGeom>
        </p:spPr>
      </p:pic>
      <p:sp>
        <p:nvSpPr>
          <p:cNvPr id="4" name="object 4"/>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19</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209777" y="1806942"/>
            <a:ext cx="9678939" cy="3500782"/>
          </a:xfrm>
        </p:spPr>
        <p:txBody>
          <a:bodyPr>
            <a:normAutofit/>
          </a:bodyPr>
          <a:lstStyle/>
          <a:p>
            <a:r>
              <a:rPr lang="en-US" dirty="0"/>
              <a:t>Deep Learning for Time-Series Data</a:t>
            </a:r>
          </a:p>
          <a:p>
            <a:r>
              <a:rPr lang="en-US" dirty="0"/>
              <a:t>Recurrent Neural Network (RNN)</a:t>
            </a:r>
          </a:p>
          <a:p>
            <a:r>
              <a:rPr lang="en-US" dirty="0"/>
              <a:t>Long Short-Term Memory (LSTM)</a:t>
            </a:r>
          </a:p>
          <a:p>
            <a:r>
              <a:rPr lang="en-US" dirty="0"/>
              <a:t>Gated Recurrent Unit (GRU)</a:t>
            </a:r>
          </a:p>
          <a:p>
            <a:endParaRPr lang="en-US" dirty="0"/>
          </a:p>
          <a:p>
            <a:r>
              <a:rPr lang="en-US" dirty="0"/>
              <a:t>Attention (next lecture)</a:t>
            </a:r>
          </a:p>
          <a:p>
            <a:pPr marL="457200" lvl="1" indent="0">
              <a:buNone/>
            </a:pPr>
            <a:r>
              <a:rPr lang="en-US" dirty="0"/>
              <a:t>(use MIT lecture </a:t>
            </a:r>
            <a:r>
              <a:rPr lang="en-US" dirty="0">
                <a:hlinkClick r:id="rId2"/>
              </a:rPr>
              <a:t>Transformers </a:t>
            </a:r>
            <a:r>
              <a:rPr lang="en-US" dirty="0"/>
              <a:t>starting from 43:10)</a:t>
            </a:r>
          </a:p>
        </p:txBody>
      </p:sp>
    </p:spTree>
    <p:extLst>
      <p:ext uri="{BB962C8B-B14F-4D97-AF65-F5344CB8AC3E}">
        <p14:creationId xmlns:p14="http://schemas.microsoft.com/office/powerpoint/2010/main" val="2325233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459740">
              <a:lnSpc>
                <a:spcPct val="100000"/>
              </a:lnSpc>
              <a:spcBef>
                <a:spcPts val="100"/>
              </a:spcBef>
            </a:pPr>
            <a:r>
              <a:rPr dirty="0"/>
              <a:t>RNN:</a:t>
            </a:r>
            <a:r>
              <a:rPr spc="-60" dirty="0"/>
              <a:t> </a:t>
            </a:r>
            <a:r>
              <a:rPr dirty="0"/>
              <a:t>Computational</a:t>
            </a:r>
            <a:r>
              <a:rPr spc="-40" dirty="0"/>
              <a:t> </a:t>
            </a:r>
            <a:r>
              <a:rPr spc="-10" dirty="0"/>
              <a:t>Graph</a:t>
            </a:r>
          </a:p>
        </p:txBody>
      </p:sp>
      <p:pic>
        <p:nvPicPr>
          <p:cNvPr id="3" name="object 3"/>
          <p:cNvPicPr/>
          <p:nvPr/>
        </p:nvPicPr>
        <p:blipFill>
          <a:blip r:embed="rId2" cstate="print"/>
          <a:stretch>
            <a:fillRect/>
          </a:stretch>
        </p:blipFill>
        <p:spPr>
          <a:xfrm>
            <a:off x="423731" y="2301349"/>
            <a:ext cx="11326420" cy="3045749"/>
          </a:xfrm>
          <a:prstGeom prst="rect">
            <a:avLst/>
          </a:prstGeom>
        </p:spPr>
      </p:pic>
      <p:sp>
        <p:nvSpPr>
          <p:cNvPr id="4" name="object 4"/>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459740">
              <a:lnSpc>
                <a:spcPct val="100000"/>
              </a:lnSpc>
              <a:spcBef>
                <a:spcPts val="100"/>
              </a:spcBef>
            </a:pPr>
            <a:r>
              <a:rPr dirty="0"/>
              <a:t>RNN:</a:t>
            </a:r>
            <a:r>
              <a:rPr spc="-60" dirty="0"/>
              <a:t> </a:t>
            </a:r>
            <a:r>
              <a:rPr dirty="0"/>
              <a:t>Computational</a:t>
            </a:r>
            <a:r>
              <a:rPr spc="-40" dirty="0"/>
              <a:t> </a:t>
            </a:r>
            <a:r>
              <a:rPr spc="-10" dirty="0"/>
              <a:t>Graph</a:t>
            </a:r>
          </a:p>
        </p:txBody>
      </p:sp>
      <p:pic>
        <p:nvPicPr>
          <p:cNvPr id="3" name="object 3"/>
          <p:cNvPicPr/>
          <p:nvPr/>
        </p:nvPicPr>
        <p:blipFill>
          <a:blip r:embed="rId2" cstate="print"/>
          <a:stretch>
            <a:fillRect/>
          </a:stretch>
        </p:blipFill>
        <p:spPr>
          <a:xfrm>
            <a:off x="533400" y="1418575"/>
            <a:ext cx="10958128" cy="4850318"/>
          </a:xfrm>
          <a:prstGeom prst="rect">
            <a:avLst/>
          </a:prstGeom>
        </p:spPr>
      </p:pic>
      <p:sp>
        <p:nvSpPr>
          <p:cNvPr id="4" name="object 4"/>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21</a:t>
            </a:fld>
            <a:endParaRPr spc="-2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459740">
              <a:lnSpc>
                <a:spcPct val="100000"/>
              </a:lnSpc>
              <a:spcBef>
                <a:spcPts val="100"/>
              </a:spcBef>
            </a:pPr>
            <a:r>
              <a:rPr dirty="0"/>
              <a:t>RNN:</a:t>
            </a:r>
            <a:r>
              <a:rPr spc="-30" dirty="0"/>
              <a:t> </a:t>
            </a:r>
            <a:r>
              <a:rPr dirty="0"/>
              <a:t>Computational</a:t>
            </a:r>
            <a:r>
              <a:rPr spc="-20" dirty="0"/>
              <a:t> </a:t>
            </a:r>
            <a:r>
              <a:rPr dirty="0"/>
              <a:t>Graph:</a:t>
            </a:r>
            <a:r>
              <a:rPr spc="-30" dirty="0"/>
              <a:t> </a:t>
            </a:r>
            <a:r>
              <a:rPr dirty="0"/>
              <a:t>Many</a:t>
            </a:r>
            <a:r>
              <a:rPr spc="-20" dirty="0"/>
              <a:t> </a:t>
            </a:r>
            <a:r>
              <a:rPr dirty="0"/>
              <a:t>to</a:t>
            </a:r>
            <a:r>
              <a:rPr spc="-20" dirty="0"/>
              <a:t> Many</a:t>
            </a:r>
          </a:p>
        </p:txBody>
      </p:sp>
      <p:pic>
        <p:nvPicPr>
          <p:cNvPr id="3" name="object 3"/>
          <p:cNvPicPr/>
          <p:nvPr/>
        </p:nvPicPr>
        <p:blipFill>
          <a:blip r:embed="rId2" cstate="print"/>
          <a:stretch>
            <a:fillRect/>
          </a:stretch>
        </p:blipFill>
        <p:spPr>
          <a:xfrm>
            <a:off x="632002" y="1418575"/>
            <a:ext cx="10910090" cy="52870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459740">
              <a:lnSpc>
                <a:spcPct val="100000"/>
              </a:lnSpc>
              <a:spcBef>
                <a:spcPts val="100"/>
              </a:spcBef>
            </a:pPr>
            <a:r>
              <a:rPr dirty="0"/>
              <a:t>RNN:</a:t>
            </a:r>
            <a:r>
              <a:rPr spc="-30" dirty="0"/>
              <a:t> </a:t>
            </a:r>
            <a:r>
              <a:rPr dirty="0"/>
              <a:t>Computational</a:t>
            </a:r>
            <a:r>
              <a:rPr spc="-20" dirty="0"/>
              <a:t> </a:t>
            </a:r>
            <a:r>
              <a:rPr dirty="0"/>
              <a:t>Graph:</a:t>
            </a:r>
            <a:r>
              <a:rPr spc="-30" dirty="0"/>
              <a:t> </a:t>
            </a:r>
            <a:r>
              <a:rPr dirty="0"/>
              <a:t>Many</a:t>
            </a:r>
            <a:r>
              <a:rPr spc="-20" dirty="0"/>
              <a:t> </a:t>
            </a:r>
            <a:r>
              <a:rPr dirty="0"/>
              <a:t>to</a:t>
            </a:r>
            <a:r>
              <a:rPr spc="-20" dirty="0"/>
              <a:t> Many</a:t>
            </a:r>
          </a:p>
        </p:txBody>
      </p:sp>
      <p:pic>
        <p:nvPicPr>
          <p:cNvPr id="3" name="object 3"/>
          <p:cNvPicPr/>
          <p:nvPr/>
        </p:nvPicPr>
        <p:blipFill>
          <a:blip r:embed="rId2" cstate="print"/>
          <a:stretch>
            <a:fillRect/>
          </a:stretch>
        </p:blipFill>
        <p:spPr>
          <a:xfrm>
            <a:off x="533400" y="1418575"/>
            <a:ext cx="11176497" cy="48212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459740">
              <a:lnSpc>
                <a:spcPct val="100000"/>
              </a:lnSpc>
              <a:spcBef>
                <a:spcPts val="100"/>
              </a:spcBef>
            </a:pPr>
            <a:r>
              <a:rPr dirty="0"/>
              <a:t>RNN:</a:t>
            </a:r>
            <a:r>
              <a:rPr spc="-30" dirty="0"/>
              <a:t> </a:t>
            </a:r>
            <a:r>
              <a:rPr dirty="0"/>
              <a:t>Computational</a:t>
            </a:r>
            <a:r>
              <a:rPr spc="-20" dirty="0"/>
              <a:t> </a:t>
            </a:r>
            <a:r>
              <a:rPr dirty="0"/>
              <a:t>Graph:</a:t>
            </a:r>
            <a:r>
              <a:rPr spc="-30" dirty="0"/>
              <a:t> </a:t>
            </a:r>
            <a:r>
              <a:rPr dirty="0"/>
              <a:t>Many</a:t>
            </a:r>
            <a:r>
              <a:rPr spc="-20" dirty="0"/>
              <a:t> </a:t>
            </a:r>
            <a:r>
              <a:rPr dirty="0"/>
              <a:t>to</a:t>
            </a:r>
            <a:r>
              <a:rPr spc="-20" dirty="0"/>
              <a:t> </a:t>
            </a:r>
            <a:r>
              <a:rPr spc="-25" dirty="0"/>
              <a:t>One</a:t>
            </a:r>
          </a:p>
        </p:txBody>
      </p:sp>
      <p:pic>
        <p:nvPicPr>
          <p:cNvPr id="3" name="object 3"/>
          <p:cNvPicPr/>
          <p:nvPr/>
        </p:nvPicPr>
        <p:blipFill>
          <a:blip r:embed="rId2" cstate="print"/>
          <a:stretch>
            <a:fillRect/>
          </a:stretch>
        </p:blipFill>
        <p:spPr>
          <a:xfrm>
            <a:off x="457200" y="1418575"/>
            <a:ext cx="10932492" cy="52870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1299" rIns="0" bIns="0" rtlCol="0">
            <a:spAutoFit/>
          </a:bodyPr>
          <a:lstStyle/>
          <a:p>
            <a:pPr marL="459740">
              <a:lnSpc>
                <a:spcPct val="100000"/>
              </a:lnSpc>
              <a:spcBef>
                <a:spcPts val="100"/>
              </a:spcBef>
            </a:pPr>
            <a:r>
              <a:rPr dirty="0"/>
              <a:t>RNN:</a:t>
            </a:r>
            <a:r>
              <a:rPr spc="-30" dirty="0"/>
              <a:t> </a:t>
            </a:r>
            <a:r>
              <a:rPr dirty="0"/>
              <a:t>Computational</a:t>
            </a:r>
            <a:r>
              <a:rPr spc="-25" dirty="0"/>
              <a:t> </a:t>
            </a:r>
            <a:r>
              <a:rPr dirty="0"/>
              <a:t>Graph:</a:t>
            </a:r>
            <a:r>
              <a:rPr spc="-30" dirty="0"/>
              <a:t> </a:t>
            </a:r>
            <a:r>
              <a:rPr dirty="0"/>
              <a:t>One</a:t>
            </a:r>
            <a:r>
              <a:rPr spc="-25" dirty="0"/>
              <a:t> </a:t>
            </a:r>
            <a:r>
              <a:rPr dirty="0"/>
              <a:t>to</a:t>
            </a:r>
            <a:r>
              <a:rPr spc="-20" dirty="0"/>
              <a:t> Many</a:t>
            </a:r>
          </a:p>
        </p:txBody>
      </p:sp>
      <p:pic>
        <p:nvPicPr>
          <p:cNvPr id="3" name="object 3"/>
          <p:cNvPicPr/>
          <p:nvPr/>
        </p:nvPicPr>
        <p:blipFill>
          <a:blip r:embed="rId3" cstate="print"/>
          <a:stretch>
            <a:fillRect/>
          </a:stretch>
        </p:blipFill>
        <p:spPr>
          <a:xfrm>
            <a:off x="590703" y="1418575"/>
            <a:ext cx="10813805" cy="5240023"/>
          </a:xfrm>
          <a:prstGeom prst="rect">
            <a:avLst/>
          </a:prstGeom>
        </p:spPr>
      </p:pic>
      <p:sp>
        <p:nvSpPr>
          <p:cNvPr id="4" name="object 4"/>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25</a:t>
            </a:fld>
            <a:endParaRPr spc="-25" dirty="0"/>
          </a:p>
        </p:txBody>
      </p:sp>
      <p:pic>
        <p:nvPicPr>
          <p:cNvPr id="6" name="Picture 5">
            <a:extLst>
              <a:ext uri="{FF2B5EF4-FFF2-40B4-BE49-F238E27FC236}">
                <a16:creationId xmlns:a16="http://schemas.microsoft.com/office/drawing/2014/main" id="{14740A8F-3711-8EF3-9FAF-AF52B07C95A7}"/>
              </a:ext>
            </a:extLst>
          </p:cNvPr>
          <p:cNvPicPr>
            <a:picLocks noChangeAspect="1"/>
          </p:cNvPicPr>
          <p:nvPr/>
        </p:nvPicPr>
        <p:blipFill>
          <a:blip r:embed="rId4"/>
          <a:stretch>
            <a:fillRect/>
          </a:stretch>
        </p:blipFill>
        <p:spPr>
          <a:xfrm>
            <a:off x="3430622" y="1844534"/>
            <a:ext cx="311062" cy="497700"/>
          </a:xfrm>
          <a:prstGeom prst="rect">
            <a:avLst/>
          </a:prstGeom>
        </p:spPr>
      </p:pic>
      <p:pic>
        <p:nvPicPr>
          <p:cNvPr id="8" name="Picture 7">
            <a:extLst>
              <a:ext uri="{FF2B5EF4-FFF2-40B4-BE49-F238E27FC236}">
                <a16:creationId xmlns:a16="http://schemas.microsoft.com/office/drawing/2014/main" id="{25998417-A182-3AD1-EC7A-0C584EEA2563}"/>
              </a:ext>
            </a:extLst>
          </p:cNvPr>
          <p:cNvPicPr>
            <a:picLocks noChangeAspect="1"/>
          </p:cNvPicPr>
          <p:nvPr/>
        </p:nvPicPr>
        <p:blipFill>
          <a:blip r:embed="rId5"/>
          <a:stretch>
            <a:fillRect/>
          </a:stretch>
        </p:blipFill>
        <p:spPr>
          <a:xfrm>
            <a:off x="5908972" y="1844533"/>
            <a:ext cx="432565" cy="5623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607F-9E51-A569-2294-2E22E4FC5175}"/>
              </a:ext>
            </a:extLst>
          </p:cNvPr>
          <p:cNvSpPr>
            <a:spLocks noGrp="1"/>
          </p:cNvSpPr>
          <p:nvPr>
            <p:ph type="title"/>
          </p:nvPr>
        </p:nvSpPr>
        <p:spPr>
          <a:xfrm>
            <a:off x="685800" y="373163"/>
            <a:ext cx="10515600" cy="585134"/>
          </a:xfrm>
        </p:spPr>
        <p:txBody>
          <a:bodyPr/>
          <a:lstStyle/>
          <a:p>
            <a:r>
              <a:rPr lang="en-US" dirty="0"/>
              <a:t>RNNs for Sequence Modeling</a:t>
            </a:r>
          </a:p>
        </p:txBody>
      </p:sp>
      <p:pic>
        <p:nvPicPr>
          <p:cNvPr id="4" name="Picture 3">
            <a:extLst>
              <a:ext uri="{FF2B5EF4-FFF2-40B4-BE49-F238E27FC236}">
                <a16:creationId xmlns:a16="http://schemas.microsoft.com/office/drawing/2014/main" id="{28AD603B-BE95-ADD8-BFD4-F934CB416FA8}"/>
              </a:ext>
            </a:extLst>
          </p:cNvPr>
          <p:cNvPicPr>
            <a:picLocks noChangeAspect="1"/>
          </p:cNvPicPr>
          <p:nvPr/>
        </p:nvPicPr>
        <p:blipFill>
          <a:blip r:embed="rId2"/>
          <a:stretch>
            <a:fillRect/>
          </a:stretch>
        </p:blipFill>
        <p:spPr>
          <a:xfrm>
            <a:off x="595746" y="1654650"/>
            <a:ext cx="10605654" cy="4157570"/>
          </a:xfrm>
          <a:prstGeom prst="rect">
            <a:avLst/>
          </a:prstGeom>
        </p:spPr>
      </p:pic>
    </p:spTree>
    <p:extLst>
      <p:ext uri="{BB962C8B-B14F-4D97-AF65-F5344CB8AC3E}">
        <p14:creationId xmlns:p14="http://schemas.microsoft.com/office/powerpoint/2010/main" val="951354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8188-2727-8DA3-55AA-EE4D4B4A8A70}"/>
              </a:ext>
            </a:extLst>
          </p:cNvPr>
          <p:cNvSpPr>
            <a:spLocks noGrp="1"/>
          </p:cNvSpPr>
          <p:nvPr>
            <p:ph type="title"/>
          </p:nvPr>
        </p:nvSpPr>
        <p:spPr>
          <a:xfrm>
            <a:off x="673100" y="460750"/>
            <a:ext cx="10515600" cy="585134"/>
          </a:xfrm>
        </p:spPr>
        <p:txBody>
          <a:bodyPr/>
          <a:lstStyle/>
          <a:p>
            <a:r>
              <a:rPr lang="en-US" dirty="0"/>
              <a:t>RNNs: Computational Graph Across Time</a:t>
            </a:r>
          </a:p>
        </p:txBody>
      </p:sp>
      <p:pic>
        <p:nvPicPr>
          <p:cNvPr id="4" name="Picture 3">
            <a:extLst>
              <a:ext uri="{FF2B5EF4-FFF2-40B4-BE49-F238E27FC236}">
                <a16:creationId xmlns:a16="http://schemas.microsoft.com/office/drawing/2014/main" id="{5DCD26B2-0B79-E94F-2CE3-C18BD838172A}"/>
              </a:ext>
            </a:extLst>
          </p:cNvPr>
          <p:cNvPicPr>
            <a:picLocks noChangeAspect="1"/>
          </p:cNvPicPr>
          <p:nvPr/>
        </p:nvPicPr>
        <p:blipFill>
          <a:blip r:embed="rId2"/>
          <a:stretch>
            <a:fillRect/>
          </a:stretch>
        </p:blipFill>
        <p:spPr>
          <a:xfrm>
            <a:off x="493904" y="1611676"/>
            <a:ext cx="10970115" cy="4785574"/>
          </a:xfrm>
          <a:prstGeom prst="rect">
            <a:avLst/>
          </a:prstGeom>
        </p:spPr>
      </p:pic>
    </p:spTree>
    <p:extLst>
      <p:ext uri="{BB962C8B-B14F-4D97-AF65-F5344CB8AC3E}">
        <p14:creationId xmlns:p14="http://schemas.microsoft.com/office/powerpoint/2010/main" val="23279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CFAB-F29D-C805-6EB1-50136B52CF6A}"/>
              </a:ext>
            </a:extLst>
          </p:cNvPr>
          <p:cNvSpPr>
            <a:spLocks noGrp="1"/>
          </p:cNvSpPr>
          <p:nvPr>
            <p:ph type="title"/>
          </p:nvPr>
        </p:nvSpPr>
        <p:spPr/>
        <p:txBody>
          <a:bodyPr/>
          <a:lstStyle/>
          <a:p>
            <a:r>
              <a:rPr lang="en-US" dirty="0"/>
              <a:t>Problem with RNNs</a:t>
            </a:r>
          </a:p>
        </p:txBody>
      </p:sp>
      <p:sp>
        <p:nvSpPr>
          <p:cNvPr id="3" name="TextBox 2">
            <a:extLst>
              <a:ext uri="{FF2B5EF4-FFF2-40B4-BE49-F238E27FC236}">
                <a16:creationId xmlns:a16="http://schemas.microsoft.com/office/drawing/2014/main" id="{E8F2ABA0-47A1-7EC5-6520-B0AF8AD6961C}"/>
              </a:ext>
            </a:extLst>
          </p:cNvPr>
          <p:cNvSpPr txBox="1"/>
          <p:nvPr/>
        </p:nvSpPr>
        <p:spPr>
          <a:xfrm>
            <a:off x="876300" y="1337471"/>
            <a:ext cx="103251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omic Sans MS" panose="030F0702030302020204" pitchFamily="66" charset="0"/>
              </a:rPr>
              <a:t>When backpropagating error from the Loss function over time, it involves multiplication of the same weight matrix, W</a:t>
            </a:r>
          </a:p>
          <a:p>
            <a:pPr marL="285750" indent="-285750">
              <a:buFont typeface="Arial" panose="020B0604020202020204" pitchFamily="34" charset="0"/>
              <a:buChar char="•"/>
            </a:pPr>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a:latin typeface="Comic Sans MS" panose="030F0702030302020204" pitchFamily="66" charset="0"/>
              </a:rPr>
              <a:t>If the gradient is small (less than 1), multiplication of small numbers becomes smaller and smaller, this gives rise to the vanishing gradient problem.</a:t>
            </a:r>
          </a:p>
          <a:p>
            <a:pPr marL="285750" indent="-285750">
              <a:buFont typeface="Arial" panose="020B0604020202020204" pitchFamily="34" charset="0"/>
              <a:buChar char="•"/>
            </a:pPr>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a:latin typeface="Comic Sans MS" panose="030F0702030302020204" pitchFamily="66" charset="0"/>
              </a:rPr>
              <a:t>If the gradient is big (larger than 1), multiplication of big numbers will give rise of the exploding gradient problem</a:t>
            </a:r>
          </a:p>
          <a:p>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a:latin typeface="Comic Sans MS" panose="030F0702030302020204" pitchFamily="66" charset="0"/>
              </a:rPr>
              <a:t>As the gap between the location between cause-and-effect increase, the dependence of the present from the distant past becomes harder and harder to be estimated reliably in the optimization algorithm</a:t>
            </a:r>
          </a:p>
        </p:txBody>
      </p:sp>
    </p:spTree>
    <p:extLst>
      <p:ext uri="{BB962C8B-B14F-4D97-AF65-F5344CB8AC3E}">
        <p14:creationId xmlns:p14="http://schemas.microsoft.com/office/powerpoint/2010/main" val="26222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96CA-202F-9ED3-7216-2FE3F6358DEF}"/>
              </a:ext>
            </a:extLst>
          </p:cNvPr>
          <p:cNvSpPr>
            <a:spLocks noGrp="1"/>
          </p:cNvSpPr>
          <p:nvPr>
            <p:ph type="title"/>
          </p:nvPr>
        </p:nvSpPr>
        <p:spPr>
          <a:xfrm>
            <a:off x="601718" y="425715"/>
            <a:ext cx="10515600" cy="585134"/>
          </a:xfrm>
        </p:spPr>
        <p:txBody>
          <a:bodyPr/>
          <a:lstStyle/>
          <a:p>
            <a:r>
              <a:rPr lang="en-US" dirty="0"/>
              <a:t>Problem with RNNs</a:t>
            </a:r>
          </a:p>
        </p:txBody>
      </p:sp>
      <p:sp>
        <p:nvSpPr>
          <p:cNvPr id="3" name="Content Placeholder 2">
            <a:extLst>
              <a:ext uri="{FF2B5EF4-FFF2-40B4-BE49-F238E27FC236}">
                <a16:creationId xmlns:a16="http://schemas.microsoft.com/office/drawing/2014/main" id="{AE0B62A6-55D6-AC46-77E3-5C51020210E8}"/>
              </a:ext>
            </a:extLst>
          </p:cNvPr>
          <p:cNvSpPr txBox="1">
            <a:spLocks/>
          </p:cNvSpPr>
          <p:nvPr/>
        </p:nvSpPr>
        <p:spPr>
          <a:xfrm>
            <a:off x="521996" y="1362034"/>
            <a:ext cx="11148007" cy="252679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chemeClr val="tx1"/>
              </a:solidFill>
              <a:latin typeface="Comic Sans MS" panose="030F0702030302020204" pitchFamily="66" charset="0"/>
            </a:endParaRPr>
          </a:p>
          <a:p>
            <a:r>
              <a:rPr lang="en-US" sz="2400" dirty="0">
                <a:solidFill>
                  <a:schemeClr val="tx1"/>
                </a:solidFill>
                <a:latin typeface="Comic Sans MS" panose="030F0702030302020204" pitchFamily="66" charset="0"/>
              </a:rPr>
              <a:t>RNNs theoretically contain and retain long-term information,  however, in practice it is very difficult to train the network because of the </a:t>
            </a:r>
            <a:r>
              <a:rPr lang="en-US" sz="2400" i="1" u="sng" dirty="0">
                <a:solidFill>
                  <a:schemeClr val="tx1"/>
                </a:solidFill>
                <a:latin typeface="Comic Sans MS" panose="030F0702030302020204" pitchFamily="66" charset="0"/>
              </a:rPr>
              <a:t>vanishing gradient problem </a:t>
            </a:r>
            <a:r>
              <a:rPr lang="en-US" sz="2400" dirty="0">
                <a:solidFill>
                  <a:schemeClr val="tx1"/>
                </a:solidFill>
                <a:latin typeface="Comic Sans MS" panose="030F0702030302020204" pitchFamily="66" charset="0"/>
              </a:rPr>
              <a:t>which simply states that the sensitivity of the of the weights (model parameters) cannot be reliably calculated when the gradient is too small.</a:t>
            </a:r>
          </a:p>
          <a:p>
            <a:endParaRPr lang="en-US" sz="2000" dirty="0">
              <a:latin typeface="Comic Sans MS" panose="030F0702030302020204" pitchFamily="66" charset="0"/>
            </a:endParaRPr>
          </a:p>
          <a:p>
            <a:endParaRPr lang="en-US" sz="2000" dirty="0"/>
          </a:p>
        </p:txBody>
      </p:sp>
      <p:pic>
        <p:nvPicPr>
          <p:cNvPr id="4" name="Picture 3">
            <a:extLst>
              <a:ext uri="{FF2B5EF4-FFF2-40B4-BE49-F238E27FC236}">
                <a16:creationId xmlns:a16="http://schemas.microsoft.com/office/drawing/2014/main" id="{31CD5E74-6D99-E1A6-DAC5-1BE7C416D33A}"/>
              </a:ext>
            </a:extLst>
          </p:cNvPr>
          <p:cNvPicPr>
            <a:picLocks noChangeAspect="1"/>
          </p:cNvPicPr>
          <p:nvPr/>
        </p:nvPicPr>
        <p:blipFill>
          <a:blip r:embed="rId2"/>
          <a:stretch>
            <a:fillRect/>
          </a:stretch>
        </p:blipFill>
        <p:spPr>
          <a:xfrm>
            <a:off x="2136850" y="3983419"/>
            <a:ext cx="7552539" cy="2333625"/>
          </a:xfrm>
          <a:prstGeom prst="rect">
            <a:avLst/>
          </a:prstGeom>
        </p:spPr>
      </p:pic>
    </p:spTree>
    <p:extLst>
      <p:ext uri="{BB962C8B-B14F-4D97-AF65-F5344CB8AC3E}">
        <p14:creationId xmlns:p14="http://schemas.microsoft.com/office/powerpoint/2010/main" val="69174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91D6-757D-D271-D134-61CE07F75076}"/>
              </a:ext>
            </a:extLst>
          </p:cNvPr>
          <p:cNvSpPr>
            <a:spLocks noGrp="1"/>
          </p:cNvSpPr>
          <p:nvPr>
            <p:ph type="title"/>
          </p:nvPr>
        </p:nvSpPr>
        <p:spPr/>
        <p:txBody>
          <a:bodyPr/>
          <a:lstStyle/>
          <a:p>
            <a:r>
              <a:rPr lang="en-US" dirty="0"/>
              <a:t>Deep Learning for Time Series, Sequence Data</a:t>
            </a:r>
          </a:p>
        </p:txBody>
      </p:sp>
      <p:sp>
        <p:nvSpPr>
          <p:cNvPr id="3" name="Content Placeholder 2">
            <a:extLst>
              <a:ext uri="{FF2B5EF4-FFF2-40B4-BE49-F238E27FC236}">
                <a16:creationId xmlns:a16="http://schemas.microsoft.com/office/drawing/2014/main" id="{BE90F929-092E-867B-B513-F5DB408A7997}"/>
              </a:ext>
            </a:extLst>
          </p:cNvPr>
          <p:cNvSpPr>
            <a:spLocks noGrp="1"/>
          </p:cNvSpPr>
          <p:nvPr>
            <p:ph sz="quarter" idx="10"/>
          </p:nvPr>
        </p:nvSpPr>
        <p:spPr>
          <a:xfrm>
            <a:off x="539496" y="2052911"/>
            <a:ext cx="11048070" cy="3013076"/>
          </a:xfrm>
        </p:spPr>
        <p:txBody>
          <a:bodyPr>
            <a:normAutofit/>
          </a:bodyPr>
          <a:lstStyle/>
          <a:p>
            <a:pPr marL="0" indent="0" algn="ctr">
              <a:buNone/>
            </a:pPr>
            <a:r>
              <a:rPr lang="en-US" sz="2800" dirty="0"/>
              <a:t>Name something that will not be changed forever</a:t>
            </a:r>
          </a:p>
          <a:p>
            <a:pPr marL="0" indent="0" algn="ctr">
              <a:buNone/>
            </a:pPr>
            <a:endParaRPr lang="en-US" sz="2800" dirty="0"/>
          </a:p>
          <a:p>
            <a:pPr marL="0" indent="0" algn="ctr">
              <a:buNone/>
            </a:pPr>
            <a:r>
              <a:rPr lang="en-US" sz="2800" dirty="0"/>
              <a:t>Change is the only thing that will not be changed </a:t>
            </a:r>
          </a:p>
          <a:p>
            <a:pPr marL="0" indent="0" algn="ctr">
              <a:buNone/>
            </a:pPr>
            <a:endParaRPr lang="en-US" sz="2800" dirty="0"/>
          </a:p>
          <a:p>
            <a:pPr marL="0" indent="0" algn="ctr">
              <a:buNone/>
            </a:pPr>
            <a:r>
              <a:rPr lang="en-US" sz="2800" dirty="0"/>
              <a:t>Nothing will stay the same forever</a:t>
            </a:r>
          </a:p>
        </p:txBody>
      </p:sp>
    </p:spTree>
    <p:extLst>
      <p:ext uri="{BB962C8B-B14F-4D97-AF65-F5344CB8AC3E}">
        <p14:creationId xmlns:p14="http://schemas.microsoft.com/office/powerpoint/2010/main" val="125837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27E7-82C8-BFFE-46BC-D2A66EC335A6}"/>
              </a:ext>
            </a:extLst>
          </p:cNvPr>
          <p:cNvSpPr>
            <a:spLocks noGrp="1"/>
          </p:cNvSpPr>
          <p:nvPr>
            <p:ph type="title"/>
          </p:nvPr>
        </p:nvSpPr>
        <p:spPr/>
        <p:txBody>
          <a:bodyPr/>
          <a:lstStyle/>
          <a:p>
            <a:r>
              <a:rPr lang="en-US" dirty="0"/>
              <a:t>Problem with RNN</a:t>
            </a:r>
          </a:p>
        </p:txBody>
      </p:sp>
      <p:sp>
        <p:nvSpPr>
          <p:cNvPr id="3" name="Content Placeholder 2">
            <a:extLst>
              <a:ext uri="{FF2B5EF4-FFF2-40B4-BE49-F238E27FC236}">
                <a16:creationId xmlns:a16="http://schemas.microsoft.com/office/drawing/2014/main" id="{9CCBD688-67AF-972B-3AB7-30AAFA54081B}"/>
              </a:ext>
            </a:extLst>
          </p:cNvPr>
          <p:cNvSpPr>
            <a:spLocks noGrp="1"/>
          </p:cNvSpPr>
          <p:nvPr>
            <p:ph sz="quarter" idx="10"/>
          </p:nvPr>
        </p:nvSpPr>
        <p:spPr>
          <a:xfrm>
            <a:off x="709523" y="1919082"/>
            <a:ext cx="10191566" cy="3241497"/>
          </a:xfrm>
        </p:spPr>
        <p:txBody>
          <a:bodyPr>
            <a:normAutofit/>
          </a:bodyPr>
          <a:lstStyle/>
          <a:p>
            <a:r>
              <a:rPr lang="en-US" dirty="0"/>
              <a:t>LSTM (Long-Short Term Memory Model) and GRU (Gated Recurrent Units) are more popular in practice. </a:t>
            </a:r>
          </a:p>
          <a:p>
            <a:endParaRPr lang="en-US" dirty="0"/>
          </a:p>
          <a:p>
            <a:r>
              <a:rPr lang="en-US" dirty="0"/>
              <a:t>The basic ideas is to NOT remember everything, use a so-called “forget gate” (decide which features are not important) and “update gate” (incorporate the new information and feed forward) to moderate the right amount of information stored in the networks so that it can still be trained properly</a:t>
            </a:r>
          </a:p>
          <a:p>
            <a:endParaRPr lang="en-US" sz="2000" dirty="0"/>
          </a:p>
          <a:p>
            <a:endParaRPr lang="en-US" sz="2000" dirty="0"/>
          </a:p>
        </p:txBody>
      </p:sp>
    </p:spTree>
    <p:extLst>
      <p:ext uri="{BB962C8B-B14F-4D97-AF65-F5344CB8AC3E}">
        <p14:creationId xmlns:p14="http://schemas.microsoft.com/office/powerpoint/2010/main" val="499750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1356-0A5A-C770-9A45-325EDC7F9492}"/>
              </a:ext>
            </a:extLst>
          </p:cNvPr>
          <p:cNvSpPr>
            <a:spLocks noGrp="1"/>
          </p:cNvSpPr>
          <p:nvPr>
            <p:ph type="title"/>
          </p:nvPr>
        </p:nvSpPr>
        <p:spPr/>
        <p:txBody>
          <a:bodyPr/>
          <a:lstStyle/>
          <a:p>
            <a:r>
              <a:rPr lang="en-US" dirty="0"/>
              <a:t>Solution to RNN</a:t>
            </a:r>
          </a:p>
        </p:txBody>
      </p:sp>
      <p:sp>
        <p:nvSpPr>
          <p:cNvPr id="3" name="Content Placeholder 2">
            <a:extLst>
              <a:ext uri="{FF2B5EF4-FFF2-40B4-BE49-F238E27FC236}">
                <a16:creationId xmlns:a16="http://schemas.microsoft.com/office/drawing/2014/main" id="{D3876085-894A-6D46-BCF7-47CC15693DB0}"/>
              </a:ext>
            </a:extLst>
          </p:cNvPr>
          <p:cNvSpPr>
            <a:spLocks noGrp="1"/>
          </p:cNvSpPr>
          <p:nvPr>
            <p:ph sz="quarter" idx="10"/>
          </p:nvPr>
        </p:nvSpPr>
        <p:spPr>
          <a:xfrm>
            <a:off x="924517" y="2070099"/>
            <a:ext cx="10342966" cy="4203395"/>
          </a:xfrm>
        </p:spPr>
        <p:txBody>
          <a:bodyPr/>
          <a:lstStyle/>
          <a:p>
            <a:r>
              <a:rPr lang="en-US" dirty="0"/>
              <a:t>Concepts of a gate (computed or derived state information)</a:t>
            </a:r>
          </a:p>
          <a:p>
            <a:endParaRPr lang="en-US" dirty="0"/>
          </a:p>
          <a:p>
            <a:r>
              <a:rPr lang="en-US" dirty="0"/>
              <a:t>Use a “forget gate” to selectively drop unimportant information</a:t>
            </a:r>
          </a:p>
          <a:p>
            <a:endParaRPr lang="en-US" dirty="0"/>
          </a:p>
          <a:p>
            <a:r>
              <a:rPr lang="en-US" dirty="0"/>
              <a:t>Use an “input gate” to capture new information coming in at time t</a:t>
            </a:r>
          </a:p>
          <a:p>
            <a:endParaRPr lang="en-US" dirty="0"/>
          </a:p>
          <a:p>
            <a:r>
              <a:rPr lang="en-US" dirty="0"/>
              <a:t>Use a “cell state” to maintain the current state of information</a:t>
            </a:r>
          </a:p>
          <a:p>
            <a:endParaRPr lang="en-US" dirty="0"/>
          </a:p>
          <a:p>
            <a:endParaRPr lang="en-US" dirty="0"/>
          </a:p>
        </p:txBody>
      </p:sp>
      <p:sp>
        <p:nvSpPr>
          <p:cNvPr id="4" name="TextBox 3">
            <a:extLst>
              <a:ext uri="{FF2B5EF4-FFF2-40B4-BE49-F238E27FC236}">
                <a16:creationId xmlns:a16="http://schemas.microsoft.com/office/drawing/2014/main" id="{1574AD92-A81E-7826-E686-A53D2A60B18D}"/>
              </a:ext>
            </a:extLst>
          </p:cNvPr>
          <p:cNvSpPr txBox="1"/>
          <p:nvPr/>
        </p:nvSpPr>
        <p:spPr>
          <a:xfrm>
            <a:off x="660400" y="1270000"/>
            <a:ext cx="7239000" cy="461665"/>
          </a:xfrm>
          <a:prstGeom prst="rect">
            <a:avLst/>
          </a:prstGeom>
          <a:noFill/>
        </p:spPr>
        <p:txBody>
          <a:bodyPr wrap="square" rtlCol="0">
            <a:spAutoFit/>
          </a:bodyPr>
          <a:lstStyle/>
          <a:p>
            <a:r>
              <a:rPr lang="en-US" sz="2400" dirty="0">
                <a:latin typeface="Comic Sans MS" panose="030F0702030302020204" pitchFamily="66" charset="0"/>
              </a:rPr>
              <a:t>Long Short-Term Memory Model</a:t>
            </a:r>
          </a:p>
        </p:txBody>
      </p:sp>
    </p:spTree>
    <p:extLst>
      <p:ext uri="{BB962C8B-B14F-4D97-AF65-F5344CB8AC3E}">
        <p14:creationId xmlns:p14="http://schemas.microsoft.com/office/powerpoint/2010/main" val="1908543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A46B-C3B9-9B2E-D102-0E8737928E94}"/>
              </a:ext>
            </a:extLst>
          </p:cNvPr>
          <p:cNvSpPr>
            <a:spLocks noGrp="1"/>
          </p:cNvSpPr>
          <p:nvPr>
            <p:ph type="title"/>
          </p:nvPr>
        </p:nvSpPr>
        <p:spPr/>
        <p:txBody>
          <a:bodyPr/>
          <a:lstStyle/>
          <a:p>
            <a:r>
              <a:rPr lang="en-US" dirty="0"/>
              <a:t>Standard RNN</a:t>
            </a:r>
          </a:p>
        </p:txBody>
      </p:sp>
      <p:pic>
        <p:nvPicPr>
          <p:cNvPr id="4" name="Picture 3">
            <a:extLst>
              <a:ext uri="{FF2B5EF4-FFF2-40B4-BE49-F238E27FC236}">
                <a16:creationId xmlns:a16="http://schemas.microsoft.com/office/drawing/2014/main" id="{840CDD49-1479-5EBF-8709-7C281D8D81C1}"/>
              </a:ext>
            </a:extLst>
          </p:cNvPr>
          <p:cNvPicPr>
            <a:picLocks noChangeAspect="1"/>
          </p:cNvPicPr>
          <p:nvPr/>
        </p:nvPicPr>
        <p:blipFill>
          <a:blip r:embed="rId2"/>
          <a:stretch>
            <a:fillRect/>
          </a:stretch>
        </p:blipFill>
        <p:spPr>
          <a:xfrm>
            <a:off x="1594928" y="1360104"/>
            <a:ext cx="8820150" cy="3486150"/>
          </a:xfrm>
          <a:prstGeom prst="rect">
            <a:avLst/>
          </a:prstGeom>
        </p:spPr>
      </p:pic>
      <p:sp>
        <p:nvSpPr>
          <p:cNvPr id="5" name="TextBox 4">
            <a:extLst>
              <a:ext uri="{FF2B5EF4-FFF2-40B4-BE49-F238E27FC236}">
                <a16:creationId xmlns:a16="http://schemas.microsoft.com/office/drawing/2014/main" id="{04E75AC6-DB6B-D202-AD7B-E2274F45B491}"/>
              </a:ext>
            </a:extLst>
          </p:cNvPr>
          <p:cNvSpPr txBox="1"/>
          <p:nvPr/>
        </p:nvSpPr>
        <p:spPr>
          <a:xfrm>
            <a:off x="1737754" y="5632231"/>
            <a:ext cx="9171984" cy="461665"/>
          </a:xfrm>
          <a:prstGeom prst="rect">
            <a:avLst/>
          </a:prstGeom>
          <a:noFill/>
        </p:spPr>
        <p:txBody>
          <a:bodyPr wrap="square" rtlCol="0">
            <a:spAutoFit/>
          </a:bodyPr>
          <a:lstStyle/>
          <a:p>
            <a:r>
              <a:rPr lang="en-US" sz="2400" dirty="0">
                <a:latin typeface="Comic Sans MS" panose="030F0702030302020204" pitchFamily="66" charset="0"/>
              </a:rPr>
              <a:t>The repeating module in a standard RNN contains a single layer</a:t>
            </a:r>
          </a:p>
        </p:txBody>
      </p:sp>
    </p:spTree>
    <p:extLst>
      <p:ext uri="{BB962C8B-B14F-4D97-AF65-F5344CB8AC3E}">
        <p14:creationId xmlns:p14="http://schemas.microsoft.com/office/powerpoint/2010/main" val="385550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883D-C516-5BAF-D1F3-F3F231A6A59E}"/>
              </a:ext>
            </a:extLst>
          </p:cNvPr>
          <p:cNvSpPr>
            <a:spLocks noGrp="1"/>
          </p:cNvSpPr>
          <p:nvPr>
            <p:ph type="title"/>
          </p:nvPr>
        </p:nvSpPr>
        <p:spPr/>
        <p:txBody>
          <a:bodyPr/>
          <a:lstStyle/>
          <a:p>
            <a:r>
              <a:rPr lang="en-US" dirty="0"/>
              <a:t>LSTM</a:t>
            </a:r>
          </a:p>
        </p:txBody>
      </p:sp>
      <p:pic>
        <p:nvPicPr>
          <p:cNvPr id="5" name="Picture 4">
            <a:extLst>
              <a:ext uri="{FF2B5EF4-FFF2-40B4-BE49-F238E27FC236}">
                <a16:creationId xmlns:a16="http://schemas.microsoft.com/office/drawing/2014/main" id="{44B76B67-26C3-E2B6-5001-9093CA60A082}"/>
              </a:ext>
            </a:extLst>
          </p:cNvPr>
          <p:cNvPicPr>
            <a:picLocks noChangeAspect="1"/>
          </p:cNvPicPr>
          <p:nvPr/>
        </p:nvPicPr>
        <p:blipFill>
          <a:blip r:embed="rId2"/>
          <a:stretch>
            <a:fillRect/>
          </a:stretch>
        </p:blipFill>
        <p:spPr>
          <a:xfrm>
            <a:off x="1675926" y="1449039"/>
            <a:ext cx="8639175" cy="3352800"/>
          </a:xfrm>
          <a:prstGeom prst="rect">
            <a:avLst/>
          </a:prstGeom>
        </p:spPr>
      </p:pic>
      <p:sp>
        <p:nvSpPr>
          <p:cNvPr id="6" name="TextBox 5">
            <a:extLst>
              <a:ext uri="{FF2B5EF4-FFF2-40B4-BE49-F238E27FC236}">
                <a16:creationId xmlns:a16="http://schemas.microsoft.com/office/drawing/2014/main" id="{765C99E6-EB38-A360-1478-1CE231371D79}"/>
              </a:ext>
            </a:extLst>
          </p:cNvPr>
          <p:cNvSpPr txBox="1"/>
          <p:nvPr/>
        </p:nvSpPr>
        <p:spPr>
          <a:xfrm>
            <a:off x="1172304" y="4801839"/>
            <a:ext cx="9646417" cy="369332"/>
          </a:xfrm>
          <a:prstGeom prst="rect">
            <a:avLst/>
          </a:prstGeom>
          <a:noFill/>
        </p:spPr>
        <p:txBody>
          <a:bodyPr wrap="square" rtlCol="0">
            <a:spAutoFit/>
          </a:bodyPr>
          <a:lstStyle/>
          <a:p>
            <a:pPr algn="ctr"/>
            <a:r>
              <a:rPr lang="en-US" dirty="0">
                <a:latin typeface="Comic Sans MS" panose="030F0702030302020204" pitchFamily="66" charset="0"/>
              </a:rPr>
              <a:t>The repeating module in an LSTM contains four interacting layers</a:t>
            </a:r>
          </a:p>
        </p:txBody>
      </p:sp>
      <p:pic>
        <p:nvPicPr>
          <p:cNvPr id="8" name="Picture 7">
            <a:extLst>
              <a:ext uri="{FF2B5EF4-FFF2-40B4-BE49-F238E27FC236}">
                <a16:creationId xmlns:a16="http://schemas.microsoft.com/office/drawing/2014/main" id="{6E3F8E59-5EB6-F5C8-BAB7-CBFF45BBF6E5}"/>
              </a:ext>
            </a:extLst>
          </p:cNvPr>
          <p:cNvPicPr>
            <a:picLocks noChangeAspect="1"/>
          </p:cNvPicPr>
          <p:nvPr/>
        </p:nvPicPr>
        <p:blipFill>
          <a:blip r:embed="rId3"/>
          <a:stretch>
            <a:fillRect/>
          </a:stretch>
        </p:blipFill>
        <p:spPr>
          <a:xfrm>
            <a:off x="4551045" y="5364916"/>
            <a:ext cx="6610350" cy="1045028"/>
          </a:xfrm>
          <a:prstGeom prst="rect">
            <a:avLst/>
          </a:prstGeom>
        </p:spPr>
      </p:pic>
      <p:sp>
        <p:nvSpPr>
          <p:cNvPr id="9" name="TextBox 8">
            <a:extLst>
              <a:ext uri="{FF2B5EF4-FFF2-40B4-BE49-F238E27FC236}">
                <a16:creationId xmlns:a16="http://schemas.microsoft.com/office/drawing/2014/main" id="{8F84F752-4325-8B4E-1B18-A0D1FF7E1155}"/>
              </a:ext>
            </a:extLst>
          </p:cNvPr>
          <p:cNvSpPr txBox="1"/>
          <p:nvPr/>
        </p:nvSpPr>
        <p:spPr>
          <a:xfrm>
            <a:off x="926180" y="2584966"/>
            <a:ext cx="1085850" cy="369332"/>
          </a:xfrm>
          <a:prstGeom prst="rect">
            <a:avLst/>
          </a:prstGeom>
          <a:noFill/>
        </p:spPr>
        <p:txBody>
          <a:bodyPr wrap="square" rtlCol="0">
            <a:spAutoFit/>
          </a:bodyPr>
          <a:lstStyle/>
          <a:p>
            <a:r>
              <a:rPr lang="en-US" dirty="0"/>
              <a:t>C(t)</a:t>
            </a:r>
          </a:p>
        </p:txBody>
      </p:sp>
      <p:sp>
        <p:nvSpPr>
          <p:cNvPr id="10" name="TextBox 9">
            <a:extLst>
              <a:ext uri="{FF2B5EF4-FFF2-40B4-BE49-F238E27FC236}">
                <a16:creationId xmlns:a16="http://schemas.microsoft.com/office/drawing/2014/main" id="{B79A5226-50A8-B57E-585B-DF01EF490B49}"/>
              </a:ext>
            </a:extLst>
          </p:cNvPr>
          <p:cNvSpPr txBox="1"/>
          <p:nvPr/>
        </p:nvSpPr>
        <p:spPr>
          <a:xfrm>
            <a:off x="926180" y="3680460"/>
            <a:ext cx="628300" cy="369332"/>
          </a:xfrm>
          <a:prstGeom prst="rect">
            <a:avLst/>
          </a:prstGeom>
          <a:noFill/>
        </p:spPr>
        <p:txBody>
          <a:bodyPr wrap="square" rtlCol="0">
            <a:spAutoFit/>
          </a:bodyPr>
          <a:lstStyle/>
          <a:p>
            <a:r>
              <a:rPr lang="en-US" dirty="0"/>
              <a:t>H(t)</a:t>
            </a:r>
          </a:p>
        </p:txBody>
      </p:sp>
      <p:sp>
        <p:nvSpPr>
          <p:cNvPr id="11" name="TextBox 10">
            <a:extLst>
              <a:ext uri="{FF2B5EF4-FFF2-40B4-BE49-F238E27FC236}">
                <a16:creationId xmlns:a16="http://schemas.microsoft.com/office/drawing/2014/main" id="{8E059756-F48B-4A94-D9D4-9274E67FCB0D}"/>
              </a:ext>
            </a:extLst>
          </p:cNvPr>
          <p:cNvSpPr txBox="1"/>
          <p:nvPr/>
        </p:nvSpPr>
        <p:spPr>
          <a:xfrm>
            <a:off x="769489" y="5486614"/>
            <a:ext cx="2983230" cy="646331"/>
          </a:xfrm>
          <a:prstGeom prst="rect">
            <a:avLst/>
          </a:prstGeom>
          <a:noFill/>
        </p:spPr>
        <p:txBody>
          <a:bodyPr wrap="square" rtlCol="0">
            <a:spAutoFit/>
          </a:bodyPr>
          <a:lstStyle/>
          <a:p>
            <a:r>
              <a:rPr lang="en-US" dirty="0">
                <a:latin typeface="Comic Sans MS" panose="030F0702030302020204" pitchFamily="66" charset="0"/>
              </a:rPr>
              <a:t>C(t) = Cell State</a:t>
            </a:r>
          </a:p>
          <a:p>
            <a:r>
              <a:rPr lang="en-US" dirty="0">
                <a:latin typeface="Comic Sans MS" panose="030F0702030302020204" pitchFamily="66" charset="0"/>
              </a:rPr>
              <a:t>H(t) = hidden State</a:t>
            </a:r>
          </a:p>
        </p:txBody>
      </p:sp>
    </p:spTree>
    <p:extLst>
      <p:ext uri="{BB962C8B-B14F-4D97-AF65-F5344CB8AC3E}">
        <p14:creationId xmlns:p14="http://schemas.microsoft.com/office/powerpoint/2010/main" val="2157641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F0AF-DD0B-87B2-3C7E-42DF8C9953C9}"/>
              </a:ext>
            </a:extLst>
          </p:cNvPr>
          <p:cNvSpPr>
            <a:spLocks noGrp="1"/>
          </p:cNvSpPr>
          <p:nvPr>
            <p:ph type="title"/>
          </p:nvPr>
        </p:nvSpPr>
        <p:spPr/>
        <p:txBody>
          <a:bodyPr/>
          <a:lstStyle/>
          <a:p>
            <a:r>
              <a:rPr lang="en-US" dirty="0"/>
              <a:t>LSTM</a:t>
            </a:r>
          </a:p>
        </p:txBody>
      </p:sp>
      <p:pic>
        <p:nvPicPr>
          <p:cNvPr id="7" name="Picture 6">
            <a:extLst>
              <a:ext uri="{FF2B5EF4-FFF2-40B4-BE49-F238E27FC236}">
                <a16:creationId xmlns:a16="http://schemas.microsoft.com/office/drawing/2014/main" id="{C80FBD09-5BD8-F354-E815-8A56ECA0ADD6}"/>
              </a:ext>
            </a:extLst>
          </p:cNvPr>
          <p:cNvPicPr>
            <a:picLocks noChangeAspect="1"/>
          </p:cNvPicPr>
          <p:nvPr/>
        </p:nvPicPr>
        <p:blipFill>
          <a:blip r:embed="rId2"/>
          <a:stretch>
            <a:fillRect/>
          </a:stretch>
        </p:blipFill>
        <p:spPr>
          <a:xfrm>
            <a:off x="1126807" y="1785937"/>
            <a:ext cx="3857625" cy="2714625"/>
          </a:xfrm>
          <a:prstGeom prst="rect">
            <a:avLst/>
          </a:prstGeom>
        </p:spPr>
      </p:pic>
      <p:pic>
        <p:nvPicPr>
          <p:cNvPr id="9" name="Picture 8">
            <a:extLst>
              <a:ext uri="{FF2B5EF4-FFF2-40B4-BE49-F238E27FC236}">
                <a16:creationId xmlns:a16="http://schemas.microsoft.com/office/drawing/2014/main" id="{037AC047-0C89-3D6F-1653-0A9C1A6B0ABD}"/>
              </a:ext>
            </a:extLst>
          </p:cNvPr>
          <p:cNvPicPr>
            <a:picLocks noChangeAspect="1"/>
          </p:cNvPicPr>
          <p:nvPr/>
        </p:nvPicPr>
        <p:blipFill>
          <a:blip r:embed="rId3"/>
          <a:stretch>
            <a:fillRect/>
          </a:stretch>
        </p:blipFill>
        <p:spPr>
          <a:xfrm>
            <a:off x="1126807" y="4993957"/>
            <a:ext cx="3381375" cy="619125"/>
          </a:xfrm>
          <a:prstGeom prst="rect">
            <a:avLst/>
          </a:prstGeom>
        </p:spPr>
      </p:pic>
      <p:pic>
        <p:nvPicPr>
          <p:cNvPr id="11" name="Picture 10">
            <a:extLst>
              <a:ext uri="{FF2B5EF4-FFF2-40B4-BE49-F238E27FC236}">
                <a16:creationId xmlns:a16="http://schemas.microsoft.com/office/drawing/2014/main" id="{D8FF93A5-6E54-CDAA-C024-DD9A03425ECF}"/>
              </a:ext>
            </a:extLst>
          </p:cNvPr>
          <p:cNvPicPr>
            <a:picLocks noChangeAspect="1"/>
          </p:cNvPicPr>
          <p:nvPr/>
        </p:nvPicPr>
        <p:blipFill>
          <a:blip r:embed="rId4"/>
          <a:stretch>
            <a:fillRect/>
          </a:stretch>
        </p:blipFill>
        <p:spPr>
          <a:xfrm>
            <a:off x="5986462" y="1881186"/>
            <a:ext cx="4105275" cy="2524125"/>
          </a:xfrm>
          <a:prstGeom prst="rect">
            <a:avLst/>
          </a:prstGeom>
        </p:spPr>
      </p:pic>
      <p:pic>
        <p:nvPicPr>
          <p:cNvPr id="13" name="Picture 12">
            <a:extLst>
              <a:ext uri="{FF2B5EF4-FFF2-40B4-BE49-F238E27FC236}">
                <a16:creationId xmlns:a16="http://schemas.microsoft.com/office/drawing/2014/main" id="{241FBC43-DCEF-D3C9-7E77-BFC209B4DA48}"/>
              </a:ext>
            </a:extLst>
          </p:cNvPr>
          <p:cNvPicPr>
            <a:picLocks noChangeAspect="1"/>
          </p:cNvPicPr>
          <p:nvPr/>
        </p:nvPicPr>
        <p:blipFill>
          <a:blip r:embed="rId5"/>
          <a:stretch>
            <a:fillRect/>
          </a:stretch>
        </p:blipFill>
        <p:spPr>
          <a:xfrm>
            <a:off x="6056950" y="4755831"/>
            <a:ext cx="4067175" cy="1095375"/>
          </a:xfrm>
          <a:prstGeom prst="rect">
            <a:avLst/>
          </a:prstGeom>
        </p:spPr>
      </p:pic>
      <p:sp>
        <p:nvSpPr>
          <p:cNvPr id="14" name="TextBox 13">
            <a:extLst>
              <a:ext uri="{FF2B5EF4-FFF2-40B4-BE49-F238E27FC236}">
                <a16:creationId xmlns:a16="http://schemas.microsoft.com/office/drawing/2014/main" id="{551E8CC0-6F2A-637F-7E2E-7FE0963D3A7F}"/>
              </a:ext>
            </a:extLst>
          </p:cNvPr>
          <p:cNvSpPr txBox="1"/>
          <p:nvPr/>
        </p:nvSpPr>
        <p:spPr>
          <a:xfrm>
            <a:off x="1028700" y="5760720"/>
            <a:ext cx="3857625" cy="646331"/>
          </a:xfrm>
          <a:prstGeom prst="rect">
            <a:avLst/>
          </a:prstGeom>
          <a:noFill/>
        </p:spPr>
        <p:txBody>
          <a:bodyPr wrap="square" rtlCol="0">
            <a:spAutoFit/>
          </a:bodyPr>
          <a:lstStyle/>
          <a:p>
            <a:r>
              <a:rPr lang="en-US" dirty="0">
                <a:latin typeface="Comic Sans MS" panose="030F0702030302020204" pitchFamily="66" charset="0"/>
              </a:rPr>
              <a:t>Forget gate to decide what information to forget</a:t>
            </a:r>
          </a:p>
        </p:txBody>
      </p:sp>
      <p:sp>
        <p:nvSpPr>
          <p:cNvPr id="15" name="TextBox 14">
            <a:extLst>
              <a:ext uri="{FF2B5EF4-FFF2-40B4-BE49-F238E27FC236}">
                <a16:creationId xmlns:a16="http://schemas.microsoft.com/office/drawing/2014/main" id="{87FB7CEE-E70B-8A5C-A403-1FC822663B09}"/>
              </a:ext>
            </a:extLst>
          </p:cNvPr>
          <p:cNvSpPr txBox="1"/>
          <p:nvPr/>
        </p:nvSpPr>
        <p:spPr>
          <a:xfrm>
            <a:off x="6096000" y="5851206"/>
            <a:ext cx="4522470" cy="646331"/>
          </a:xfrm>
          <a:prstGeom prst="rect">
            <a:avLst/>
          </a:prstGeom>
          <a:noFill/>
        </p:spPr>
        <p:txBody>
          <a:bodyPr wrap="square" rtlCol="0">
            <a:spAutoFit/>
          </a:bodyPr>
          <a:lstStyle/>
          <a:p>
            <a:r>
              <a:rPr lang="en-US" dirty="0">
                <a:latin typeface="Comic Sans MS" panose="030F0702030302020204" pitchFamily="66" charset="0"/>
              </a:rPr>
              <a:t>Input gate</a:t>
            </a:r>
          </a:p>
          <a:p>
            <a:r>
              <a:rPr lang="en-US" dirty="0">
                <a:latin typeface="Comic Sans MS" panose="030F0702030302020204" pitchFamily="66" charset="0"/>
              </a:rPr>
              <a:t>Combine input with hidden state</a:t>
            </a:r>
          </a:p>
        </p:txBody>
      </p:sp>
    </p:spTree>
    <p:extLst>
      <p:ext uri="{BB962C8B-B14F-4D97-AF65-F5344CB8AC3E}">
        <p14:creationId xmlns:p14="http://schemas.microsoft.com/office/powerpoint/2010/main" val="3975326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A4279-DBFC-CBBA-11C6-264D7465E170}"/>
              </a:ext>
            </a:extLst>
          </p:cNvPr>
          <p:cNvSpPr>
            <a:spLocks noGrp="1"/>
          </p:cNvSpPr>
          <p:nvPr>
            <p:ph type="title"/>
          </p:nvPr>
        </p:nvSpPr>
        <p:spPr/>
        <p:txBody>
          <a:bodyPr/>
          <a:lstStyle/>
          <a:p>
            <a:r>
              <a:rPr lang="en-US" dirty="0"/>
              <a:t>LTSM</a:t>
            </a:r>
          </a:p>
        </p:txBody>
      </p:sp>
      <p:pic>
        <p:nvPicPr>
          <p:cNvPr id="5" name="Picture 4">
            <a:extLst>
              <a:ext uri="{FF2B5EF4-FFF2-40B4-BE49-F238E27FC236}">
                <a16:creationId xmlns:a16="http://schemas.microsoft.com/office/drawing/2014/main" id="{E6E2D483-C37A-D40D-38F4-8C37F090EA6A}"/>
              </a:ext>
            </a:extLst>
          </p:cNvPr>
          <p:cNvPicPr>
            <a:picLocks noChangeAspect="1"/>
          </p:cNvPicPr>
          <p:nvPr/>
        </p:nvPicPr>
        <p:blipFill>
          <a:blip r:embed="rId2"/>
          <a:stretch>
            <a:fillRect/>
          </a:stretch>
        </p:blipFill>
        <p:spPr>
          <a:xfrm>
            <a:off x="1011564" y="1465238"/>
            <a:ext cx="3914775" cy="2924174"/>
          </a:xfrm>
          <a:prstGeom prst="rect">
            <a:avLst/>
          </a:prstGeom>
        </p:spPr>
      </p:pic>
      <p:pic>
        <p:nvPicPr>
          <p:cNvPr id="7" name="Picture 6">
            <a:extLst>
              <a:ext uri="{FF2B5EF4-FFF2-40B4-BE49-F238E27FC236}">
                <a16:creationId xmlns:a16="http://schemas.microsoft.com/office/drawing/2014/main" id="{5340C991-D08D-4E7F-493A-647443A5248F}"/>
              </a:ext>
            </a:extLst>
          </p:cNvPr>
          <p:cNvPicPr>
            <a:picLocks noChangeAspect="1"/>
          </p:cNvPicPr>
          <p:nvPr/>
        </p:nvPicPr>
        <p:blipFill>
          <a:blip r:embed="rId3"/>
          <a:stretch>
            <a:fillRect/>
          </a:stretch>
        </p:blipFill>
        <p:spPr>
          <a:xfrm>
            <a:off x="1464001" y="4632959"/>
            <a:ext cx="3009900" cy="819150"/>
          </a:xfrm>
          <a:prstGeom prst="rect">
            <a:avLst/>
          </a:prstGeom>
        </p:spPr>
      </p:pic>
      <p:pic>
        <p:nvPicPr>
          <p:cNvPr id="9" name="Picture 8">
            <a:extLst>
              <a:ext uri="{FF2B5EF4-FFF2-40B4-BE49-F238E27FC236}">
                <a16:creationId xmlns:a16="http://schemas.microsoft.com/office/drawing/2014/main" id="{01D29086-E08C-BD91-B1BE-460227B2A37B}"/>
              </a:ext>
            </a:extLst>
          </p:cNvPr>
          <p:cNvPicPr>
            <a:picLocks noChangeAspect="1"/>
          </p:cNvPicPr>
          <p:nvPr/>
        </p:nvPicPr>
        <p:blipFill>
          <a:blip r:embed="rId4"/>
          <a:stretch>
            <a:fillRect/>
          </a:stretch>
        </p:blipFill>
        <p:spPr>
          <a:xfrm>
            <a:off x="6557962" y="1469085"/>
            <a:ext cx="4105275" cy="2924175"/>
          </a:xfrm>
          <a:prstGeom prst="rect">
            <a:avLst/>
          </a:prstGeom>
        </p:spPr>
      </p:pic>
      <p:pic>
        <p:nvPicPr>
          <p:cNvPr id="11" name="Picture 10">
            <a:extLst>
              <a:ext uri="{FF2B5EF4-FFF2-40B4-BE49-F238E27FC236}">
                <a16:creationId xmlns:a16="http://schemas.microsoft.com/office/drawing/2014/main" id="{0BAB419B-B3B1-E329-36D1-2EAA49C79025}"/>
              </a:ext>
            </a:extLst>
          </p:cNvPr>
          <p:cNvPicPr>
            <a:picLocks noChangeAspect="1"/>
          </p:cNvPicPr>
          <p:nvPr/>
        </p:nvPicPr>
        <p:blipFill>
          <a:blip r:embed="rId5"/>
          <a:stretch>
            <a:fillRect/>
          </a:stretch>
        </p:blipFill>
        <p:spPr>
          <a:xfrm>
            <a:off x="6872286" y="4589454"/>
            <a:ext cx="3476625" cy="1095375"/>
          </a:xfrm>
          <a:prstGeom prst="rect">
            <a:avLst/>
          </a:prstGeom>
        </p:spPr>
      </p:pic>
      <p:sp>
        <p:nvSpPr>
          <p:cNvPr id="12" name="TextBox 11">
            <a:extLst>
              <a:ext uri="{FF2B5EF4-FFF2-40B4-BE49-F238E27FC236}">
                <a16:creationId xmlns:a16="http://schemas.microsoft.com/office/drawing/2014/main" id="{F8628C82-A88D-1C59-BDEE-D3AF5BED50E4}"/>
              </a:ext>
            </a:extLst>
          </p:cNvPr>
          <p:cNvSpPr txBox="1"/>
          <p:nvPr/>
        </p:nvSpPr>
        <p:spPr>
          <a:xfrm>
            <a:off x="1241583" y="5676631"/>
            <a:ext cx="3657600" cy="646331"/>
          </a:xfrm>
          <a:prstGeom prst="rect">
            <a:avLst/>
          </a:prstGeom>
          <a:noFill/>
        </p:spPr>
        <p:txBody>
          <a:bodyPr wrap="square" rtlCol="0">
            <a:spAutoFit/>
          </a:bodyPr>
          <a:lstStyle/>
          <a:p>
            <a:r>
              <a:rPr lang="en-US" dirty="0">
                <a:latin typeface="Comic Sans MS" panose="030F0702030302020204" pitchFamily="66" charset="0"/>
              </a:rPr>
              <a:t>Update Cell state by forget gate and input gate</a:t>
            </a:r>
          </a:p>
        </p:txBody>
      </p:sp>
      <p:sp>
        <p:nvSpPr>
          <p:cNvPr id="13" name="TextBox 12">
            <a:extLst>
              <a:ext uri="{FF2B5EF4-FFF2-40B4-BE49-F238E27FC236}">
                <a16:creationId xmlns:a16="http://schemas.microsoft.com/office/drawing/2014/main" id="{79DA40BA-FAF7-9FC4-6FA2-921DFB251ED1}"/>
              </a:ext>
            </a:extLst>
          </p:cNvPr>
          <p:cNvSpPr txBox="1"/>
          <p:nvPr/>
        </p:nvSpPr>
        <p:spPr>
          <a:xfrm>
            <a:off x="6267450" y="5787049"/>
            <a:ext cx="5242560" cy="923330"/>
          </a:xfrm>
          <a:prstGeom prst="rect">
            <a:avLst/>
          </a:prstGeom>
          <a:noFill/>
        </p:spPr>
        <p:txBody>
          <a:bodyPr wrap="square" rtlCol="0">
            <a:spAutoFit/>
          </a:bodyPr>
          <a:lstStyle/>
          <a:p>
            <a:r>
              <a:rPr lang="en-US" dirty="0">
                <a:latin typeface="Comic Sans MS" panose="030F0702030302020204" pitchFamily="66" charset="0"/>
              </a:rPr>
              <a:t>Activate output from the hidden state</a:t>
            </a:r>
          </a:p>
          <a:p>
            <a:r>
              <a:rPr lang="en-US" dirty="0">
                <a:latin typeface="Comic Sans MS" panose="030F0702030302020204" pitchFamily="66" charset="0"/>
              </a:rPr>
              <a:t>Update hidden state from the output and Cell state</a:t>
            </a:r>
          </a:p>
        </p:txBody>
      </p:sp>
    </p:spTree>
    <p:extLst>
      <p:ext uri="{BB962C8B-B14F-4D97-AF65-F5344CB8AC3E}">
        <p14:creationId xmlns:p14="http://schemas.microsoft.com/office/powerpoint/2010/main" val="1848385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E551-C98B-7BC3-DFAA-5D3489622D89}"/>
              </a:ext>
            </a:extLst>
          </p:cNvPr>
          <p:cNvSpPr>
            <a:spLocks noGrp="1"/>
          </p:cNvSpPr>
          <p:nvPr>
            <p:ph type="title"/>
          </p:nvPr>
        </p:nvSpPr>
        <p:spPr/>
        <p:txBody>
          <a:bodyPr/>
          <a:lstStyle/>
          <a:p>
            <a:r>
              <a:rPr lang="en-US" dirty="0"/>
              <a:t>GRU (Gated Recurrent Network) (simplified LSTM)</a:t>
            </a:r>
          </a:p>
        </p:txBody>
      </p:sp>
      <p:pic>
        <p:nvPicPr>
          <p:cNvPr id="7" name="Picture 6">
            <a:extLst>
              <a:ext uri="{FF2B5EF4-FFF2-40B4-BE49-F238E27FC236}">
                <a16:creationId xmlns:a16="http://schemas.microsoft.com/office/drawing/2014/main" id="{6061B8C9-1C6C-60BC-B9F5-833D5A002555}"/>
              </a:ext>
            </a:extLst>
          </p:cNvPr>
          <p:cNvPicPr>
            <a:picLocks noChangeAspect="1"/>
          </p:cNvPicPr>
          <p:nvPr/>
        </p:nvPicPr>
        <p:blipFill>
          <a:blip r:embed="rId2"/>
          <a:stretch>
            <a:fillRect/>
          </a:stretch>
        </p:blipFill>
        <p:spPr>
          <a:xfrm>
            <a:off x="1753709" y="2298466"/>
            <a:ext cx="3181350" cy="1895475"/>
          </a:xfrm>
          <a:prstGeom prst="rect">
            <a:avLst/>
          </a:prstGeom>
        </p:spPr>
      </p:pic>
      <p:pic>
        <p:nvPicPr>
          <p:cNvPr id="9" name="Picture 8">
            <a:extLst>
              <a:ext uri="{FF2B5EF4-FFF2-40B4-BE49-F238E27FC236}">
                <a16:creationId xmlns:a16="http://schemas.microsoft.com/office/drawing/2014/main" id="{06587234-BFCF-816D-F414-154EF606002B}"/>
              </a:ext>
            </a:extLst>
          </p:cNvPr>
          <p:cNvPicPr>
            <a:picLocks noChangeAspect="1"/>
          </p:cNvPicPr>
          <p:nvPr/>
        </p:nvPicPr>
        <p:blipFill>
          <a:blip r:embed="rId3"/>
          <a:stretch>
            <a:fillRect/>
          </a:stretch>
        </p:blipFill>
        <p:spPr>
          <a:xfrm>
            <a:off x="7398326" y="2298466"/>
            <a:ext cx="2933700" cy="1933575"/>
          </a:xfrm>
          <a:prstGeom prst="rect">
            <a:avLst/>
          </a:prstGeom>
        </p:spPr>
      </p:pic>
      <p:sp>
        <p:nvSpPr>
          <p:cNvPr id="10" name="TextBox 9">
            <a:extLst>
              <a:ext uri="{FF2B5EF4-FFF2-40B4-BE49-F238E27FC236}">
                <a16:creationId xmlns:a16="http://schemas.microsoft.com/office/drawing/2014/main" id="{DF8B2B6B-C3AE-E92B-9F35-DA19E922C0CE}"/>
              </a:ext>
            </a:extLst>
          </p:cNvPr>
          <p:cNvSpPr txBox="1"/>
          <p:nvPr/>
        </p:nvSpPr>
        <p:spPr>
          <a:xfrm>
            <a:off x="1280160" y="4754880"/>
            <a:ext cx="4480560" cy="646331"/>
          </a:xfrm>
          <a:prstGeom prst="rect">
            <a:avLst/>
          </a:prstGeom>
          <a:noFill/>
        </p:spPr>
        <p:txBody>
          <a:bodyPr wrap="square" rtlCol="0">
            <a:spAutoFit/>
          </a:bodyPr>
          <a:lstStyle/>
          <a:p>
            <a:r>
              <a:rPr lang="en-US" dirty="0">
                <a:latin typeface="Comic Sans MS" panose="030F0702030302020204" pitchFamily="66" charset="0"/>
              </a:rPr>
              <a:t>LSTM has 3 gates: input, forget and output</a:t>
            </a:r>
          </a:p>
        </p:txBody>
      </p:sp>
      <p:sp>
        <p:nvSpPr>
          <p:cNvPr id="11" name="TextBox 10">
            <a:extLst>
              <a:ext uri="{FF2B5EF4-FFF2-40B4-BE49-F238E27FC236}">
                <a16:creationId xmlns:a16="http://schemas.microsoft.com/office/drawing/2014/main" id="{7CEEFA44-599E-D058-8D04-C71A326DB414}"/>
              </a:ext>
            </a:extLst>
          </p:cNvPr>
          <p:cNvSpPr txBox="1"/>
          <p:nvPr/>
        </p:nvSpPr>
        <p:spPr>
          <a:xfrm>
            <a:off x="7048668" y="4754880"/>
            <a:ext cx="4141302" cy="646331"/>
          </a:xfrm>
          <a:prstGeom prst="rect">
            <a:avLst/>
          </a:prstGeom>
          <a:noFill/>
        </p:spPr>
        <p:txBody>
          <a:bodyPr wrap="square" rtlCol="0">
            <a:spAutoFit/>
          </a:bodyPr>
          <a:lstStyle/>
          <a:p>
            <a:r>
              <a:rPr lang="en-US" dirty="0">
                <a:latin typeface="Comic Sans MS" panose="030F0702030302020204" pitchFamily="66" charset="0"/>
              </a:rPr>
              <a:t>GRU has only 2 gates: reset and update </a:t>
            </a:r>
          </a:p>
        </p:txBody>
      </p:sp>
    </p:spTree>
    <p:extLst>
      <p:ext uri="{BB962C8B-B14F-4D97-AF65-F5344CB8AC3E}">
        <p14:creationId xmlns:p14="http://schemas.microsoft.com/office/powerpoint/2010/main" val="578519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93924" y="6484893"/>
            <a:ext cx="209550" cy="223520"/>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595959"/>
                </a:solidFill>
                <a:latin typeface="Arial"/>
                <a:cs typeface="Arial"/>
              </a:rPr>
              <a:t>48</a:t>
            </a:r>
            <a:endParaRPr sz="1300">
              <a:latin typeface="Arial"/>
              <a:cs typeface="Arial"/>
            </a:endParaRPr>
          </a:p>
        </p:txBody>
      </p:sp>
      <p:pic>
        <p:nvPicPr>
          <p:cNvPr id="4" name="object 4"/>
          <p:cNvPicPr/>
          <p:nvPr/>
        </p:nvPicPr>
        <p:blipFill>
          <a:blip r:embed="rId2" cstate="print"/>
          <a:stretch>
            <a:fillRect/>
          </a:stretch>
        </p:blipFill>
        <p:spPr>
          <a:xfrm>
            <a:off x="1350123" y="1124569"/>
            <a:ext cx="3684875" cy="4896082"/>
          </a:xfrm>
          <a:prstGeom prst="rect">
            <a:avLst/>
          </a:prstGeom>
        </p:spPr>
      </p:pic>
      <p:pic>
        <p:nvPicPr>
          <p:cNvPr id="5" name="object 5"/>
          <p:cNvPicPr/>
          <p:nvPr/>
        </p:nvPicPr>
        <p:blipFill>
          <a:blip r:embed="rId3" cstate="print"/>
          <a:stretch>
            <a:fillRect/>
          </a:stretch>
        </p:blipFill>
        <p:spPr>
          <a:xfrm>
            <a:off x="6372975" y="2527985"/>
            <a:ext cx="3651375" cy="3450390"/>
          </a:xfrm>
          <a:prstGeom prst="rect">
            <a:avLst/>
          </a:prstGeom>
        </p:spPr>
      </p:pic>
      <p:grpSp>
        <p:nvGrpSpPr>
          <p:cNvPr id="6" name="object 6"/>
          <p:cNvGrpSpPr/>
          <p:nvPr/>
        </p:nvGrpSpPr>
        <p:grpSpPr>
          <a:xfrm>
            <a:off x="5487762" y="3800112"/>
            <a:ext cx="389890" cy="240029"/>
            <a:chOff x="5487762" y="3800112"/>
            <a:chExt cx="389890" cy="240029"/>
          </a:xfrm>
        </p:grpSpPr>
        <p:sp>
          <p:nvSpPr>
            <p:cNvPr id="7" name="object 7"/>
            <p:cNvSpPr/>
            <p:nvPr/>
          </p:nvSpPr>
          <p:spPr>
            <a:xfrm>
              <a:off x="5492524" y="3804875"/>
              <a:ext cx="380365" cy="230504"/>
            </a:xfrm>
            <a:custGeom>
              <a:avLst/>
              <a:gdLst/>
              <a:ahLst/>
              <a:cxnLst/>
              <a:rect l="l" t="t" r="r" b="b"/>
              <a:pathLst>
                <a:path w="380364" h="230504">
                  <a:moveTo>
                    <a:pt x="265049" y="230099"/>
                  </a:moveTo>
                  <a:lnTo>
                    <a:pt x="265049" y="172574"/>
                  </a:lnTo>
                  <a:lnTo>
                    <a:pt x="0" y="172574"/>
                  </a:lnTo>
                  <a:lnTo>
                    <a:pt x="0" y="57524"/>
                  </a:lnTo>
                  <a:lnTo>
                    <a:pt x="265049" y="57524"/>
                  </a:lnTo>
                  <a:lnTo>
                    <a:pt x="265049" y="0"/>
                  </a:lnTo>
                  <a:lnTo>
                    <a:pt x="380099" y="115049"/>
                  </a:lnTo>
                  <a:lnTo>
                    <a:pt x="265049" y="230099"/>
                  </a:lnTo>
                  <a:close/>
                </a:path>
              </a:pathLst>
            </a:custGeom>
            <a:solidFill>
              <a:srgbClr val="9900FF"/>
            </a:solidFill>
          </p:spPr>
          <p:txBody>
            <a:bodyPr wrap="square" lIns="0" tIns="0" rIns="0" bIns="0" rtlCol="0"/>
            <a:lstStyle/>
            <a:p>
              <a:endParaRPr/>
            </a:p>
          </p:txBody>
        </p:sp>
        <p:sp>
          <p:nvSpPr>
            <p:cNvPr id="8" name="object 8"/>
            <p:cNvSpPr/>
            <p:nvPr/>
          </p:nvSpPr>
          <p:spPr>
            <a:xfrm>
              <a:off x="5492524" y="3804875"/>
              <a:ext cx="380365" cy="230504"/>
            </a:xfrm>
            <a:custGeom>
              <a:avLst/>
              <a:gdLst/>
              <a:ahLst/>
              <a:cxnLst/>
              <a:rect l="l" t="t" r="r" b="b"/>
              <a:pathLst>
                <a:path w="380364" h="230504">
                  <a:moveTo>
                    <a:pt x="0" y="57524"/>
                  </a:moveTo>
                  <a:lnTo>
                    <a:pt x="265049" y="57524"/>
                  </a:lnTo>
                  <a:lnTo>
                    <a:pt x="265049" y="0"/>
                  </a:lnTo>
                  <a:lnTo>
                    <a:pt x="380099" y="115049"/>
                  </a:lnTo>
                  <a:lnTo>
                    <a:pt x="265049" y="230099"/>
                  </a:lnTo>
                  <a:lnTo>
                    <a:pt x="265049" y="172574"/>
                  </a:lnTo>
                  <a:lnTo>
                    <a:pt x="0" y="172574"/>
                  </a:lnTo>
                  <a:lnTo>
                    <a:pt x="0" y="57524"/>
                  </a:lnTo>
                  <a:close/>
                </a:path>
              </a:pathLst>
            </a:custGeom>
            <a:ln w="9524">
              <a:solidFill>
                <a:srgbClr val="595959"/>
              </a:solidFill>
            </a:ln>
          </p:spPr>
          <p:txBody>
            <a:bodyPr wrap="square" lIns="0" tIns="0" rIns="0" bIns="0" rtlCol="0"/>
            <a:lstStyle/>
            <a:p>
              <a:endParaRPr/>
            </a:p>
          </p:txBody>
        </p:sp>
      </p:grpSp>
      <p:sp>
        <p:nvSpPr>
          <p:cNvPr id="9" name="object 9"/>
          <p:cNvSpPr txBox="1"/>
          <p:nvPr/>
        </p:nvSpPr>
        <p:spPr>
          <a:xfrm>
            <a:off x="3122550" y="6243275"/>
            <a:ext cx="871855" cy="406400"/>
          </a:xfrm>
          <a:prstGeom prst="rect">
            <a:avLst/>
          </a:prstGeom>
        </p:spPr>
        <p:txBody>
          <a:bodyPr vert="horz" wrap="square" lIns="0" tIns="12700" rIns="0" bIns="0" rtlCol="0">
            <a:spAutoFit/>
          </a:bodyPr>
          <a:lstStyle/>
          <a:p>
            <a:pPr marL="12700">
              <a:lnSpc>
                <a:spcPct val="100000"/>
              </a:lnSpc>
              <a:spcBef>
                <a:spcPts val="100"/>
              </a:spcBef>
            </a:pPr>
            <a:r>
              <a:rPr sz="2500" spc="-20" dirty="0">
                <a:latin typeface="Arial"/>
                <a:cs typeface="Arial"/>
              </a:rPr>
              <a:t>LSTM</a:t>
            </a:r>
            <a:endParaRPr sz="2500">
              <a:latin typeface="Arial"/>
              <a:cs typeface="Arial"/>
            </a:endParaRPr>
          </a:p>
        </p:txBody>
      </p:sp>
      <p:sp>
        <p:nvSpPr>
          <p:cNvPr id="10" name="object 10"/>
          <p:cNvSpPr txBox="1"/>
          <p:nvPr/>
        </p:nvSpPr>
        <p:spPr>
          <a:xfrm>
            <a:off x="8263750" y="6243275"/>
            <a:ext cx="730885" cy="406400"/>
          </a:xfrm>
          <a:prstGeom prst="rect">
            <a:avLst/>
          </a:prstGeom>
        </p:spPr>
        <p:txBody>
          <a:bodyPr vert="horz" wrap="square" lIns="0" tIns="12700" rIns="0" bIns="0" rtlCol="0">
            <a:spAutoFit/>
          </a:bodyPr>
          <a:lstStyle/>
          <a:p>
            <a:pPr marL="12700">
              <a:lnSpc>
                <a:spcPct val="100000"/>
              </a:lnSpc>
              <a:spcBef>
                <a:spcPts val="100"/>
              </a:spcBef>
            </a:pPr>
            <a:r>
              <a:rPr sz="2500" spc="-25" dirty="0">
                <a:latin typeface="Arial"/>
                <a:cs typeface="Arial"/>
              </a:rPr>
              <a:t>GRU</a:t>
            </a:r>
            <a:endParaRPr sz="2500">
              <a:latin typeface="Arial"/>
              <a:cs typeface="Arial"/>
            </a:endParaRPr>
          </a:p>
        </p:txBody>
      </p:sp>
      <p:sp>
        <p:nvSpPr>
          <p:cNvPr id="13" name="Title 1">
            <a:extLst>
              <a:ext uri="{FF2B5EF4-FFF2-40B4-BE49-F238E27FC236}">
                <a16:creationId xmlns:a16="http://schemas.microsoft.com/office/drawing/2014/main" id="{C3612DE2-763F-3BAA-77DB-A0DAED09124D}"/>
              </a:ext>
            </a:extLst>
          </p:cNvPr>
          <p:cNvSpPr>
            <a:spLocks noGrp="1"/>
          </p:cNvSpPr>
          <p:nvPr>
            <p:ph type="title"/>
          </p:nvPr>
        </p:nvSpPr>
        <p:spPr>
          <a:xfrm>
            <a:off x="539496" y="275701"/>
            <a:ext cx="10931015" cy="640080"/>
          </a:xfrm>
        </p:spPr>
        <p:txBody>
          <a:bodyPr>
            <a:normAutofit/>
          </a:bodyPr>
          <a:lstStyle/>
          <a:p>
            <a:r>
              <a:rPr lang="en-US" sz="2800" dirty="0">
                <a:solidFill>
                  <a:srgbClr val="0052F6"/>
                </a:solidFill>
                <a:latin typeface="Comic Sans MS" panose="030F0702030302020204" pitchFamily="66" charset="0"/>
              </a:rPr>
              <a:t>GRU </a:t>
            </a:r>
          </a:p>
        </p:txBody>
      </p:sp>
      <p:cxnSp>
        <p:nvCxnSpPr>
          <p:cNvPr id="15" name="Straight Connector 14">
            <a:extLst>
              <a:ext uri="{FF2B5EF4-FFF2-40B4-BE49-F238E27FC236}">
                <a16:creationId xmlns:a16="http://schemas.microsoft.com/office/drawing/2014/main" id="{5B8C563D-DDEF-CA77-030A-F998679B36E2}"/>
              </a:ext>
            </a:extLst>
          </p:cNvPr>
          <p:cNvCxnSpPr/>
          <p:nvPr/>
        </p:nvCxnSpPr>
        <p:spPr>
          <a:xfrm>
            <a:off x="641131" y="915781"/>
            <a:ext cx="10829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64550" y="1703798"/>
            <a:ext cx="3651375" cy="3450390"/>
          </a:xfrm>
          <a:prstGeom prst="rect">
            <a:avLst/>
          </a:prstGeom>
        </p:spPr>
      </p:pic>
      <p:grpSp>
        <p:nvGrpSpPr>
          <p:cNvPr id="4" name="object 4"/>
          <p:cNvGrpSpPr/>
          <p:nvPr/>
        </p:nvGrpSpPr>
        <p:grpSpPr>
          <a:xfrm>
            <a:off x="6044825" y="3084439"/>
            <a:ext cx="5105400" cy="1886585"/>
            <a:chOff x="6044825" y="3084439"/>
            <a:chExt cx="5105400" cy="1886585"/>
          </a:xfrm>
        </p:grpSpPr>
        <p:pic>
          <p:nvPicPr>
            <p:cNvPr id="5" name="object 5"/>
            <p:cNvPicPr/>
            <p:nvPr/>
          </p:nvPicPr>
          <p:blipFill>
            <a:blip r:embed="rId3" cstate="print"/>
            <a:stretch>
              <a:fillRect/>
            </a:stretch>
          </p:blipFill>
          <p:spPr>
            <a:xfrm>
              <a:off x="6044825" y="3084439"/>
              <a:ext cx="5104901" cy="1886001"/>
            </a:xfrm>
            <a:prstGeom prst="rect">
              <a:avLst/>
            </a:prstGeom>
          </p:spPr>
        </p:pic>
        <p:sp>
          <p:nvSpPr>
            <p:cNvPr id="6" name="object 6"/>
            <p:cNvSpPr/>
            <p:nvPr/>
          </p:nvSpPr>
          <p:spPr>
            <a:xfrm>
              <a:off x="6080600" y="3106574"/>
              <a:ext cx="429895" cy="891540"/>
            </a:xfrm>
            <a:custGeom>
              <a:avLst/>
              <a:gdLst/>
              <a:ahLst/>
              <a:cxnLst/>
              <a:rect l="l" t="t" r="r" b="b"/>
              <a:pathLst>
                <a:path w="429895" h="891539">
                  <a:moveTo>
                    <a:pt x="0" y="71601"/>
                  </a:moveTo>
                  <a:lnTo>
                    <a:pt x="5626" y="43730"/>
                  </a:lnTo>
                  <a:lnTo>
                    <a:pt x="20971" y="20971"/>
                  </a:lnTo>
                  <a:lnTo>
                    <a:pt x="43730" y="5626"/>
                  </a:lnTo>
                  <a:lnTo>
                    <a:pt x="71601" y="0"/>
                  </a:lnTo>
                  <a:lnTo>
                    <a:pt x="357998" y="0"/>
                  </a:lnTo>
                  <a:lnTo>
                    <a:pt x="397723" y="12029"/>
                  </a:lnTo>
                  <a:lnTo>
                    <a:pt x="424149" y="44200"/>
                  </a:lnTo>
                  <a:lnTo>
                    <a:pt x="429599" y="71601"/>
                  </a:lnTo>
                  <a:lnTo>
                    <a:pt x="429599" y="819698"/>
                  </a:lnTo>
                  <a:lnTo>
                    <a:pt x="423973" y="847569"/>
                  </a:lnTo>
                  <a:lnTo>
                    <a:pt x="408628" y="870328"/>
                  </a:lnTo>
                  <a:lnTo>
                    <a:pt x="385869" y="885673"/>
                  </a:lnTo>
                  <a:lnTo>
                    <a:pt x="357998" y="891299"/>
                  </a:lnTo>
                  <a:lnTo>
                    <a:pt x="71601" y="891299"/>
                  </a:lnTo>
                  <a:lnTo>
                    <a:pt x="43730" y="885673"/>
                  </a:lnTo>
                  <a:lnTo>
                    <a:pt x="20971" y="870328"/>
                  </a:lnTo>
                  <a:lnTo>
                    <a:pt x="5626" y="847569"/>
                  </a:lnTo>
                  <a:lnTo>
                    <a:pt x="0" y="819698"/>
                  </a:lnTo>
                  <a:lnTo>
                    <a:pt x="0" y="71601"/>
                  </a:lnTo>
                  <a:close/>
                </a:path>
              </a:pathLst>
            </a:custGeom>
            <a:ln w="28574">
              <a:solidFill>
                <a:srgbClr val="0000FF"/>
              </a:solidFill>
            </a:ln>
          </p:spPr>
          <p:txBody>
            <a:bodyPr wrap="square" lIns="0" tIns="0" rIns="0" bIns="0" rtlCol="0"/>
            <a:lstStyle/>
            <a:p>
              <a:endParaRPr/>
            </a:p>
          </p:txBody>
        </p:sp>
      </p:grpSp>
      <p:sp>
        <p:nvSpPr>
          <p:cNvPr id="7" name="object 7"/>
          <p:cNvSpPr txBox="1">
            <a:spLocks noGrp="1"/>
          </p:cNvSpPr>
          <p:nvPr>
            <p:ph type="title"/>
          </p:nvPr>
        </p:nvSpPr>
        <p:spPr>
          <a:xfrm>
            <a:off x="5852475" y="2625014"/>
            <a:ext cx="118300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0000"/>
                </a:solidFill>
              </a:rPr>
              <a:t>Two</a:t>
            </a:r>
            <a:r>
              <a:rPr sz="2000" spc="-125" dirty="0">
                <a:solidFill>
                  <a:srgbClr val="FF0000"/>
                </a:solidFill>
              </a:rPr>
              <a:t> </a:t>
            </a:r>
            <a:r>
              <a:rPr sz="2000" spc="-10" dirty="0">
                <a:solidFill>
                  <a:srgbClr val="0000FF"/>
                </a:solidFill>
              </a:rPr>
              <a:t>gates</a:t>
            </a:r>
            <a:endParaRPr sz="2000"/>
          </a:p>
        </p:txBody>
      </p:sp>
      <p:sp>
        <p:nvSpPr>
          <p:cNvPr id="8" name="object 8"/>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38</a:t>
            </a:fld>
            <a:endParaRPr spc="-25" dirty="0"/>
          </a:p>
        </p:txBody>
      </p:sp>
      <p:sp>
        <p:nvSpPr>
          <p:cNvPr id="9" name="Title 1">
            <a:extLst>
              <a:ext uri="{FF2B5EF4-FFF2-40B4-BE49-F238E27FC236}">
                <a16:creationId xmlns:a16="http://schemas.microsoft.com/office/drawing/2014/main" id="{8A24EE17-726F-91DF-6EFB-E168BC23F5CD}"/>
              </a:ext>
            </a:extLst>
          </p:cNvPr>
          <p:cNvSpPr txBox="1">
            <a:spLocks/>
          </p:cNvSpPr>
          <p:nvPr/>
        </p:nvSpPr>
        <p:spPr>
          <a:xfrm>
            <a:off x="539496" y="275701"/>
            <a:ext cx="10931015" cy="64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rgbClr val="0052F6"/>
                </a:solidFill>
                <a:latin typeface="Comic Sans MS" panose="030F0702030302020204" pitchFamily="66" charset="0"/>
                <a:ea typeface="+mj-ea"/>
                <a:cs typeface="+mj-cs"/>
              </a:defRPr>
            </a:lvl1pPr>
          </a:lstStyle>
          <a:p>
            <a:r>
              <a:rPr lang="en-US"/>
              <a:t>GRU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064550" y="1703798"/>
            <a:ext cx="4170679" cy="3450590"/>
            <a:chOff x="1064550" y="1703798"/>
            <a:chExt cx="4170679" cy="3450590"/>
          </a:xfrm>
        </p:grpSpPr>
        <p:pic>
          <p:nvPicPr>
            <p:cNvPr id="4" name="object 4"/>
            <p:cNvPicPr/>
            <p:nvPr/>
          </p:nvPicPr>
          <p:blipFill>
            <a:blip r:embed="rId2" cstate="print"/>
            <a:stretch>
              <a:fillRect/>
            </a:stretch>
          </p:blipFill>
          <p:spPr>
            <a:xfrm>
              <a:off x="1064550" y="1703798"/>
              <a:ext cx="3651375" cy="3450390"/>
            </a:xfrm>
            <a:prstGeom prst="rect">
              <a:avLst/>
            </a:prstGeom>
          </p:spPr>
        </p:pic>
        <p:sp>
          <p:nvSpPr>
            <p:cNvPr id="5" name="object 5"/>
            <p:cNvSpPr/>
            <p:nvPr/>
          </p:nvSpPr>
          <p:spPr>
            <a:xfrm>
              <a:off x="3119549" y="3054749"/>
              <a:ext cx="394335" cy="704215"/>
            </a:xfrm>
            <a:custGeom>
              <a:avLst/>
              <a:gdLst/>
              <a:ahLst/>
              <a:cxnLst/>
              <a:rect l="l" t="t" r="r" b="b"/>
              <a:pathLst>
                <a:path w="394335" h="704214">
                  <a:moveTo>
                    <a:pt x="0" y="65651"/>
                  </a:moveTo>
                  <a:lnTo>
                    <a:pt x="5159" y="40096"/>
                  </a:lnTo>
                  <a:lnTo>
                    <a:pt x="19228" y="19228"/>
                  </a:lnTo>
                  <a:lnTo>
                    <a:pt x="40096" y="5159"/>
                  </a:lnTo>
                  <a:lnTo>
                    <a:pt x="65651" y="0"/>
                  </a:lnTo>
                  <a:lnTo>
                    <a:pt x="328248" y="0"/>
                  </a:lnTo>
                  <a:lnTo>
                    <a:pt x="374670" y="19228"/>
                  </a:lnTo>
                  <a:lnTo>
                    <a:pt x="393899" y="65651"/>
                  </a:lnTo>
                  <a:lnTo>
                    <a:pt x="393899" y="638448"/>
                  </a:lnTo>
                  <a:lnTo>
                    <a:pt x="388740" y="664003"/>
                  </a:lnTo>
                  <a:lnTo>
                    <a:pt x="374671" y="684871"/>
                  </a:lnTo>
                  <a:lnTo>
                    <a:pt x="353803" y="698940"/>
                  </a:lnTo>
                  <a:lnTo>
                    <a:pt x="328248" y="704099"/>
                  </a:lnTo>
                  <a:lnTo>
                    <a:pt x="65651" y="704099"/>
                  </a:lnTo>
                  <a:lnTo>
                    <a:pt x="40096" y="698940"/>
                  </a:lnTo>
                  <a:lnTo>
                    <a:pt x="19228" y="684871"/>
                  </a:lnTo>
                  <a:lnTo>
                    <a:pt x="5159" y="664003"/>
                  </a:lnTo>
                  <a:lnTo>
                    <a:pt x="0" y="638448"/>
                  </a:lnTo>
                  <a:lnTo>
                    <a:pt x="0" y="65651"/>
                  </a:lnTo>
                  <a:close/>
                </a:path>
              </a:pathLst>
            </a:custGeom>
            <a:ln w="28574">
              <a:solidFill>
                <a:srgbClr val="0000FF"/>
              </a:solidFill>
            </a:ln>
          </p:spPr>
          <p:txBody>
            <a:bodyPr wrap="square" lIns="0" tIns="0" rIns="0" bIns="0" rtlCol="0"/>
            <a:lstStyle/>
            <a:p>
              <a:endParaRPr/>
            </a:p>
          </p:txBody>
        </p:sp>
        <p:sp>
          <p:nvSpPr>
            <p:cNvPr id="6" name="object 6"/>
            <p:cNvSpPr/>
            <p:nvPr/>
          </p:nvSpPr>
          <p:spPr>
            <a:xfrm>
              <a:off x="3686650" y="2419395"/>
              <a:ext cx="1543685" cy="787400"/>
            </a:xfrm>
            <a:custGeom>
              <a:avLst/>
              <a:gdLst/>
              <a:ahLst/>
              <a:cxnLst/>
              <a:rect l="l" t="t" r="r" b="b"/>
              <a:pathLst>
                <a:path w="1543685" h="787400">
                  <a:moveTo>
                    <a:pt x="161670" y="787209"/>
                  </a:moveTo>
                  <a:lnTo>
                    <a:pt x="0" y="724274"/>
                  </a:lnTo>
                  <a:lnTo>
                    <a:pt x="62970" y="562509"/>
                  </a:lnTo>
                  <a:lnTo>
                    <a:pt x="87645" y="618684"/>
                  </a:lnTo>
                  <a:lnTo>
                    <a:pt x="1493924" y="0"/>
                  </a:lnTo>
                  <a:lnTo>
                    <a:pt x="1543274" y="112349"/>
                  </a:lnTo>
                  <a:lnTo>
                    <a:pt x="136995" y="731034"/>
                  </a:lnTo>
                  <a:lnTo>
                    <a:pt x="161670" y="787209"/>
                  </a:lnTo>
                  <a:close/>
                </a:path>
              </a:pathLst>
            </a:custGeom>
            <a:solidFill>
              <a:srgbClr val="EEEEEE"/>
            </a:solidFill>
          </p:spPr>
          <p:txBody>
            <a:bodyPr wrap="square" lIns="0" tIns="0" rIns="0" bIns="0" rtlCol="0"/>
            <a:lstStyle/>
            <a:p>
              <a:endParaRPr/>
            </a:p>
          </p:txBody>
        </p:sp>
        <p:sp>
          <p:nvSpPr>
            <p:cNvPr id="7" name="object 7"/>
            <p:cNvSpPr/>
            <p:nvPr/>
          </p:nvSpPr>
          <p:spPr>
            <a:xfrm>
              <a:off x="3686650" y="2419395"/>
              <a:ext cx="1543685" cy="787400"/>
            </a:xfrm>
            <a:custGeom>
              <a:avLst/>
              <a:gdLst/>
              <a:ahLst/>
              <a:cxnLst/>
              <a:rect l="l" t="t" r="r" b="b"/>
              <a:pathLst>
                <a:path w="1543685" h="787400">
                  <a:moveTo>
                    <a:pt x="0" y="724274"/>
                  </a:moveTo>
                  <a:lnTo>
                    <a:pt x="62970" y="562509"/>
                  </a:lnTo>
                  <a:lnTo>
                    <a:pt x="87645" y="618684"/>
                  </a:lnTo>
                  <a:lnTo>
                    <a:pt x="1493924" y="0"/>
                  </a:lnTo>
                  <a:lnTo>
                    <a:pt x="1543274" y="112349"/>
                  </a:lnTo>
                  <a:lnTo>
                    <a:pt x="136995" y="731034"/>
                  </a:lnTo>
                  <a:lnTo>
                    <a:pt x="161670" y="787209"/>
                  </a:lnTo>
                  <a:lnTo>
                    <a:pt x="0" y="724274"/>
                  </a:lnTo>
                  <a:close/>
                </a:path>
              </a:pathLst>
            </a:custGeom>
            <a:ln w="9524">
              <a:solidFill>
                <a:srgbClr val="FF0000"/>
              </a:solidFill>
            </a:ln>
          </p:spPr>
          <p:txBody>
            <a:bodyPr wrap="square" lIns="0" tIns="0" rIns="0" bIns="0" rtlCol="0"/>
            <a:lstStyle/>
            <a:p>
              <a:endParaRPr/>
            </a:p>
          </p:txBody>
        </p:sp>
      </p:grpSp>
      <p:grpSp>
        <p:nvGrpSpPr>
          <p:cNvPr id="8" name="object 8"/>
          <p:cNvGrpSpPr/>
          <p:nvPr/>
        </p:nvGrpSpPr>
        <p:grpSpPr>
          <a:xfrm>
            <a:off x="5912412" y="2553262"/>
            <a:ext cx="5317490" cy="2417445"/>
            <a:chOff x="5912412" y="2553262"/>
            <a:chExt cx="5317490" cy="2417445"/>
          </a:xfrm>
        </p:grpSpPr>
        <p:pic>
          <p:nvPicPr>
            <p:cNvPr id="9" name="object 9"/>
            <p:cNvPicPr/>
            <p:nvPr/>
          </p:nvPicPr>
          <p:blipFill>
            <a:blip r:embed="rId3" cstate="print"/>
            <a:stretch>
              <a:fillRect/>
            </a:stretch>
          </p:blipFill>
          <p:spPr>
            <a:xfrm>
              <a:off x="6044825" y="3084439"/>
              <a:ext cx="5104901" cy="1886001"/>
            </a:xfrm>
            <a:prstGeom prst="rect">
              <a:avLst/>
            </a:prstGeom>
          </p:spPr>
        </p:pic>
        <p:sp>
          <p:nvSpPr>
            <p:cNvPr id="10" name="object 10"/>
            <p:cNvSpPr/>
            <p:nvPr/>
          </p:nvSpPr>
          <p:spPr>
            <a:xfrm>
              <a:off x="5926699" y="4019674"/>
              <a:ext cx="5288915" cy="399415"/>
            </a:xfrm>
            <a:custGeom>
              <a:avLst/>
              <a:gdLst/>
              <a:ahLst/>
              <a:cxnLst/>
              <a:rect l="l" t="t" r="r" b="b"/>
              <a:pathLst>
                <a:path w="5288915" h="399414">
                  <a:moveTo>
                    <a:pt x="0" y="66501"/>
                  </a:moveTo>
                  <a:lnTo>
                    <a:pt x="5226" y="40616"/>
                  </a:lnTo>
                  <a:lnTo>
                    <a:pt x="19477" y="19477"/>
                  </a:lnTo>
                  <a:lnTo>
                    <a:pt x="40616" y="5226"/>
                  </a:lnTo>
                  <a:lnTo>
                    <a:pt x="66501" y="0"/>
                  </a:lnTo>
                  <a:lnTo>
                    <a:pt x="5221898" y="0"/>
                  </a:lnTo>
                  <a:lnTo>
                    <a:pt x="5258793" y="11172"/>
                  </a:lnTo>
                  <a:lnTo>
                    <a:pt x="5283337" y="41052"/>
                  </a:lnTo>
                  <a:lnTo>
                    <a:pt x="5288399" y="66501"/>
                  </a:lnTo>
                  <a:lnTo>
                    <a:pt x="5288399" y="332498"/>
                  </a:lnTo>
                  <a:lnTo>
                    <a:pt x="5283173" y="358383"/>
                  </a:lnTo>
                  <a:lnTo>
                    <a:pt x="5268922" y="379522"/>
                  </a:lnTo>
                  <a:lnTo>
                    <a:pt x="5247783" y="393773"/>
                  </a:lnTo>
                  <a:lnTo>
                    <a:pt x="5221898" y="398999"/>
                  </a:lnTo>
                  <a:lnTo>
                    <a:pt x="66501" y="398999"/>
                  </a:lnTo>
                  <a:lnTo>
                    <a:pt x="40616" y="393773"/>
                  </a:lnTo>
                  <a:lnTo>
                    <a:pt x="19477" y="379522"/>
                  </a:lnTo>
                  <a:lnTo>
                    <a:pt x="5226" y="358383"/>
                  </a:lnTo>
                  <a:lnTo>
                    <a:pt x="0" y="332498"/>
                  </a:lnTo>
                  <a:lnTo>
                    <a:pt x="0" y="66501"/>
                  </a:lnTo>
                  <a:close/>
                </a:path>
              </a:pathLst>
            </a:custGeom>
            <a:ln w="28574">
              <a:solidFill>
                <a:srgbClr val="0000FF"/>
              </a:solidFill>
            </a:ln>
          </p:spPr>
          <p:txBody>
            <a:bodyPr wrap="square" lIns="0" tIns="0" rIns="0" bIns="0" rtlCol="0"/>
            <a:lstStyle/>
            <a:p>
              <a:endParaRPr/>
            </a:p>
          </p:txBody>
        </p:sp>
        <p:sp>
          <p:nvSpPr>
            <p:cNvPr id="11" name="object 11"/>
            <p:cNvSpPr/>
            <p:nvPr/>
          </p:nvSpPr>
          <p:spPr>
            <a:xfrm>
              <a:off x="6020752" y="2558025"/>
              <a:ext cx="448945" cy="1384300"/>
            </a:xfrm>
            <a:custGeom>
              <a:avLst/>
              <a:gdLst/>
              <a:ahLst/>
              <a:cxnLst/>
              <a:rect l="l" t="t" r="r" b="b"/>
              <a:pathLst>
                <a:path w="448945" h="1384300">
                  <a:moveTo>
                    <a:pt x="354599" y="1383825"/>
                  </a:moveTo>
                  <a:lnTo>
                    <a:pt x="208820" y="1289502"/>
                  </a:lnTo>
                  <a:lnTo>
                    <a:pt x="268820" y="1276677"/>
                  </a:lnTo>
                  <a:lnTo>
                    <a:pt x="0" y="25649"/>
                  </a:lnTo>
                  <a:lnTo>
                    <a:pt x="119999" y="0"/>
                  </a:lnTo>
                  <a:lnTo>
                    <a:pt x="388820" y="1251027"/>
                  </a:lnTo>
                  <a:lnTo>
                    <a:pt x="448820" y="1238202"/>
                  </a:lnTo>
                  <a:lnTo>
                    <a:pt x="354599" y="1383825"/>
                  </a:lnTo>
                  <a:close/>
                </a:path>
              </a:pathLst>
            </a:custGeom>
            <a:solidFill>
              <a:srgbClr val="EEEEEE"/>
            </a:solidFill>
          </p:spPr>
          <p:txBody>
            <a:bodyPr wrap="square" lIns="0" tIns="0" rIns="0" bIns="0" rtlCol="0"/>
            <a:lstStyle/>
            <a:p>
              <a:endParaRPr/>
            </a:p>
          </p:txBody>
        </p:sp>
        <p:sp>
          <p:nvSpPr>
            <p:cNvPr id="12" name="object 12"/>
            <p:cNvSpPr/>
            <p:nvPr/>
          </p:nvSpPr>
          <p:spPr>
            <a:xfrm>
              <a:off x="6020752" y="2558025"/>
              <a:ext cx="448945" cy="1384300"/>
            </a:xfrm>
            <a:custGeom>
              <a:avLst/>
              <a:gdLst/>
              <a:ahLst/>
              <a:cxnLst/>
              <a:rect l="l" t="t" r="r" b="b"/>
              <a:pathLst>
                <a:path w="448945" h="1384300">
                  <a:moveTo>
                    <a:pt x="354599" y="1383825"/>
                  </a:moveTo>
                  <a:lnTo>
                    <a:pt x="208820" y="1289502"/>
                  </a:lnTo>
                  <a:lnTo>
                    <a:pt x="268820" y="1276677"/>
                  </a:lnTo>
                  <a:lnTo>
                    <a:pt x="0" y="25649"/>
                  </a:lnTo>
                  <a:lnTo>
                    <a:pt x="119999" y="0"/>
                  </a:lnTo>
                  <a:lnTo>
                    <a:pt x="388820" y="1251027"/>
                  </a:lnTo>
                  <a:lnTo>
                    <a:pt x="448820" y="1238202"/>
                  </a:lnTo>
                  <a:lnTo>
                    <a:pt x="354599" y="1383825"/>
                  </a:lnTo>
                  <a:close/>
                </a:path>
              </a:pathLst>
            </a:custGeom>
            <a:ln w="9524">
              <a:solidFill>
                <a:srgbClr val="FF0000"/>
              </a:solidFill>
            </a:ln>
          </p:spPr>
          <p:txBody>
            <a:bodyPr wrap="square" lIns="0" tIns="0" rIns="0" bIns="0" rtlCol="0"/>
            <a:lstStyle/>
            <a:p>
              <a:endParaRPr/>
            </a:p>
          </p:txBody>
        </p:sp>
      </p:grpSp>
      <p:sp>
        <p:nvSpPr>
          <p:cNvPr id="13" name="object 13"/>
          <p:cNvSpPr txBox="1"/>
          <p:nvPr/>
        </p:nvSpPr>
        <p:spPr>
          <a:xfrm>
            <a:off x="5346175" y="1842539"/>
            <a:ext cx="2551430" cy="635000"/>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FF"/>
                </a:solidFill>
                <a:latin typeface="Arial"/>
                <a:cs typeface="Arial"/>
              </a:rPr>
              <a:t>combine</a:t>
            </a:r>
            <a:r>
              <a:rPr sz="2000" spc="-15" dirty="0">
                <a:solidFill>
                  <a:srgbClr val="0000FF"/>
                </a:solidFill>
                <a:latin typeface="Arial"/>
                <a:cs typeface="Arial"/>
              </a:rPr>
              <a:t> </a:t>
            </a:r>
            <a:r>
              <a:rPr sz="2000" dirty="0">
                <a:solidFill>
                  <a:srgbClr val="0000FF"/>
                </a:solidFill>
                <a:latin typeface="Arial"/>
                <a:cs typeface="Arial"/>
              </a:rPr>
              <a:t>the</a:t>
            </a:r>
            <a:r>
              <a:rPr sz="2000" spc="-15" dirty="0">
                <a:solidFill>
                  <a:srgbClr val="0000FF"/>
                </a:solidFill>
                <a:latin typeface="Arial"/>
                <a:cs typeface="Arial"/>
              </a:rPr>
              <a:t> </a:t>
            </a:r>
            <a:r>
              <a:rPr sz="2000" dirty="0">
                <a:solidFill>
                  <a:srgbClr val="0000FF"/>
                </a:solidFill>
                <a:latin typeface="Arial"/>
                <a:cs typeface="Arial"/>
              </a:rPr>
              <a:t>input</a:t>
            </a:r>
            <a:r>
              <a:rPr sz="2000" spc="-15" dirty="0">
                <a:solidFill>
                  <a:srgbClr val="0000FF"/>
                </a:solidFill>
                <a:latin typeface="Arial"/>
                <a:cs typeface="Arial"/>
              </a:rPr>
              <a:t> </a:t>
            </a:r>
            <a:r>
              <a:rPr sz="2000" spc="-20" dirty="0">
                <a:solidFill>
                  <a:srgbClr val="0000FF"/>
                </a:solidFill>
                <a:latin typeface="Arial"/>
                <a:cs typeface="Arial"/>
              </a:rPr>
              <a:t>with </a:t>
            </a:r>
            <a:r>
              <a:rPr sz="2000" dirty="0">
                <a:solidFill>
                  <a:srgbClr val="0000FF"/>
                </a:solidFill>
                <a:latin typeface="Arial"/>
                <a:cs typeface="Arial"/>
              </a:rPr>
              <a:t>decayed</a:t>
            </a:r>
            <a:r>
              <a:rPr sz="2000" spc="-35" dirty="0">
                <a:solidFill>
                  <a:srgbClr val="0000FF"/>
                </a:solidFill>
                <a:latin typeface="Arial"/>
                <a:cs typeface="Arial"/>
              </a:rPr>
              <a:t> </a:t>
            </a:r>
            <a:r>
              <a:rPr sz="2000" spc="-10" dirty="0">
                <a:solidFill>
                  <a:srgbClr val="0000FF"/>
                </a:solidFill>
                <a:latin typeface="Arial"/>
                <a:cs typeface="Arial"/>
              </a:rPr>
              <a:t>history</a:t>
            </a:r>
            <a:endParaRPr sz="2000">
              <a:latin typeface="Arial"/>
              <a:cs typeface="Arial"/>
            </a:endParaRPr>
          </a:p>
        </p:txBody>
      </p:sp>
      <p:sp>
        <p:nvSpPr>
          <p:cNvPr id="14" name="object 14"/>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39</a:t>
            </a:fld>
            <a:endParaRPr spc="-25" dirty="0"/>
          </a:p>
        </p:txBody>
      </p:sp>
      <p:sp>
        <p:nvSpPr>
          <p:cNvPr id="17" name="Title 1">
            <a:extLst>
              <a:ext uri="{FF2B5EF4-FFF2-40B4-BE49-F238E27FC236}">
                <a16:creationId xmlns:a16="http://schemas.microsoft.com/office/drawing/2014/main" id="{28DBA6CC-240E-96BA-74EA-8601AB4F0460}"/>
              </a:ext>
            </a:extLst>
          </p:cNvPr>
          <p:cNvSpPr>
            <a:spLocks noGrp="1"/>
          </p:cNvSpPr>
          <p:nvPr>
            <p:ph type="title"/>
          </p:nvPr>
        </p:nvSpPr>
        <p:spPr>
          <a:xfrm>
            <a:off x="539496" y="275701"/>
            <a:ext cx="10931015" cy="640080"/>
          </a:xfrm>
        </p:spPr>
        <p:txBody>
          <a:bodyPr>
            <a:normAutofit/>
          </a:bodyPr>
          <a:lstStyle/>
          <a:p>
            <a:r>
              <a:rPr lang="en-US" sz="2800" dirty="0">
                <a:solidFill>
                  <a:srgbClr val="0052F6"/>
                </a:solidFill>
                <a:latin typeface="Comic Sans MS" panose="030F0702030302020204" pitchFamily="66" charset="0"/>
              </a:rPr>
              <a:t>GRU </a:t>
            </a:r>
          </a:p>
        </p:txBody>
      </p:sp>
      <p:cxnSp>
        <p:nvCxnSpPr>
          <p:cNvPr id="18" name="Straight Connector 17">
            <a:extLst>
              <a:ext uri="{FF2B5EF4-FFF2-40B4-BE49-F238E27FC236}">
                <a16:creationId xmlns:a16="http://schemas.microsoft.com/office/drawing/2014/main" id="{536289C3-637A-71C1-4591-1E1BFFC79928}"/>
              </a:ext>
            </a:extLst>
          </p:cNvPr>
          <p:cNvCxnSpPr/>
          <p:nvPr/>
        </p:nvCxnSpPr>
        <p:spPr>
          <a:xfrm>
            <a:off x="641131" y="915781"/>
            <a:ext cx="10829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91D6-757D-D271-D134-61CE07F75076}"/>
              </a:ext>
            </a:extLst>
          </p:cNvPr>
          <p:cNvSpPr>
            <a:spLocks noGrp="1"/>
          </p:cNvSpPr>
          <p:nvPr>
            <p:ph type="title"/>
          </p:nvPr>
        </p:nvSpPr>
        <p:spPr/>
        <p:txBody>
          <a:bodyPr/>
          <a:lstStyle/>
          <a:p>
            <a:r>
              <a:rPr lang="en-US" dirty="0"/>
              <a:t>Deep Learning for Time Series, Sequence Data</a:t>
            </a:r>
          </a:p>
        </p:txBody>
      </p:sp>
      <p:sp>
        <p:nvSpPr>
          <p:cNvPr id="3" name="Content Placeholder 2">
            <a:extLst>
              <a:ext uri="{FF2B5EF4-FFF2-40B4-BE49-F238E27FC236}">
                <a16:creationId xmlns:a16="http://schemas.microsoft.com/office/drawing/2014/main" id="{BE90F929-092E-867B-B513-F5DB408A7997}"/>
              </a:ext>
            </a:extLst>
          </p:cNvPr>
          <p:cNvSpPr>
            <a:spLocks noGrp="1"/>
          </p:cNvSpPr>
          <p:nvPr>
            <p:ph sz="quarter" idx="10"/>
          </p:nvPr>
        </p:nvSpPr>
        <p:spPr>
          <a:xfrm>
            <a:off x="539496" y="2052911"/>
            <a:ext cx="11048070" cy="3013076"/>
          </a:xfrm>
        </p:spPr>
        <p:txBody>
          <a:bodyPr>
            <a:normAutofit/>
          </a:bodyPr>
          <a:lstStyle/>
          <a:p>
            <a:pPr marL="0" indent="0" algn="ctr">
              <a:buNone/>
            </a:pPr>
            <a:r>
              <a:rPr lang="en-US" sz="2800" dirty="0"/>
              <a:t>Target variable will change</a:t>
            </a:r>
          </a:p>
          <a:p>
            <a:pPr marL="0" indent="0" algn="ctr">
              <a:buNone/>
            </a:pPr>
            <a:endParaRPr lang="en-US" sz="2800" dirty="0"/>
          </a:p>
          <a:p>
            <a:pPr marL="0" indent="0" algn="ctr">
              <a:buNone/>
            </a:pPr>
            <a:r>
              <a:rPr lang="en-US" sz="2800" dirty="0"/>
              <a:t>Features will change</a:t>
            </a:r>
          </a:p>
          <a:p>
            <a:pPr marL="0" indent="0" algn="ctr">
              <a:buNone/>
            </a:pPr>
            <a:endParaRPr lang="en-US" sz="2800" dirty="0"/>
          </a:p>
          <a:p>
            <a:pPr marL="0" indent="0" algn="ctr">
              <a:buNone/>
            </a:pPr>
            <a:r>
              <a:rPr lang="en-US" sz="2800" dirty="0"/>
              <a:t>=&gt; Time Series Data</a:t>
            </a:r>
          </a:p>
        </p:txBody>
      </p:sp>
    </p:spTree>
    <p:extLst>
      <p:ext uri="{BB962C8B-B14F-4D97-AF65-F5344CB8AC3E}">
        <p14:creationId xmlns:p14="http://schemas.microsoft.com/office/powerpoint/2010/main" val="249374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064550" y="1703798"/>
            <a:ext cx="4170679" cy="3450590"/>
            <a:chOff x="1064550" y="1703798"/>
            <a:chExt cx="4170679" cy="3450590"/>
          </a:xfrm>
        </p:grpSpPr>
        <p:pic>
          <p:nvPicPr>
            <p:cNvPr id="4" name="object 4"/>
            <p:cNvPicPr/>
            <p:nvPr/>
          </p:nvPicPr>
          <p:blipFill>
            <a:blip r:embed="rId2" cstate="print"/>
            <a:stretch>
              <a:fillRect/>
            </a:stretch>
          </p:blipFill>
          <p:spPr>
            <a:xfrm>
              <a:off x="1064550" y="1703798"/>
              <a:ext cx="3651375" cy="3450390"/>
            </a:xfrm>
            <a:prstGeom prst="rect">
              <a:avLst/>
            </a:prstGeom>
          </p:spPr>
        </p:pic>
        <p:sp>
          <p:nvSpPr>
            <p:cNvPr id="5" name="object 5"/>
            <p:cNvSpPr/>
            <p:nvPr/>
          </p:nvSpPr>
          <p:spPr>
            <a:xfrm>
              <a:off x="3119549" y="3054749"/>
              <a:ext cx="394335" cy="704215"/>
            </a:xfrm>
            <a:custGeom>
              <a:avLst/>
              <a:gdLst/>
              <a:ahLst/>
              <a:cxnLst/>
              <a:rect l="l" t="t" r="r" b="b"/>
              <a:pathLst>
                <a:path w="394335" h="704214">
                  <a:moveTo>
                    <a:pt x="0" y="65651"/>
                  </a:moveTo>
                  <a:lnTo>
                    <a:pt x="5159" y="40096"/>
                  </a:lnTo>
                  <a:lnTo>
                    <a:pt x="19228" y="19228"/>
                  </a:lnTo>
                  <a:lnTo>
                    <a:pt x="40096" y="5159"/>
                  </a:lnTo>
                  <a:lnTo>
                    <a:pt x="65651" y="0"/>
                  </a:lnTo>
                  <a:lnTo>
                    <a:pt x="328248" y="0"/>
                  </a:lnTo>
                  <a:lnTo>
                    <a:pt x="374670" y="19228"/>
                  </a:lnTo>
                  <a:lnTo>
                    <a:pt x="393899" y="65651"/>
                  </a:lnTo>
                  <a:lnTo>
                    <a:pt x="393899" y="638448"/>
                  </a:lnTo>
                  <a:lnTo>
                    <a:pt x="388740" y="664003"/>
                  </a:lnTo>
                  <a:lnTo>
                    <a:pt x="374671" y="684871"/>
                  </a:lnTo>
                  <a:lnTo>
                    <a:pt x="353803" y="698940"/>
                  </a:lnTo>
                  <a:lnTo>
                    <a:pt x="328248" y="704099"/>
                  </a:lnTo>
                  <a:lnTo>
                    <a:pt x="65651" y="704099"/>
                  </a:lnTo>
                  <a:lnTo>
                    <a:pt x="40096" y="698940"/>
                  </a:lnTo>
                  <a:lnTo>
                    <a:pt x="19228" y="684871"/>
                  </a:lnTo>
                  <a:lnTo>
                    <a:pt x="5159" y="664003"/>
                  </a:lnTo>
                  <a:lnTo>
                    <a:pt x="0" y="638448"/>
                  </a:lnTo>
                  <a:lnTo>
                    <a:pt x="0" y="65651"/>
                  </a:lnTo>
                  <a:close/>
                </a:path>
              </a:pathLst>
            </a:custGeom>
            <a:ln w="28574">
              <a:solidFill>
                <a:srgbClr val="0000FF"/>
              </a:solidFill>
            </a:ln>
          </p:spPr>
          <p:txBody>
            <a:bodyPr wrap="square" lIns="0" tIns="0" rIns="0" bIns="0" rtlCol="0"/>
            <a:lstStyle/>
            <a:p>
              <a:endParaRPr/>
            </a:p>
          </p:txBody>
        </p:sp>
        <p:sp>
          <p:nvSpPr>
            <p:cNvPr id="6" name="object 6"/>
            <p:cNvSpPr/>
            <p:nvPr/>
          </p:nvSpPr>
          <p:spPr>
            <a:xfrm>
              <a:off x="3686650" y="2419395"/>
              <a:ext cx="1543685" cy="787400"/>
            </a:xfrm>
            <a:custGeom>
              <a:avLst/>
              <a:gdLst/>
              <a:ahLst/>
              <a:cxnLst/>
              <a:rect l="l" t="t" r="r" b="b"/>
              <a:pathLst>
                <a:path w="1543685" h="787400">
                  <a:moveTo>
                    <a:pt x="161670" y="787209"/>
                  </a:moveTo>
                  <a:lnTo>
                    <a:pt x="0" y="724274"/>
                  </a:lnTo>
                  <a:lnTo>
                    <a:pt x="62970" y="562509"/>
                  </a:lnTo>
                  <a:lnTo>
                    <a:pt x="87645" y="618684"/>
                  </a:lnTo>
                  <a:lnTo>
                    <a:pt x="1493924" y="0"/>
                  </a:lnTo>
                  <a:lnTo>
                    <a:pt x="1543274" y="112349"/>
                  </a:lnTo>
                  <a:lnTo>
                    <a:pt x="136995" y="731034"/>
                  </a:lnTo>
                  <a:lnTo>
                    <a:pt x="161670" y="787209"/>
                  </a:lnTo>
                  <a:close/>
                </a:path>
              </a:pathLst>
            </a:custGeom>
            <a:solidFill>
              <a:srgbClr val="EEEEEE"/>
            </a:solidFill>
          </p:spPr>
          <p:txBody>
            <a:bodyPr wrap="square" lIns="0" tIns="0" rIns="0" bIns="0" rtlCol="0"/>
            <a:lstStyle/>
            <a:p>
              <a:endParaRPr/>
            </a:p>
          </p:txBody>
        </p:sp>
        <p:sp>
          <p:nvSpPr>
            <p:cNvPr id="7" name="object 7"/>
            <p:cNvSpPr/>
            <p:nvPr/>
          </p:nvSpPr>
          <p:spPr>
            <a:xfrm>
              <a:off x="3686650" y="2419395"/>
              <a:ext cx="1543685" cy="787400"/>
            </a:xfrm>
            <a:custGeom>
              <a:avLst/>
              <a:gdLst/>
              <a:ahLst/>
              <a:cxnLst/>
              <a:rect l="l" t="t" r="r" b="b"/>
              <a:pathLst>
                <a:path w="1543685" h="787400">
                  <a:moveTo>
                    <a:pt x="0" y="724274"/>
                  </a:moveTo>
                  <a:lnTo>
                    <a:pt x="62970" y="562509"/>
                  </a:lnTo>
                  <a:lnTo>
                    <a:pt x="87645" y="618684"/>
                  </a:lnTo>
                  <a:lnTo>
                    <a:pt x="1493924" y="0"/>
                  </a:lnTo>
                  <a:lnTo>
                    <a:pt x="1543274" y="112349"/>
                  </a:lnTo>
                  <a:lnTo>
                    <a:pt x="136995" y="731034"/>
                  </a:lnTo>
                  <a:lnTo>
                    <a:pt x="161670" y="787209"/>
                  </a:lnTo>
                  <a:lnTo>
                    <a:pt x="0" y="724274"/>
                  </a:lnTo>
                  <a:close/>
                </a:path>
              </a:pathLst>
            </a:custGeom>
            <a:ln w="9524">
              <a:solidFill>
                <a:srgbClr val="FF0000"/>
              </a:solidFill>
            </a:ln>
          </p:spPr>
          <p:txBody>
            <a:bodyPr wrap="square" lIns="0" tIns="0" rIns="0" bIns="0" rtlCol="0"/>
            <a:lstStyle/>
            <a:p>
              <a:endParaRPr/>
            </a:p>
          </p:txBody>
        </p:sp>
      </p:grpSp>
      <p:grpSp>
        <p:nvGrpSpPr>
          <p:cNvPr id="8" name="object 8"/>
          <p:cNvGrpSpPr/>
          <p:nvPr/>
        </p:nvGrpSpPr>
        <p:grpSpPr>
          <a:xfrm>
            <a:off x="5912412" y="2553262"/>
            <a:ext cx="5317490" cy="2417445"/>
            <a:chOff x="5912412" y="2553262"/>
            <a:chExt cx="5317490" cy="2417445"/>
          </a:xfrm>
        </p:grpSpPr>
        <p:pic>
          <p:nvPicPr>
            <p:cNvPr id="9" name="object 9"/>
            <p:cNvPicPr/>
            <p:nvPr/>
          </p:nvPicPr>
          <p:blipFill>
            <a:blip r:embed="rId3" cstate="print"/>
            <a:stretch>
              <a:fillRect/>
            </a:stretch>
          </p:blipFill>
          <p:spPr>
            <a:xfrm>
              <a:off x="6044825" y="3084439"/>
              <a:ext cx="5104901" cy="1886001"/>
            </a:xfrm>
            <a:prstGeom prst="rect">
              <a:avLst/>
            </a:prstGeom>
          </p:spPr>
        </p:pic>
        <p:sp>
          <p:nvSpPr>
            <p:cNvPr id="10" name="object 10"/>
            <p:cNvSpPr/>
            <p:nvPr/>
          </p:nvSpPr>
          <p:spPr>
            <a:xfrm>
              <a:off x="5926699" y="4019674"/>
              <a:ext cx="5288915" cy="399415"/>
            </a:xfrm>
            <a:custGeom>
              <a:avLst/>
              <a:gdLst/>
              <a:ahLst/>
              <a:cxnLst/>
              <a:rect l="l" t="t" r="r" b="b"/>
              <a:pathLst>
                <a:path w="5288915" h="399414">
                  <a:moveTo>
                    <a:pt x="0" y="66501"/>
                  </a:moveTo>
                  <a:lnTo>
                    <a:pt x="5226" y="40616"/>
                  </a:lnTo>
                  <a:lnTo>
                    <a:pt x="19477" y="19477"/>
                  </a:lnTo>
                  <a:lnTo>
                    <a:pt x="40616" y="5226"/>
                  </a:lnTo>
                  <a:lnTo>
                    <a:pt x="66501" y="0"/>
                  </a:lnTo>
                  <a:lnTo>
                    <a:pt x="5221898" y="0"/>
                  </a:lnTo>
                  <a:lnTo>
                    <a:pt x="5258793" y="11172"/>
                  </a:lnTo>
                  <a:lnTo>
                    <a:pt x="5283337" y="41052"/>
                  </a:lnTo>
                  <a:lnTo>
                    <a:pt x="5288399" y="66501"/>
                  </a:lnTo>
                  <a:lnTo>
                    <a:pt x="5288399" y="332498"/>
                  </a:lnTo>
                  <a:lnTo>
                    <a:pt x="5283173" y="358383"/>
                  </a:lnTo>
                  <a:lnTo>
                    <a:pt x="5268922" y="379522"/>
                  </a:lnTo>
                  <a:lnTo>
                    <a:pt x="5247783" y="393773"/>
                  </a:lnTo>
                  <a:lnTo>
                    <a:pt x="5221898" y="398999"/>
                  </a:lnTo>
                  <a:lnTo>
                    <a:pt x="66501" y="398999"/>
                  </a:lnTo>
                  <a:lnTo>
                    <a:pt x="40616" y="393773"/>
                  </a:lnTo>
                  <a:lnTo>
                    <a:pt x="19477" y="379522"/>
                  </a:lnTo>
                  <a:lnTo>
                    <a:pt x="5226" y="358383"/>
                  </a:lnTo>
                  <a:lnTo>
                    <a:pt x="0" y="332498"/>
                  </a:lnTo>
                  <a:lnTo>
                    <a:pt x="0" y="66501"/>
                  </a:lnTo>
                  <a:close/>
                </a:path>
              </a:pathLst>
            </a:custGeom>
            <a:ln w="28574">
              <a:solidFill>
                <a:srgbClr val="0000FF"/>
              </a:solidFill>
            </a:ln>
          </p:spPr>
          <p:txBody>
            <a:bodyPr wrap="square" lIns="0" tIns="0" rIns="0" bIns="0" rtlCol="0"/>
            <a:lstStyle/>
            <a:p>
              <a:endParaRPr/>
            </a:p>
          </p:txBody>
        </p:sp>
        <p:sp>
          <p:nvSpPr>
            <p:cNvPr id="11" name="object 11"/>
            <p:cNvSpPr/>
            <p:nvPr/>
          </p:nvSpPr>
          <p:spPr>
            <a:xfrm>
              <a:off x="6020752" y="2558025"/>
              <a:ext cx="448945" cy="1384300"/>
            </a:xfrm>
            <a:custGeom>
              <a:avLst/>
              <a:gdLst/>
              <a:ahLst/>
              <a:cxnLst/>
              <a:rect l="l" t="t" r="r" b="b"/>
              <a:pathLst>
                <a:path w="448945" h="1384300">
                  <a:moveTo>
                    <a:pt x="354599" y="1383825"/>
                  </a:moveTo>
                  <a:lnTo>
                    <a:pt x="208820" y="1289502"/>
                  </a:lnTo>
                  <a:lnTo>
                    <a:pt x="268820" y="1276677"/>
                  </a:lnTo>
                  <a:lnTo>
                    <a:pt x="0" y="25649"/>
                  </a:lnTo>
                  <a:lnTo>
                    <a:pt x="119999" y="0"/>
                  </a:lnTo>
                  <a:lnTo>
                    <a:pt x="388820" y="1251027"/>
                  </a:lnTo>
                  <a:lnTo>
                    <a:pt x="448820" y="1238202"/>
                  </a:lnTo>
                  <a:lnTo>
                    <a:pt x="354599" y="1383825"/>
                  </a:lnTo>
                  <a:close/>
                </a:path>
              </a:pathLst>
            </a:custGeom>
            <a:solidFill>
              <a:srgbClr val="EEEEEE"/>
            </a:solidFill>
          </p:spPr>
          <p:txBody>
            <a:bodyPr wrap="square" lIns="0" tIns="0" rIns="0" bIns="0" rtlCol="0"/>
            <a:lstStyle/>
            <a:p>
              <a:endParaRPr/>
            </a:p>
          </p:txBody>
        </p:sp>
        <p:sp>
          <p:nvSpPr>
            <p:cNvPr id="12" name="object 12"/>
            <p:cNvSpPr/>
            <p:nvPr/>
          </p:nvSpPr>
          <p:spPr>
            <a:xfrm>
              <a:off x="6020752" y="2558025"/>
              <a:ext cx="448945" cy="1384300"/>
            </a:xfrm>
            <a:custGeom>
              <a:avLst/>
              <a:gdLst/>
              <a:ahLst/>
              <a:cxnLst/>
              <a:rect l="l" t="t" r="r" b="b"/>
              <a:pathLst>
                <a:path w="448945" h="1384300">
                  <a:moveTo>
                    <a:pt x="354599" y="1383825"/>
                  </a:moveTo>
                  <a:lnTo>
                    <a:pt x="208820" y="1289502"/>
                  </a:lnTo>
                  <a:lnTo>
                    <a:pt x="268820" y="1276677"/>
                  </a:lnTo>
                  <a:lnTo>
                    <a:pt x="0" y="25649"/>
                  </a:lnTo>
                  <a:lnTo>
                    <a:pt x="119999" y="0"/>
                  </a:lnTo>
                  <a:lnTo>
                    <a:pt x="388820" y="1251027"/>
                  </a:lnTo>
                  <a:lnTo>
                    <a:pt x="448820" y="1238202"/>
                  </a:lnTo>
                  <a:lnTo>
                    <a:pt x="354599" y="1383825"/>
                  </a:lnTo>
                  <a:close/>
                </a:path>
              </a:pathLst>
            </a:custGeom>
            <a:ln w="9524">
              <a:solidFill>
                <a:srgbClr val="FF0000"/>
              </a:solidFill>
            </a:ln>
          </p:spPr>
          <p:txBody>
            <a:bodyPr wrap="square" lIns="0" tIns="0" rIns="0" bIns="0" rtlCol="0"/>
            <a:lstStyle/>
            <a:p>
              <a:endParaRPr/>
            </a:p>
          </p:txBody>
        </p:sp>
      </p:grpSp>
      <p:sp>
        <p:nvSpPr>
          <p:cNvPr id="13" name="object 13"/>
          <p:cNvSpPr txBox="1"/>
          <p:nvPr/>
        </p:nvSpPr>
        <p:spPr>
          <a:xfrm>
            <a:off x="5346175" y="1842539"/>
            <a:ext cx="2551430" cy="635000"/>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FF"/>
                </a:solidFill>
                <a:latin typeface="Arial"/>
                <a:cs typeface="Arial"/>
              </a:rPr>
              <a:t>combine</a:t>
            </a:r>
            <a:r>
              <a:rPr sz="2000" spc="-15" dirty="0">
                <a:solidFill>
                  <a:srgbClr val="0000FF"/>
                </a:solidFill>
                <a:latin typeface="Arial"/>
                <a:cs typeface="Arial"/>
              </a:rPr>
              <a:t> </a:t>
            </a:r>
            <a:r>
              <a:rPr sz="2000" dirty="0">
                <a:solidFill>
                  <a:srgbClr val="0000FF"/>
                </a:solidFill>
                <a:latin typeface="Arial"/>
                <a:cs typeface="Arial"/>
              </a:rPr>
              <a:t>the</a:t>
            </a:r>
            <a:r>
              <a:rPr sz="2000" spc="-15" dirty="0">
                <a:solidFill>
                  <a:srgbClr val="0000FF"/>
                </a:solidFill>
                <a:latin typeface="Arial"/>
                <a:cs typeface="Arial"/>
              </a:rPr>
              <a:t> </a:t>
            </a:r>
            <a:r>
              <a:rPr sz="2000" dirty="0">
                <a:solidFill>
                  <a:srgbClr val="0000FF"/>
                </a:solidFill>
                <a:latin typeface="Arial"/>
                <a:cs typeface="Arial"/>
              </a:rPr>
              <a:t>input</a:t>
            </a:r>
            <a:r>
              <a:rPr sz="2000" spc="-15" dirty="0">
                <a:solidFill>
                  <a:srgbClr val="0000FF"/>
                </a:solidFill>
                <a:latin typeface="Arial"/>
                <a:cs typeface="Arial"/>
              </a:rPr>
              <a:t> </a:t>
            </a:r>
            <a:r>
              <a:rPr sz="2000" spc="-20" dirty="0">
                <a:solidFill>
                  <a:srgbClr val="0000FF"/>
                </a:solidFill>
                <a:latin typeface="Arial"/>
                <a:cs typeface="Arial"/>
              </a:rPr>
              <a:t>with </a:t>
            </a:r>
            <a:r>
              <a:rPr sz="2000" dirty="0">
                <a:solidFill>
                  <a:srgbClr val="0000FF"/>
                </a:solidFill>
                <a:latin typeface="Arial"/>
                <a:cs typeface="Arial"/>
              </a:rPr>
              <a:t>decayed</a:t>
            </a:r>
            <a:r>
              <a:rPr sz="2000" spc="-35" dirty="0">
                <a:solidFill>
                  <a:srgbClr val="0000FF"/>
                </a:solidFill>
                <a:latin typeface="Arial"/>
                <a:cs typeface="Arial"/>
              </a:rPr>
              <a:t> </a:t>
            </a:r>
            <a:r>
              <a:rPr sz="2000" spc="-10" dirty="0">
                <a:solidFill>
                  <a:srgbClr val="0000FF"/>
                </a:solidFill>
                <a:latin typeface="Arial"/>
                <a:cs typeface="Arial"/>
              </a:rPr>
              <a:t>history</a:t>
            </a:r>
            <a:endParaRPr sz="2000">
              <a:latin typeface="Arial"/>
              <a:cs typeface="Arial"/>
            </a:endParaRPr>
          </a:p>
        </p:txBody>
      </p:sp>
      <p:sp>
        <p:nvSpPr>
          <p:cNvPr id="14" name="object 14"/>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40</a:t>
            </a:fld>
            <a:endParaRPr spc="-25" dirty="0"/>
          </a:p>
        </p:txBody>
      </p:sp>
      <p:sp>
        <p:nvSpPr>
          <p:cNvPr id="17" name="Title 1">
            <a:extLst>
              <a:ext uri="{FF2B5EF4-FFF2-40B4-BE49-F238E27FC236}">
                <a16:creationId xmlns:a16="http://schemas.microsoft.com/office/drawing/2014/main" id="{CC9A4291-2E12-4CA0-DBF1-9D613A9640E2}"/>
              </a:ext>
            </a:extLst>
          </p:cNvPr>
          <p:cNvSpPr>
            <a:spLocks noGrp="1"/>
          </p:cNvSpPr>
          <p:nvPr>
            <p:ph type="title"/>
          </p:nvPr>
        </p:nvSpPr>
        <p:spPr>
          <a:xfrm>
            <a:off x="539496" y="275701"/>
            <a:ext cx="10931015" cy="640080"/>
          </a:xfrm>
        </p:spPr>
        <p:txBody>
          <a:bodyPr>
            <a:normAutofit/>
          </a:bodyPr>
          <a:lstStyle/>
          <a:p>
            <a:r>
              <a:rPr lang="en-US" sz="2800" dirty="0">
                <a:solidFill>
                  <a:srgbClr val="0052F6"/>
                </a:solidFill>
                <a:latin typeface="Comic Sans MS" panose="030F0702030302020204" pitchFamily="66" charset="0"/>
              </a:rPr>
              <a:t>GRU </a:t>
            </a:r>
          </a:p>
        </p:txBody>
      </p:sp>
      <p:cxnSp>
        <p:nvCxnSpPr>
          <p:cNvPr id="18" name="Straight Connector 17">
            <a:extLst>
              <a:ext uri="{FF2B5EF4-FFF2-40B4-BE49-F238E27FC236}">
                <a16:creationId xmlns:a16="http://schemas.microsoft.com/office/drawing/2014/main" id="{F1491536-9533-B5C8-B436-3A19D130C687}"/>
              </a:ext>
            </a:extLst>
          </p:cNvPr>
          <p:cNvCxnSpPr/>
          <p:nvPr/>
        </p:nvCxnSpPr>
        <p:spPr>
          <a:xfrm>
            <a:off x="641131" y="915781"/>
            <a:ext cx="10829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064550" y="1668862"/>
            <a:ext cx="4215765" cy="3485515"/>
            <a:chOff x="1064550" y="1668862"/>
            <a:chExt cx="4215765" cy="3485515"/>
          </a:xfrm>
        </p:grpSpPr>
        <p:pic>
          <p:nvPicPr>
            <p:cNvPr id="4" name="object 4"/>
            <p:cNvPicPr/>
            <p:nvPr/>
          </p:nvPicPr>
          <p:blipFill>
            <a:blip r:embed="rId2" cstate="print"/>
            <a:stretch>
              <a:fillRect/>
            </a:stretch>
          </p:blipFill>
          <p:spPr>
            <a:xfrm>
              <a:off x="1064550" y="1703798"/>
              <a:ext cx="3651375" cy="3450390"/>
            </a:xfrm>
            <a:prstGeom prst="rect">
              <a:avLst/>
            </a:prstGeom>
          </p:spPr>
        </p:pic>
        <p:sp>
          <p:nvSpPr>
            <p:cNvPr id="5" name="object 5"/>
            <p:cNvSpPr/>
            <p:nvPr/>
          </p:nvSpPr>
          <p:spPr>
            <a:xfrm>
              <a:off x="3119549" y="1683149"/>
              <a:ext cx="394335" cy="704215"/>
            </a:xfrm>
            <a:custGeom>
              <a:avLst/>
              <a:gdLst/>
              <a:ahLst/>
              <a:cxnLst/>
              <a:rect l="l" t="t" r="r" b="b"/>
              <a:pathLst>
                <a:path w="394335" h="704214">
                  <a:moveTo>
                    <a:pt x="0" y="65651"/>
                  </a:moveTo>
                  <a:lnTo>
                    <a:pt x="5159" y="40096"/>
                  </a:lnTo>
                  <a:lnTo>
                    <a:pt x="19228" y="19228"/>
                  </a:lnTo>
                  <a:lnTo>
                    <a:pt x="40096" y="5159"/>
                  </a:lnTo>
                  <a:lnTo>
                    <a:pt x="65651" y="0"/>
                  </a:lnTo>
                  <a:lnTo>
                    <a:pt x="328248" y="0"/>
                  </a:lnTo>
                  <a:lnTo>
                    <a:pt x="374670" y="19228"/>
                  </a:lnTo>
                  <a:lnTo>
                    <a:pt x="393899" y="65651"/>
                  </a:lnTo>
                  <a:lnTo>
                    <a:pt x="393899" y="638448"/>
                  </a:lnTo>
                  <a:lnTo>
                    <a:pt x="388740" y="664003"/>
                  </a:lnTo>
                  <a:lnTo>
                    <a:pt x="374671" y="684871"/>
                  </a:lnTo>
                  <a:lnTo>
                    <a:pt x="353803" y="698940"/>
                  </a:lnTo>
                  <a:lnTo>
                    <a:pt x="328248" y="704099"/>
                  </a:lnTo>
                  <a:lnTo>
                    <a:pt x="65651" y="704099"/>
                  </a:lnTo>
                  <a:lnTo>
                    <a:pt x="40096" y="698940"/>
                  </a:lnTo>
                  <a:lnTo>
                    <a:pt x="19228" y="684871"/>
                  </a:lnTo>
                  <a:lnTo>
                    <a:pt x="5159" y="664003"/>
                  </a:lnTo>
                  <a:lnTo>
                    <a:pt x="0" y="638448"/>
                  </a:lnTo>
                  <a:lnTo>
                    <a:pt x="0" y="65651"/>
                  </a:lnTo>
                  <a:close/>
                </a:path>
              </a:pathLst>
            </a:custGeom>
            <a:ln w="28574">
              <a:solidFill>
                <a:srgbClr val="0000FF"/>
              </a:solidFill>
            </a:ln>
          </p:spPr>
          <p:txBody>
            <a:bodyPr wrap="square" lIns="0" tIns="0" rIns="0" bIns="0" rtlCol="0"/>
            <a:lstStyle/>
            <a:p>
              <a:endParaRPr/>
            </a:p>
          </p:txBody>
        </p:sp>
        <p:sp>
          <p:nvSpPr>
            <p:cNvPr id="6" name="object 6"/>
            <p:cNvSpPr/>
            <p:nvPr/>
          </p:nvSpPr>
          <p:spPr>
            <a:xfrm>
              <a:off x="3616416" y="1925324"/>
              <a:ext cx="1659255" cy="245745"/>
            </a:xfrm>
            <a:custGeom>
              <a:avLst/>
              <a:gdLst/>
              <a:ahLst/>
              <a:cxnLst/>
              <a:rect l="l" t="t" r="r" b="b"/>
              <a:pathLst>
                <a:path w="1659254" h="245744">
                  <a:moveTo>
                    <a:pt x="122699" y="245399"/>
                  </a:moveTo>
                  <a:lnTo>
                    <a:pt x="0" y="122766"/>
                  </a:lnTo>
                  <a:lnTo>
                    <a:pt x="122699" y="0"/>
                  </a:lnTo>
                  <a:lnTo>
                    <a:pt x="122699" y="61349"/>
                  </a:lnTo>
                  <a:lnTo>
                    <a:pt x="1658999" y="60516"/>
                  </a:lnTo>
                  <a:lnTo>
                    <a:pt x="1658999" y="183216"/>
                  </a:lnTo>
                  <a:lnTo>
                    <a:pt x="122699" y="184049"/>
                  </a:lnTo>
                  <a:lnTo>
                    <a:pt x="122699" y="245399"/>
                  </a:lnTo>
                  <a:close/>
                </a:path>
              </a:pathLst>
            </a:custGeom>
            <a:solidFill>
              <a:srgbClr val="EEEEEE"/>
            </a:solidFill>
          </p:spPr>
          <p:txBody>
            <a:bodyPr wrap="square" lIns="0" tIns="0" rIns="0" bIns="0" rtlCol="0"/>
            <a:lstStyle/>
            <a:p>
              <a:endParaRPr/>
            </a:p>
          </p:txBody>
        </p:sp>
        <p:sp>
          <p:nvSpPr>
            <p:cNvPr id="7" name="object 7"/>
            <p:cNvSpPr/>
            <p:nvPr/>
          </p:nvSpPr>
          <p:spPr>
            <a:xfrm>
              <a:off x="3616416" y="1925324"/>
              <a:ext cx="1659255" cy="245745"/>
            </a:xfrm>
            <a:custGeom>
              <a:avLst/>
              <a:gdLst/>
              <a:ahLst/>
              <a:cxnLst/>
              <a:rect l="l" t="t" r="r" b="b"/>
              <a:pathLst>
                <a:path w="1659254" h="245744">
                  <a:moveTo>
                    <a:pt x="0" y="122766"/>
                  </a:moveTo>
                  <a:lnTo>
                    <a:pt x="122699" y="0"/>
                  </a:lnTo>
                  <a:lnTo>
                    <a:pt x="122699" y="61349"/>
                  </a:lnTo>
                  <a:lnTo>
                    <a:pt x="1658999" y="60516"/>
                  </a:lnTo>
                  <a:lnTo>
                    <a:pt x="1658999" y="183216"/>
                  </a:lnTo>
                  <a:lnTo>
                    <a:pt x="122699" y="184049"/>
                  </a:lnTo>
                  <a:lnTo>
                    <a:pt x="122699" y="245399"/>
                  </a:lnTo>
                  <a:lnTo>
                    <a:pt x="0" y="122766"/>
                  </a:lnTo>
                  <a:close/>
                </a:path>
              </a:pathLst>
            </a:custGeom>
            <a:ln w="9524">
              <a:solidFill>
                <a:srgbClr val="FF0000"/>
              </a:solidFill>
            </a:ln>
          </p:spPr>
          <p:txBody>
            <a:bodyPr wrap="square" lIns="0" tIns="0" rIns="0" bIns="0" rtlCol="0"/>
            <a:lstStyle/>
            <a:p>
              <a:endParaRPr/>
            </a:p>
          </p:txBody>
        </p:sp>
      </p:grpSp>
      <p:grpSp>
        <p:nvGrpSpPr>
          <p:cNvPr id="8" name="object 8"/>
          <p:cNvGrpSpPr/>
          <p:nvPr/>
        </p:nvGrpSpPr>
        <p:grpSpPr>
          <a:xfrm>
            <a:off x="5912412" y="2553262"/>
            <a:ext cx="5317490" cy="2417445"/>
            <a:chOff x="5912412" y="2553262"/>
            <a:chExt cx="5317490" cy="2417445"/>
          </a:xfrm>
        </p:grpSpPr>
        <p:pic>
          <p:nvPicPr>
            <p:cNvPr id="9" name="object 9"/>
            <p:cNvPicPr/>
            <p:nvPr/>
          </p:nvPicPr>
          <p:blipFill>
            <a:blip r:embed="rId3" cstate="print"/>
            <a:stretch>
              <a:fillRect/>
            </a:stretch>
          </p:blipFill>
          <p:spPr>
            <a:xfrm>
              <a:off x="6044825" y="3084439"/>
              <a:ext cx="5104901" cy="1886001"/>
            </a:xfrm>
            <a:prstGeom prst="rect">
              <a:avLst/>
            </a:prstGeom>
          </p:spPr>
        </p:pic>
        <p:sp>
          <p:nvSpPr>
            <p:cNvPr id="10" name="object 10"/>
            <p:cNvSpPr/>
            <p:nvPr/>
          </p:nvSpPr>
          <p:spPr>
            <a:xfrm>
              <a:off x="5926699" y="4553074"/>
              <a:ext cx="5288915" cy="399415"/>
            </a:xfrm>
            <a:custGeom>
              <a:avLst/>
              <a:gdLst/>
              <a:ahLst/>
              <a:cxnLst/>
              <a:rect l="l" t="t" r="r" b="b"/>
              <a:pathLst>
                <a:path w="5288915" h="399414">
                  <a:moveTo>
                    <a:pt x="0" y="66501"/>
                  </a:moveTo>
                  <a:lnTo>
                    <a:pt x="5226" y="40616"/>
                  </a:lnTo>
                  <a:lnTo>
                    <a:pt x="19477" y="19477"/>
                  </a:lnTo>
                  <a:lnTo>
                    <a:pt x="40616" y="5226"/>
                  </a:lnTo>
                  <a:lnTo>
                    <a:pt x="66501" y="0"/>
                  </a:lnTo>
                  <a:lnTo>
                    <a:pt x="5221898" y="0"/>
                  </a:lnTo>
                  <a:lnTo>
                    <a:pt x="5258793" y="11172"/>
                  </a:lnTo>
                  <a:lnTo>
                    <a:pt x="5283337" y="41052"/>
                  </a:lnTo>
                  <a:lnTo>
                    <a:pt x="5288399" y="66501"/>
                  </a:lnTo>
                  <a:lnTo>
                    <a:pt x="5288399" y="332498"/>
                  </a:lnTo>
                  <a:lnTo>
                    <a:pt x="5283173" y="358383"/>
                  </a:lnTo>
                  <a:lnTo>
                    <a:pt x="5268922" y="379522"/>
                  </a:lnTo>
                  <a:lnTo>
                    <a:pt x="5247783" y="393773"/>
                  </a:lnTo>
                  <a:lnTo>
                    <a:pt x="5221898" y="398999"/>
                  </a:lnTo>
                  <a:lnTo>
                    <a:pt x="66501" y="398999"/>
                  </a:lnTo>
                  <a:lnTo>
                    <a:pt x="40616" y="393773"/>
                  </a:lnTo>
                  <a:lnTo>
                    <a:pt x="19477" y="379522"/>
                  </a:lnTo>
                  <a:lnTo>
                    <a:pt x="5226" y="358383"/>
                  </a:lnTo>
                  <a:lnTo>
                    <a:pt x="0" y="332498"/>
                  </a:lnTo>
                  <a:lnTo>
                    <a:pt x="0" y="66501"/>
                  </a:lnTo>
                  <a:close/>
                </a:path>
              </a:pathLst>
            </a:custGeom>
            <a:ln w="28574">
              <a:solidFill>
                <a:srgbClr val="0000FF"/>
              </a:solidFill>
            </a:ln>
          </p:spPr>
          <p:txBody>
            <a:bodyPr wrap="square" lIns="0" tIns="0" rIns="0" bIns="0" rtlCol="0"/>
            <a:lstStyle/>
            <a:p>
              <a:endParaRPr/>
            </a:p>
          </p:txBody>
        </p:sp>
        <p:sp>
          <p:nvSpPr>
            <p:cNvPr id="11" name="object 11"/>
            <p:cNvSpPr/>
            <p:nvPr/>
          </p:nvSpPr>
          <p:spPr>
            <a:xfrm>
              <a:off x="6020752" y="2558025"/>
              <a:ext cx="448945" cy="1384300"/>
            </a:xfrm>
            <a:custGeom>
              <a:avLst/>
              <a:gdLst/>
              <a:ahLst/>
              <a:cxnLst/>
              <a:rect l="l" t="t" r="r" b="b"/>
              <a:pathLst>
                <a:path w="448945" h="1384300">
                  <a:moveTo>
                    <a:pt x="354599" y="1383825"/>
                  </a:moveTo>
                  <a:lnTo>
                    <a:pt x="208820" y="1289502"/>
                  </a:lnTo>
                  <a:lnTo>
                    <a:pt x="268820" y="1276677"/>
                  </a:lnTo>
                  <a:lnTo>
                    <a:pt x="0" y="25649"/>
                  </a:lnTo>
                  <a:lnTo>
                    <a:pt x="119999" y="0"/>
                  </a:lnTo>
                  <a:lnTo>
                    <a:pt x="388820" y="1251027"/>
                  </a:lnTo>
                  <a:lnTo>
                    <a:pt x="448820" y="1238202"/>
                  </a:lnTo>
                  <a:lnTo>
                    <a:pt x="354599" y="1383825"/>
                  </a:lnTo>
                  <a:close/>
                </a:path>
              </a:pathLst>
            </a:custGeom>
            <a:solidFill>
              <a:srgbClr val="EEEEEE"/>
            </a:solidFill>
          </p:spPr>
          <p:txBody>
            <a:bodyPr wrap="square" lIns="0" tIns="0" rIns="0" bIns="0" rtlCol="0"/>
            <a:lstStyle/>
            <a:p>
              <a:endParaRPr/>
            </a:p>
          </p:txBody>
        </p:sp>
        <p:sp>
          <p:nvSpPr>
            <p:cNvPr id="12" name="object 12"/>
            <p:cNvSpPr/>
            <p:nvPr/>
          </p:nvSpPr>
          <p:spPr>
            <a:xfrm>
              <a:off x="6020752" y="2558025"/>
              <a:ext cx="448945" cy="1384300"/>
            </a:xfrm>
            <a:custGeom>
              <a:avLst/>
              <a:gdLst/>
              <a:ahLst/>
              <a:cxnLst/>
              <a:rect l="l" t="t" r="r" b="b"/>
              <a:pathLst>
                <a:path w="448945" h="1384300">
                  <a:moveTo>
                    <a:pt x="354599" y="1383825"/>
                  </a:moveTo>
                  <a:lnTo>
                    <a:pt x="208820" y="1289502"/>
                  </a:lnTo>
                  <a:lnTo>
                    <a:pt x="268820" y="1276677"/>
                  </a:lnTo>
                  <a:lnTo>
                    <a:pt x="0" y="25649"/>
                  </a:lnTo>
                  <a:lnTo>
                    <a:pt x="119999" y="0"/>
                  </a:lnTo>
                  <a:lnTo>
                    <a:pt x="388820" y="1251027"/>
                  </a:lnTo>
                  <a:lnTo>
                    <a:pt x="448820" y="1238202"/>
                  </a:lnTo>
                  <a:lnTo>
                    <a:pt x="354599" y="1383825"/>
                  </a:lnTo>
                  <a:close/>
                </a:path>
              </a:pathLst>
            </a:custGeom>
            <a:ln w="9524">
              <a:solidFill>
                <a:srgbClr val="FF0000"/>
              </a:solidFill>
            </a:ln>
          </p:spPr>
          <p:txBody>
            <a:bodyPr wrap="square" lIns="0" tIns="0" rIns="0" bIns="0" rtlCol="0"/>
            <a:lstStyle/>
            <a:p>
              <a:endParaRPr/>
            </a:p>
          </p:txBody>
        </p:sp>
      </p:grpSp>
      <p:sp>
        <p:nvSpPr>
          <p:cNvPr id="13" name="object 13"/>
          <p:cNvSpPr txBox="1"/>
          <p:nvPr/>
        </p:nvSpPr>
        <p:spPr>
          <a:xfrm>
            <a:off x="5346175" y="1842539"/>
            <a:ext cx="2113915" cy="635000"/>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FF"/>
                </a:solidFill>
                <a:latin typeface="Arial"/>
                <a:cs typeface="Arial"/>
              </a:rPr>
              <a:t>incorporate</a:t>
            </a:r>
            <a:r>
              <a:rPr sz="2000" spc="-55" dirty="0">
                <a:solidFill>
                  <a:srgbClr val="0000FF"/>
                </a:solidFill>
                <a:latin typeface="Arial"/>
                <a:cs typeface="Arial"/>
              </a:rPr>
              <a:t> </a:t>
            </a:r>
            <a:r>
              <a:rPr sz="2000" spc="-10" dirty="0">
                <a:solidFill>
                  <a:srgbClr val="0000FF"/>
                </a:solidFill>
                <a:latin typeface="Arial"/>
                <a:cs typeface="Arial"/>
              </a:rPr>
              <a:t>history again</a:t>
            </a:r>
            <a:endParaRPr sz="2000">
              <a:latin typeface="Arial"/>
              <a:cs typeface="Arial"/>
            </a:endParaRPr>
          </a:p>
        </p:txBody>
      </p:sp>
      <p:sp>
        <p:nvSpPr>
          <p:cNvPr id="14" name="object 14"/>
          <p:cNvSpPr txBox="1">
            <a:spLocks noGrp="1"/>
          </p:cNvSpPr>
          <p:nvPr>
            <p:ph type="sldNum" sz="quarter" idx="7"/>
          </p:nvPr>
        </p:nvSpPr>
        <p:spPr>
          <a:xfrm>
            <a:off x="11768524" y="6500532"/>
            <a:ext cx="273050" cy="210184"/>
          </a:xfrm>
          <a:prstGeom prst="rect">
            <a:avLst/>
          </a:prstGeom>
        </p:spPr>
        <p:txBody>
          <a:bodyPr vert="horz" wrap="square" lIns="0" tIns="0" rIns="0" bIns="0" rtlCol="0">
            <a:spAutoFit/>
          </a:bodyPr>
          <a:lstStyle>
            <a:defPPr>
              <a:defRPr kern="0"/>
            </a:defPPr>
            <a:lvl1pPr>
              <a:defRPr sz="1300" b="0" i="0">
                <a:solidFill>
                  <a:srgbClr val="595959"/>
                </a:solidFill>
                <a:latin typeface="Arial"/>
                <a:cs typeface="Arial"/>
              </a:defRPr>
            </a:lvl1pPr>
          </a:lstStyle>
          <a:p>
            <a:pPr marL="38100">
              <a:lnSpc>
                <a:spcPts val="1535"/>
              </a:lnSpc>
            </a:pPr>
            <a:fld id="{81D60167-4931-47E6-BA6A-407CBD079E47}" type="slidenum">
              <a:rPr lang="en-US" spc="-25" smtClean="0"/>
              <a:pPr marL="38100">
                <a:lnSpc>
                  <a:spcPts val="1535"/>
                </a:lnSpc>
              </a:pPr>
              <a:t>41</a:t>
            </a:fld>
            <a:endParaRPr spc="-25" dirty="0"/>
          </a:p>
        </p:txBody>
      </p:sp>
      <p:sp>
        <p:nvSpPr>
          <p:cNvPr id="17" name="Title 1">
            <a:extLst>
              <a:ext uri="{FF2B5EF4-FFF2-40B4-BE49-F238E27FC236}">
                <a16:creationId xmlns:a16="http://schemas.microsoft.com/office/drawing/2014/main" id="{A5081015-B680-8A43-67FE-F2258C4C2EF7}"/>
              </a:ext>
            </a:extLst>
          </p:cNvPr>
          <p:cNvSpPr txBox="1">
            <a:spLocks/>
          </p:cNvSpPr>
          <p:nvPr/>
        </p:nvSpPr>
        <p:spPr>
          <a:xfrm>
            <a:off x="539496" y="275701"/>
            <a:ext cx="10931015" cy="64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rgbClr val="0052F6"/>
                </a:solidFill>
                <a:latin typeface="Comic Sans MS" panose="030F0702030302020204" pitchFamily="66" charset="0"/>
              </a:rPr>
              <a:t>GRU </a:t>
            </a:r>
            <a:endParaRPr lang="en-US" sz="2800" dirty="0">
              <a:solidFill>
                <a:srgbClr val="0052F6"/>
              </a:solidFill>
              <a:latin typeface="Comic Sans MS" panose="030F0702030302020204" pitchFamily="66" charset="0"/>
            </a:endParaRPr>
          </a:p>
        </p:txBody>
      </p:sp>
      <p:cxnSp>
        <p:nvCxnSpPr>
          <p:cNvPr id="18" name="Straight Connector 17">
            <a:extLst>
              <a:ext uri="{FF2B5EF4-FFF2-40B4-BE49-F238E27FC236}">
                <a16:creationId xmlns:a16="http://schemas.microsoft.com/office/drawing/2014/main" id="{1DAD61FE-B042-5021-0475-18CCEF9A9757}"/>
              </a:ext>
            </a:extLst>
          </p:cNvPr>
          <p:cNvCxnSpPr/>
          <p:nvPr/>
        </p:nvCxnSpPr>
        <p:spPr>
          <a:xfrm>
            <a:off x="641131" y="915781"/>
            <a:ext cx="10829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3D2E-78FB-4944-100F-D8482A105D69}"/>
              </a:ext>
            </a:extLst>
          </p:cNvPr>
          <p:cNvSpPr>
            <a:spLocks noGrp="1"/>
          </p:cNvSpPr>
          <p:nvPr>
            <p:ph type="title"/>
          </p:nvPr>
        </p:nvSpPr>
        <p:spPr/>
        <p:txBody>
          <a:bodyPr/>
          <a:lstStyle/>
          <a:p>
            <a:r>
              <a:rPr lang="en-US" dirty="0">
                <a:solidFill>
                  <a:srgbClr val="0052F6"/>
                </a:solidFill>
              </a:rPr>
              <a:t>Online Resources</a:t>
            </a:r>
          </a:p>
        </p:txBody>
      </p:sp>
      <p:sp>
        <p:nvSpPr>
          <p:cNvPr id="3" name="Content Placeholder 2">
            <a:extLst>
              <a:ext uri="{FF2B5EF4-FFF2-40B4-BE49-F238E27FC236}">
                <a16:creationId xmlns:a16="http://schemas.microsoft.com/office/drawing/2014/main" id="{B1435F46-7C70-3D27-B398-B54C7A3C0554}"/>
              </a:ext>
            </a:extLst>
          </p:cNvPr>
          <p:cNvSpPr>
            <a:spLocks noGrp="1"/>
          </p:cNvSpPr>
          <p:nvPr>
            <p:ph sz="quarter" idx="10"/>
          </p:nvPr>
        </p:nvSpPr>
        <p:spPr>
          <a:xfrm>
            <a:off x="539496" y="1435607"/>
            <a:ext cx="11016108" cy="4693887"/>
          </a:xfrm>
        </p:spPr>
        <p:txBody>
          <a:bodyPr>
            <a:normAutofit fontScale="70000" lnSpcReduction="20000"/>
          </a:bodyPr>
          <a:lstStyle/>
          <a:p>
            <a:r>
              <a:rPr lang="en-US" sz="2600" dirty="0">
                <a:hlinkClick r:id="rId2"/>
              </a:rPr>
              <a:t>https://machinelearningmastery.com/how-to-develop-lstm-models-for-time-series-forecasting/</a:t>
            </a:r>
            <a:endParaRPr lang="en-US" sz="2600" dirty="0"/>
          </a:p>
          <a:p>
            <a:pPr marL="0" indent="0">
              <a:buNone/>
            </a:pPr>
            <a:endParaRPr lang="en-US" sz="2600" dirty="0"/>
          </a:p>
          <a:p>
            <a:r>
              <a:rPr lang="en-US" sz="2600" dirty="0">
                <a:hlinkClick r:id="rId3"/>
              </a:rPr>
              <a:t>https://www.analyticsvidhya.com/blog/2021/03/introduction-to-long-short-term-memory-lstm/</a:t>
            </a:r>
            <a:endParaRPr lang="en-US" sz="2600" dirty="0"/>
          </a:p>
          <a:p>
            <a:endParaRPr lang="en-US" sz="2600" dirty="0"/>
          </a:p>
          <a:p>
            <a:r>
              <a:rPr lang="en-US" sz="2600" dirty="0">
                <a:hlinkClick r:id="rId4"/>
              </a:rPr>
              <a:t>https://www.analyticsvidhya.com/blog/2021/03/introduction-to-gated-recurrent-unit-gru/</a:t>
            </a:r>
            <a:endParaRPr lang="en-US" sz="2600" dirty="0"/>
          </a:p>
          <a:p>
            <a:endParaRPr lang="en-US" sz="2600" dirty="0"/>
          </a:p>
          <a:p>
            <a:r>
              <a:rPr lang="en-US" sz="2600" dirty="0">
                <a:hlinkClick r:id="rId3"/>
              </a:rPr>
              <a:t>https://www.analyticsvidhya.com/blog/2021/03/introduction-to-long-short-term-memory-lstm/</a:t>
            </a:r>
            <a:endParaRPr lang="en-US" sz="2600" dirty="0"/>
          </a:p>
          <a:p>
            <a:endParaRPr lang="en-US" sz="2000" dirty="0"/>
          </a:p>
          <a:p>
            <a:r>
              <a:rPr lang="en-US" sz="2600" dirty="0">
                <a:hlinkClick r:id="rId5"/>
              </a:rPr>
              <a:t>https://towardsdatascience.com/understanding-gru-networks-2ef37df6c9be</a:t>
            </a:r>
            <a:endParaRPr lang="en-US" sz="2600" dirty="0"/>
          </a:p>
          <a:p>
            <a:endParaRPr lang="en-US" sz="2600" dirty="0"/>
          </a:p>
          <a:p>
            <a:r>
              <a:rPr lang="en-US" sz="2600" dirty="0">
                <a:hlinkClick r:id="rId6"/>
              </a:rPr>
              <a:t>https://towardsdatascience.com/illustrated-guide-to-lstms-and-gru-s-a-step-by-step-explanation-44e9eb85bf21</a:t>
            </a:r>
            <a:endParaRPr lang="en-US" sz="2600" dirty="0"/>
          </a:p>
          <a:p>
            <a:endParaRPr lang="en-US" sz="2600" dirty="0"/>
          </a:p>
          <a:p>
            <a:r>
              <a:rPr lang="en-US" sz="2600" dirty="0">
                <a:hlinkClick r:id="rId7"/>
              </a:rPr>
              <a:t>https://analyticsindiamag.com/lstm-vs-gru-in-recurrent-neural-network-a-comparative-study/</a:t>
            </a:r>
            <a:endParaRPr lang="en-US" sz="2600" dirty="0"/>
          </a:p>
          <a:p>
            <a:endParaRPr lang="en-US" sz="2600" dirty="0"/>
          </a:p>
          <a:p>
            <a:endParaRPr lang="en-US" sz="2800" dirty="0"/>
          </a:p>
          <a:p>
            <a:endParaRPr lang="en-US" sz="1800" dirty="0"/>
          </a:p>
          <a:p>
            <a:endParaRPr lang="en-US" sz="1800" dirty="0"/>
          </a:p>
        </p:txBody>
      </p:sp>
      <p:cxnSp>
        <p:nvCxnSpPr>
          <p:cNvPr id="5" name="Straight Arrow Connector 4">
            <a:extLst>
              <a:ext uri="{FF2B5EF4-FFF2-40B4-BE49-F238E27FC236}">
                <a16:creationId xmlns:a16="http://schemas.microsoft.com/office/drawing/2014/main" id="{ABEDF79B-686D-E5E8-115C-7E36C8B46CBC}"/>
              </a:ext>
            </a:extLst>
          </p:cNvPr>
          <p:cNvCxnSpPr>
            <a:cxnSpLocks/>
          </p:cNvCxnSpPr>
          <p:nvPr/>
        </p:nvCxnSpPr>
        <p:spPr>
          <a:xfrm>
            <a:off x="539496" y="915781"/>
            <a:ext cx="10780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07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91D6-757D-D271-D134-61CE07F75076}"/>
              </a:ext>
            </a:extLst>
          </p:cNvPr>
          <p:cNvSpPr>
            <a:spLocks noGrp="1"/>
          </p:cNvSpPr>
          <p:nvPr>
            <p:ph type="title"/>
          </p:nvPr>
        </p:nvSpPr>
        <p:spPr/>
        <p:txBody>
          <a:bodyPr/>
          <a:lstStyle/>
          <a:p>
            <a:r>
              <a:rPr lang="en-US" dirty="0"/>
              <a:t>Deep Learning for Time Series, Sequence Data</a:t>
            </a:r>
          </a:p>
        </p:txBody>
      </p:sp>
      <p:pic>
        <p:nvPicPr>
          <p:cNvPr id="6" name="Picture 5">
            <a:extLst>
              <a:ext uri="{FF2B5EF4-FFF2-40B4-BE49-F238E27FC236}">
                <a16:creationId xmlns:a16="http://schemas.microsoft.com/office/drawing/2014/main" id="{972EE8D7-8267-3F4D-2892-673F3AC67612}"/>
              </a:ext>
            </a:extLst>
          </p:cNvPr>
          <p:cNvPicPr>
            <a:picLocks noChangeAspect="1"/>
          </p:cNvPicPr>
          <p:nvPr/>
        </p:nvPicPr>
        <p:blipFill>
          <a:blip r:embed="rId2"/>
          <a:stretch>
            <a:fillRect/>
          </a:stretch>
        </p:blipFill>
        <p:spPr>
          <a:xfrm>
            <a:off x="6568966" y="1228590"/>
            <a:ext cx="5383519" cy="3605212"/>
          </a:xfrm>
          <a:prstGeom prst="rect">
            <a:avLst/>
          </a:prstGeom>
        </p:spPr>
      </p:pic>
      <p:sp>
        <p:nvSpPr>
          <p:cNvPr id="7" name="TextBox 6">
            <a:extLst>
              <a:ext uri="{FF2B5EF4-FFF2-40B4-BE49-F238E27FC236}">
                <a16:creationId xmlns:a16="http://schemas.microsoft.com/office/drawing/2014/main" id="{F3E6268C-4DD1-A7EE-A23B-C68099C9943E}"/>
              </a:ext>
            </a:extLst>
          </p:cNvPr>
          <p:cNvSpPr txBox="1"/>
          <p:nvPr/>
        </p:nvSpPr>
        <p:spPr>
          <a:xfrm>
            <a:off x="539496" y="1228590"/>
            <a:ext cx="5903262" cy="2123658"/>
          </a:xfrm>
          <a:prstGeom prst="rect">
            <a:avLst/>
          </a:prstGeom>
          <a:noFill/>
        </p:spPr>
        <p:txBody>
          <a:bodyPr wrap="square">
            <a:spAutoFit/>
          </a:bodyPr>
          <a:lstStyle/>
          <a:p>
            <a:pPr marL="285750" indent="-285750">
              <a:buFont typeface="Arial" panose="020B0604020202020204" pitchFamily="34" charset="0"/>
              <a:buChar char="•"/>
            </a:pPr>
            <a:r>
              <a:rPr lang="en-US" sz="2200" dirty="0">
                <a:latin typeface="Comic Sans MS" panose="030F0702030302020204" pitchFamily="66" charset="0"/>
              </a:rPr>
              <a:t>Vector data – 2D tensors </a:t>
            </a:r>
            <a:r>
              <a:rPr lang="en-US" sz="2200" dirty="0">
                <a:solidFill>
                  <a:schemeClr val="accent6">
                    <a:lumMod val="75000"/>
                  </a:schemeClr>
                </a:solidFill>
                <a:latin typeface="Comic Sans MS" panose="030F0702030302020204" pitchFamily="66" charset="0"/>
                <a:cs typeface="Arial" panose="020B0604020202020204" pitchFamily="34" charset="0"/>
              </a:rPr>
              <a:t>(samples, features)</a:t>
            </a:r>
          </a:p>
          <a:p>
            <a:endParaRPr lang="en-US" sz="2200" dirty="0">
              <a:solidFill>
                <a:schemeClr val="accent6">
                  <a:lumMod val="75000"/>
                </a:schemeClr>
              </a:solidFill>
              <a:latin typeface="Comic Sans MS" panose="030F0702030302020204" pitchFamily="66" charset="0"/>
              <a:cs typeface="Arial" panose="020B0604020202020204" pitchFamily="34" charset="0"/>
            </a:endParaRPr>
          </a:p>
          <a:p>
            <a:pPr marL="285750" indent="-285750">
              <a:buFont typeface="Arial" panose="020B0604020202020204" pitchFamily="34" charset="0"/>
              <a:buChar char="•"/>
            </a:pPr>
            <a:r>
              <a:rPr lang="en-US" sz="2200" dirty="0">
                <a:latin typeface="Comic Sans MS" panose="030F0702030302020204" pitchFamily="66" charset="0"/>
              </a:rPr>
              <a:t>Timeseries data or sequence data – 3D tensors of shape </a:t>
            </a:r>
            <a:r>
              <a:rPr lang="en-US" sz="2200" dirty="0">
                <a:solidFill>
                  <a:schemeClr val="accent6">
                    <a:lumMod val="75000"/>
                  </a:schemeClr>
                </a:solidFill>
                <a:latin typeface="Comic Sans MS" panose="030F0702030302020204" pitchFamily="66" charset="0"/>
              </a:rPr>
              <a:t>(samples, timesteps, features)  (tensor of  rank-3)</a:t>
            </a:r>
          </a:p>
        </p:txBody>
      </p:sp>
      <p:sp>
        <p:nvSpPr>
          <p:cNvPr id="8" name="TextBox 7">
            <a:extLst>
              <a:ext uri="{FF2B5EF4-FFF2-40B4-BE49-F238E27FC236}">
                <a16:creationId xmlns:a16="http://schemas.microsoft.com/office/drawing/2014/main" id="{B85B9920-D853-4BA2-E3CB-80FC587AC8F3}"/>
              </a:ext>
            </a:extLst>
          </p:cNvPr>
          <p:cNvSpPr txBox="1"/>
          <p:nvPr/>
        </p:nvSpPr>
        <p:spPr>
          <a:xfrm>
            <a:off x="678660" y="3665057"/>
            <a:ext cx="8475849" cy="2677656"/>
          </a:xfrm>
          <a:prstGeom prst="rect">
            <a:avLst/>
          </a:prstGeom>
          <a:noFill/>
        </p:spPr>
        <p:txBody>
          <a:bodyPr wrap="square">
            <a:spAutoFit/>
          </a:bodyPr>
          <a:lstStyle/>
          <a:p>
            <a:endParaRPr lang="en-US" dirty="0"/>
          </a:p>
          <a:p>
            <a:r>
              <a:rPr lang="en-US" sz="2200" dirty="0">
                <a:latin typeface="Comic Sans MS" panose="030F0702030302020204" pitchFamily="66" charset="0"/>
              </a:rPr>
              <a:t>Examples: </a:t>
            </a:r>
          </a:p>
          <a:p>
            <a:endParaRPr lang="en-US" sz="2200" dirty="0">
              <a:latin typeface="Comic Sans MS" panose="030F0702030302020204" pitchFamily="66" charset="0"/>
            </a:endParaRPr>
          </a:p>
          <a:p>
            <a:pPr marL="285750" indent="-285750">
              <a:buFont typeface="Arial" panose="020B0604020202020204" pitchFamily="34" charset="0"/>
              <a:buChar char="•"/>
            </a:pPr>
            <a:r>
              <a:rPr lang="en-US" sz="2200" dirty="0">
                <a:latin typeface="Comic Sans MS" panose="030F0702030302020204" pitchFamily="66" charset="0"/>
              </a:rPr>
              <a:t>Temperature over time</a:t>
            </a:r>
          </a:p>
          <a:p>
            <a:pPr marL="285750" indent="-285750">
              <a:buFont typeface="Arial" panose="020B0604020202020204" pitchFamily="34" charset="0"/>
              <a:buChar char="•"/>
            </a:pPr>
            <a:r>
              <a:rPr lang="en-US" sz="2200" dirty="0">
                <a:latin typeface="Comic Sans MS" panose="030F0702030302020204" pitchFamily="66" charset="0"/>
              </a:rPr>
              <a:t>Stock Price over time</a:t>
            </a:r>
          </a:p>
          <a:p>
            <a:pPr marL="285750" indent="-285750">
              <a:buFont typeface="Arial" panose="020B0604020202020204" pitchFamily="34" charset="0"/>
              <a:buChar char="•"/>
            </a:pPr>
            <a:r>
              <a:rPr lang="en-US" sz="2200" dirty="0">
                <a:latin typeface="Comic Sans MS" panose="030F0702030302020204" pitchFamily="66" charset="0"/>
              </a:rPr>
              <a:t>Growth of a teenage (height, weight, age) over time</a:t>
            </a:r>
          </a:p>
          <a:p>
            <a:pPr marL="285750" indent="-285750">
              <a:buFont typeface="Arial" panose="020B0604020202020204" pitchFamily="34" charset="0"/>
              <a:buChar char="•"/>
            </a:pPr>
            <a:r>
              <a:rPr lang="en-US" sz="2200" dirty="0">
                <a:latin typeface="Comic Sans MS" panose="030F0702030302020204" pitchFamily="66" charset="0"/>
              </a:rPr>
              <a:t>Income over time with (age, income history, education)</a:t>
            </a:r>
          </a:p>
          <a:p>
            <a:endParaRPr lang="en-US" dirty="0"/>
          </a:p>
        </p:txBody>
      </p:sp>
    </p:spTree>
    <p:extLst>
      <p:ext uri="{BB962C8B-B14F-4D97-AF65-F5344CB8AC3E}">
        <p14:creationId xmlns:p14="http://schemas.microsoft.com/office/powerpoint/2010/main" val="274346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B165-F191-B9EB-29BA-9F11B1DB3CB3}"/>
              </a:ext>
            </a:extLst>
          </p:cNvPr>
          <p:cNvSpPr>
            <a:spLocks noGrp="1"/>
          </p:cNvSpPr>
          <p:nvPr>
            <p:ph type="title"/>
          </p:nvPr>
        </p:nvSpPr>
        <p:spPr/>
        <p:txBody>
          <a:bodyPr/>
          <a:lstStyle/>
          <a:p>
            <a:r>
              <a:rPr lang="en-US" dirty="0"/>
              <a:t>Naïve way of modelling Time Series data</a:t>
            </a:r>
          </a:p>
        </p:txBody>
      </p:sp>
      <p:pic>
        <p:nvPicPr>
          <p:cNvPr id="6" name="Picture 5">
            <a:extLst>
              <a:ext uri="{FF2B5EF4-FFF2-40B4-BE49-F238E27FC236}">
                <a16:creationId xmlns:a16="http://schemas.microsoft.com/office/drawing/2014/main" id="{F15D3038-4D86-1EEA-F755-FFFDBEEB03F7}"/>
              </a:ext>
            </a:extLst>
          </p:cNvPr>
          <p:cNvPicPr>
            <a:picLocks noChangeAspect="1"/>
          </p:cNvPicPr>
          <p:nvPr/>
        </p:nvPicPr>
        <p:blipFill>
          <a:blip r:embed="rId2"/>
          <a:stretch>
            <a:fillRect/>
          </a:stretch>
        </p:blipFill>
        <p:spPr>
          <a:xfrm>
            <a:off x="7808393" y="1942568"/>
            <a:ext cx="4178031" cy="3512301"/>
          </a:xfrm>
          <a:prstGeom prst="rect">
            <a:avLst/>
          </a:prstGeom>
        </p:spPr>
      </p:pic>
      <p:sp>
        <p:nvSpPr>
          <p:cNvPr id="7" name="TextBox 6">
            <a:extLst>
              <a:ext uri="{FF2B5EF4-FFF2-40B4-BE49-F238E27FC236}">
                <a16:creationId xmlns:a16="http://schemas.microsoft.com/office/drawing/2014/main" id="{7AA9CF5D-6D87-2D1D-8980-F1CDA01CF82B}"/>
              </a:ext>
            </a:extLst>
          </p:cNvPr>
          <p:cNvSpPr txBox="1"/>
          <p:nvPr/>
        </p:nvSpPr>
        <p:spPr>
          <a:xfrm>
            <a:off x="459918" y="1106009"/>
            <a:ext cx="10774948" cy="646331"/>
          </a:xfrm>
          <a:prstGeom prst="rect">
            <a:avLst/>
          </a:prstGeom>
          <a:noFill/>
        </p:spPr>
        <p:txBody>
          <a:bodyPr wrap="square" rtlCol="0">
            <a:spAutoFit/>
          </a:bodyPr>
          <a:lstStyle/>
          <a:p>
            <a:r>
              <a:rPr lang="en-US" b="1" dirty="0">
                <a:latin typeface="Comic Sans MS" panose="030F0702030302020204" pitchFamily="66" charset="0"/>
              </a:rPr>
              <a:t>Example:</a:t>
            </a:r>
            <a:r>
              <a:rPr lang="en-US" dirty="0">
                <a:latin typeface="Comic Sans MS" panose="030F0702030302020204" pitchFamily="66" charset="0"/>
              </a:rPr>
              <a:t> 1 year (250 days) of Apple stock price. Can we use last month (20 days) stock price to forecast the next day Apple stock price?</a:t>
            </a:r>
          </a:p>
        </p:txBody>
      </p:sp>
      <p:sp>
        <p:nvSpPr>
          <p:cNvPr id="8" name="Content Placeholder 2">
            <a:extLst>
              <a:ext uri="{FF2B5EF4-FFF2-40B4-BE49-F238E27FC236}">
                <a16:creationId xmlns:a16="http://schemas.microsoft.com/office/drawing/2014/main" id="{71C2A417-B85A-2BA3-3385-C350702A27A1}"/>
              </a:ext>
            </a:extLst>
          </p:cNvPr>
          <p:cNvSpPr>
            <a:spLocks noGrp="1"/>
          </p:cNvSpPr>
          <p:nvPr>
            <p:ph sz="quarter" idx="10"/>
          </p:nvPr>
        </p:nvSpPr>
        <p:spPr>
          <a:xfrm>
            <a:off x="459917" y="1942567"/>
            <a:ext cx="7128552" cy="4639731"/>
          </a:xfrm>
        </p:spPr>
        <p:txBody>
          <a:bodyPr>
            <a:normAutofit fontScale="25000" lnSpcReduction="20000"/>
          </a:bodyPr>
          <a:lstStyle/>
          <a:p>
            <a:pPr marL="0" indent="0">
              <a:buNone/>
            </a:pPr>
            <a:r>
              <a:rPr lang="en-US" sz="7200" dirty="0"/>
              <a:t>Sample consecutive 21 days of Apple stock price, then </a:t>
            </a:r>
          </a:p>
          <a:p>
            <a:pPr marL="0" indent="0">
              <a:buNone/>
            </a:pPr>
            <a:r>
              <a:rPr lang="en-US" sz="7200" dirty="0"/>
              <a:t>flatten the 20 days of Apple stock price into a single   </a:t>
            </a:r>
          </a:p>
          <a:p>
            <a:pPr marL="0" indent="0">
              <a:buNone/>
            </a:pPr>
            <a:r>
              <a:rPr lang="en-US" sz="7200" dirty="0"/>
              <a:t>large vector and processed it as single sample. </a:t>
            </a:r>
          </a:p>
          <a:p>
            <a:pPr marL="0" indent="0">
              <a:buNone/>
            </a:pPr>
            <a:r>
              <a:rPr lang="en-US" sz="7200" dirty="0"/>
              <a:t>Use the 21</a:t>
            </a:r>
            <a:r>
              <a:rPr lang="en-US" sz="7200" baseline="30000" dirty="0"/>
              <a:t>st </a:t>
            </a:r>
            <a:r>
              <a:rPr lang="en-US" sz="7200" dirty="0"/>
              <a:t>day price as the target value. </a:t>
            </a:r>
          </a:p>
          <a:p>
            <a:pPr marL="0" indent="0">
              <a:buNone/>
            </a:pPr>
            <a:r>
              <a:rPr lang="en-US" sz="7200" dirty="0"/>
              <a:t>Treat each value in previous timesteps as a separate features </a:t>
            </a:r>
          </a:p>
          <a:p>
            <a:endParaRPr lang="en-US" sz="7200" dirty="0"/>
          </a:p>
          <a:p>
            <a:pPr marL="0" indent="0">
              <a:buNone/>
            </a:pPr>
            <a:r>
              <a:rPr lang="en-US" sz="7200" dirty="0"/>
              <a:t>Pro:</a:t>
            </a:r>
          </a:p>
          <a:p>
            <a:pPr lvl="1"/>
            <a:r>
              <a:rPr lang="en-US" sz="7200" dirty="0"/>
              <a:t>Easy to understand</a:t>
            </a:r>
          </a:p>
          <a:p>
            <a:pPr lvl="1"/>
            <a:r>
              <a:rPr lang="en-US" sz="7200" dirty="0"/>
              <a:t>Can reuse what we have learned before</a:t>
            </a:r>
          </a:p>
          <a:p>
            <a:pPr marL="0" indent="0">
              <a:buNone/>
            </a:pPr>
            <a:r>
              <a:rPr lang="en-US" sz="7200" dirty="0"/>
              <a:t>Con:</a:t>
            </a:r>
          </a:p>
          <a:p>
            <a:pPr lvl="1"/>
            <a:r>
              <a:rPr lang="en-US" sz="7200" dirty="0"/>
              <a:t>Need to feed the whole sequence into the network</a:t>
            </a:r>
          </a:p>
          <a:p>
            <a:pPr lvl="1"/>
            <a:r>
              <a:rPr lang="en-US" sz="7200" dirty="0"/>
              <a:t>Or one can pick a cutoff, say, anything older than 20 steps before does not matter </a:t>
            </a:r>
          </a:p>
          <a:p>
            <a:pPr lvl="1"/>
            <a:r>
              <a:rPr lang="en-US" sz="7200" dirty="0"/>
              <a:t>No concept of recent data may be more relevant than old data</a:t>
            </a:r>
          </a:p>
          <a:p>
            <a:endParaRPr lang="en-US" sz="1800" dirty="0"/>
          </a:p>
        </p:txBody>
      </p:sp>
    </p:spTree>
    <p:extLst>
      <p:ext uri="{BB962C8B-B14F-4D97-AF65-F5344CB8AC3E}">
        <p14:creationId xmlns:p14="http://schemas.microsoft.com/office/powerpoint/2010/main" val="314176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400D-FD8A-AA6E-2641-1A80DFFA1041}"/>
              </a:ext>
            </a:extLst>
          </p:cNvPr>
          <p:cNvSpPr>
            <a:spLocks noGrp="1"/>
          </p:cNvSpPr>
          <p:nvPr>
            <p:ph type="title"/>
          </p:nvPr>
        </p:nvSpPr>
        <p:spPr/>
        <p:txBody>
          <a:bodyPr/>
          <a:lstStyle/>
          <a:p>
            <a:r>
              <a:rPr lang="en-US" dirty="0"/>
              <a:t>The Standard Neural Network Revisited</a:t>
            </a:r>
          </a:p>
        </p:txBody>
      </p:sp>
      <p:pic>
        <p:nvPicPr>
          <p:cNvPr id="5" name="Picture 4">
            <a:extLst>
              <a:ext uri="{FF2B5EF4-FFF2-40B4-BE49-F238E27FC236}">
                <a16:creationId xmlns:a16="http://schemas.microsoft.com/office/drawing/2014/main" id="{A99BC231-A51A-F887-F5B3-529E61BD9AFB}"/>
              </a:ext>
            </a:extLst>
          </p:cNvPr>
          <p:cNvPicPr>
            <a:picLocks noChangeAspect="1"/>
          </p:cNvPicPr>
          <p:nvPr/>
        </p:nvPicPr>
        <p:blipFill>
          <a:blip r:embed="rId2"/>
          <a:stretch>
            <a:fillRect/>
          </a:stretch>
        </p:blipFill>
        <p:spPr>
          <a:xfrm>
            <a:off x="711538" y="2026746"/>
            <a:ext cx="4028628" cy="2513723"/>
          </a:xfrm>
          <a:prstGeom prst="rect">
            <a:avLst/>
          </a:prstGeom>
        </p:spPr>
      </p:pic>
      <p:pic>
        <p:nvPicPr>
          <p:cNvPr id="7" name="Picture 6">
            <a:extLst>
              <a:ext uri="{FF2B5EF4-FFF2-40B4-BE49-F238E27FC236}">
                <a16:creationId xmlns:a16="http://schemas.microsoft.com/office/drawing/2014/main" id="{8D8B31D6-EBAC-E78A-725F-3937E5BA3FA1}"/>
              </a:ext>
            </a:extLst>
          </p:cNvPr>
          <p:cNvPicPr>
            <a:picLocks noChangeAspect="1"/>
          </p:cNvPicPr>
          <p:nvPr/>
        </p:nvPicPr>
        <p:blipFill>
          <a:blip r:embed="rId3"/>
          <a:stretch>
            <a:fillRect/>
          </a:stretch>
        </p:blipFill>
        <p:spPr>
          <a:xfrm>
            <a:off x="6715062" y="2026746"/>
            <a:ext cx="4439367" cy="2732986"/>
          </a:xfrm>
          <a:prstGeom prst="rect">
            <a:avLst/>
          </a:prstGeom>
        </p:spPr>
      </p:pic>
      <p:sp>
        <p:nvSpPr>
          <p:cNvPr id="8" name="TextBox 7">
            <a:extLst>
              <a:ext uri="{FF2B5EF4-FFF2-40B4-BE49-F238E27FC236}">
                <a16:creationId xmlns:a16="http://schemas.microsoft.com/office/drawing/2014/main" id="{1659FB04-0E38-7201-3958-DF56D816A881}"/>
              </a:ext>
            </a:extLst>
          </p:cNvPr>
          <p:cNvSpPr txBox="1"/>
          <p:nvPr/>
        </p:nvSpPr>
        <p:spPr>
          <a:xfrm>
            <a:off x="872358" y="4994593"/>
            <a:ext cx="4529958" cy="646331"/>
          </a:xfrm>
          <a:prstGeom prst="rect">
            <a:avLst/>
          </a:prstGeom>
          <a:noFill/>
        </p:spPr>
        <p:txBody>
          <a:bodyPr wrap="square" rtlCol="0">
            <a:spAutoFit/>
          </a:bodyPr>
          <a:lstStyle/>
          <a:p>
            <a:r>
              <a:rPr lang="en-US" dirty="0">
                <a:latin typeface="Comic Sans MS" panose="030F0702030302020204" pitchFamily="66" charset="0"/>
              </a:rPr>
              <a:t>Single Perceptron</a:t>
            </a:r>
          </a:p>
          <a:p>
            <a:r>
              <a:rPr lang="en-US" dirty="0">
                <a:latin typeface="Comic Sans MS" panose="030F0702030302020204" pitchFamily="66" charset="0"/>
              </a:rPr>
              <a:t>No hidden layer, one single output</a:t>
            </a:r>
          </a:p>
        </p:txBody>
      </p:sp>
      <p:sp>
        <p:nvSpPr>
          <p:cNvPr id="9" name="TextBox 8">
            <a:extLst>
              <a:ext uri="{FF2B5EF4-FFF2-40B4-BE49-F238E27FC236}">
                <a16:creationId xmlns:a16="http://schemas.microsoft.com/office/drawing/2014/main" id="{F07F245A-188E-5C39-6C30-5F228333EDA5}"/>
              </a:ext>
            </a:extLst>
          </p:cNvPr>
          <p:cNvSpPr txBox="1"/>
          <p:nvPr/>
        </p:nvSpPr>
        <p:spPr>
          <a:xfrm>
            <a:off x="6919533" y="5125973"/>
            <a:ext cx="4529958" cy="646331"/>
          </a:xfrm>
          <a:prstGeom prst="rect">
            <a:avLst/>
          </a:prstGeom>
          <a:noFill/>
        </p:spPr>
        <p:txBody>
          <a:bodyPr wrap="square" rtlCol="0">
            <a:spAutoFit/>
          </a:bodyPr>
          <a:lstStyle/>
          <a:p>
            <a:r>
              <a:rPr lang="en-US" dirty="0">
                <a:latin typeface="Comic Sans MS" panose="030F0702030302020204" pitchFamily="66" charset="0"/>
              </a:rPr>
              <a:t>With hidden layer and</a:t>
            </a:r>
          </a:p>
          <a:p>
            <a:r>
              <a:rPr lang="en-US" dirty="0">
                <a:latin typeface="Comic Sans MS" panose="030F0702030302020204" pitchFamily="66" charset="0"/>
              </a:rPr>
              <a:t>Multiple output</a:t>
            </a:r>
          </a:p>
        </p:txBody>
      </p:sp>
    </p:spTree>
    <p:extLst>
      <p:ext uri="{BB962C8B-B14F-4D97-AF65-F5344CB8AC3E}">
        <p14:creationId xmlns:p14="http://schemas.microsoft.com/office/powerpoint/2010/main" val="322661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400D-FD8A-AA6E-2641-1A80DFFA1041}"/>
              </a:ext>
            </a:extLst>
          </p:cNvPr>
          <p:cNvSpPr>
            <a:spLocks noGrp="1"/>
          </p:cNvSpPr>
          <p:nvPr>
            <p:ph type="title"/>
          </p:nvPr>
        </p:nvSpPr>
        <p:spPr/>
        <p:txBody>
          <a:bodyPr/>
          <a:lstStyle/>
          <a:p>
            <a:r>
              <a:rPr lang="en-US" dirty="0"/>
              <a:t>Feed-Forward Networks Abstracted out</a:t>
            </a:r>
          </a:p>
        </p:txBody>
      </p:sp>
      <p:pic>
        <p:nvPicPr>
          <p:cNvPr id="4" name="Picture 3">
            <a:extLst>
              <a:ext uri="{FF2B5EF4-FFF2-40B4-BE49-F238E27FC236}">
                <a16:creationId xmlns:a16="http://schemas.microsoft.com/office/drawing/2014/main" id="{2E42B515-7140-7E33-BCE2-E09C7E89DB9E}"/>
              </a:ext>
            </a:extLst>
          </p:cNvPr>
          <p:cNvPicPr>
            <a:picLocks noChangeAspect="1"/>
          </p:cNvPicPr>
          <p:nvPr/>
        </p:nvPicPr>
        <p:blipFill>
          <a:blip r:embed="rId2"/>
          <a:stretch>
            <a:fillRect/>
          </a:stretch>
        </p:blipFill>
        <p:spPr>
          <a:xfrm>
            <a:off x="539497" y="1839401"/>
            <a:ext cx="3233718" cy="182066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83D4DE-015E-6E05-B461-4F8E9D29983B}"/>
                  </a:ext>
                </a:extLst>
              </p:cNvPr>
              <p:cNvSpPr txBox="1"/>
              <p:nvPr/>
            </p:nvSpPr>
            <p:spPr>
              <a:xfrm>
                <a:off x="1559348" y="4960932"/>
                <a:ext cx="1788014" cy="461665"/>
              </a:xfrm>
              <a:prstGeom prst="rect">
                <a:avLst/>
              </a:prstGeom>
              <a:noFill/>
            </p:spPr>
            <p:txBody>
              <a:bodyPr wrap="square" rtlCol="0">
                <a:spAutoFit/>
              </a:bodyPr>
              <a:lstStyle/>
              <a:p>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e>
                    </m:acc>
                  </m:oMath>
                </a14:m>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i="1">
                        <a:latin typeface="Cambria Math" panose="02040503050406030204" pitchFamily="18" charset="0"/>
                      </a:rPr>
                      <m:t>)</m:t>
                    </m:r>
                  </m:oMath>
                </a14:m>
                <a:endParaRPr lang="en-US" sz="2400" dirty="0"/>
              </a:p>
            </p:txBody>
          </p:sp>
        </mc:Choice>
        <mc:Fallback xmlns="">
          <p:sp>
            <p:nvSpPr>
              <p:cNvPr id="6" name="TextBox 5">
                <a:extLst>
                  <a:ext uri="{FF2B5EF4-FFF2-40B4-BE49-F238E27FC236}">
                    <a16:creationId xmlns:a16="http://schemas.microsoft.com/office/drawing/2014/main" id="{6083D4DE-015E-6E05-B461-4F8E9D29983B}"/>
                  </a:ext>
                </a:extLst>
              </p:cNvPr>
              <p:cNvSpPr txBox="1">
                <a:spLocks noRot="1" noChangeAspect="1" noMove="1" noResize="1" noEditPoints="1" noAdjustHandles="1" noChangeArrowheads="1" noChangeShapeType="1" noTextEdit="1"/>
              </p:cNvSpPr>
              <p:nvPr/>
            </p:nvSpPr>
            <p:spPr>
              <a:xfrm>
                <a:off x="1559348" y="4960932"/>
                <a:ext cx="1788014" cy="461665"/>
              </a:xfrm>
              <a:prstGeom prst="rect">
                <a:avLst/>
              </a:prstGeom>
              <a:blipFill>
                <a:blip r:embed="rId3"/>
                <a:stretch>
                  <a:fillRect l="-1024" t="-3947" b="-1710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8D918E6A-4CD0-A487-DC05-12822A34BBD7}"/>
              </a:ext>
            </a:extLst>
          </p:cNvPr>
          <p:cNvPicPr>
            <a:picLocks noChangeAspect="1"/>
          </p:cNvPicPr>
          <p:nvPr/>
        </p:nvPicPr>
        <p:blipFill>
          <a:blip r:embed="rId4"/>
          <a:stretch>
            <a:fillRect/>
          </a:stretch>
        </p:blipFill>
        <p:spPr>
          <a:xfrm>
            <a:off x="4585814" y="1498209"/>
            <a:ext cx="2205663" cy="3179197"/>
          </a:xfrm>
          <a:prstGeom prst="rect">
            <a:avLst/>
          </a:prstGeom>
        </p:spPr>
      </p:pic>
      <p:sp>
        <p:nvSpPr>
          <p:cNvPr id="14" name="TextBox 13">
            <a:extLst>
              <a:ext uri="{FF2B5EF4-FFF2-40B4-BE49-F238E27FC236}">
                <a16:creationId xmlns:a16="http://schemas.microsoft.com/office/drawing/2014/main" id="{5A8D2B99-C591-6947-134B-CD3AD8A998C9}"/>
              </a:ext>
            </a:extLst>
          </p:cNvPr>
          <p:cNvSpPr txBox="1"/>
          <p:nvPr/>
        </p:nvSpPr>
        <p:spPr>
          <a:xfrm>
            <a:off x="5004532" y="5514522"/>
            <a:ext cx="6600498" cy="646331"/>
          </a:xfrm>
          <a:prstGeom prst="rect">
            <a:avLst/>
          </a:prstGeom>
          <a:noFill/>
        </p:spPr>
        <p:txBody>
          <a:bodyPr wrap="square" rtlCol="0">
            <a:spAutoFit/>
          </a:bodyPr>
          <a:lstStyle/>
          <a:p>
            <a:r>
              <a:rPr lang="en-US" dirty="0">
                <a:latin typeface="Comic Sans MS" panose="030F0702030302020204" pitchFamily="66" charset="0"/>
              </a:rPr>
              <a:t>Same diagram, but rotated 90 degree</a:t>
            </a:r>
          </a:p>
          <a:p>
            <a:r>
              <a:rPr lang="en-US" dirty="0">
                <a:latin typeface="Comic Sans MS" panose="030F0702030302020204" pitchFamily="66" charset="0"/>
              </a:rPr>
              <a:t>So that we can play out the time component horizontally</a:t>
            </a:r>
          </a:p>
        </p:txBody>
      </p:sp>
      <p:sp>
        <p:nvSpPr>
          <p:cNvPr id="15" name="TextBox 14">
            <a:extLst>
              <a:ext uri="{FF2B5EF4-FFF2-40B4-BE49-F238E27FC236}">
                <a16:creationId xmlns:a16="http://schemas.microsoft.com/office/drawing/2014/main" id="{0131CBAD-53A2-EEF9-9FA6-D6054F3F57B1}"/>
              </a:ext>
            </a:extLst>
          </p:cNvPr>
          <p:cNvSpPr txBox="1"/>
          <p:nvPr/>
        </p:nvSpPr>
        <p:spPr>
          <a:xfrm>
            <a:off x="704193" y="3867807"/>
            <a:ext cx="1135117" cy="646331"/>
          </a:xfrm>
          <a:prstGeom prst="rect">
            <a:avLst/>
          </a:prstGeom>
          <a:noFill/>
        </p:spPr>
        <p:txBody>
          <a:bodyPr wrap="square" rtlCol="0">
            <a:spAutoFit/>
          </a:bodyPr>
          <a:lstStyle/>
          <a:p>
            <a:r>
              <a:rPr lang="en-US" dirty="0"/>
              <a:t>input vector</a:t>
            </a:r>
          </a:p>
        </p:txBody>
      </p:sp>
      <p:sp>
        <p:nvSpPr>
          <p:cNvPr id="16" name="TextBox 15">
            <a:extLst>
              <a:ext uri="{FF2B5EF4-FFF2-40B4-BE49-F238E27FC236}">
                <a16:creationId xmlns:a16="http://schemas.microsoft.com/office/drawing/2014/main" id="{A413D57F-76BF-4FB3-8D7B-8B867B92FAA5}"/>
              </a:ext>
            </a:extLst>
          </p:cNvPr>
          <p:cNvSpPr txBox="1"/>
          <p:nvPr/>
        </p:nvSpPr>
        <p:spPr>
          <a:xfrm>
            <a:off x="2958748" y="3867806"/>
            <a:ext cx="1135117" cy="646331"/>
          </a:xfrm>
          <a:prstGeom prst="rect">
            <a:avLst/>
          </a:prstGeom>
          <a:noFill/>
        </p:spPr>
        <p:txBody>
          <a:bodyPr wrap="square" rtlCol="0">
            <a:spAutoFit/>
          </a:bodyPr>
          <a:lstStyle/>
          <a:p>
            <a:r>
              <a:rPr lang="en-US" dirty="0"/>
              <a:t>output vector</a:t>
            </a:r>
          </a:p>
        </p:txBody>
      </p:sp>
      <p:cxnSp>
        <p:nvCxnSpPr>
          <p:cNvPr id="18" name="Straight Connector 17">
            <a:extLst>
              <a:ext uri="{FF2B5EF4-FFF2-40B4-BE49-F238E27FC236}">
                <a16:creationId xmlns:a16="http://schemas.microsoft.com/office/drawing/2014/main" id="{6F6697F7-05B6-17C2-8A52-3D66993BDCD8}"/>
              </a:ext>
            </a:extLst>
          </p:cNvPr>
          <p:cNvCxnSpPr>
            <a:cxnSpLocks/>
          </p:cNvCxnSpPr>
          <p:nvPr/>
        </p:nvCxnSpPr>
        <p:spPr>
          <a:xfrm>
            <a:off x="4388873" y="1498209"/>
            <a:ext cx="0" cy="4881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CA870B84-8840-F29F-CC4E-CF8873C154F1}"/>
              </a:ext>
            </a:extLst>
          </p:cNvPr>
          <p:cNvPicPr>
            <a:picLocks noChangeAspect="1"/>
          </p:cNvPicPr>
          <p:nvPr/>
        </p:nvPicPr>
        <p:blipFill>
          <a:blip r:embed="rId5"/>
          <a:stretch>
            <a:fillRect/>
          </a:stretch>
        </p:blipFill>
        <p:spPr>
          <a:xfrm>
            <a:off x="6938437" y="1692631"/>
            <a:ext cx="5103208" cy="2790351"/>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3164BA-56F4-6B36-EE9D-672D4F970230}"/>
                  </a:ext>
                </a:extLst>
              </p:cNvPr>
              <p:cNvSpPr txBox="1"/>
              <p:nvPr/>
            </p:nvSpPr>
            <p:spPr>
              <a:xfrm>
                <a:off x="4954974" y="4926095"/>
                <a:ext cx="1788014" cy="461665"/>
              </a:xfrm>
              <a:prstGeom prst="rect">
                <a:avLst/>
              </a:prstGeom>
              <a:noFill/>
            </p:spPr>
            <p:txBody>
              <a:bodyPr wrap="square" rtlCol="0">
                <a:spAutoFit/>
              </a:bodyPr>
              <a:lstStyle/>
              <a:p>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e>
                    </m:acc>
                  </m:oMath>
                </a14:m>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i="1">
                        <a:latin typeface="Cambria Math" panose="02040503050406030204" pitchFamily="18" charset="0"/>
                      </a:rPr>
                      <m:t>)</m:t>
                    </m:r>
                  </m:oMath>
                </a14:m>
                <a:endParaRPr lang="en-US" sz="2400" dirty="0"/>
              </a:p>
            </p:txBody>
          </p:sp>
        </mc:Choice>
        <mc:Fallback xmlns="">
          <p:sp>
            <p:nvSpPr>
              <p:cNvPr id="3" name="TextBox 2">
                <a:extLst>
                  <a:ext uri="{FF2B5EF4-FFF2-40B4-BE49-F238E27FC236}">
                    <a16:creationId xmlns:a16="http://schemas.microsoft.com/office/drawing/2014/main" id="{C33164BA-56F4-6B36-EE9D-672D4F970230}"/>
                  </a:ext>
                </a:extLst>
              </p:cNvPr>
              <p:cNvSpPr txBox="1">
                <a:spLocks noRot="1" noChangeAspect="1" noMove="1" noResize="1" noEditPoints="1" noAdjustHandles="1" noChangeArrowheads="1" noChangeShapeType="1" noTextEdit="1"/>
              </p:cNvSpPr>
              <p:nvPr/>
            </p:nvSpPr>
            <p:spPr>
              <a:xfrm>
                <a:off x="4954974" y="4926095"/>
                <a:ext cx="1788014" cy="461665"/>
              </a:xfrm>
              <a:prstGeom prst="rect">
                <a:avLst/>
              </a:prstGeom>
              <a:blipFill>
                <a:blip r:embed="rId6"/>
                <a:stretch>
                  <a:fillRect l="-1024" t="-3947" b="-17105"/>
                </a:stretch>
              </a:blipFill>
            </p:spPr>
            <p:txBody>
              <a:bodyPr/>
              <a:lstStyle/>
              <a:p>
                <a:r>
                  <a:rPr lang="en-US">
                    <a:noFill/>
                  </a:rPr>
                  <a:t> </a:t>
                </a:r>
              </a:p>
            </p:txBody>
          </p:sp>
        </mc:Fallback>
      </mc:AlternateContent>
    </p:spTree>
    <p:extLst>
      <p:ext uri="{BB962C8B-B14F-4D97-AF65-F5344CB8AC3E}">
        <p14:creationId xmlns:p14="http://schemas.microsoft.com/office/powerpoint/2010/main" val="236205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400D-FD8A-AA6E-2641-1A80DFFA1041}"/>
              </a:ext>
            </a:extLst>
          </p:cNvPr>
          <p:cNvSpPr>
            <a:spLocks noGrp="1"/>
          </p:cNvSpPr>
          <p:nvPr>
            <p:ph type="title"/>
          </p:nvPr>
        </p:nvSpPr>
        <p:spPr/>
        <p:txBody>
          <a:bodyPr/>
          <a:lstStyle/>
          <a:p>
            <a:r>
              <a:rPr lang="en-US" dirty="0"/>
              <a:t>Feed-Forward Networks Abstracted out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83D4DE-015E-6E05-B461-4F8E9D29983B}"/>
                  </a:ext>
                </a:extLst>
              </p:cNvPr>
              <p:cNvSpPr txBox="1"/>
              <p:nvPr/>
            </p:nvSpPr>
            <p:spPr>
              <a:xfrm>
                <a:off x="586885" y="4833932"/>
                <a:ext cx="36050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6083D4DE-015E-6E05-B461-4F8E9D29983B}"/>
                  </a:ext>
                </a:extLst>
              </p:cNvPr>
              <p:cNvSpPr txBox="1">
                <a:spLocks noRot="1" noChangeAspect="1" noMove="1" noResize="1" noEditPoints="1" noAdjustHandles="1" noChangeArrowheads="1" noChangeShapeType="1" noTextEdit="1"/>
              </p:cNvSpPr>
              <p:nvPr/>
            </p:nvSpPr>
            <p:spPr>
              <a:xfrm>
                <a:off x="586885" y="4833932"/>
                <a:ext cx="3605048" cy="461665"/>
              </a:xfrm>
              <a:prstGeom prst="rect">
                <a:avLst/>
              </a:prstGeom>
              <a:blipFill>
                <a:blip r:embed="rId2"/>
                <a:stretch>
                  <a:fillRect b="-1710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8D918E6A-4CD0-A487-DC05-12822A34BBD7}"/>
              </a:ext>
            </a:extLst>
          </p:cNvPr>
          <p:cNvPicPr>
            <a:picLocks noChangeAspect="1"/>
          </p:cNvPicPr>
          <p:nvPr/>
        </p:nvPicPr>
        <p:blipFill>
          <a:blip r:embed="rId3"/>
          <a:stretch>
            <a:fillRect/>
          </a:stretch>
        </p:blipFill>
        <p:spPr>
          <a:xfrm>
            <a:off x="903977" y="1562403"/>
            <a:ext cx="2205663" cy="3179197"/>
          </a:xfrm>
          <a:prstGeom prst="rect">
            <a:avLst/>
          </a:prstGeom>
        </p:spPr>
      </p:pic>
      <p:cxnSp>
        <p:nvCxnSpPr>
          <p:cNvPr id="18" name="Straight Connector 17">
            <a:extLst>
              <a:ext uri="{FF2B5EF4-FFF2-40B4-BE49-F238E27FC236}">
                <a16:creationId xmlns:a16="http://schemas.microsoft.com/office/drawing/2014/main" id="{6F6697F7-05B6-17C2-8A52-3D66993BDCD8}"/>
              </a:ext>
            </a:extLst>
          </p:cNvPr>
          <p:cNvCxnSpPr>
            <a:cxnSpLocks/>
          </p:cNvCxnSpPr>
          <p:nvPr/>
        </p:nvCxnSpPr>
        <p:spPr>
          <a:xfrm>
            <a:off x="4388873" y="1498209"/>
            <a:ext cx="0" cy="4881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CA870B84-8840-F29F-CC4E-CF8873C154F1}"/>
              </a:ext>
            </a:extLst>
          </p:cNvPr>
          <p:cNvPicPr>
            <a:picLocks noChangeAspect="1"/>
          </p:cNvPicPr>
          <p:nvPr/>
        </p:nvPicPr>
        <p:blipFill>
          <a:blip r:embed="rId4"/>
          <a:stretch>
            <a:fillRect/>
          </a:stretch>
        </p:blipFill>
        <p:spPr>
          <a:xfrm>
            <a:off x="6938437" y="1692631"/>
            <a:ext cx="5103208" cy="2790351"/>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4DFA88B-3D3F-FD81-1D19-F92E56439087}"/>
                  </a:ext>
                </a:extLst>
              </p:cNvPr>
              <p:cNvSpPr txBox="1"/>
              <p:nvPr/>
            </p:nvSpPr>
            <p:spPr>
              <a:xfrm>
                <a:off x="6443645" y="5706447"/>
                <a:ext cx="36050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h</m:t>
                          </m:r>
                        </m:e>
                        <m:sub>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p:txBody>
          </p:sp>
        </mc:Choice>
        <mc:Fallback xmlns="">
          <p:sp>
            <p:nvSpPr>
              <p:cNvPr id="23" name="TextBox 22">
                <a:extLst>
                  <a:ext uri="{FF2B5EF4-FFF2-40B4-BE49-F238E27FC236}">
                    <a16:creationId xmlns:a16="http://schemas.microsoft.com/office/drawing/2014/main" id="{F4DFA88B-3D3F-FD81-1D19-F92E56439087}"/>
                  </a:ext>
                </a:extLst>
              </p:cNvPr>
              <p:cNvSpPr txBox="1">
                <a:spLocks noRot="1" noChangeAspect="1" noMove="1" noResize="1" noEditPoints="1" noAdjustHandles="1" noChangeArrowheads="1" noChangeShapeType="1" noTextEdit="1"/>
              </p:cNvSpPr>
              <p:nvPr/>
            </p:nvSpPr>
            <p:spPr>
              <a:xfrm>
                <a:off x="6443645" y="5706447"/>
                <a:ext cx="3605048" cy="461665"/>
              </a:xfrm>
              <a:prstGeom prst="rect">
                <a:avLst/>
              </a:prstGeom>
              <a:blipFill>
                <a:blip r:embed="rId5"/>
                <a:stretch>
                  <a:fillRect b="-1710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590BEAC-4091-45F4-FBE7-A66D8B450C8B}"/>
              </a:ext>
            </a:extLst>
          </p:cNvPr>
          <p:cNvCxnSpPr/>
          <p:nvPr/>
        </p:nvCxnSpPr>
        <p:spPr>
          <a:xfrm>
            <a:off x="8350469" y="3184634"/>
            <a:ext cx="33794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3DEBE59-B359-4763-D72F-AFB4FD0AFB15}"/>
              </a:ext>
            </a:extLst>
          </p:cNvPr>
          <p:cNvCxnSpPr/>
          <p:nvPr/>
        </p:nvCxnSpPr>
        <p:spPr>
          <a:xfrm>
            <a:off x="10163503" y="3189888"/>
            <a:ext cx="33794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CEBE49-E3C8-6695-F41B-A5F98D6B96AE}"/>
                  </a:ext>
                </a:extLst>
              </p:cNvPr>
              <p:cNvSpPr txBox="1"/>
              <p:nvPr/>
            </p:nvSpPr>
            <p:spPr>
              <a:xfrm>
                <a:off x="8310842" y="2623155"/>
                <a:ext cx="56755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𝒉</m:t>
                          </m:r>
                        </m:e>
                        <m:sub>
                          <m:r>
                            <a:rPr lang="en-US" b="1" i="1" smtClean="0">
                              <a:solidFill>
                                <a:srgbClr val="C00000"/>
                              </a:solidFill>
                              <a:latin typeface="Cambria Math" panose="02040503050406030204" pitchFamily="18" charset="0"/>
                            </a:rPr>
                            <m:t>𝟎</m:t>
                          </m:r>
                        </m:sub>
                      </m:sSub>
                    </m:oMath>
                  </m:oMathPara>
                </a14:m>
                <a:endParaRPr lang="en-US" b="1" dirty="0"/>
              </a:p>
              <a:p>
                <a:endParaRPr lang="en-US" dirty="0"/>
              </a:p>
            </p:txBody>
          </p:sp>
        </mc:Choice>
        <mc:Fallback xmlns="">
          <p:sp>
            <p:nvSpPr>
              <p:cNvPr id="10" name="TextBox 9">
                <a:extLst>
                  <a:ext uri="{FF2B5EF4-FFF2-40B4-BE49-F238E27FC236}">
                    <a16:creationId xmlns:a16="http://schemas.microsoft.com/office/drawing/2014/main" id="{E2CEBE49-E3C8-6695-F41B-A5F98D6B96AE}"/>
                  </a:ext>
                </a:extLst>
              </p:cNvPr>
              <p:cNvSpPr txBox="1">
                <a:spLocks noRot="1" noChangeAspect="1" noMove="1" noResize="1" noEditPoints="1" noAdjustHandles="1" noChangeArrowheads="1" noChangeShapeType="1" noTextEdit="1"/>
              </p:cNvSpPr>
              <p:nvPr/>
            </p:nvSpPr>
            <p:spPr>
              <a:xfrm>
                <a:off x="8310842" y="2623155"/>
                <a:ext cx="567559"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7E476C-BB75-C250-48A3-83085010B737}"/>
                  </a:ext>
                </a:extLst>
              </p:cNvPr>
              <p:cNvSpPr txBox="1"/>
              <p:nvPr/>
            </p:nvSpPr>
            <p:spPr>
              <a:xfrm>
                <a:off x="10048693" y="2623155"/>
                <a:ext cx="56755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𝒉</m:t>
                          </m:r>
                        </m:e>
                        <m:sub>
                          <m:r>
                            <a:rPr lang="en-US" b="1" i="1" smtClean="0">
                              <a:solidFill>
                                <a:srgbClr val="C00000"/>
                              </a:solidFill>
                              <a:latin typeface="Cambria Math" panose="02040503050406030204" pitchFamily="18" charset="0"/>
                            </a:rPr>
                            <m:t>𝟏</m:t>
                          </m:r>
                        </m:sub>
                      </m:sSub>
                    </m:oMath>
                  </m:oMathPara>
                </a14:m>
                <a:endParaRPr lang="en-US" b="1" dirty="0"/>
              </a:p>
              <a:p>
                <a:endParaRPr lang="en-US" dirty="0"/>
              </a:p>
            </p:txBody>
          </p:sp>
        </mc:Choice>
        <mc:Fallback xmlns="">
          <p:sp>
            <p:nvSpPr>
              <p:cNvPr id="12" name="TextBox 11">
                <a:extLst>
                  <a:ext uri="{FF2B5EF4-FFF2-40B4-BE49-F238E27FC236}">
                    <a16:creationId xmlns:a16="http://schemas.microsoft.com/office/drawing/2014/main" id="{917E476C-BB75-C250-48A3-83085010B737}"/>
                  </a:ext>
                </a:extLst>
              </p:cNvPr>
              <p:cNvSpPr txBox="1">
                <a:spLocks noRot="1" noChangeAspect="1" noMove="1" noResize="1" noEditPoints="1" noAdjustHandles="1" noChangeArrowheads="1" noChangeShapeType="1" noTextEdit="1"/>
              </p:cNvSpPr>
              <p:nvPr/>
            </p:nvSpPr>
            <p:spPr>
              <a:xfrm>
                <a:off x="10048693" y="2623155"/>
                <a:ext cx="567559"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A6D764D-FA77-57A2-BEF2-300CE434C806}"/>
                  </a:ext>
                </a:extLst>
              </p:cNvPr>
              <p:cNvSpPr txBox="1"/>
              <p:nvPr/>
            </p:nvSpPr>
            <p:spPr>
              <a:xfrm>
                <a:off x="4724049" y="5044461"/>
                <a:ext cx="6881066" cy="923330"/>
              </a:xfrm>
              <a:prstGeom prst="rect">
                <a:avLst/>
              </a:prstGeom>
              <a:noFill/>
            </p:spPr>
            <p:txBody>
              <a:bodyPr wrap="square" rtlCol="0">
                <a:spAutoFit/>
              </a:bodyPr>
              <a:lstStyle/>
              <a:p>
                <a:r>
                  <a:rPr lang="en-US" dirty="0">
                    <a:solidFill>
                      <a:srgbClr val="C00000"/>
                    </a:solidFill>
                    <a:latin typeface="Comic Sans MS" panose="030F0702030302020204" pitchFamily="66" charset="0"/>
                  </a:rPr>
                  <a:t>Introduce concepts of a state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h</m:t>
                        </m:r>
                      </m:e>
                      <m:sub>
                        <m:r>
                          <a:rPr lang="en-US" b="0" i="1" smtClean="0">
                            <a:solidFill>
                              <a:srgbClr val="C00000"/>
                            </a:solidFill>
                            <a:latin typeface="Cambria Math" panose="02040503050406030204" pitchFamily="18" charset="0"/>
                          </a:rPr>
                          <m:t>𝑖</m:t>
                        </m:r>
                      </m:sub>
                    </m:sSub>
                  </m:oMath>
                </a14:m>
                <a:r>
                  <a:rPr lang="en-US" b="0" dirty="0">
                    <a:solidFill>
                      <a:srgbClr val="C00000"/>
                    </a:solidFill>
                    <a:latin typeface="Comic Sans MS" panose="030F0702030302020204" pitchFamily="66" charset="0"/>
                  </a:rPr>
                  <a:t> for capturing memory from the past</a:t>
                </a:r>
              </a:p>
              <a:p>
                <a:endParaRPr lang="en-US" dirty="0">
                  <a:solidFill>
                    <a:srgbClr val="C00000"/>
                  </a:solidFill>
                  <a:latin typeface="Comic Sans MS" panose="030F0702030302020204" pitchFamily="66" charset="0"/>
                </a:endParaRPr>
              </a:p>
            </p:txBody>
          </p:sp>
        </mc:Choice>
        <mc:Fallback xmlns="">
          <p:sp>
            <p:nvSpPr>
              <p:cNvPr id="13" name="TextBox 12">
                <a:extLst>
                  <a:ext uri="{FF2B5EF4-FFF2-40B4-BE49-F238E27FC236}">
                    <a16:creationId xmlns:a16="http://schemas.microsoft.com/office/drawing/2014/main" id="{DA6D764D-FA77-57A2-BEF2-300CE434C806}"/>
                  </a:ext>
                </a:extLst>
              </p:cNvPr>
              <p:cNvSpPr txBox="1">
                <a:spLocks noRot="1" noChangeAspect="1" noMove="1" noResize="1" noEditPoints="1" noAdjustHandles="1" noChangeArrowheads="1" noChangeShapeType="1" noTextEdit="1"/>
              </p:cNvSpPr>
              <p:nvPr/>
            </p:nvSpPr>
            <p:spPr>
              <a:xfrm>
                <a:off x="4724049" y="5044461"/>
                <a:ext cx="6881066" cy="923330"/>
              </a:xfrm>
              <a:prstGeom prst="rect">
                <a:avLst/>
              </a:prstGeom>
              <a:blipFill>
                <a:blip r:embed="rId8"/>
                <a:stretch>
                  <a:fillRect l="-797" t="-331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1DE557F-92B2-7CB7-E067-69641D1BC980}"/>
              </a:ext>
            </a:extLst>
          </p:cNvPr>
          <p:cNvSpPr txBox="1"/>
          <p:nvPr/>
        </p:nvSpPr>
        <p:spPr>
          <a:xfrm>
            <a:off x="6600497" y="6212967"/>
            <a:ext cx="1074893" cy="369332"/>
          </a:xfrm>
          <a:prstGeom prst="rect">
            <a:avLst/>
          </a:prstGeom>
          <a:noFill/>
        </p:spPr>
        <p:txBody>
          <a:bodyPr wrap="square" rtlCol="0">
            <a:spAutoFit/>
          </a:bodyPr>
          <a:lstStyle/>
          <a:p>
            <a:r>
              <a:rPr lang="en-US" dirty="0">
                <a:solidFill>
                  <a:srgbClr val="7F4161"/>
                </a:solidFill>
                <a:latin typeface="Comic Sans MS" panose="030F0702030302020204" pitchFamily="66" charset="0"/>
              </a:rPr>
              <a:t>output</a:t>
            </a:r>
          </a:p>
        </p:txBody>
      </p:sp>
      <p:sp>
        <p:nvSpPr>
          <p:cNvPr id="19" name="TextBox 18">
            <a:extLst>
              <a:ext uri="{FF2B5EF4-FFF2-40B4-BE49-F238E27FC236}">
                <a16:creationId xmlns:a16="http://schemas.microsoft.com/office/drawing/2014/main" id="{814DF85B-C8F5-E9EF-008D-8C5447C83E10}"/>
              </a:ext>
            </a:extLst>
          </p:cNvPr>
          <p:cNvSpPr txBox="1"/>
          <p:nvPr/>
        </p:nvSpPr>
        <p:spPr>
          <a:xfrm>
            <a:off x="7773395" y="6212967"/>
            <a:ext cx="1074893" cy="369332"/>
          </a:xfrm>
          <a:prstGeom prst="rect">
            <a:avLst/>
          </a:prstGeom>
          <a:noFill/>
        </p:spPr>
        <p:txBody>
          <a:bodyPr wrap="square" rtlCol="0">
            <a:spAutoFit/>
          </a:bodyPr>
          <a:lstStyle/>
          <a:p>
            <a:r>
              <a:rPr lang="en-US" dirty="0">
                <a:solidFill>
                  <a:schemeClr val="accent1">
                    <a:lumMod val="75000"/>
                  </a:schemeClr>
                </a:solidFill>
                <a:latin typeface="Comic Sans MS" panose="030F0702030302020204" pitchFamily="66" charset="0"/>
              </a:rPr>
              <a:t>input</a:t>
            </a:r>
          </a:p>
        </p:txBody>
      </p:sp>
      <p:sp>
        <p:nvSpPr>
          <p:cNvPr id="20" name="TextBox 19">
            <a:extLst>
              <a:ext uri="{FF2B5EF4-FFF2-40B4-BE49-F238E27FC236}">
                <a16:creationId xmlns:a16="http://schemas.microsoft.com/office/drawing/2014/main" id="{6FF30DD2-EB87-D6C6-27D4-47B66CF73BD7}"/>
              </a:ext>
            </a:extLst>
          </p:cNvPr>
          <p:cNvSpPr txBox="1"/>
          <p:nvPr/>
        </p:nvSpPr>
        <p:spPr>
          <a:xfrm>
            <a:off x="8688409" y="6233081"/>
            <a:ext cx="1800107" cy="369332"/>
          </a:xfrm>
          <a:prstGeom prst="rect">
            <a:avLst/>
          </a:prstGeom>
          <a:noFill/>
        </p:spPr>
        <p:txBody>
          <a:bodyPr wrap="square" rtlCol="0">
            <a:spAutoFit/>
          </a:bodyPr>
          <a:lstStyle/>
          <a:p>
            <a:r>
              <a:rPr lang="en-US" dirty="0">
                <a:solidFill>
                  <a:srgbClr val="C00000"/>
                </a:solidFill>
                <a:latin typeface="Comic Sans MS" panose="030F0702030302020204" pitchFamily="66" charset="0"/>
              </a:rPr>
              <a:t>past memory</a:t>
            </a:r>
          </a:p>
        </p:txBody>
      </p:sp>
    </p:spTree>
    <p:extLst>
      <p:ext uri="{BB962C8B-B14F-4D97-AF65-F5344CB8AC3E}">
        <p14:creationId xmlns:p14="http://schemas.microsoft.com/office/powerpoint/2010/main" val="1566416881"/>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5431</TotalTime>
  <Words>1182</Words>
  <Application>Microsoft Office PowerPoint</Application>
  <PresentationFormat>Widescreen</PresentationFormat>
  <Paragraphs>188</Paragraphs>
  <Slides>42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Arial</vt:lpstr>
      <vt:lpstr>Calibri</vt:lpstr>
      <vt:lpstr>Calibri Light</vt:lpstr>
      <vt:lpstr>Cambria Math</vt:lpstr>
      <vt:lpstr>Comic Sans MS</vt:lpstr>
      <vt:lpstr>2_Office Theme</vt:lpstr>
      <vt:lpstr>3_Office Theme</vt:lpstr>
      <vt:lpstr>CIS 4526 Foundations of Machine Learning</vt:lpstr>
      <vt:lpstr>Outline</vt:lpstr>
      <vt:lpstr>Deep Learning for Time Series, Sequence Data</vt:lpstr>
      <vt:lpstr>Deep Learning for Time Series, Sequence Data</vt:lpstr>
      <vt:lpstr>Deep Learning for Time Series, Sequence Data</vt:lpstr>
      <vt:lpstr>Naïve way of modelling Time Series data</vt:lpstr>
      <vt:lpstr>The Standard Neural Network Revisited</vt:lpstr>
      <vt:lpstr>Feed-Forward Networks Abstracted out</vt:lpstr>
      <vt:lpstr>Feed-Forward Networks Abstracted out</vt:lpstr>
      <vt:lpstr>Neurons with Recurrence</vt:lpstr>
      <vt:lpstr>Recurrent Neural Networks (RNNs)</vt:lpstr>
      <vt:lpstr>Recurrent Neural Networks (RNNs)</vt:lpstr>
      <vt:lpstr>RNNs in Keras</vt:lpstr>
      <vt:lpstr>Recurrent Neural Networks:  Application examples</vt:lpstr>
      <vt:lpstr>Recurrent Neural Networks: Process Sequences</vt:lpstr>
      <vt:lpstr>Recurrent Neural Networks: Process Sequences</vt:lpstr>
      <vt:lpstr>Recurrent Neural Networks: Process Sequences</vt:lpstr>
      <vt:lpstr>RNN: Computational Graph</vt:lpstr>
      <vt:lpstr>RNN: Computational Graph</vt:lpstr>
      <vt:lpstr>RNN: Computational Graph</vt:lpstr>
      <vt:lpstr>RNN: Computational Graph</vt:lpstr>
      <vt:lpstr>RNN: Computational Graph: Many to Many</vt:lpstr>
      <vt:lpstr>RNN: Computational Graph: Many to Many</vt:lpstr>
      <vt:lpstr>RNN: Computational Graph: Many to One</vt:lpstr>
      <vt:lpstr>RNN: Computational Graph: One to Many</vt:lpstr>
      <vt:lpstr>RNNs for Sequence Modeling</vt:lpstr>
      <vt:lpstr>RNNs: Computational Graph Across Time</vt:lpstr>
      <vt:lpstr>Problem with RNNs</vt:lpstr>
      <vt:lpstr>Problem with RNNs</vt:lpstr>
      <vt:lpstr>Problem with RNN</vt:lpstr>
      <vt:lpstr>Solution to RNN</vt:lpstr>
      <vt:lpstr>Standard RNN</vt:lpstr>
      <vt:lpstr>LSTM</vt:lpstr>
      <vt:lpstr>LSTM</vt:lpstr>
      <vt:lpstr>LTSM</vt:lpstr>
      <vt:lpstr>GRU (Gated Recurrent Network) (simplified LSTM)</vt:lpstr>
      <vt:lpstr>GRU </vt:lpstr>
      <vt:lpstr>Two gates</vt:lpstr>
      <vt:lpstr>GRU </vt:lpstr>
      <vt:lpstr>GRU </vt:lpstr>
      <vt:lpstr>PowerPoint Presentation</vt:lpstr>
      <vt:lpstr>Online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Sheldon and Penny moves to California, they were actually in NY. And in fact they met in Queens College one day.</dc:title>
  <dc:creator>Alex Pang</dc:creator>
  <cp:lastModifiedBy>Alex Pang</cp:lastModifiedBy>
  <cp:revision>2</cp:revision>
  <dcterms:created xsi:type="dcterms:W3CDTF">2019-11-17T05:40:15Z</dcterms:created>
  <dcterms:modified xsi:type="dcterms:W3CDTF">2023-04-13T03:01:08Z</dcterms:modified>
</cp:coreProperties>
</file>