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0" r:id="rId2"/>
  </p:sldMasterIdLst>
  <p:notesMasterIdLst>
    <p:notesMasterId r:id="rId38"/>
  </p:notesMasterIdLst>
  <p:sldIdLst>
    <p:sldId id="321" r:id="rId3"/>
    <p:sldId id="322" r:id="rId4"/>
    <p:sldId id="276" r:id="rId5"/>
    <p:sldId id="277" r:id="rId6"/>
    <p:sldId id="278" r:id="rId7"/>
    <p:sldId id="279" r:id="rId8"/>
    <p:sldId id="323" r:id="rId9"/>
    <p:sldId id="280" r:id="rId10"/>
    <p:sldId id="283" r:id="rId11"/>
    <p:sldId id="291" r:id="rId12"/>
    <p:sldId id="324" r:id="rId13"/>
    <p:sldId id="284" r:id="rId14"/>
    <p:sldId id="272" r:id="rId15"/>
    <p:sldId id="281" r:id="rId16"/>
    <p:sldId id="296" r:id="rId17"/>
    <p:sldId id="297" r:id="rId18"/>
    <p:sldId id="298" r:id="rId19"/>
    <p:sldId id="282" r:id="rId20"/>
    <p:sldId id="294" r:id="rId21"/>
    <p:sldId id="325" r:id="rId22"/>
    <p:sldId id="326" r:id="rId23"/>
    <p:sldId id="329" r:id="rId24"/>
    <p:sldId id="295" r:id="rId25"/>
    <p:sldId id="274" r:id="rId26"/>
    <p:sldId id="327" r:id="rId27"/>
    <p:sldId id="328" r:id="rId28"/>
    <p:sldId id="293" r:id="rId29"/>
    <p:sldId id="330" r:id="rId30"/>
    <p:sldId id="275" r:id="rId31"/>
    <p:sldId id="336" r:id="rId32"/>
    <p:sldId id="332" r:id="rId33"/>
    <p:sldId id="333" r:id="rId34"/>
    <p:sldId id="334" r:id="rId35"/>
    <p:sldId id="335" r:id="rId36"/>
    <p:sldId id="27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F6"/>
    <a:srgbClr val="578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076EBE-72D7-46F4-9962-7F592B00611D}" v="6" dt="2024-04-07T18:48:29.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6239" autoAdjust="0"/>
  </p:normalViewPr>
  <p:slideViewPr>
    <p:cSldViewPr snapToGrid="0">
      <p:cViewPr varScale="1">
        <p:scale>
          <a:sx n="65" d="100"/>
          <a:sy n="65" d="100"/>
        </p:scale>
        <p:origin x="11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af49c15263cff4bc" providerId="LiveId" clId="{474E0A7C-376A-4EA9-B292-CE5598A3C395}"/>
    <pc:docChg chg="custSel addSld modSld">
      <pc:chgData name="Alex Pang" userId="af49c15263cff4bc" providerId="LiveId" clId="{474E0A7C-376A-4EA9-B292-CE5598A3C395}" dt="2022-07-18T21:25:17.584" v="199" actId="14100"/>
      <pc:docMkLst>
        <pc:docMk/>
      </pc:docMkLst>
      <pc:sldChg chg="modSp mod">
        <pc:chgData name="Alex Pang" userId="af49c15263cff4bc" providerId="LiveId" clId="{474E0A7C-376A-4EA9-B292-CE5598A3C395}" dt="2022-07-18T21:10:38.950" v="53" actId="6549"/>
        <pc:sldMkLst>
          <pc:docMk/>
          <pc:sldMk cId="3268193033" sldId="326"/>
        </pc:sldMkLst>
        <pc:spChg chg="mod">
          <ac:chgData name="Alex Pang" userId="af49c15263cff4bc" providerId="LiveId" clId="{474E0A7C-376A-4EA9-B292-CE5598A3C395}" dt="2022-07-18T21:10:38.950" v="53" actId="6549"/>
          <ac:spMkLst>
            <pc:docMk/>
            <pc:sldMk cId="3268193033" sldId="326"/>
            <ac:spMk id="3" creationId="{41910F8B-A2AF-D492-590C-501BE0216633}"/>
          </ac:spMkLst>
        </pc:spChg>
      </pc:sldChg>
      <pc:sldChg chg="modSp">
        <pc:chgData name="Alex Pang" userId="af49c15263cff4bc" providerId="LiveId" clId="{474E0A7C-376A-4EA9-B292-CE5598A3C395}" dt="2022-07-18T21:10:31.130" v="52" actId="20577"/>
        <pc:sldMkLst>
          <pc:docMk/>
          <pc:sldMk cId="1473423742" sldId="327"/>
        </pc:sldMkLst>
        <pc:spChg chg="mod">
          <ac:chgData name="Alex Pang" userId="af49c15263cff4bc" providerId="LiveId" clId="{474E0A7C-376A-4EA9-B292-CE5598A3C395}" dt="2022-07-18T21:10:31.130" v="52" actId="20577"/>
          <ac:spMkLst>
            <pc:docMk/>
            <pc:sldMk cId="1473423742" sldId="327"/>
            <ac:spMk id="4" creationId="{7A570B9B-20FC-8FB6-CE16-DB001A3CE030}"/>
          </ac:spMkLst>
        </pc:spChg>
      </pc:sldChg>
      <pc:sldChg chg="modSp mod">
        <pc:chgData name="Alex Pang" userId="af49c15263cff4bc" providerId="LiveId" clId="{474E0A7C-376A-4EA9-B292-CE5598A3C395}" dt="2022-07-18T21:11:12.351" v="57" actId="6549"/>
        <pc:sldMkLst>
          <pc:docMk/>
          <pc:sldMk cId="2672894586" sldId="330"/>
        </pc:sldMkLst>
        <pc:spChg chg="mod">
          <ac:chgData name="Alex Pang" userId="af49c15263cff4bc" providerId="LiveId" clId="{474E0A7C-376A-4EA9-B292-CE5598A3C395}" dt="2022-07-18T21:11:04.939" v="56" actId="6549"/>
          <ac:spMkLst>
            <pc:docMk/>
            <pc:sldMk cId="2672894586" sldId="330"/>
            <ac:spMk id="3" creationId="{A7264484-EC78-2345-4046-3D44944A711A}"/>
          </ac:spMkLst>
        </pc:spChg>
        <pc:spChg chg="mod">
          <ac:chgData name="Alex Pang" userId="af49c15263cff4bc" providerId="LiveId" clId="{474E0A7C-376A-4EA9-B292-CE5598A3C395}" dt="2022-07-18T21:11:12.351" v="57" actId="6549"/>
          <ac:spMkLst>
            <pc:docMk/>
            <pc:sldMk cId="2672894586" sldId="330"/>
            <ac:spMk id="6" creationId="{53E88288-0D72-4916-AF52-8CF36A932728}"/>
          </ac:spMkLst>
        </pc:spChg>
      </pc:sldChg>
      <pc:sldChg chg="modSp mod">
        <pc:chgData name="Alex Pang" userId="af49c15263cff4bc" providerId="LiveId" clId="{474E0A7C-376A-4EA9-B292-CE5598A3C395}" dt="2022-07-18T21:11:50.966" v="65" actId="6549"/>
        <pc:sldMkLst>
          <pc:docMk/>
          <pc:sldMk cId="3724482556" sldId="332"/>
        </pc:sldMkLst>
        <pc:spChg chg="mod">
          <ac:chgData name="Alex Pang" userId="af49c15263cff4bc" providerId="LiveId" clId="{474E0A7C-376A-4EA9-B292-CE5598A3C395}" dt="2022-07-18T21:11:50.966" v="65" actId="6549"/>
          <ac:spMkLst>
            <pc:docMk/>
            <pc:sldMk cId="3724482556" sldId="332"/>
            <ac:spMk id="3" creationId="{FC3015C0-EA7D-6327-9292-0A9E01C24D24}"/>
          </ac:spMkLst>
        </pc:spChg>
      </pc:sldChg>
      <pc:sldChg chg="addSp modSp new mod">
        <pc:chgData name="Alex Pang" userId="af49c15263cff4bc" providerId="LiveId" clId="{474E0A7C-376A-4EA9-B292-CE5598A3C395}" dt="2022-07-18T21:25:17.584" v="199" actId="14100"/>
        <pc:sldMkLst>
          <pc:docMk/>
          <pc:sldMk cId="3751905277" sldId="333"/>
        </pc:sldMkLst>
        <pc:spChg chg="mod">
          <ac:chgData name="Alex Pang" userId="af49c15263cff4bc" providerId="LiveId" clId="{474E0A7C-376A-4EA9-B292-CE5598A3C395}" dt="2022-07-18T21:22:54.578" v="68"/>
          <ac:spMkLst>
            <pc:docMk/>
            <pc:sldMk cId="3751905277" sldId="333"/>
            <ac:spMk id="2" creationId="{0E034DA9-9266-8C08-7E67-22F2B12867E2}"/>
          </ac:spMkLst>
        </pc:spChg>
        <pc:spChg chg="mod">
          <ac:chgData name="Alex Pang" userId="af49c15263cff4bc" providerId="LiveId" clId="{474E0A7C-376A-4EA9-B292-CE5598A3C395}" dt="2022-07-18T21:24:57.306" v="198" actId="1076"/>
          <ac:spMkLst>
            <pc:docMk/>
            <pc:sldMk cId="3751905277" sldId="333"/>
            <ac:spMk id="3" creationId="{BCEF5325-AF28-5BFF-F18C-1C45D7A25B06}"/>
          </ac:spMkLst>
        </pc:spChg>
        <pc:picChg chg="add mod">
          <ac:chgData name="Alex Pang" userId="af49c15263cff4bc" providerId="LiveId" clId="{474E0A7C-376A-4EA9-B292-CE5598A3C395}" dt="2022-07-18T21:25:17.584" v="199" actId="14100"/>
          <ac:picMkLst>
            <pc:docMk/>
            <pc:sldMk cId="3751905277" sldId="333"/>
            <ac:picMk id="5" creationId="{12EE0846-633C-665A-618C-50AA8512628A}"/>
          </ac:picMkLst>
        </pc:picChg>
      </pc:sldChg>
    </pc:docChg>
  </pc:docChgLst>
  <pc:docChgLst>
    <pc:chgData name="Alex Pang" userId="b35f2c48-39e3-478c-863d-65bfd252d017" providerId="ADAL" clId="{1CFEC9FE-5EB5-410A-9760-DE0D7E73BCC9}"/>
    <pc:docChg chg="undo custSel addSld delSld modSld sldOrd modMainMaster">
      <pc:chgData name="Alex Pang" userId="b35f2c48-39e3-478c-863d-65bfd252d017" providerId="ADAL" clId="{1CFEC9FE-5EB5-410A-9760-DE0D7E73BCC9}" dt="2022-09-18T18:27:13.858" v="4207" actId="1076"/>
      <pc:docMkLst>
        <pc:docMk/>
      </pc:docMkLst>
      <pc:sldChg chg="addSp modSp mod">
        <pc:chgData name="Alex Pang" userId="b35f2c48-39e3-478c-863d-65bfd252d017" providerId="ADAL" clId="{1CFEC9FE-5EB5-410A-9760-DE0D7E73BCC9}" dt="2022-09-18T00:44:28.656" v="1984" actId="1076"/>
        <pc:sldMkLst>
          <pc:docMk/>
          <pc:sldMk cId="2325233749" sldId="322"/>
        </pc:sldMkLst>
        <pc:spChg chg="mod">
          <ac:chgData name="Alex Pang" userId="b35f2c48-39e3-478c-863d-65bfd252d017" providerId="ADAL" clId="{1CFEC9FE-5EB5-410A-9760-DE0D7E73BCC9}" dt="2022-09-17T00:13:01.502" v="10" actId="20577"/>
          <ac:spMkLst>
            <pc:docMk/>
            <pc:sldMk cId="2325233749" sldId="322"/>
            <ac:spMk id="2" creationId="{27AC82B0-832B-0739-48DA-D7C8EB7DADC2}"/>
          </ac:spMkLst>
        </pc:spChg>
        <pc:spChg chg="mod">
          <ac:chgData name="Alex Pang" userId="b35f2c48-39e3-478c-863d-65bfd252d017" providerId="ADAL" clId="{1CFEC9FE-5EB5-410A-9760-DE0D7E73BCC9}" dt="2022-09-18T00:44:28.656" v="1984" actId="1076"/>
          <ac:spMkLst>
            <pc:docMk/>
            <pc:sldMk cId="2325233749" sldId="322"/>
            <ac:spMk id="3" creationId="{1A3BE408-AB31-D17C-4359-42742CA8199F}"/>
          </ac:spMkLst>
        </pc:spChg>
        <pc:spChg chg="add mod">
          <ac:chgData name="Alex Pang" userId="b35f2c48-39e3-478c-863d-65bfd252d017" providerId="ADAL" clId="{1CFEC9FE-5EB5-410A-9760-DE0D7E73BCC9}" dt="2022-09-18T00:44:24.092" v="1983" actId="1076"/>
          <ac:spMkLst>
            <pc:docMk/>
            <pc:sldMk cId="2325233749" sldId="322"/>
            <ac:spMk id="5" creationId="{91F3D353-FC7C-72A3-20E6-E489F29E77AD}"/>
          </ac:spMkLst>
        </pc:spChg>
      </pc:sldChg>
      <pc:sldChg chg="delSp modSp new mod">
        <pc:chgData name="Alex Pang" userId="b35f2c48-39e3-478c-863d-65bfd252d017" providerId="ADAL" clId="{1CFEC9FE-5EB5-410A-9760-DE0D7E73BCC9}" dt="2022-09-17T00:19:36.520" v="425" actId="1076"/>
        <pc:sldMkLst>
          <pc:docMk/>
          <pc:sldMk cId="2835858480" sldId="323"/>
        </pc:sldMkLst>
        <pc:spChg chg="del">
          <ac:chgData name="Alex Pang" userId="b35f2c48-39e3-478c-863d-65bfd252d017" providerId="ADAL" clId="{1CFEC9FE-5EB5-410A-9760-DE0D7E73BCC9}" dt="2022-09-17T00:19:13.536" v="406" actId="478"/>
          <ac:spMkLst>
            <pc:docMk/>
            <pc:sldMk cId="2835858480" sldId="323"/>
            <ac:spMk id="2" creationId="{21AAC8E9-B0DF-E3F9-F6CB-2C8EBEA6A85F}"/>
          </ac:spMkLst>
        </pc:spChg>
        <pc:spChg chg="mod">
          <ac:chgData name="Alex Pang" userId="b35f2c48-39e3-478c-863d-65bfd252d017" providerId="ADAL" clId="{1CFEC9FE-5EB5-410A-9760-DE0D7E73BCC9}" dt="2022-09-17T00:19:36.520" v="425" actId="1076"/>
          <ac:spMkLst>
            <pc:docMk/>
            <pc:sldMk cId="2835858480" sldId="323"/>
            <ac:spMk id="3" creationId="{4BD95E11-2C9D-264B-18FA-D6C4BFF23B63}"/>
          </ac:spMkLst>
        </pc:spChg>
      </pc:sldChg>
      <pc:sldChg chg="addSp delSp modSp new mod modAnim">
        <pc:chgData name="Alex Pang" userId="b35f2c48-39e3-478c-863d-65bfd252d017" providerId="ADAL" clId="{1CFEC9FE-5EB5-410A-9760-DE0D7E73BCC9}" dt="2022-09-17T21:11:19.239" v="1476"/>
        <pc:sldMkLst>
          <pc:docMk/>
          <pc:sldMk cId="440738146" sldId="324"/>
        </pc:sldMkLst>
        <pc:spChg chg="mod">
          <ac:chgData name="Alex Pang" userId="b35f2c48-39e3-478c-863d-65bfd252d017" providerId="ADAL" clId="{1CFEC9FE-5EB5-410A-9760-DE0D7E73BCC9}" dt="2022-09-17T14:49:31.728" v="439" actId="20577"/>
          <ac:spMkLst>
            <pc:docMk/>
            <pc:sldMk cId="440738146" sldId="324"/>
            <ac:spMk id="2" creationId="{BCAE4B1B-31AA-3953-B03A-F89A79608E66}"/>
          </ac:spMkLst>
        </pc:spChg>
        <pc:spChg chg="del">
          <ac:chgData name="Alex Pang" userId="b35f2c48-39e3-478c-863d-65bfd252d017" providerId="ADAL" clId="{1CFEC9FE-5EB5-410A-9760-DE0D7E73BCC9}" dt="2022-09-17T14:49:40.340" v="440" actId="478"/>
          <ac:spMkLst>
            <pc:docMk/>
            <pc:sldMk cId="440738146" sldId="324"/>
            <ac:spMk id="3" creationId="{D80F1490-E640-46FB-BF36-C37AB10BC3EC}"/>
          </ac:spMkLst>
        </pc:spChg>
        <pc:spChg chg="add mod">
          <ac:chgData name="Alex Pang" userId="b35f2c48-39e3-478c-863d-65bfd252d017" providerId="ADAL" clId="{1CFEC9FE-5EB5-410A-9760-DE0D7E73BCC9}" dt="2022-09-17T15:08:14.395" v="664" actId="115"/>
          <ac:spMkLst>
            <pc:docMk/>
            <pc:sldMk cId="440738146" sldId="324"/>
            <ac:spMk id="4" creationId="{B8D9185B-879E-7939-87EE-D74502A273E0}"/>
          </ac:spMkLst>
        </pc:spChg>
      </pc:sldChg>
      <pc:sldChg chg="addSp delSp modSp new mod modAnim">
        <pc:chgData name="Alex Pang" userId="b35f2c48-39e3-478c-863d-65bfd252d017" providerId="ADAL" clId="{1CFEC9FE-5EB5-410A-9760-DE0D7E73BCC9}" dt="2022-09-17T21:08:29.429" v="1471"/>
        <pc:sldMkLst>
          <pc:docMk/>
          <pc:sldMk cId="1019846468" sldId="325"/>
        </pc:sldMkLst>
        <pc:spChg chg="mod">
          <ac:chgData name="Alex Pang" userId="b35f2c48-39e3-478c-863d-65bfd252d017" providerId="ADAL" clId="{1CFEC9FE-5EB5-410A-9760-DE0D7E73BCC9}" dt="2022-09-17T15:02:16.909" v="459" actId="20577"/>
          <ac:spMkLst>
            <pc:docMk/>
            <pc:sldMk cId="1019846468" sldId="325"/>
            <ac:spMk id="2" creationId="{890274D6-AD82-6130-D193-A7ABBC578277}"/>
          </ac:spMkLst>
        </pc:spChg>
        <pc:spChg chg="del">
          <ac:chgData name="Alex Pang" userId="b35f2c48-39e3-478c-863d-65bfd252d017" providerId="ADAL" clId="{1CFEC9FE-5EB5-410A-9760-DE0D7E73BCC9}" dt="2022-09-17T15:02:22.893" v="460" actId="478"/>
          <ac:spMkLst>
            <pc:docMk/>
            <pc:sldMk cId="1019846468" sldId="325"/>
            <ac:spMk id="3" creationId="{4B743F64-87CD-87FC-7F83-169D72CC2461}"/>
          </ac:spMkLst>
        </pc:spChg>
        <pc:spChg chg="add mod">
          <ac:chgData name="Alex Pang" userId="b35f2c48-39e3-478c-863d-65bfd252d017" providerId="ADAL" clId="{1CFEC9FE-5EB5-410A-9760-DE0D7E73BCC9}" dt="2022-09-17T15:09:26.143" v="672" actId="115"/>
          <ac:spMkLst>
            <pc:docMk/>
            <pc:sldMk cId="1019846468" sldId="325"/>
            <ac:spMk id="4" creationId="{C2731009-A089-70A9-13A2-757D0EF7F72A}"/>
          </ac:spMkLst>
        </pc:spChg>
        <pc:picChg chg="add mod">
          <ac:chgData name="Alex Pang" userId="b35f2c48-39e3-478c-863d-65bfd252d017" providerId="ADAL" clId="{1CFEC9FE-5EB5-410A-9760-DE0D7E73BCC9}" dt="2022-09-17T15:07:56.916" v="661" actId="1076"/>
          <ac:picMkLst>
            <pc:docMk/>
            <pc:sldMk cId="1019846468" sldId="325"/>
            <ac:picMk id="6" creationId="{CFFA50E1-D734-5315-57B8-ECEB33877A94}"/>
          </ac:picMkLst>
        </pc:picChg>
      </pc:sldChg>
      <pc:sldChg chg="addSp delSp modSp new mod modAnim">
        <pc:chgData name="Alex Pang" userId="b35f2c48-39e3-478c-863d-65bfd252d017" providerId="ADAL" clId="{1CFEC9FE-5EB5-410A-9760-DE0D7E73BCC9}" dt="2022-09-17T21:16:52.298" v="1667"/>
        <pc:sldMkLst>
          <pc:docMk/>
          <pc:sldMk cId="3215368230" sldId="326"/>
        </pc:sldMkLst>
        <pc:spChg chg="mod">
          <ac:chgData name="Alex Pang" userId="b35f2c48-39e3-478c-863d-65bfd252d017" providerId="ADAL" clId="{1CFEC9FE-5EB5-410A-9760-DE0D7E73BCC9}" dt="2022-09-17T15:10:14.749" v="726" actId="20577"/>
          <ac:spMkLst>
            <pc:docMk/>
            <pc:sldMk cId="3215368230" sldId="326"/>
            <ac:spMk id="2" creationId="{B5667F83-05C4-8BA9-EB68-5C4137CA84E7}"/>
          </ac:spMkLst>
        </pc:spChg>
        <pc:spChg chg="del">
          <ac:chgData name="Alex Pang" userId="b35f2c48-39e3-478c-863d-65bfd252d017" providerId="ADAL" clId="{1CFEC9FE-5EB5-410A-9760-DE0D7E73BCC9}" dt="2022-09-17T15:10:38.305" v="727" actId="478"/>
          <ac:spMkLst>
            <pc:docMk/>
            <pc:sldMk cId="3215368230" sldId="326"/>
            <ac:spMk id="3" creationId="{1A370719-C361-AFF8-DE91-76B67CC9A1BC}"/>
          </ac:spMkLst>
        </pc:spChg>
        <pc:spChg chg="add mod">
          <ac:chgData name="Alex Pang" userId="b35f2c48-39e3-478c-863d-65bfd252d017" providerId="ADAL" clId="{1CFEC9FE-5EB5-410A-9760-DE0D7E73BCC9}" dt="2022-09-17T21:16:33.842" v="1664" actId="1076"/>
          <ac:spMkLst>
            <pc:docMk/>
            <pc:sldMk cId="3215368230" sldId="326"/>
            <ac:spMk id="4" creationId="{5989A285-E443-6140-BA4F-7559563326B3}"/>
          </ac:spMkLst>
        </pc:spChg>
      </pc:sldChg>
      <pc:sldChg chg="addSp delSp modSp new mod">
        <pc:chgData name="Alex Pang" userId="b35f2c48-39e3-478c-863d-65bfd252d017" providerId="ADAL" clId="{1CFEC9FE-5EB5-410A-9760-DE0D7E73BCC9}" dt="2022-09-17T21:17:14.680" v="1668" actId="1076"/>
        <pc:sldMkLst>
          <pc:docMk/>
          <pc:sldMk cId="2346776097" sldId="327"/>
        </pc:sldMkLst>
        <pc:spChg chg="mod">
          <ac:chgData name="Alex Pang" userId="b35f2c48-39e3-478c-863d-65bfd252d017" providerId="ADAL" clId="{1CFEC9FE-5EB5-410A-9760-DE0D7E73BCC9}" dt="2022-09-17T15:12:12.333" v="805" actId="20577"/>
          <ac:spMkLst>
            <pc:docMk/>
            <pc:sldMk cId="2346776097" sldId="327"/>
            <ac:spMk id="2" creationId="{F49263BA-9DA5-F225-3484-2DD67F31635C}"/>
          </ac:spMkLst>
        </pc:spChg>
        <pc:spChg chg="del">
          <ac:chgData name="Alex Pang" userId="b35f2c48-39e3-478c-863d-65bfd252d017" providerId="ADAL" clId="{1CFEC9FE-5EB5-410A-9760-DE0D7E73BCC9}" dt="2022-09-17T15:12:21.185" v="806" actId="478"/>
          <ac:spMkLst>
            <pc:docMk/>
            <pc:sldMk cId="2346776097" sldId="327"/>
            <ac:spMk id="3" creationId="{587F3C58-2BEB-4304-0C72-97C9098DBFB8}"/>
          </ac:spMkLst>
        </pc:spChg>
        <pc:spChg chg="add mod">
          <ac:chgData name="Alex Pang" userId="b35f2c48-39e3-478c-863d-65bfd252d017" providerId="ADAL" clId="{1CFEC9FE-5EB5-410A-9760-DE0D7E73BCC9}" dt="2022-09-17T21:17:14.680" v="1668" actId="1076"/>
          <ac:spMkLst>
            <pc:docMk/>
            <pc:sldMk cId="2346776097" sldId="327"/>
            <ac:spMk id="4" creationId="{6410DC1A-08F1-5ADB-1674-E6189ABCAFB0}"/>
          </ac:spMkLst>
        </pc:spChg>
      </pc:sldChg>
      <pc:sldChg chg="addSp delSp modSp new mod modAnim">
        <pc:chgData name="Alex Pang" userId="b35f2c48-39e3-478c-863d-65bfd252d017" providerId="ADAL" clId="{1CFEC9FE-5EB5-410A-9760-DE0D7E73BCC9}" dt="2022-09-17T21:18:15.230" v="1676"/>
        <pc:sldMkLst>
          <pc:docMk/>
          <pc:sldMk cId="1052505128" sldId="328"/>
        </pc:sldMkLst>
        <pc:spChg chg="mod">
          <ac:chgData name="Alex Pang" userId="b35f2c48-39e3-478c-863d-65bfd252d017" providerId="ADAL" clId="{1CFEC9FE-5EB5-410A-9760-DE0D7E73BCC9}" dt="2022-09-17T19:20:03.344" v="837" actId="20577"/>
          <ac:spMkLst>
            <pc:docMk/>
            <pc:sldMk cId="1052505128" sldId="328"/>
            <ac:spMk id="2" creationId="{0CE3B98E-B26D-262A-F423-DCBBB01FCE93}"/>
          </ac:spMkLst>
        </pc:spChg>
        <pc:spChg chg="del">
          <ac:chgData name="Alex Pang" userId="b35f2c48-39e3-478c-863d-65bfd252d017" providerId="ADAL" clId="{1CFEC9FE-5EB5-410A-9760-DE0D7E73BCC9}" dt="2022-09-17T19:20:06.828" v="838" actId="478"/>
          <ac:spMkLst>
            <pc:docMk/>
            <pc:sldMk cId="1052505128" sldId="328"/>
            <ac:spMk id="3" creationId="{97EF120E-A836-4E99-2E4F-7F8C2A416ECE}"/>
          </ac:spMkLst>
        </pc:spChg>
        <pc:spChg chg="add mod">
          <ac:chgData name="Alex Pang" userId="b35f2c48-39e3-478c-863d-65bfd252d017" providerId="ADAL" clId="{1CFEC9FE-5EB5-410A-9760-DE0D7E73BCC9}" dt="2022-09-17T19:20:36.549" v="844" actId="255"/>
          <ac:spMkLst>
            <pc:docMk/>
            <pc:sldMk cId="1052505128" sldId="328"/>
            <ac:spMk id="4" creationId="{5071867D-6DEB-0404-25E4-60466B5EE31B}"/>
          </ac:spMkLst>
        </pc:spChg>
      </pc:sldChg>
      <pc:sldChg chg="addSp delSp modSp new mod modAnim">
        <pc:chgData name="Alex Pang" userId="b35f2c48-39e3-478c-863d-65bfd252d017" providerId="ADAL" clId="{1CFEC9FE-5EB5-410A-9760-DE0D7E73BCC9}" dt="2022-09-17T21:19:04.056" v="1681" actId="20577"/>
        <pc:sldMkLst>
          <pc:docMk/>
          <pc:sldMk cId="2347875043" sldId="329"/>
        </pc:sldMkLst>
        <pc:spChg chg="mod">
          <ac:chgData name="Alex Pang" userId="b35f2c48-39e3-478c-863d-65bfd252d017" providerId="ADAL" clId="{1CFEC9FE-5EB5-410A-9760-DE0D7E73BCC9}" dt="2022-09-17T19:21:37.488" v="892" actId="20577"/>
          <ac:spMkLst>
            <pc:docMk/>
            <pc:sldMk cId="2347875043" sldId="329"/>
            <ac:spMk id="2" creationId="{AD7FBDFD-5796-2B31-3C8E-B6D837FF4DF5}"/>
          </ac:spMkLst>
        </pc:spChg>
        <pc:spChg chg="del">
          <ac:chgData name="Alex Pang" userId="b35f2c48-39e3-478c-863d-65bfd252d017" providerId="ADAL" clId="{1CFEC9FE-5EB5-410A-9760-DE0D7E73BCC9}" dt="2022-09-17T19:21:46.475" v="893" actId="478"/>
          <ac:spMkLst>
            <pc:docMk/>
            <pc:sldMk cId="2347875043" sldId="329"/>
            <ac:spMk id="3" creationId="{E89BABB7-53BA-DD30-7442-047AA786180C}"/>
          </ac:spMkLst>
        </pc:spChg>
        <pc:spChg chg="add mod">
          <ac:chgData name="Alex Pang" userId="b35f2c48-39e3-478c-863d-65bfd252d017" providerId="ADAL" clId="{1CFEC9FE-5EB5-410A-9760-DE0D7E73BCC9}" dt="2022-09-17T21:19:04.056" v="1681" actId="20577"/>
          <ac:spMkLst>
            <pc:docMk/>
            <pc:sldMk cId="2347875043" sldId="329"/>
            <ac:spMk id="4" creationId="{08C12FA8-4A4D-3746-4337-19E7C2459F02}"/>
          </ac:spMkLst>
        </pc:spChg>
      </pc:sldChg>
      <pc:sldChg chg="addSp delSp modSp new mod">
        <pc:chgData name="Alex Pang" userId="b35f2c48-39e3-478c-863d-65bfd252d017" providerId="ADAL" clId="{1CFEC9FE-5EB5-410A-9760-DE0D7E73BCC9}" dt="2022-09-17T21:19:30.916" v="1685" actId="1076"/>
        <pc:sldMkLst>
          <pc:docMk/>
          <pc:sldMk cId="3852677050" sldId="330"/>
        </pc:sldMkLst>
        <pc:spChg chg="mod">
          <ac:chgData name="Alex Pang" userId="b35f2c48-39e3-478c-863d-65bfd252d017" providerId="ADAL" clId="{1CFEC9FE-5EB5-410A-9760-DE0D7E73BCC9}" dt="2022-09-17T19:27:21.540" v="1010" actId="20577"/>
          <ac:spMkLst>
            <pc:docMk/>
            <pc:sldMk cId="3852677050" sldId="330"/>
            <ac:spMk id="2" creationId="{A6483C43-276D-B6B9-1229-CDBC2DFDCD78}"/>
          </ac:spMkLst>
        </pc:spChg>
        <pc:spChg chg="del">
          <ac:chgData name="Alex Pang" userId="b35f2c48-39e3-478c-863d-65bfd252d017" providerId="ADAL" clId="{1CFEC9FE-5EB5-410A-9760-DE0D7E73BCC9}" dt="2022-09-17T19:25:04.159" v="932" actId="478"/>
          <ac:spMkLst>
            <pc:docMk/>
            <pc:sldMk cId="3852677050" sldId="330"/>
            <ac:spMk id="3" creationId="{B73436F1-87B1-6984-8CC7-9AB57CF4BA40}"/>
          </ac:spMkLst>
        </pc:spChg>
        <pc:spChg chg="add mod">
          <ac:chgData name="Alex Pang" userId="b35f2c48-39e3-478c-863d-65bfd252d017" providerId="ADAL" clId="{1CFEC9FE-5EB5-410A-9760-DE0D7E73BCC9}" dt="2022-09-17T21:19:28.397" v="1684" actId="1076"/>
          <ac:spMkLst>
            <pc:docMk/>
            <pc:sldMk cId="3852677050" sldId="330"/>
            <ac:spMk id="6" creationId="{03ADD697-A857-E29B-5CA1-C7E6E327E54F}"/>
          </ac:spMkLst>
        </pc:spChg>
        <pc:graphicFrameChg chg="add mod">
          <ac:chgData name="Alex Pang" userId="b35f2c48-39e3-478c-863d-65bfd252d017" providerId="ADAL" clId="{1CFEC9FE-5EB5-410A-9760-DE0D7E73BCC9}" dt="2022-09-17T21:19:30.916" v="1685" actId="1076"/>
          <ac:graphicFrameMkLst>
            <pc:docMk/>
            <pc:sldMk cId="3852677050" sldId="330"/>
            <ac:graphicFrameMk id="5" creationId="{02F01F00-BED8-A8CE-1842-5C72FBBD1685}"/>
          </ac:graphicFrameMkLst>
        </pc:graphicFrameChg>
      </pc:sldChg>
      <pc:sldChg chg="delSp modSp new mod ord">
        <pc:chgData name="Alex Pang" userId="b35f2c48-39e3-478c-863d-65bfd252d017" providerId="ADAL" clId="{1CFEC9FE-5EB5-410A-9760-DE0D7E73BCC9}" dt="2022-09-17T20:48:08.693" v="1251" actId="1076"/>
        <pc:sldMkLst>
          <pc:docMk/>
          <pc:sldMk cId="2230433526" sldId="331"/>
        </pc:sldMkLst>
        <pc:spChg chg="del">
          <ac:chgData name="Alex Pang" userId="b35f2c48-39e3-478c-863d-65bfd252d017" providerId="ADAL" clId="{1CFEC9FE-5EB5-410A-9760-DE0D7E73BCC9}" dt="2022-09-17T20:47:51.271" v="1234" actId="478"/>
          <ac:spMkLst>
            <pc:docMk/>
            <pc:sldMk cId="2230433526" sldId="331"/>
            <ac:spMk id="2" creationId="{FEA324B4-DA76-E32F-EB7D-0D3FAB5E538E}"/>
          </ac:spMkLst>
        </pc:spChg>
        <pc:spChg chg="mod">
          <ac:chgData name="Alex Pang" userId="b35f2c48-39e3-478c-863d-65bfd252d017" providerId="ADAL" clId="{1CFEC9FE-5EB5-410A-9760-DE0D7E73BCC9}" dt="2022-09-17T20:48:08.693" v="1251" actId="1076"/>
          <ac:spMkLst>
            <pc:docMk/>
            <pc:sldMk cId="2230433526" sldId="331"/>
            <ac:spMk id="3" creationId="{147CFEF5-2063-6D92-1AD6-30C89DC3A7F0}"/>
          </ac:spMkLst>
        </pc:spChg>
      </pc:sldChg>
      <pc:sldChg chg="addSp delSp modSp new mod modAnim">
        <pc:chgData name="Alex Pang" userId="b35f2c48-39e3-478c-863d-65bfd252d017" providerId="ADAL" clId="{1CFEC9FE-5EB5-410A-9760-DE0D7E73BCC9}" dt="2022-09-17T21:20:16.983" v="1688"/>
        <pc:sldMkLst>
          <pc:docMk/>
          <pc:sldMk cId="802670870" sldId="332"/>
        </pc:sldMkLst>
        <pc:spChg chg="mod">
          <ac:chgData name="Alex Pang" userId="b35f2c48-39e3-478c-863d-65bfd252d017" providerId="ADAL" clId="{1CFEC9FE-5EB5-410A-9760-DE0D7E73BCC9}" dt="2022-09-17T19:31:13.369" v="1225" actId="20577"/>
          <ac:spMkLst>
            <pc:docMk/>
            <pc:sldMk cId="802670870" sldId="332"/>
            <ac:spMk id="2" creationId="{BDD17E7C-DF8D-ACA1-AFAB-B7892EE4D9ED}"/>
          </ac:spMkLst>
        </pc:spChg>
        <pc:spChg chg="del">
          <ac:chgData name="Alex Pang" userId="b35f2c48-39e3-478c-863d-65bfd252d017" providerId="ADAL" clId="{1CFEC9FE-5EB5-410A-9760-DE0D7E73BCC9}" dt="2022-09-17T19:31:33.429" v="1226" actId="478"/>
          <ac:spMkLst>
            <pc:docMk/>
            <pc:sldMk cId="802670870" sldId="332"/>
            <ac:spMk id="3" creationId="{9EB9284D-72AD-AF1B-C06C-0F02CC837221}"/>
          </ac:spMkLst>
        </pc:spChg>
        <pc:spChg chg="add">
          <ac:chgData name="Alex Pang" userId="b35f2c48-39e3-478c-863d-65bfd252d017" providerId="ADAL" clId="{1CFEC9FE-5EB5-410A-9760-DE0D7E73BCC9}" dt="2022-09-17T19:31:34.566" v="1227" actId="22"/>
          <ac:spMkLst>
            <pc:docMk/>
            <pc:sldMk cId="802670870" sldId="332"/>
            <ac:spMk id="5" creationId="{B340FADA-A2FE-00F6-8944-2C8686AE55DD}"/>
          </ac:spMkLst>
        </pc:spChg>
        <pc:spChg chg="add">
          <ac:chgData name="Alex Pang" userId="b35f2c48-39e3-478c-863d-65bfd252d017" providerId="ADAL" clId="{1CFEC9FE-5EB5-410A-9760-DE0D7E73BCC9}" dt="2022-09-17T19:31:43.884" v="1228" actId="22"/>
          <ac:spMkLst>
            <pc:docMk/>
            <pc:sldMk cId="802670870" sldId="332"/>
            <ac:spMk id="7" creationId="{03683FD4-8D2E-2760-D65B-E7AD71502749}"/>
          </ac:spMkLst>
        </pc:spChg>
        <pc:spChg chg="add mod">
          <ac:chgData name="Alex Pang" userId="b35f2c48-39e3-478c-863d-65bfd252d017" providerId="ADAL" clId="{1CFEC9FE-5EB5-410A-9760-DE0D7E73BCC9}" dt="2022-09-17T20:40:11.909" v="1231" actId="255"/>
          <ac:spMkLst>
            <pc:docMk/>
            <pc:sldMk cId="802670870" sldId="332"/>
            <ac:spMk id="8" creationId="{17FA26EC-4E4B-B2E2-2164-F6C454DFCCB2}"/>
          </ac:spMkLst>
        </pc:spChg>
      </pc:sldChg>
      <pc:sldChg chg="addSp modSp new mod modAnim">
        <pc:chgData name="Alex Pang" userId="b35f2c48-39e3-478c-863d-65bfd252d017" providerId="ADAL" clId="{1CFEC9FE-5EB5-410A-9760-DE0D7E73BCC9}" dt="2022-09-18T15:34:30.830" v="2786"/>
        <pc:sldMkLst>
          <pc:docMk/>
          <pc:sldMk cId="1432138545" sldId="333"/>
        </pc:sldMkLst>
        <pc:spChg chg="mod">
          <ac:chgData name="Alex Pang" userId="b35f2c48-39e3-478c-863d-65bfd252d017" providerId="ADAL" clId="{1CFEC9FE-5EB5-410A-9760-DE0D7E73BCC9}" dt="2022-09-17T20:48:20.514" v="1267" actId="20577"/>
          <ac:spMkLst>
            <pc:docMk/>
            <pc:sldMk cId="1432138545" sldId="333"/>
            <ac:spMk id="2" creationId="{79700874-B76C-9A1D-74A9-57461B6D5C8D}"/>
          </ac:spMkLst>
        </pc:spChg>
        <pc:spChg chg="mod">
          <ac:chgData name="Alex Pang" userId="b35f2c48-39e3-478c-863d-65bfd252d017" providerId="ADAL" clId="{1CFEC9FE-5EB5-410A-9760-DE0D7E73BCC9}" dt="2022-09-17T20:53:17.434" v="1354" actId="14100"/>
          <ac:spMkLst>
            <pc:docMk/>
            <pc:sldMk cId="1432138545" sldId="333"/>
            <ac:spMk id="3" creationId="{9A0030F3-DBA7-09D1-FA06-17C88B14875C}"/>
          </ac:spMkLst>
        </pc:spChg>
        <pc:spChg chg="add mod">
          <ac:chgData name="Alex Pang" userId="b35f2c48-39e3-478c-863d-65bfd252d017" providerId="ADAL" clId="{1CFEC9FE-5EB5-410A-9760-DE0D7E73BCC9}" dt="2022-09-17T20:53:22.086" v="1355" actId="1076"/>
          <ac:spMkLst>
            <pc:docMk/>
            <pc:sldMk cId="1432138545" sldId="333"/>
            <ac:spMk id="4" creationId="{8D32FF82-7CA3-EB4A-DEE1-C64508693B75}"/>
          </ac:spMkLst>
        </pc:spChg>
      </pc:sldChg>
      <pc:sldChg chg="addSp delSp modSp new mod modAnim">
        <pc:chgData name="Alex Pang" userId="b35f2c48-39e3-478c-863d-65bfd252d017" providerId="ADAL" clId="{1CFEC9FE-5EB5-410A-9760-DE0D7E73BCC9}" dt="2022-09-17T21:25:25.203" v="1722"/>
        <pc:sldMkLst>
          <pc:docMk/>
          <pc:sldMk cId="1558643697" sldId="334"/>
        </pc:sldMkLst>
        <pc:spChg chg="mod">
          <ac:chgData name="Alex Pang" userId="b35f2c48-39e3-478c-863d-65bfd252d017" providerId="ADAL" clId="{1CFEC9FE-5EB5-410A-9760-DE0D7E73BCC9}" dt="2022-09-17T20:51:04.487" v="1317" actId="20577"/>
          <ac:spMkLst>
            <pc:docMk/>
            <pc:sldMk cId="1558643697" sldId="334"/>
            <ac:spMk id="2" creationId="{99A3C984-8F20-CD56-69C7-C9CC02515080}"/>
          </ac:spMkLst>
        </pc:spChg>
        <pc:spChg chg="del">
          <ac:chgData name="Alex Pang" userId="b35f2c48-39e3-478c-863d-65bfd252d017" providerId="ADAL" clId="{1CFEC9FE-5EB5-410A-9760-DE0D7E73BCC9}" dt="2022-09-17T20:53:53.484" v="1356" actId="478"/>
          <ac:spMkLst>
            <pc:docMk/>
            <pc:sldMk cId="1558643697" sldId="334"/>
            <ac:spMk id="3" creationId="{084FD1A3-8AA4-B221-6483-C034DA65EDD8}"/>
          </ac:spMkLst>
        </pc:spChg>
        <pc:spChg chg="add mod">
          <ac:chgData name="Alex Pang" userId="b35f2c48-39e3-478c-863d-65bfd252d017" providerId="ADAL" clId="{1CFEC9FE-5EB5-410A-9760-DE0D7E73BCC9}" dt="2022-09-17T21:00:53.999" v="1448" actId="255"/>
          <ac:spMkLst>
            <pc:docMk/>
            <pc:sldMk cId="1558643697" sldId="334"/>
            <ac:spMk id="5" creationId="{4AED6BD0-8AF8-BD2C-FE25-B403BC3E6FC3}"/>
          </ac:spMkLst>
        </pc:spChg>
        <pc:spChg chg="add del mod">
          <ac:chgData name="Alex Pang" userId="b35f2c48-39e3-478c-863d-65bfd252d017" providerId="ADAL" clId="{1CFEC9FE-5EB5-410A-9760-DE0D7E73BCC9}" dt="2022-09-17T21:24:48.417" v="1711" actId="478"/>
          <ac:spMkLst>
            <pc:docMk/>
            <pc:sldMk cId="1558643697" sldId="334"/>
            <ac:spMk id="6" creationId="{563ED705-449D-9263-2CC5-02DF48A4939E}"/>
          </ac:spMkLst>
        </pc:spChg>
        <pc:spChg chg="add del mod">
          <ac:chgData name="Alex Pang" userId="b35f2c48-39e3-478c-863d-65bfd252d017" providerId="ADAL" clId="{1CFEC9FE-5EB5-410A-9760-DE0D7E73BCC9}" dt="2022-09-17T21:24:50.802" v="1714" actId="478"/>
          <ac:spMkLst>
            <pc:docMk/>
            <pc:sldMk cId="1558643697" sldId="334"/>
            <ac:spMk id="7" creationId="{06A4A3BC-9121-BC0A-6EE7-71F777AF26C1}"/>
          </ac:spMkLst>
        </pc:spChg>
        <pc:spChg chg="add del mod">
          <ac:chgData name="Alex Pang" userId="b35f2c48-39e3-478c-863d-65bfd252d017" providerId="ADAL" clId="{1CFEC9FE-5EB5-410A-9760-DE0D7E73BCC9}" dt="2022-09-17T21:24:53.642" v="1715" actId="478"/>
          <ac:spMkLst>
            <pc:docMk/>
            <pc:sldMk cId="1558643697" sldId="334"/>
            <ac:spMk id="10" creationId="{94E87DE4-D0A1-13BF-B9E3-DDED38D122B2}"/>
          </ac:spMkLst>
        </pc:spChg>
        <pc:spChg chg="add del mod">
          <ac:chgData name="Alex Pang" userId="b35f2c48-39e3-478c-863d-65bfd252d017" providerId="ADAL" clId="{1CFEC9FE-5EB5-410A-9760-DE0D7E73BCC9}" dt="2022-09-17T21:24:48.420" v="1713"/>
          <ac:spMkLst>
            <pc:docMk/>
            <pc:sldMk cId="1558643697" sldId="334"/>
            <ac:spMk id="11" creationId="{9820C545-D88D-7E68-1A61-997FE42DB829}"/>
          </ac:spMkLst>
        </pc:spChg>
        <pc:picChg chg="add del mod">
          <ac:chgData name="Alex Pang" userId="b35f2c48-39e3-478c-863d-65bfd252d017" providerId="ADAL" clId="{1CFEC9FE-5EB5-410A-9760-DE0D7E73BCC9}" dt="2022-09-17T21:24:56.296" v="1717" actId="478"/>
          <ac:picMkLst>
            <pc:docMk/>
            <pc:sldMk cId="1558643697" sldId="334"/>
            <ac:picMk id="8" creationId="{6FB71DBD-B16E-E8C8-FBBC-1EBE9499D04C}"/>
          </ac:picMkLst>
        </pc:picChg>
        <pc:picChg chg="add del mod">
          <ac:chgData name="Alex Pang" userId="b35f2c48-39e3-478c-863d-65bfd252d017" providerId="ADAL" clId="{1CFEC9FE-5EB5-410A-9760-DE0D7E73BCC9}" dt="2022-09-17T21:24:54.998" v="1716" actId="478"/>
          <ac:picMkLst>
            <pc:docMk/>
            <pc:sldMk cId="1558643697" sldId="334"/>
            <ac:picMk id="9" creationId="{CA223743-E8CC-349A-12B4-718EF7D3A311}"/>
          </ac:picMkLst>
        </pc:picChg>
        <pc:picChg chg="add mod">
          <ac:chgData name="Alex Pang" userId="b35f2c48-39e3-478c-863d-65bfd252d017" providerId="ADAL" clId="{1CFEC9FE-5EB5-410A-9760-DE0D7E73BCC9}" dt="2022-09-17T21:25:12.989" v="1720" actId="14100"/>
          <ac:picMkLst>
            <pc:docMk/>
            <pc:sldMk cId="1558643697" sldId="334"/>
            <ac:picMk id="13" creationId="{137AAD74-BDFB-3452-40E2-AD4436E68690}"/>
          </ac:picMkLst>
        </pc:picChg>
      </pc:sldChg>
      <pc:sldChg chg="modSp new mod">
        <pc:chgData name="Alex Pang" userId="b35f2c48-39e3-478c-863d-65bfd252d017" providerId="ADAL" clId="{1CFEC9FE-5EB5-410A-9760-DE0D7E73BCC9}" dt="2022-09-17T22:17:40.067" v="1759" actId="20577"/>
        <pc:sldMkLst>
          <pc:docMk/>
          <pc:sldMk cId="262199207" sldId="335"/>
        </pc:sldMkLst>
        <pc:spChg chg="mod">
          <ac:chgData name="Alex Pang" userId="b35f2c48-39e3-478c-863d-65bfd252d017" providerId="ADAL" clId="{1CFEC9FE-5EB5-410A-9760-DE0D7E73BCC9}" dt="2022-09-17T21:26:30.228" v="1751" actId="20577"/>
          <ac:spMkLst>
            <pc:docMk/>
            <pc:sldMk cId="262199207" sldId="335"/>
            <ac:spMk id="2" creationId="{E41E1726-5275-E1EE-EB53-B968B5E2D922}"/>
          </ac:spMkLst>
        </pc:spChg>
        <pc:spChg chg="mod">
          <ac:chgData name="Alex Pang" userId="b35f2c48-39e3-478c-863d-65bfd252d017" providerId="ADAL" clId="{1CFEC9FE-5EB5-410A-9760-DE0D7E73BCC9}" dt="2022-09-17T22:17:40.067" v="1759" actId="20577"/>
          <ac:spMkLst>
            <pc:docMk/>
            <pc:sldMk cId="262199207" sldId="335"/>
            <ac:spMk id="3" creationId="{C3F12139-16F4-9A28-9265-1B30F01693E1}"/>
          </ac:spMkLst>
        </pc:spChg>
      </pc:sldChg>
      <pc:sldChg chg="add del">
        <pc:chgData name="Alex Pang" userId="b35f2c48-39e3-478c-863d-65bfd252d017" providerId="ADAL" clId="{1CFEC9FE-5EB5-410A-9760-DE0D7E73BCC9}" dt="2022-09-17T21:23:59.324" v="1707" actId="2696"/>
        <pc:sldMkLst>
          <pc:docMk/>
          <pc:sldMk cId="909317312" sldId="336"/>
        </pc:sldMkLst>
      </pc:sldChg>
      <pc:sldChg chg="addSp delSp modSp new mod">
        <pc:chgData name="Alex Pang" userId="b35f2c48-39e3-478c-863d-65bfd252d017" providerId="ADAL" clId="{1CFEC9FE-5EB5-410A-9760-DE0D7E73BCC9}" dt="2022-09-17T22:21:27.985" v="1805" actId="1076"/>
        <pc:sldMkLst>
          <pc:docMk/>
          <pc:sldMk cId="3012469842" sldId="336"/>
        </pc:sldMkLst>
        <pc:spChg chg="mod">
          <ac:chgData name="Alex Pang" userId="b35f2c48-39e3-478c-863d-65bfd252d017" providerId="ADAL" clId="{1CFEC9FE-5EB5-410A-9760-DE0D7E73BCC9}" dt="2022-09-17T22:18:19.178" v="1779" actId="20577"/>
          <ac:spMkLst>
            <pc:docMk/>
            <pc:sldMk cId="3012469842" sldId="336"/>
            <ac:spMk id="2" creationId="{E4BD1868-8CCB-5AF7-D4DD-2EA34289118B}"/>
          </ac:spMkLst>
        </pc:spChg>
        <pc:spChg chg="del">
          <ac:chgData name="Alex Pang" userId="b35f2c48-39e3-478c-863d-65bfd252d017" providerId="ADAL" clId="{1CFEC9FE-5EB5-410A-9760-DE0D7E73BCC9}" dt="2022-09-17T22:18:29.739" v="1780" actId="22"/>
          <ac:spMkLst>
            <pc:docMk/>
            <pc:sldMk cId="3012469842" sldId="336"/>
            <ac:spMk id="3" creationId="{6287DC6D-2059-5653-5249-2E9E734FF7B6}"/>
          </ac:spMkLst>
        </pc:spChg>
        <pc:spChg chg="add mod">
          <ac:chgData name="Alex Pang" userId="b35f2c48-39e3-478c-863d-65bfd252d017" providerId="ADAL" clId="{1CFEC9FE-5EB5-410A-9760-DE0D7E73BCC9}" dt="2022-09-17T22:21:27.985" v="1805" actId="1076"/>
          <ac:spMkLst>
            <pc:docMk/>
            <pc:sldMk cId="3012469842" sldId="336"/>
            <ac:spMk id="5" creationId="{4459AE59-2267-CFBD-D39F-CCD22D9D12D1}"/>
          </ac:spMkLst>
        </pc:spChg>
        <pc:spChg chg="add mod">
          <ac:chgData name="Alex Pang" userId="b35f2c48-39e3-478c-863d-65bfd252d017" providerId="ADAL" clId="{1CFEC9FE-5EB5-410A-9760-DE0D7E73BCC9}" dt="2022-09-17T22:18:57.458" v="1785" actId="1076"/>
          <ac:spMkLst>
            <pc:docMk/>
            <pc:sldMk cId="3012469842" sldId="336"/>
            <ac:spMk id="7" creationId="{7666E9E9-42D8-5A69-1A45-01CFA2A0A9D1}"/>
          </ac:spMkLst>
        </pc:spChg>
        <pc:picChg chg="add mod">
          <ac:chgData name="Alex Pang" userId="b35f2c48-39e3-478c-863d-65bfd252d017" providerId="ADAL" clId="{1CFEC9FE-5EB5-410A-9760-DE0D7E73BCC9}" dt="2022-09-17T22:20:43.688" v="1801" actId="1076"/>
          <ac:picMkLst>
            <pc:docMk/>
            <pc:sldMk cId="3012469842" sldId="336"/>
            <ac:picMk id="9" creationId="{5B978205-AC3D-5ACE-1C97-54A293D01EEC}"/>
          </ac:picMkLst>
        </pc:picChg>
      </pc:sldChg>
      <pc:sldChg chg="delSp modSp new mod">
        <pc:chgData name="Alex Pang" userId="b35f2c48-39e3-478c-863d-65bfd252d017" providerId="ADAL" clId="{1CFEC9FE-5EB5-410A-9760-DE0D7E73BCC9}" dt="2022-09-17T22:22:14.353" v="1858" actId="1076"/>
        <pc:sldMkLst>
          <pc:docMk/>
          <pc:sldMk cId="2968915039" sldId="337"/>
        </pc:sldMkLst>
        <pc:spChg chg="del">
          <ac:chgData name="Alex Pang" userId="b35f2c48-39e3-478c-863d-65bfd252d017" providerId="ADAL" clId="{1CFEC9FE-5EB5-410A-9760-DE0D7E73BCC9}" dt="2022-09-17T22:21:38.982" v="1807" actId="478"/>
          <ac:spMkLst>
            <pc:docMk/>
            <pc:sldMk cId="2968915039" sldId="337"/>
            <ac:spMk id="2" creationId="{8CEDB3D2-08DC-CE87-971F-C366DE347287}"/>
          </ac:spMkLst>
        </pc:spChg>
        <pc:spChg chg="mod">
          <ac:chgData name="Alex Pang" userId="b35f2c48-39e3-478c-863d-65bfd252d017" providerId="ADAL" clId="{1CFEC9FE-5EB5-410A-9760-DE0D7E73BCC9}" dt="2022-09-17T22:22:14.353" v="1858" actId="1076"/>
          <ac:spMkLst>
            <pc:docMk/>
            <pc:sldMk cId="2968915039" sldId="337"/>
            <ac:spMk id="3" creationId="{48E35312-3581-4496-F426-2C108B9057D4}"/>
          </ac:spMkLst>
        </pc:spChg>
      </pc:sldChg>
      <pc:sldChg chg="addSp delSp modSp new mod modAnim">
        <pc:chgData name="Alex Pang" userId="b35f2c48-39e3-478c-863d-65bfd252d017" providerId="ADAL" clId="{1CFEC9FE-5EB5-410A-9760-DE0D7E73BCC9}" dt="2022-09-18T00:42:18.277" v="1966" actId="6549"/>
        <pc:sldMkLst>
          <pc:docMk/>
          <pc:sldMk cId="4237800745" sldId="338"/>
        </pc:sldMkLst>
        <pc:spChg chg="mod">
          <ac:chgData name="Alex Pang" userId="b35f2c48-39e3-478c-863d-65bfd252d017" providerId="ADAL" clId="{1CFEC9FE-5EB5-410A-9760-DE0D7E73BCC9}" dt="2022-09-17T22:22:37.316" v="1872" actId="20577"/>
          <ac:spMkLst>
            <pc:docMk/>
            <pc:sldMk cId="4237800745" sldId="338"/>
            <ac:spMk id="2" creationId="{975E5AD9-4307-8B6B-7E97-E14D4F82F74E}"/>
          </ac:spMkLst>
        </pc:spChg>
        <pc:spChg chg="del">
          <ac:chgData name="Alex Pang" userId="b35f2c48-39e3-478c-863d-65bfd252d017" providerId="ADAL" clId="{1CFEC9FE-5EB5-410A-9760-DE0D7E73BCC9}" dt="2022-09-17T22:22:52.501" v="1873" actId="478"/>
          <ac:spMkLst>
            <pc:docMk/>
            <pc:sldMk cId="4237800745" sldId="338"/>
            <ac:spMk id="3" creationId="{5D2458B0-A2AE-0705-1B7D-656E627ECACD}"/>
          </ac:spMkLst>
        </pc:spChg>
        <pc:spChg chg="add mod">
          <ac:chgData name="Alex Pang" userId="b35f2c48-39e3-478c-863d-65bfd252d017" providerId="ADAL" clId="{1CFEC9FE-5EB5-410A-9760-DE0D7E73BCC9}" dt="2022-09-18T00:42:18.277" v="1966" actId="6549"/>
          <ac:spMkLst>
            <pc:docMk/>
            <pc:sldMk cId="4237800745" sldId="338"/>
            <ac:spMk id="4" creationId="{CF713475-4795-0333-7101-486836D7B8F0}"/>
          </ac:spMkLst>
        </pc:spChg>
        <pc:spChg chg="add mod">
          <ac:chgData name="Alex Pang" userId="b35f2c48-39e3-478c-863d-65bfd252d017" providerId="ADAL" clId="{1CFEC9FE-5EB5-410A-9760-DE0D7E73BCC9}" dt="2022-09-18T00:35:46.573" v="1903" actId="255"/>
          <ac:spMkLst>
            <pc:docMk/>
            <pc:sldMk cId="4237800745" sldId="338"/>
            <ac:spMk id="8" creationId="{F54C9177-51D7-2EC0-5A98-CA49735AAF99}"/>
          </ac:spMkLst>
        </pc:spChg>
        <pc:picChg chg="add mod">
          <ac:chgData name="Alex Pang" userId="b35f2c48-39e3-478c-863d-65bfd252d017" providerId="ADAL" clId="{1CFEC9FE-5EB5-410A-9760-DE0D7E73BCC9}" dt="2022-09-18T00:38:08.478" v="1939" actId="1076"/>
          <ac:picMkLst>
            <pc:docMk/>
            <pc:sldMk cId="4237800745" sldId="338"/>
            <ac:picMk id="6" creationId="{4EC9610E-9A45-F990-76FF-0EBE97AE6E66}"/>
          </ac:picMkLst>
        </pc:picChg>
        <pc:picChg chg="add mod">
          <ac:chgData name="Alex Pang" userId="b35f2c48-39e3-478c-863d-65bfd252d017" providerId="ADAL" clId="{1CFEC9FE-5EB5-410A-9760-DE0D7E73BCC9}" dt="2022-09-18T00:36:06.740" v="1908" actId="14100"/>
          <ac:picMkLst>
            <pc:docMk/>
            <pc:sldMk cId="4237800745" sldId="338"/>
            <ac:picMk id="10" creationId="{764369C0-EC58-3AE2-7655-F97674ACEF59}"/>
          </ac:picMkLst>
        </pc:picChg>
      </pc:sldChg>
      <pc:sldChg chg="addSp modSp new mod modAnim">
        <pc:chgData name="Alex Pang" userId="b35f2c48-39e3-478c-863d-65bfd252d017" providerId="ADAL" clId="{1CFEC9FE-5EB5-410A-9760-DE0D7E73BCC9}" dt="2022-09-18T04:01:45.855" v="2071" actId="1076"/>
        <pc:sldMkLst>
          <pc:docMk/>
          <pc:sldMk cId="3497691800" sldId="339"/>
        </pc:sldMkLst>
        <pc:spChg chg="mod">
          <ac:chgData name="Alex Pang" userId="b35f2c48-39e3-478c-863d-65bfd252d017" providerId="ADAL" clId="{1CFEC9FE-5EB5-410A-9760-DE0D7E73BCC9}" dt="2022-09-18T00:43:20.171" v="1980" actId="20577"/>
          <ac:spMkLst>
            <pc:docMk/>
            <pc:sldMk cId="3497691800" sldId="339"/>
            <ac:spMk id="2" creationId="{A2A69A71-678D-52A1-A307-AF7E83FB007D}"/>
          </ac:spMkLst>
        </pc:spChg>
        <pc:spChg chg="mod">
          <ac:chgData name="Alex Pang" userId="b35f2c48-39e3-478c-863d-65bfd252d017" providerId="ADAL" clId="{1CFEC9FE-5EB5-410A-9760-DE0D7E73BCC9}" dt="2022-09-18T04:00:53.938" v="2055" actId="6549"/>
          <ac:spMkLst>
            <pc:docMk/>
            <pc:sldMk cId="3497691800" sldId="339"/>
            <ac:spMk id="3" creationId="{F944851B-79C8-710B-84D4-70B6E82079AA}"/>
          </ac:spMkLst>
        </pc:spChg>
        <pc:spChg chg="mod">
          <ac:chgData name="Alex Pang" userId="b35f2c48-39e3-478c-863d-65bfd252d017" providerId="ADAL" clId="{1CFEC9FE-5EB5-410A-9760-DE0D7E73BCC9}" dt="2022-09-18T03:57:00.253" v="2003"/>
          <ac:spMkLst>
            <pc:docMk/>
            <pc:sldMk cId="3497691800" sldId="339"/>
            <ac:spMk id="6" creationId="{94E35B77-8735-34DB-CCB1-073927609B90}"/>
          </ac:spMkLst>
        </pc:spChg>
        <pc:spChg chg="mod">
          <ac:chgData name="Alex Pang" userId="b35f2c48-39e3-478c-863d-65bfd252d017" providerId="ADAL" clId="{1CFEC9FE-5EB5-410A-9760-DE0D7E73BCC9}" dt="2022-09-18T03:57:00.253" v="2003"/>
          <ac:spMkLst>
            <pc:docMk/>
            <pc:sldMk cId="3497691800" sldId="339"/>
            <ac:spMk id="7" creationId="{E01853F7-2EFE-998E-16FB-6EBF17E7B946}"/>
          </ac:spMkLst>
        </pc:spChg>
        <pc:spChg chg="mod">
          <ac:chgData name="Alex Pang" userId="b35f2c48-39e3-478c-863d-65bfd252d017" providerId="ADAL" clId="{1CFEC9FE-5EB5-410A-9760-DE0D7E73BCC9}" dt="2022-09-18T03:57:00.253" v="2003"/>
          <ac:spMkLst>
            <pc:docMk/>
            <pc:sldMk cId="3497691800" sldId="339"/>
            <ac:spMk id="8" creationId="{E2231E42-A959-BC22-7344-14BD603F8AC7}"/>
          </ac:spMkLst>
        </pc:spChg>
        <pc:spChg chg="mod">
          <ac:chgData name="Alex Pang" userId="b35f2c48-39e3-478c-863d-65bfd252d017" providerId="ADAL" clId="{1CFEC9FE-5EB5-410A-9760-DE0D7E73BCC9}" dt="2022-09-18T03:57:00.253" v="2003"/>
          <ac:spMkLst>
            <pc:docMk/>
            <pc:sldMk cId="3497691800" sldId="339"/>
            <ac:spMk id="9" creationId="{8BF94F39-76AD-5D1C-C8A9-08148877C44C}"/>
          </ac:spMkLst>
        </pc:spChg>
        <pc:spChg chg="mod">
          <ac:chgData name="Alex Pang" userId="b35f2c48-39e3-478c-863d-65bfd252d017" providerId="ADAL" clId="{1CFEC9FE-5EB5-410A-9760-DE0D7E73BCC9}" dt="2022-09-18T03:57:00.253" v="2003"/>
          <ac:spMkLst>
            <pc:docMk/>
            <pc:sldMk cId="3497691800" sldId="339"/>
            <ac:spMk id="10" creationId="{2BE57A06-FFEA-1F42-69AA-3047ACBDDF03}"/>
          </ac:spMkLst>
        </pc:spChg>
        <pc:spChg chg="mod">
          <ac:chgData name="Alex Pang" userId="b35f2c48-39e3-478c-863d-65bfd252d017" providerId="ADAL" clId="{1CFEC9FE-5EB5-410A-9760-DE0D7E73BCC9}" dt="2022-09-18T03:57:00.253" v="2003"/>
          <ac:spMkLst>
            <pc:docMk/>
            <pc:sldMk cId="3497691800" sldId="339"/>
            <ac:spMk id="11" creationId="{8BC47F82-3435-FACD-310A-437EFFC4D605}"/>
          </ac:spMkLst>
        </pc:spChg>
        <pc:spChg chg="add mod">
          <ac:chgData name="Alex Pang" userId="b35f2c48-39e3-478c-863d-65bfd252d017" providerId="ADAL" clId="{1CFEC9FE-5EB5-410A-9760-DE0D7E73BCC9}" dt="2022-09-18T04:01:45.855" v="2071" actId="1076"/>
          <ac:spMkLst>
            <pc:docMk/>
            <pc:sldMk cId="3497691800" sldId="339"/>
            <ac:spMk id="12" creationId="{94B8F46F-9F39-155C-1AA4-A3D93FDBE127}"/>
          </ac:spMkLst>
        </pc:spChg>
        <pc:grpChg chg="add mod">
          <ac:chgData name="Alex Pang" userId="b35f2c48-39e3-478c-863d-65bfd252d017" providerId="ADAL" clId="{1CFEC9FE-5EB5-410A-9760-DE0D7E73BCC9}" dt="2022-09-18T03:59:46.404" v="2046" actId="1076"/>
          <ac:grpSpMkLst>
            <pc:docMk/>
            <pc:sldMk cId="3497691800" sldId="339"/>
            <ac:grpSpMk id="4" creationId="{D9976142-4957-AA34-94F6-FADB13625FA2}"/>
          </ac:grpSpMkLst>
        </pc:grpChg>
        <pc:grpChg chg="mod">
          <ac:chgData name="Alex Pang" userId="b35f2c48-39e3-478c-863d-65bfd252d017" providerId="ADAL" clId="{1CFEC9FE-5EB5-410A-9760-DE0D7E73BCC9}" dt="2022-09-18T03:57:00.253" v="2003"/>
          <ac:grpSpMkLst>
            <pc:docMk/>
            <pc:sldMk cId="3497691800" sldId="339"/>
            <ac:grpSpMk id="5" creationId="{BC665406-55A8-6886-ABBC-956CE182C24C}"/>
          </ac:grpSpMkLst>
        </pc:grpChg>
      </pc:sldChg>
      <pc:sldChg chg="addSp delSp modSp add mod delAnim modAnim">
        <pc:chgData name="Alex Pang" userId="b35f2c48-39e3-478c-863d-65bfd252d017" providerId="ADAL" clId="{1CFEC9FE-5EB5-410A-9760-DE0D7E73BCC9}" dt="2022-09-18T00:42:51.240" v="1973" actId="115"/>
        <pc:sldMkLst>
          <pc:docMk/>
          <pc:sldMk cId="202381656" sldId="340"/>
        </pc:sldMkLst>
        <pc:spChg chg="mod">
          <ac:chgData name="Alex Pang" userId="b35f2c48-39e3-478c-863d-65bfd252d017" providerId="ADAL" clId="{1CFEC9FE-5EB5-410A-9760-DE0D7E73BCC9}" dt="2022-09-18T00:42:51.240" v="1973" actId="115"/>
          <ac:spMkLst>
            <pc:docMk/>
            <pc:sldMk cId="202381656" sldId="340"/>
            <ac:spMk id="4" creationId="{CF713475-4795-0333-7101-486836D7B8F0}"/>
          </ac:spMkLst>
        </pc:spChg>
        <pc:picChg chg="add mod">
          <ac:chgData name="Alex Pang" userId="b35f2c48-39e3-478c-863d-65bfd252d017" providerId="ADAL" clId="{1CFEC9FE-5EB5-410A-9760-DE0D7E73BCC9}" dt="2022-09-18T00:40:21.762" v="1958" actId="1076"/>
          <ac:picMkLst>
            <pc:docMk/>
            <pc:sldMk cId="202381656" sldId="340"/>
            <ac:picMk id="5" creationId="{0D96A972-7268-A66C-28DB-0D559B23A8B7}"/>
          </ac:picMkLst>
        </pc:picChg>
        <pc:picChg chg="del">
          <ac:chgData name="Alex Pang" userId="b35f2c48-39e3-478c-863d-65bfd252d017" providerId="ADAL" clId="{1CFEC9FE-5EB5-410A-9760-DE0D7E73BCC9}" dt="2022-09-18T00:40:13.091" v="1955" actId="478"/>
          <ac:picMkLst>
            <pc:docMk/>
            <pc:sldMk cId="202381656" sldId="340"/>
            <ac:picMk id="6" creationId="{4EC9610E-9A45-F990-76FF-0EBE97AE6E66}"/>
          </ac:picMkLst>
        </pc:picChg>
      </pc:sldChg>
      <pc:sldChg chg="modSp new mod modAnim">
        <pc:chgData name="Alex Pang" userId="b35f2c48-39e3-478c-863d-65bfd252d017" providerId="ADAL" clId="{1CFEC9FE-5EB5-410A-9760-DE0D7E73BCC9}" dt="2022-09-18T04:05:48.530" v="2177" actId="207"/>
        <pc:sldMkLst>
          <pc:docMk/>
          <pc:sldMk cId="2874785885" sldId="341"/>
        </pc:sldMkLst>
        <pc:spChg chg="mod">
          <ac:chgData name="Alex Pang" userId="b35f2c48-39e3-478c-863d-65bfd252d017" providerId="ADAL" clId="{1CFEC9FE-5EB5-410A-9760-DE0D7E73BCC9}" dt="2022-09-18T04:02:43.902" v="2155" actId="20577"/>
          <ac:spMkLst>
            <pc:docMk/>
            <pc:sldMk cId="2874785885" sldId="341"/>
            <ac:spMk id="2" creationId="{1774B5C3-816C-D540-5013-0A4824BF6754}"/>
          </ac:spMkLst>
        </pc:spChg>
        <pc:spChg chg="mod">
          <ac:chgData name="Alex Pang" userId="b35f2c48-39e3-478c-863d-65bfd252d017" providerId="ADAL" clId="{1CFEC9FE-5EB5-410A-9760-DE0D7E73BCC9}" dt="2022-09-18T04:05:48.530" v="2177" actId="207"/>
          <ac:spMkLst>
            <pc:docMk/>
            <pc:sldMk cId="2874785885" sldId="341"/>
            <ac:spMk id="3" creationId="{B5D6CEFF-28FD-A6E6-5747-988E02EB6A37}"/>
          </ac:spMkLst>
        </pc:spChg>
      </pc:sldChg>
      <pc:sldChg chg="addSp delSp modSp new mod modAnim">
        <pc:chgData name="Alex Pang" userId="b35f2c48-39e3-478c-863d-65bfd252d017" providerId="ADAL" clId="{1CFEC9FE-5EB5-410A-9760-DE0D7E73BCC9}" dt="2022-09-18T04:13:13.822" v="2329"/>
        <pc:sldMkLst>
          <pc:docMk/>
          <pc:sldMk cId="1193652432" sldId="342"/>
        </pc:sldMkLst>
        <pc:spChg chg="mod">
          <ac:chgData name="Alex Pang" userId="b35f2c48-39e3-478c-863d-65bfd252d017" providerId="ADAL" clId="{1CFEC9FE-5EB5-410A-9760-DE0D7E73BCC9}" dt="2022-09-18T04:06:15.593" v="2192" actId="20577"/>
          <ac:spMkLst>
            <pc:docMk/>
            <pc:sldMk cId="1193652432" sldId="342"/>
            <ac:spMk id="2" creationId="{92619491-75E2-82B4-C01F-D8EF6E0E1CA7}"/>
          </ac:spMkLst>
        </pc:spChg>
        <pc:spChg chg="del">
          <ac:chgData name="Alex Pang" userId="b35f2c48-39e3-478c-863d-65bfd252d017" providerId="ADAL" clId="{1CFEC9FE-5EB5-410A-9760-DE0D7E73BCC9}" dt="2022-09-18T04:06:40.308" v="2193" actId="478"/>
          <ac:spMkLst>
            <pc:docMk/>
            <pc:sldMk cId="1193652432" sldId="342"/>
            <ac:spMk id="3" creationId="{C3D974EB-EEC4-5811-F4AB-0F643E47BC96}"/>
          </ac:spMkLst>
        </pc:spChg>
        <pc:spChg chg="add mod">
          <ac:chgData name="Alex Pang" userId="b35f2c48-39e3-478c-863d-65bfd252d017" providerId="ADAL" clId="{1CFEC9FE-5EB5-410A-9760-DE0D7E73BCC9}" dt="2022-09-18T04:11:07.373" v="2278" actId="5793"/>
          <ac:spMkLst>
            <pc:docMk/>
            <pc:sldMk cId="1193652432" sldId="342"/>
            <ac:spMk id="4" creationId="{313043AB-2854-DC96-0D3B-6A89F65C3E1C}"/>
          </ac:spMkLst>
        </pc:spChg>
        <pc:spChg chg="add mod">
          <ac:chgData name="Alex Pang" userId="b35f2c48-39e3-478c-863d-65bfd252d017" providerId="ADAL" clId="{1CFEC9FE-5EB5-410A-9760-DE0D7E73BCC9}" dt="2022-09-18T04:09:44.894" v="2235" actId="1076"/>
          <ac:spMkLst>
            <pc:docMk/>
            <pc:sldMk cId="1193652432" sldId="342"/>
            <ac:spMk id="5" creationId="{A2A0F71E-DBB2-D554-46EF-857BCD60E6F9}"/>
          </ac:spMkLst>
        </pc:spChg>
        <pc:spChg chg="add mod">
          <ac:chgData name="Alex Pang" userId="b35f2c48-39e3-478c-863d-65bfd252d017" providerId="ADAL" clId="{1CFEC9FE-5EB5-410A-9760-DE0D7E73BCC9}" dt="2022-09-18T04:09:07.690" v="2228" actId="1076"/>
          <ac:spMkLst>
            <pc:docMk/>
            <pc:sldMk cId="1193652432" sldId="342"/>
            <ac:spMk id="7" creationId="{1DE5C05C-D3D5-F635-78DD-64A5C21035E6}"/>
          </ac:spMkLst>
        </pc:spChg>
        <pc:spChg chg="add mod">
          <ac:chgData name="Alex Pang" userId="b35f2c48-39e3-478c-863d-65bfd252d017" providerId="ADAL" clId="{1CFEC9FE-5EB5-410A-9760-DE0D7E73BCC9}" dt="2022-09-18T04:08:59.003" v="2227" actId="1076"/>
          <ac:spMkLst>
            <pc:docMk/>
            <pc:sldMk cId="1193652432" sldId="342"/>
            <ac:spMk id="9" creationId="{BF23B41B-2C7E-4523-A67F-C3AE83083BD4}"/>
          </ac:spMkLst>
        </pc:spChg>
        <pc:spChg chg="add mod">
          <ac:chgData name="Alex Pang" userId="b35f2c48-39e3-478c-863d-65bfd252d017" providerId="ADAL" clId="{1CFEC9FE-5EB5-410A-9760-DE0D7E73BCC9}" dt="2022-09-18T04:11:16.613" v="2279" actId="1076"/>
          <ac:spMkLst>
            <pc:docMk/>
            <pc:sldMk cId="1193652432" sldId="342"/>
            <ac:spMk id="10" creationId="{74F11430-73C2-26B6-98C2-19C3E519F931}"/>
          </ac:spMkLst>
        </pc:spChg>
        <pc:spChg chg="add mod">
          <ac:chgData name="Alex Pang" userId="b35f2c48-39e3-478c-863d-65bfd252d017" providerId="ADAL" clId="{1CFEC9FE-5EB5-410A-9760-DE0D7E73BCC9}" dt="2022-09-18T04:11:50.587" v="2309" actId="14100"/>
          <ac:spMkLst>
            <pc:docMk/>
            <pc:sldMk cId="1193652432" sldId="342"/>
            <ac:spMk id="11" creationId="{56E3DD39-EDCC-9A43-5FC9-FB933C568C5E}"/>
          </ac:spMkLst>
        </pc:spChg>
      </pc:sldChg>
      <pc:sldChg chg="addSp delSp modSp new mod modAnim">
        <pc:chgData name="Alex Pang" userId="b35f2c48-39e3-478c-863d-65bfd252d017" providerId="ADAL" clId="{1CFEC9FE-5EB5-410A-9760-DE0D7E73BCC9}" dt="2022-09-18T04:34:03.479" v="2456"/>
        <pc:sldMkLst>
          <pc:docMk/>
          <pc:sldMk cId="1633324970" sldId="343"/>
        </pc:sldMkLst>
        <pc:spChg chg="mod">
          <ac:chgData name="Alex Pang" userId="b35f2c48-39e3-478c-863d-65bfd252d017" providerId="ADAL" clId="{1CFEC9FE-5EB5-410A-9760-DE0D7E73BCC9}" dt="2022-09-18T04:14:14.162" v="2342" actId="20577"/>
          <ac:spMkLst>
            <pc:docMk/>
            <pc:sldMk cId="1633324970" sldId="343"/>
            <ac:spMk id="2" creationId="{CAFDC17E-206A-7D07-CC0F-6A259E6E234A}"/>
          </ac:spMkLst>
        </pc:spChg>
        <pc:spChg chg="mod">
          <ac:chgData name="Alex Pang" userId="b35f2c48-39e3-478c-863d-65bfd252d017" providerId="ADAL" clId="{1CFEC9FE-5EB5-410A-9760-DE0D7E73BCC9}" dt="2022-09-18T04:32:49.045" v="2446" actId="1076"/>
          <ac:spMkLst>
            <pc:docMk/>
            <pc:sldMk cId="1633324970" sldId="343"/>
            <ac:spMk id="3" creationId="{DB9920DE-EEEB-E21B-94A5-6C2A2DE474A6}"/>
          </ac:spMkLst>
        </pc:spChg>
        <pc:spChg chg="add mod">
          <ac:chgData name="Alex Pang" userId="b35f2c48-39e3-478c-863d-65bfd252d017" providerId="ADAL" clId="{1CFEC9FE-5EB5-410A-9760-DE0D7E73BCC9}" dt="2022-09-18T04:28:29.932" v="2410" actId="207"/>
          <ac:spMkLst>
            <pc:docMk/>
            <pc:sldMk cId="1633324970" sldId="343"/>
            <ac:spMk id="4" creationId="{15FE8DFA-B84E-7EB5-42D5-89F736BB643D}"/>
          </ac:spMkLst>
        </pc:spChg>
        <pc:spChg chg="add mod">
          <ac:chgData name="Alex Pang" userId="b35f2c48-39e3-478c-863d-65bfd252d017" providerId="ADAL" clId="{1CFEC9FE-5EB5-410A-9760-DE0D7E73BCC9}" dt="2022-09-18T04:29:24.406" v="2417" actId="1076"/>
          <ac:spMkLst>
            <pc:docMk/>
            <pc:sldMk cId="1633324970" sldId="343"/>
            <ac:spMk id="5" creationId="{E78E388D-EE42-08FC-8818-4DC69B7DF766}"/>
          </ac:spMkLst>
        </pc:spChg>
        <pc:spChg chg="add mod">
          <ac:chgData name="Alex Pang" userId="b35f2c48-39e3-478c-863d-65bfd252d017" providerId="ADAL" clId="{1CFEC9FE-5EB5-410A-9760-DE0D7E73BCC9}" dt="2022-09-18T04:32:08.914" v="2438" actId="1076"/>
          <ac:spMkLst>
            <pc:docMk/>
            <pc:sldMk cId="1633324970" sldId="343"/>
            <ac:spMk id="11" creationId="{9884976D-8FFD-618B-36E2-0266BA792110}"/>
          </ac:spMkLst>
        </pc:spChg>
        <pc:spChg chg="add mod">
          <ac:chgData name="Alex Pang" userId="b35f2c48-39e3-478c-863d-65bfd252d017" providerId="ADAL" clId="{1CFEC9FE-5EB5-410A-9760-DE0D7E73BCC9}" dt="2022-09-18T04:32:12.061" v="2439" actId="1076"/>
          <ac:spMkLst>
            <pc:docMk/>
            <pc:sldMk cId="1633324970" sldId="343"/>
            <ac:spMk id="12" creationId="{D426E8E6-AB04-AB75-BB2A-F5EAE345385D}"/>
          </ac:spMkLst>
        </pc:spChg>
        <pc:spChg chg="add mod">
          <ac:chgData name="Alex Pang" userId="b35f2c48-39e3-478c-863d-65bfd252d017" providerId="ADAL" clId="{1CFEC9FE-5EB5-410A-9760-DE0D7E73BCC9}" dt="2022-09-18T04:33:46.758" v="2452" actId="1076"/>
          <ac:spMkLst>
            <pc:docMk/>
            <pc:sldMk cId="1633324970" sldId="343"/>
            <ac:spMk id="13" creationId="{3CE574DB-97FF-BD27-51FC-2D2E84C86E55}"/>
          </ac:spMkLst>
        </pc:spChg>
        <pc:grpChg chg="add del mod">
          <ac:chgData name="Alex Pang" userId="b35f2c48-39e3-478c-863d-65bfd252d017" providerId="ADAL" clId="{1CFEC9FE-5EB5-410A-9760-DE0D7E73BCC9}" dt="2022-09-18T04:30:09.102" v="2421" actId="478"/>
          <ac:grpSpMkLst>
            <pc:docMk/>
            <pc:sldMk cId="1633324970" sldId="343"/>
            <ac:grpSpMk id="6" creationId="{07D67627-0AB4-FBEB-9D3A-C968E0A9788A}"/>
          </ac:grpSpMkLst>
        </pc:grpChg>
        <pc:picChg chg="mod">
          <ac:chgData name="Alex Pang" userId="b35f2c48-39e3-478c-863d-65bfd252d017" providerId="ADAL" clId="{1CFEC9FE-5EB5-410A-9760-DE0D7E73BCC9}" dt="2022-09-18T04:30:05.052" v="2420"/>
          <ac:picMkLst>
            <pc:docMk/>
            <pc:sldMk cId="1633324970" sldId="343"/>
            <ac:picMk id="7" creationId="{B52D495E-CFF6-3345-C146-9B482B34CF35}"/>
          </ac:picMkLst>
        </pc:picChg>
        <pc:picChg chg="mod">
          <ac:chgData name="Alex Pang" userId="b35f2c48-39e3-478c-863d-65bfd252d017" providerId="ADAL" clId="{1CFEC9FE-5EB5-410A-9760-DE0D7E73BCC9}" dt="2022-09-18T04:30:05.052" v="2420"/>
          <ac:picMkLst>
            <pc:docMk/>
            <pc:sldMk cId="1633324970" sldId="343"/>
            <ac:picMk id="8" creationId="{491285FB-DBF3-D4E8-1B69-02BD63A5D404}"/>
          </ac:picMkLst>
        </pc:picChg>
        <pc:picChg chg="mod">
          <ac:chgData name="Alex Pang" userId="b35f2c48-39e3-478c-863d-65bfd252d017" providerId="ADAL" clId="{1CFEC9FE-5EB5-410A-9760-DE0D7E73BCC9}" dt="2022-09-18T04:30:05.052" v="2420"/>
          <ac:picMkLst>
            <pc:docMk/>
            <pc:sldMk cId="1633324970" sldId="343"/>
            <ac:picMk id="9" creationId="{C952256C-35AB-072B-81BF-A6A8FF23EEA7}"/>
          </ac:picMkLst>
        </pc:picChg>
        <pc:picChg chg="mod">
          <ac:chgData name="Alex Pang" userId="b35f2c48-39e3-478c-863d-65bfd252d017" providerId="ADAL" clId="{1CFEC9FE-5EB5-410A-9760-DE0D7E73BCC9}" dt="2022-09-18T04:30:05.052" v="2420"/>
          <ac:picMkLst>
            <pc:docMk/>
            <pc:sldMk cId="1633324970" sldId="343"/>
            <ac:picMk id="10" creationId="{C9D33CC4-8057-3B3A-11B6-2F2A218F4187}"/>
          </ac:picMkLst>
        </pc:picChg>
      </pc:sldChg>
      <pc:sldChg chg="addSp modSp new mod modAnim">
        <pc:chgData name="Alex Pang" userId="b35f2c48-39e3-478c-863d-65bfd252d017" providerId="ADAL" clId="{1CFEC9FE-5EB5-410A-9760-DE0D7E73BCC9}" dt="2022-09-18T04:39:39.035" v="2602" actId="207"/>
        <pc:sldMkLst>
          <pc:docMk/>
          <pc:sldMk cId="192276634" sldId="344"/>
        </pc:sldMkLst>
        <pc:spChg chg="mod">
          <ac:chgData name="Alex Pang" userId="b35f2c48-39e3-478c-863d-65bfd252d017" providerId="ADAL" clId="{1CFEC9FE-5EB5-410A-9760-DE0D7E73BCC9}" dt="2022-09-18T04:35:01.747" v="2471" actId="20577"/>
          <ac:spMkLst>
            <pc:docMk/>
            <pc:sldMk cId="192276634" sldId="344"/>
            <ac:spMk id="2" creationId="{E204B7C9-7CCA-48FE-E1F0-0DE89A45666E}"/>
          </ac:spMkLst>
        </pc:spChg>
        <pc:spChg chg="mod">
          <ac:chgData name="Alex Pang" userId="b35f2c48-39e3-478c-863d-65bfd252d017" providerId="ADAL" clId="{1CFEC9FE-5EB5-410A-9760-DE0D7E73BCC9}" dt="2022-09-18T04:38:44.986" v="2593" actId="27636"/>
          <ac:spMkLst>
            <pc:docMk/>
            <pc:sldMk cId="192276634" sldId="344"/>
            <ac:spMk id="3" creationId="{E7AFC540-2E2D-5600-D158-DA4C2198D95E}"/>
          </ac:spMkLst>
        </pc:spChg>
        <pc:spChg chg="add mod">
          <ac:chgData name="Alex Pang" userId="b35f2c48-39e3-478c-863d-65bfd252d017" providerId="ADAL" clId="{1CFEC9FE-5EB5-410A-9760-DE0D7E73BCC9}" dt="2022-09-18T04:37:43.836" v="2497" actId="1076"/>
          <ac:spMkLst>
            <pc:docMk/>
            <pc:sldMk cId="192276634" sldId="344"/>
            <ac:spMk id="4" creationId="{72566EEF-0BE3-7E11-36DA-4AA54CB1FDB5}"/>
          </ac:spMkLst>
        </pc:spChg>
        <pc:spChg chg="mod">
          <ac:chgData name="Alex Pang" userId="b35f2c48-39e3-478c-863d-65bfd252d017" providerId="ADAL" clId="{1CFEC9FE-5EB5-410A-9760-DE0D7E73BCC9}" dt="2022-09-18T04:38:58.946" v="2594"/>
          <ac:spMkLst>
            <pc:docMk/>
            <pc:sldMk cId="192276634" sldId="344"/>
            <ac:spMk id="6" creationId="{9B2F757C-C86B-0A1F-6F88-F8148BDE9B95}"/>
          </ac:spMkLst>
        </pc:spChg>
        <pc:spChg chg="mod">
          <ac:chgData name="Alex Pang" userId="b35f2c48-39e3-478c-863d-65bfd252d017" providerId="ADAL" clId="{1CFEC9FE-5EB5-410A-9760-DE0D7E73BCC9}" dt="2022-09-18T04:38:58.946" v="2594"/>
          <ac:spMkLst>
            <pc:docMk/>
            <pc:sldMk cId="192276634" sldId="344"/>
            <ac:spMk id="8" creationId="{9053B57F-CF11-ED0C-FA8C-EA4257A7381F}"/>
          </ac:spMkLst>
        </pc:spChg>
        <pc:spChg chg="mod">
          <ac:chgData name="Alex Pang" userId="b35f2c48-39e3-478c-863d-65bfd252d017" providerId="ADAL" clId="{1CFEC9FE-5EB5-410A-9760-DE0D7E73BCC9}" dt="2022-09-18T04:38:58.946" v="2594"/>
          <ac:spMkLst>
            <pc:docMk/>
            <pc:sldMk cId="192276634" sldId="344"/>
            <ac:spMk id="9" creationId="{40F542AF-F399-7728-7244-B26F6A2BDAEF}"/>
          </ac:spMkLst>
        </pc:spChg>
        <pc:spChg chg="mod">
          <ac:chgData name="Alex Pang" userId="b35f2c48-39e3-478c-863d-65bfd252d017" providerId="ADAL" clId="{1CFEC9FE-5EB5-410A-9760-DE0D7E73BCC9}" dt="2022-09-18T04:38:58.946" v="2594"/>
          <ac:spMkLst>
            <pc:docMk/>
            <pc:sldMk cId="192276634" sldId="344"/>
            <ac:spMk id="10" creationId="{55A87074-B8B6-E5C7-50A5-CA1BA0E786AA}"/>
          </ac:spMkLst>
        </pc:spChg>
        <pc:spChg chg="mod">
          <ac:chgData name="Alex Pang" userId="b35f2c48-39e3-478c-863d-65bfd252d017" providerId="ADAL" clId="{1CFEC9FE-5EB5-410A-9760-DE0D7E73BCC9}" dt="2022-09-18T04:38:58.946" v="2594"/>
          <ac:spMkLst>
            <pc:docMk/>
            <pc:sldMk cId="192276634" sldId="344"/>
            <ac:spMk id="11" creationId="{19A846D2-8260-4AA4-2553-AC510E1ABCE4}"/>
          </ac:spMkLst>
        </pc:spChg>
        <pc:spChg chg="mod">
          <ac:chgData name="Alex Pang" userId="b35f2c48-39e3-478c-863d-65bfd252d017" providerId="ADAL" clId="{1CFEC9FE-5EB5-410A-9760-DE0D7E73BCC9}" dt="2022-09-18T04:38:58.946" v="2594"/>
          <ac:spMkLst>
            <pc:docMk/>
            <pc:sldMk cId="192276634" sldId="344"/>
            <ac:spMk id="12" creationId="{040758CD-7599-DFBF-EE5A-9DA42D6FAAFD}"/>
          </ac:spMkLst>
        </pc:spChg>
        <pc:spChg chg="add mod">
          <ac:chgData name="Alex Pang" userId="b35f2c48-39e3-478c-863d-65bfd252d017" providerId="ADAL" clId="{1CFEC9FE-5EB5-410A-9760-DE0D7E73BCC9}" dt="2022-09-18T04:39:39.035" v="2602" actId="207"/>
          <ac:spMkLst>
            <pc:docMk/>
            <pc:sldMk cId="192276634" sldId="344"/>
            <ac:spMk id="13" creationId="{5B51F29B-946C-6191-0E58-4F4045E03704}"/>
          </ac:spMkLst>
        </pc:spChg>
        <pc:grpChg chg="add mod">
          <ac:chgData name="Alex Pang" userId="b35f2c48-39e3-478c-863d-65bfd252d017" providerId="ADAL" clId="{1CFEC9FE-5EB5-410A-9760-DE0D7E73BCC9}" dt="2022-09-18T04:39:29.574" v="2599" actId="14100"/>
          <ac:grpSpMkLst>
            <pc:docMk/>
            <pc:sldMk cId="192276634" sldId="344"/>
            <ac:grpSpMk id="5" creationId="{45B64E3C-2FA6-A580-F2ED-41FEB8936D0F}"/>
          </ac:grpSpMkLst>
        </pc:grpChg>
        <pc:grpChg chg="mod">
          <ac:chgData name="Alex Pang" userId="b35f2c48-39e3-478c-863d-65bfd252d017" providerId="ADAL" clId="{1CFEC9FE-5EB5-410A-9760-DE0D7E73BCC9}" dt="2022-09-18T04:38:58.946" v="2594"/>
          <ac:grpSpMkLst>
            <pc:docMk/>
            <pc:sldMk cId="192276634" sldId="344"/>
            <ac:grpSpMk id="7" creationId="{C88502B7-5B2C-5AF0-3AEB-9841DE81E7BA}"/>
          </ac:grpSpMkLst>
        </pc:grpChg>
      </pc:sldChg>
      <pc:sldChg chg="modSp new mod modAnim">
        <pc:chgData name="Alex Pang" userId="b35f2c48-39e3-478c-863d-65bfd252d017" providerId="ADAL" clId="{1CFEC9FE-5EB5-410A-9760-DE0D7E73BCC9}" dt="2022-09-18T15:16:36.559" v="2707" actId="113"/>
        <pc:sldMkLst>
          <pc:docMk/>
          <pc:sldMk cId="2067816779" sldId="345"/>
        </pc:sldMkLst>
        <pc:spChg chg="mod">
          <ac:chgData name="Alex Pang" userId="b35f2c48-39e3-478c-863d-65bfd252d017" providerId="ADAL" clId="{1CFEC9FE-5EB5-410A-9760-DE0D7E73BCC9}" dt="2022-09-18T04:41:21.600" v="2683" actId="20577"/>
          <ac:spMkLst>
            <pc:docMk/>
            <pc:sldMk cId="2067816779" sldId="345"/>
            <ac:spMk id="2" creationId="{6CB4C862-9F08-84BE-3FA7-F90108B3002D}"/>
          </ac:spMkLst>
        </pc:spChg>
        <pc:spChg chg="mod">
          <ac:chgData name="Alex Pang" userId="b35f2c48-39e3-478c-863d-65bfd252d017" providerId="ADAL" clId="{1CFEC9FE-5EB5-410A-9760-DE0D7E73BCC9}" dt="2022-09-18T15:16:36.559" v="2707" actId="113"/>
          <ac:spMkLst>
            <pc:docMk/>
            <pc:sldMk cId="2067816779" sldId="345"/>
            <ac:spMk id="3" creationId="{511184FD-DE7D-E40A-1242-2958E1E7A712}"/>
          </ac:spMkLst>
        </pc:spChg>
      </pc:sldChg>
      <pc:sldChg chg="modSp add mod ord">
        <pc:chgData name="Alex Pang" userId="b35f2c48-39e3-478c-863d-65bfd252d017" providerId="ADAL" clId="{1CFEC9FE-5EB5-410A-9760-DE0D7E73BCC9}" dt="2022-09-18T04:41:11.314" v="2670" actId="27636"/>
        <pc:sldMkLst>
          <pc:docMk/>
          <pc:sldMk cId="2731855837" sldId="346"/>
        </pc:sldMkLst>
        <pc:spChg chg="mod">
          <ac:chgData name="Alex Pang" userId="b35f2c48-39e3-478c-863d-65bfd252d017" providerId="ADAL" clId="{1CFEC9FE-5EB5-410A-9760-DE0D7E73BCC9}" dt="2022-09-18T04:41:11.314" v="2670" actId="27636"/>
          <ac:spMkLst>
            <pc:docMk/>
            <pc:sldMk cId="2731855837" sldId="346"/>
            <ac:spMk id="3" creationId="{48E35312-3581-4496-F426-2C108B9057D4}"/>
          </ac:spMkLst>
        </pc:spChg>
      </pc:sldChg>
      <pc:sldChg chg="modSp add modAnim">
        <pc:chgData name="Alex Pang" userId="b35f2c48-39e3-478c-863d-65bfd252d017" providerId="ADAL" clId="{1CFEC9FE-5EB5-410A-9760-DE0D7E73BCC9}" dt="2022-09-18T15:32:10.355" v="2770" actId="207"/>
        <pc:sldMkLst>
          <pc:docMk/>
          <pc:sldMk cId="3502090234" sldId="347"/>
        </pc:sldMkLst>
        <pc:spChg chg="mod">
          <ac:chgData name="Alex Pang" userId="b35f2c48-39e3-478c-863d-65bfd252d017" providerId="ADAL" clId="{1CFEC9FE-5EB5-410A-9760-DE0D7E73BCC9}" dt="2022-09-18T15:32:10.355" v="2770" actId="207"/>
          <ac:spMkLst>
            <pc:docMk/>
            <pc:sldMk cId="3502090234" sldId="347"/>
            <ac:spMk id="3" creationId="{511184FD-DE7D-E40A-1242-2958E1E7A712}"/>
          </ac:spMkLst>
        </pc:spChg>
      </pc:sldChg>
      <pc:sldChg chg="new del">
        <pc:chgData name="Alex Pang" userId="b35f2c48-39e3-478c-863d-65bfd252d017" providerId="ADAL" clId="{1CFEC9FE-5EB5-410A-9760-DE0D7E73BCC9}" dt="2022-09-18T15:16:41.225" v="2708" actId="47"/>
        <pc:sldMkLst>
          <pc:docMk/>
          <pc:sldMk cId="3640837722" sldId="347"/>
        </pc:sldMkLst>
      </pc:sldChg>
      <pc:sldChg chg="modSp add del">
        <pc:chgData name="Alex Pang" userId="b35f2c48-39e3-478c-863d-65bfd252d017" providerId="ADAL" clId="{1CFEC9FE-5EB5-410A-9760-DE0D7E73BCC9}" dt="2022-09-18T15:15:33.099" v="2698" actId="47"/>
        <pc:sldMkLst>
          <pc:docMk/>
          <pc:sldMk cId="1522790044" sldId="348"/>
        </pc:sldMkLst>
        <pc:spChg chg="mod">
          <ac:chgData name="Alex Pang" userId="b35f2c48-39e3-478c-863d-65bfd252d017" providerId="ADAL" clId="{1CFEC9FE-5EB5-410A-9760-DE0D7E73BCC9}" dt="2022-09-18T15:15:09.469" v="2693" actId="115"/>
          <ac:spMkLst>
            <pc:docMk/>
            <pc:sldMk cId="1522790044" sldId="348"/>
            <ac:spMk id="3" creationId="{511184FD-DE7D-E40A-1242-2958E1E7A712}"/>
          </ac:spMkLst>
        </pc:spChg>
      </pc:sldChg>
      <pc:sldChg chg="modSp new del mod modAnim">
        <pc:chgData name="Alex Pang" userId="b35f2c48-39e3-478c-863d-65bfd252d017" providerId="ADAL" clId="{1CFEC9FE-5EB5-410A-9760-DE0D7E73BCC9}" dt="2022-09-18T15:41:28.194" v="2888" actId="2696"/>
        <pc:sldMkLst>
          <pc:docMk/>
          <pc:sldMk cId="3705424061" sldId="348"/>
        </pc:sldMkLst>
        <pc:spChg chg="mod">
          <ac:chgData name="Alex Pang" userId="b35f2c48-39e3-478c-863d-65bfd252d017" providerId="ADAL" clId="{1CFEC9FE-5EB5-410A-9760-DE0D7E73BCC9}" dt="2022-09-18T15:32:40.956" v="2781" actId="20577"/>
          <ac:spMkLst>
            <pc:docMk/>
            <pc:sldMk cId="3705424061" sldId="348"/>
            <ac:spMk id="2" creationId="{D61515CE-54CC-CD7C-1A61-120CF8EE73BF}"/>
          </ac:spMkLst>
        </pc:spChg>
        <pc:spChg chg="mod">
          <ac:chgData name="Alex Pang" userId="b35f2c48-39e3-478c-863d-65bfd252d017" providerId="ADAL" clId="{1CFEC9FE-5EB5-410A-9760-DE0D7E73BCC9}" dt="2022-09-18T15:38:02.750" v="2802" actId="20577"/>
          <ac:spMkLst>
            <pc:docMk/>
            <pc:sldMk cId="3705424061" sldId="348"/>
            <ac:spMk id="3" creationId="{719B8BB1-DCCB-1645-614E-B22933D53EA7}"/>
          </ac:spMkLst>
        </pc:spChg>
      </pc:sldChg>
      <pc:sldChg chg="modSp add mod modAnim">
        <pc:chgData name="Alex Pang" userId="b35f2c48-39e3-478c-863d-65bfd252d017" providerId="ADAL" clId="{1CFEC9FE-5EB5-410A-9760-DE0D7E73BCC9}" dt="2022-09-18T15:42:24.712" v="2897" actId="20577"/>
        <pc:sldMkLst>
          <pc:docMk/>
          <pc:sldMk cId="66439740" sldId="349"/>
        </pc:sldMkLst>
        <pc:spChg chg="mod">
          <ac:chgData name="Alex Pang" userId="b35f2c48-39e3-478c-863d-65bfd252d017" providerId="ADAL" clId="{1CFEC9FE-5EB5-410A-9760-DE0D7E73BCC9}" dt="2022-09-18T15:42:24.712" v="2897" actId="20577"/>
          <ac:spMkLst>
            <pc:docMk/>
            <pc:sldMk cId="66439740" sldId="349"/>
            <ac:spMk id="3" creationId="{719B8BB1-DCCB-1645-614E-B22933D53EA7}"/>
          </ac:spMkLst>
        </pc:spChg>
      </pc:sldChg>
      <pc:sldChg chg="modSp add">
        <pc:chgData name="Alex Pang" userId="b35f2c48-39e3-478c-863d-65bfd252d017" providerId="ADAL" clId="{1CFEC9FE-5EB5-410A-9760-DE0D7E73BCC9}" dt="2022-09-18T15:42:41.429" v="2901" actId="20577"/>
        <pc:sldMkLst>
          <pc:docMk/>
          <pc:sldMk cId="2803912833" sldId="350"/>
        </pc:sldMkLst>
        <pc:spChg chg="mod">
          <ac:chgData name="Alex Pang" userId="b35f2c48-39e3-478c-863d-65bfd252d017" providerId="ADAL" clId="{1CFEC9FE-5EB5-410A-9760-DE0D7E73BCC9}" dt="2022-09-18T15:42:41.429" v="2901" actId="20577"/>
          <ac:spMkLst>
            <pc:docMk/>
            <pc:sldMk cId="2803912833" sldId="350"/>
            <ac:spMk id="3" creationId="{719B8BB1-DCCB-1645-614E-B22933D53EA7}"/>
          </ac:spMkLst>
        </pc:spChg>
      </pc:sldChg>
      <pc:sldChg chg="modSp new mod modAnim">
        <pc:chgData name="Alex Pang" userId="b35f2c48-39e3-478c-863d-65bfd252d017" providerId="ADAL" clId="{1CFEC9FE-5EB5-410A-9760-DE0D7E73BCC9}" dt="2022-09-18T15:46:48.655" v="3176" actId="20577"/>
        <pc:sldMkLst>
          <pc:docMk/>
          <pc:sldMk cId="690960651" sldId="351"/>
        </pc:sldMkLst>
        <pc:spChg chg="mod">
          <ac:chgData name="Alex Pang" userId="b35f2c48-39e3-478c-863d-65bfd252d017" providerId="ADAL" clId="{1CFEC9FE-5EB5-410A-9760-DE0D7E73BCC9}" dt="2022-09-18T15:42:56.501" v="2918" actId="20577"/>
          <ac:spMkLst>
            <pc:docMk/>
            <pc:sldMk cId="690960651" sldId="351"/>
            <ac:spMk id="2" creationId="{714F02B3-6F70-B42C-7C46-7D081D441701}"/>
          </ac:spMkLst>
        </pc:spChg>
        <pc:spChg chg="mod">
          <ac:chgData name="Alex Pang" userId="b35f2c48-39e3-478c-863d-65bfd252d017" providerId="ADAL" clId="{1CFEC9FE-5EB5-410A-9760-DE0D7E73BCC9}" dt="2022-09-18T15:46:48.655" v="3176" actId="20577"/>
          <ac:spMkLst>
            <pc:docMk/>
            <pc:sldMk cId="690960651" sldId="351"/>
            <ac:spMk id="3" creationId="{6D1905AB-7282-1EF1-0802-42C5959BB5AD}"/>
          </ac:spMkLst>
        </pc:spChg>
      </pc:sldChg>
      <pc:sldChg chg="modSp new mod modAnim">
        <pc:chgData name="Alex Pang" userId="b35f2c48-39e3-478c-863d-65bfd252d017" providerId="ADAL" clId="{1CFEC9FE-5EB5-410A-9760-DE0D7E73BCC9}" dt="2022-09-18T15:50:40.732" v="3290" actId="207"/>
        <pc:sldMkLst>
          <pc:docMk/>
          <pc:sldMk cId="166727519" sldId="352"/>
        </pc:sldMkLst>
        <pc:spChg chg="mod">
          <ac:chgData name="Alex Pang" userId="b35f2c48-39e3-478c-863d-65bfd252d017" providerId="ADAL" clId="{1CFEC9FE-5EB5-410A-9760-DE0D7E73BCC9}" dt="2022-09-18T15:48:27.829" v="3269" actId="255"/>
          <ac:spMkLst>
            <pc:docMk/>
            <pc:sldMk cId="166727519" sldId="352"/>
            <ac:spMk id="2" creationId="{6CD8BCFC-F181-14DC-94F1-8B394D042946}"/>
          </ac:spMkLst>
        </pc:spChg>
        <pc:spChg chg="mod">
          <ac:chgData name="Alex Pang" userId="b35f2c48-39e3-478c-863d-65bfd252d017" providerId="ADAL" clId="{1CFEC9FE-5EB5-410A-9760-DE0D7E73BCC9}" dt="2022-09-18T15:50:40.732" v="3290" actId="207"/>
          <ac:spMkLst>
            <pc:docMk/>
            <pc:sldMk cId="166727519" sldId="352"/>
            <ac:spMk id="3" creationId="{657B37BB-D632-F828-74DB-B07463A85C92}"/>
          </ac:spMkLst>
        </pc:spChg>
      </pc:sldChg>
      <pc:sldChg chg="addSp delSp modSp new mod modAnim">
        <pc:chgData name="Alex Pang" userId="b35f2c48-39e3-478c-863d-65bfd252d017" providerId="ADAL" clId="{1CFEC9FE-5EB5-410A-9760-DE0D7E73BCC9}" dt="2022-09-18T15:56:46.885" v="3414" actId="255"/>
        <pc:sldMkLst>
          <pc:docMk/>
          <pc:sldMk cId="3671846862" sldId="353"/>
        </pc:sldMkLst>
        <pc:spChg chg="mod">
          <ac:chgData name="Alex Pang" userId="b35f2c48-39e3-478c-863d-65bfd252d017" providerId="ADAL" clId="{1CFEC9FE-5EB5-410A-9760-DE0D7E73BCC9}" dt="2022-09-18T15:51:14.316" v="3307" actId="20577"/>
          <ac:spMkLst>
            <pc:docMk/>
            <pc:sldMk cId="3671846862" sldId="353"/>
            <ac:spMk id="2" creationId="{1997A554-C7EA-347A-B4CA-96BB17623528}"/>
          </ac:spMkLst>
        </pc:spChg>
        <pc:spChg chg="del">
          <ac:chgData name="Alex Pang" userId="b35f2c48-39e3-478c-863d-65bfd252d017" providerId="ADAL" clId="{1CFEC9FE-5EB5-410A-9760-DE0D7E73BCC9}" dt="2022-09-18T15:51:26.995" v="3308" actId="478"/>
          <ac:spMkLst>
            <pc:docMk/>
            <pc:sldMk cId="3671846862" sldId="353"/>
            <ac:spMk id="3" creationId="{2B4A946E-13F7-5B6F-5A6F-623367408C5E}"/>
          </ac:spMkLst>
        </pc:spChg>
        <pc:spChg chg="add del mod">
          <ac:chgData name="Alex Pang" userId="b35f2c48-39e3-478c-863d-65bfd252d017" providerId="ADAL" clId="{1CFEC9FE-5EB5-410A-9760-DE0D7E73BCC9}" dt="2022-09-18T15:51:35.657" v="3310"/>
          <ac:spMkLst>
            <pc:docMk/>
            <pc:sldMk cId="3671846862" sldId="353"/>
            <ac:spMk id="4" creationId="{750C1AAC-C4F8-7D9A-ADF4-3C359C8A4D0D}"/>
          </ac:spMkLst>
        </pc:spChg>
        <pc:spChg chg="add mod">
          <ac:chgData name="Alex Pang" userId="b35f2c48-39e3-478c-863d-65bfd252d017" providerId="ADAL" clId="{1CFEC9FE-5EB5-410A-9760-DE0D7E73BCC9}" dt="2022-09-18T15:56:39.439" v="3413" actId="255"/>
          <ac:spMkLst>
            <pc:docMk/>
            <pc:sldMk cId="3671846862" sldId="353"/>
            <ac:spMk id="5" creationId="{2D1621DC-A78E-F212-9DB1-13400194CB74}"/>
          </ac:spMkLst>
        </pc:spChg>
        <pc:spChg chg="add mod">
          <ac:chgData name="Alex Pang" userId="b35f2c48-39e3-478c-863d-65bfd252d017" providerId="ADAL" clId="{1CFEC9FE-5EB5-410A-9760-DE0D7E73BCC9}" dt="2022-09-18T15:56:46.885" v="3414" actId="255"/>
          <ac:spMkLst>
            <pc:docMk/>
            <pc:sldMk cId="3671846862" sldId="353"/>
            <ac:spMk id="6" creationId="{465555A0-D817-57A4-8105-56F96E4213BB}"/>
          </ac:spMkLst>
        </pc:spChg>
      </pc:sldChg>
      <pc:sldChg chg="modSp new mod modAnim">
        <pc:chgData name="Alex Pang" userId="b35f2c48-39e3-478c-863d-65bfd252d017" providerId="ADAL" clId="{1CFEC9FE-5EB5-410A-9760-DE0D7E73BCC9}" dt="2022-09-18T18:02:54.516" v="3843" actId="20577"/>
        <pc:sldMkLst>
          <pc:docMk/>
          <pc:sldMk cId="3853725608" sldId="354"/>
        </pc:sldMkLst>
        <pc:spChg chg="mod">
          <ac:chgData name="Alex Pang" userId="b35f2c48-39e3-478c-863d-65bfd252d017" providerId="ADAL" clId="{1CFEC9FE-5EB5-410A-9760-DE0D7E73BCC9}" dt="2022-09-18T18:02:54.516" v="3843" actId="20577"/>
          <ac:spMkLst>
            <pc:docMk/>
            <pc:sldMk cId="3853725608" sldId="354"/>
            <ac:spMk id="2" creationId="{AABE5B0D-978E-C79F-BDB9-4131A03539E3}"/>
          </ac:spMkLst>
        </pc:spChg>
        <pc:spChg chg="mod">
          <ac:chgData name="Alex Pang" userId="b35f2c48-39e3-478c-863d-65bfd252d017" providerId="ADAL" clId="{1CFEC9FE-5EB5-410A-9760-DE0D7E73BCC9}" dt="2022-09-18T15:59:37.337" v="3463" actId="20577"/>
          <ac:spMkLst>
            <pc:docMk/>
            <pc:sldMk cId="3853725608" sldId="354"/>
            <ac:spMk id="3" creationId="{55E4943E-2796-03E2-7970-41BA6D6E2396}"/>
          </ac:spMkLst>
        </pc:spChg>
      </pc:sldChg>
      <pc:sldChg chg="addSp modSp add mod">
        <pc:chgData name="Alex Pang" userId="b35f2c48-39e3-478c-863d-65bfd252d017" providerId="ADAL" clId="{1CFEC9FE-5EB5-410A-9760-DE0D7E73BCC9}" dt="2022-09-18T18:03:21.889" v="3869" actId="20577"/>
        <pc:sldMkLst>
          <pc:docMk/>
          <pc:sldMk cId="3158765777" sldId="355"/>
        </pc:sldMkLst>
        <pc:spChg chg="mod">
          <ac:chgData name="Alex Pang" userId="b35f2c48-39e3-478c-863d-65bfd252d017" providerId="ADAL" clId="{1CFEC9FE-5EB5-410A-9760-DE0D7E73BCC9}" dt="2022-09-18T18:03:21.889" v="3869" actId="20577"/>
          <ac:spMkLst>
            <pc:docMk/>
            <pc:sldMk cId="3158765777" sldId="355"/>
            <ac:spMk id="2" creationId="{AABE5B0D-978E-C79F-BDB9-4131A03539E3}"/>
          </ac:spMkLst>
        </pc:spChg>
        <pc:spChg chg="mod">
          <ac:chgData name="Alex Pang" userId="b35f2c48-39e3-478c-863d-65bfd252d017" providerId="ADAL" clId="{1CFEC9FE-5EB5-410A-9760-DE0D7E73BCC9}" dt="2022-09-18T16:01:09.483" v="3474" actId="113"/>
          <ac:spMkLst>
            <pc:docMk/>
            <pc:sldMk cId="3158765777" sldId="355"/>
            <ac:spMk id="3" creationId="{55E4943E-2796-03E2-7970-41BA6D6E2396}"/>
          </ac:spMkLst>
        </pc:spChg>
        <pc:picChg chg="add">
          <ac:chgData name="Alex Pang" userId="b35f2c48-39e3-478c-863d-65bfd252d017" providerId="ADAL" clId="{1CFEC9FE-5EB5-410A-9760-DE0D7E73BCC9}" dt="2022-09-18T16:00:35.494" v="3471" actId="22"/>
          <ac:picMkLst>
            <pc:docMk/>
            <pc:sldMk cId="3158765777" sldId="355"/>
            <ac:picMk id="5" creationId="{F7AC5346-609C-10FC-1BEA-5254BF252926}"/>
          </ac:picMkLst>
        </pc:picChg>
      </pc:sldChg>
      <pc:sldChg chg="addSp delSp modSp add mod delAnim modAnim">
        <pc:chgData name="Alex Pang" userId="b35f2c48-39e3-478c-863d-65bfd252d017" providerId="ADAL" clId="{1CFEC9FE-5EB5-410A-9760-DE0D7E73BCC9}" dt="2022-09-18T18:03:09.386" v="3856" actId="20577"/>
        <pc:sldMkLst>
          <pc:docMk/>
          <pc:sldMk cId="2166567808" sldId="356"/>
        </pc:sldMkLst>
        <pc:spChg chg="mod">
          <ac:chgData name="Alex Pang" userId="b35f2c48-39e3-478c-863d-65bfd252d017" providerId="ADAL" clId="{1CFEC9FE-5EB5-410A-9760-DE0D7E73BCC9}" dt="2022-09-18T18:03:09.386" v="3856" actId="20577"/>
          <ac:spMkLst>
            <pc:docMk/>
            <pc:sldMk cId="2166567808" sldId="356"/>
            <ac:spMk id="2" creationId="{AABE5B0D-978E-C79F-BDB9-4131A03539E3}"/>
          </ac:spMkLst>
        </pc:spChg>
        <pc:spChg chg="mod">
          <ac:chgData name="Alex Pang" userId="b35f2c48-39e3-478c-863d-65bfd252d017" providerId="ADAL" clId="{1CFEC9FE-5EB5-410A-9760-DE0D7E73BCC9}" dt="2022-09-18T16:01:24.236" v="3477" actId="113"/>
          <ac:spMkLst>
            <pc:docMk/>
            <pc:sldMk cId="2166567808" sldId="356"/>
            <ac:spMk id="3" creationId="{55E4943E-2796-03E2-7970-41BA6D6E2396}"/>
          </ac:spMkLst>
        </pc:spChg>
        <pc:spChg chg="add del mod">
          <ac:chgData name="Alex Pang" userId="b35f2c48-39e3-478c-863d-65bfd252d017" providerId="ADAL" clId="{1CFEC9FE-5EB5-410A-9760-DE0D7E73BCC9}" dt="2022-09-18T15:59:58.459" v="3466" actId="478"/>
          <ac:spMkLst>
            <pc:docMk/>
            <pc:sldMk cId="2166567808" sldId="356"/>
            <ac:spMk id="4" creationId="{4B43C0C1-2171-6D96-65BB-3B2F1D73B8A7}"/>
          </ac:spMkLst>
        </pc:spChg>
        <pc:picChg chg="add del mod">
          <ac:chgData name="Alex Pang" userId="b35f2c48-39e3-478c-863d-65bfd252d017" providerId="ADAL" clId="{1CFEC9FE-5EB5-410A-9760-DE0D7E73BCC9}" dt="2022-09-18T16:00:31.941" v="3470" actId="21"/>
          <ac:picMkLst>
            <pc:docMk/>
            <pc:sldMk cId="2166567808" sldId="356"/>
            <ac:picMk id="6" creationId="{6F162270-E7AE-C631-4E28-AA9D19573B5F}"/>
          </ac:picMkLst>
        </pc:picChg>
      </pc:sldChg>
      <pc:sldChg chg="addSp delSp modSp new mod modAnim">
        <pc:chgData name="Alex Pang" userId="b35f2c48-39e3-478c-863d-65bfd252d017" providerId="ADAL" clId="{1CFEC9FE-5EB5-410A-9760-DE0D7E73BCC9}" dt="2022-09-18T18:25:22.375" v="4186" actId="20577"/>
        <pc:sldMkLst>
          <pc:docMk/>
          <pc:sldMk cId="1307634338" sldId="357"/>
        </pc:sldMkLst>
        <pc:spChg chg="mod">
          <ac:chgData name="Alex Pang" userId="b35f2c48-39e3-478c-863d-65bfd252d017" providerId="ADAL" clId="{1CFEC9FE-5EB5-410A-9760-DE0D7E73BCC9}" dt="2022-09-18T18:22:30.643" v="4103" actId="20577"/>
          <ac:spMkLst>
            <pc:docMk/>
            <pc:sldMk cId="1307634338" sldId="357"/>
            <ac:spMk id="2" creationId="{72040AB8-0F35-94D5-A723-1F6F7023D3EC}"/>
          </ac:spMkLst>
        </pc:spChg>
        <pc:spChg chg="del">
          <ac:chgData name="Alex Pang" userId="b35f2c48-39e3-478c-863d-65bfd252d017" providerId="ADAL" clId="{1CFEC9FE-5EB5-410A-9760-DE0D7E73BCC9}" dt="2022-09-18T17:56:22.695" v="3487" actId="478"/>
          <ac:spMkLst>
            <pc:docMk/>
            <pc:sldMk cId="1307634338" sldId="357"/>
            <ac:spMk id="3" creationId="{00D09061-3604-9451-7085-D91163E462D8}"/>
          </ac:spMkLst>
        </pc:spChg>
        <pc:spChg chg="add del">
          <ac:chgData name="Alex Pang" userId="b35f2c48-39e3-478c-863d-65bfd252d017" providerId="ADAL" clId="{1CFEC9FE-5EB5-410A-9760-DE0D7E73BCC9}" dt="2022-09-18T17:56:26.911" v="3489" actId="22"/>
          <ac:spMkLst>
            <pc:docMk/>
            <pc:sldMk cId="1307634338" sldId="357"/>
            <ac:spMk id="5" creationId="{142F3D08-E36B-9DD8-32E0-D44BAFBE17A5}"/>
          </ac:spMkLst>
        </pc:spChg>
        <pc:spChg chg="add mod">
          <ac:chgData name="Alex Pang" userId="b35f2c48-39e3-478c-863d-65bfd252d017" providerId="ADAL" clId="{1CFEC9FE-5EB5-410A-9760-DE0D7E73BCC9}" dt="2022-09-18T18:25:22.375" v="4186" actId="20577"/>
          <ac:spMkLst>
            <pc:docMk/>
            <pc:sldMk cId="1307634338" sldId="357"/>
            <ac:spMk id="6" creationId="{FEE54555-B0E2-7322-3960-4BD9A4F31BB5}"/>
          </ac:spMkLst>
        </pc:spChg>
      </pc:sldChg>
      <pc:sldChg chg="addSp delSp modSp add mod modAnim">
        <pc:chgData name="Alex Pang" userId="b35f2c48-39e3-478c-863d-65bfd252d017" providerId="ADAL" clId="{1CFEC9FE-5EB5-410A-9760-DE0D7E73BCC9}" dt="2022-09-18T18:03:28.375" v="3870" actId="20577"/>
        <pc:sldMkLst>
          <pc:docMk/>
          <pc:sldMk cId="3967660684" sldId="358"/>
        </pc:sldMkLst>
        <pc:spChg chg="mod">
          <ac:chgData name="Alex Pang" userId="b35f2c48-39e3-478c-863d-65bfd252d017" providerId="ADAL" clId="{1CFEC9FE-5EB5-410A-9760-DE0D7E73BCC9}" dt="2022-09-18T18:03:28.375" v="3870" actId="20577"/>
          <ac:spMkLst>
            <pc:docMk/>
            <pc:sldMk cId="3967660684" sldId="358"/>
            <ac:spMk id="2" creationId="{AABE5B0D-978E-C79F-BDB9-4131A03539E3}"/>
          </ac:spMkLst>
        </pc:spChg>
        <pc:spChg chg="mod">
          <ac:chgData name="Alex Pang" userId="b35f2c48-39e3-478c-863d-65bfd252d017" providerId="ADAL" clId="{1CFEC9FE-5EB5-410A-9760-DE0D7E73BCC9}" dt="2022-09-18T17:59:11.771" v="3683" actId="14100"/>
          <ac:spMkLst>
            <pc:docMk/>
            <pc:sldMk cId="3967660684" sldId="358"/>
            <ac:spMk id="3" creationId="{55E4943E-2796-03E2-7970-41BA6D6E2396}"/>
          </ac:spMkLst>
        </pc:spChg>
        <pc:spChg chg="add mod">
          <ac:chgData name="Alex Pang" userId="b35f2c48-39e3-478c-863d-65bfd252d017" providerId="ADAL" clId="{1CFEC9FE-5EB5-410A-9760-DE0D7E73BCC9}" dt="2022-09-18T18:01:56.627" v="3797" actId="207"/>
          <ac:spMkLst>
            <pc:docMk/>
            <pc:sldMk cId="3967660684" sldId="358"/>
            <ac:spMk id="6" creationId="{E2968AD8-0252-3412-FEE8-F7DA61DB29FE}"/>
          </ac:spMkLst>
        </pc:spChg>
        <pc:picChg chg="del">
          <ac:chgData name="Alex Pang" userId="b35f2c48-39e3-478c-863d-65bfd252d017" providerId="ADAL" clId="{1CFEC9FE-5EB5-410A-9760-DE0D7E73BCC9}" dt="2022-09-18T17:56:44.889" v="3493" actId="478"/>
          <ac:picMkLst>
            <pc:docMk/>
            <pc:sldMk cId="3967660684" sldId="358"/>
            <ac:picMk id="5" creationId="{F7AC5346-609C-10FC-1BEA-5254BF252926}"/>
          </ac:picMkLst>
        </pc:picChg>
      </pc:sldChg>
      <pc:sldChg chg="addSp delSp modSp add del mod delAnim modAnim">
        <pc:chgData name="Alex Pang" userId="b35f2c48-39e3-478c-863d-65bfd252d017" providerId="ADAL" clId="{1CFEC9FE-5EB5-410A-9760-DE0D7E73BCC9}" dt="2022-09-18T18:17:03.416" v="4037" actId="2696"/>
        <pc:sldMkLst>
          <pc:docMk/>
          <pc:sldMk cId="3207299099" sldId="359"/>
        </pc:sldMkLst>
        <pc:spChg chg="mod">
          <ac:chgData name="Alex Pang" userId="b35f2c48-39e3-478c-863d-65bfd252d017" providerId="ADAL" clId="{1CFEC9FE-5EB5-410A-9760-DE0D7E73BCC9}" dt="2022-09-18T18:09:47.194" v="3956"/>
          <ac:spMkLst>
            <pc:docMk/>
            <pc:sldMk cId="3207299099" sldId="359"/>
            <ac:spMk id="2" creationId="{AABE5B0D-978E-C79F-BDB9-4131A03539E3}"/>
          </ac:spMkLst>
        </pc:spChg>
        <pc:spChg chg="mod">
          <ac:chgData name="Alex Pang" userId="b35f2c48-39e3-478c-863d-65bfd252d017" providerId="ADAL" clId="{1CFEC9FE-5EB5-410A-9760-DE0D7E73BCC9}" dt="2022-09-18T18:08:23.411" v="3946" actId="1076"/>
          <ac:spMkLst>
            <pc:docMk/>
            <pc:sldMk cId="3207299099" sldId="359"/>
            <ac:spMk id="3" creationId="{55E4943E-2796-03E2-7970-41BA6D6E2396}"/>
          </ac:spMkLst>
        </pc:spChg>
        <pc:spChg chg="add mod">
          <ac:chgData name="Alex Pang" userId="b35f2c48-39e3-478c-863d-65bfd252d017" providerId="ADAL" clId="{1CFEC9FE-5EB5-410A-9760-DE0D7E73BCC9}" dt="2022-09-18T18:10:54.749" v="3969" actId="20577"/>
          <ac:spMkLst>
            <pc:docMk/>
            <pc:sldMk cId="3207299099" sldId="359"/>
            <ac:spMk id="4" creationId="{FF8DD3D3-9F8B-0F32-988A-74B4FFD97449}"/>
          </ac:spMkLst>
        </pc:spChg>
        <pc:spChg chg="add mod">
          <ac:chgData name="Alex Pang" userId="b35f2c48-39e3-478c-863d-65bfd252d017" providerId="ADAL" clId="{1CFEC9FE-5EB5-410A-9760-DE0D7E73BCC9}" dt="2022-09-18T18:10:32.783" v="3966" actId="1076"/>
          <ac:spMkLst>
            <pc:docMk/>
            <pc:sldMk cId="3207299099" sldId="359"/>
            <ac:spMk id="5" creationId="{EAC4F797-1DBB-4364-B49A-7C1AA3926974}"/>
          </ac:spMkLst>
        </pc:spChg>
        <pc:spChg chg="del mod">
          <ac:chgData name="Alex Pang" userId="b35f2c48-39e3-478c-863d-65bfd252d017" providerId="ADAL" clId="{1CFEC9FE-5EB5-410A-9760-DE0D7E73BCC9}" dt="2022-09-18T18:03:59.350" v="3874" actId="478"/>
          <ac:spMkLst>
            <pc:docMk/>
            <pc:sldMk cId="3207299099" sldId="359"/>
            <ac:spMk id="6" creationId="{E2968AD8-0252-3412-FEE8-F7DA61DB29FE}"/>
          </ac:spMkLst>
        </pc:spChg>
        <pc:spChg chg="add mod">
          <ac:chgData name="Alex Pang" userId="b35f2c48-39e3-478c-863d-65bfd252d017" providerId="ADAL" clId="{1CFEC9FE-5EB5-410A-9760-DE0D7E73BCC9}" dt="2022-09-18T18:10:27.945" v="3965" actId="1076"/>
          <ac:spMkLst>
            <pc:docMk/>
            <pc:sldMk cId="3207299099" sldId="359"/>
            <ac:spMk id="8" creationId="{C7697509-4A8C-5B66-50C0-5A6066F41336}"/>
          </ac:spMkLst>
        </pc:spChg>
        <pc:spChg chg="add mod">
          <ac:chgData name="Alex Pang" userId="b35f2c48-39e3-478c-863d-65bfd252d017" providerId="ADAL" clId="{1CFEC9FE-5EB5-410A-9760-DE0D7E73BCC9}" dt="2022-09-18T18:10:49.445" v="3968" actId="1076"/>
          <ac:spMkLst>
            <pc:docMk/>
            <pc:sldMk cId="3207299099" sldId="359"/>
            <ac:spMk id="10" creationId="{5371063C-CBDE-7D40-1E17-82A59A2E36A5}"/>
          </ac:spMkLst>
        </pc:spChg>
      </pc:sldChg>
      <pc:sldChg chg="addSp delSp modSp add del mod delAnim modAnim">
        <pc:chgData name="Alex Pang" userId="b35f2c48-39e3-478c-863d-65bfd252d017" providerId="ADAL" clId="{1CFEC9FE-5EB5-410A-9760-DE0D7E73BCC9}" dt="2022-09-18T18:19:17.135" v="4056" actId="2696"/>
        <pc:sldMkLst>
          <pc:docMk/>
          <pc:sldMk cId="1766971746" sldId="360"/>
        </pc:sldMkLst>
        <pc:spChg chg="mod">
          <ac:chgData name="Alex Pang" userId="b35f2c48-39e3-478c-863d-65bfd252d017" providerId="ADAL" clId="{1CFEC9FE-5EB5-410A-9760-DE0D7E73BCC9}" dt="2022-09-18T18:15:25.447" v="4023" actId="1076"/>
          <ac:spMkLst>
            <pc:docMk/>
            <pc:sldMk cId="1766971746" sldId="360"/>
            <ac:spMk id="4" creationId="{FF8DD3D3-9F8B-0F32-988A-74B4FFD97449}"/>
          </ac:spMkLst>
        </pc:spChg>
        <pc:spChg chg="mod">
          <ac:chgData name="Alex Pang" userId="b35f2c48-39e3-478c-863d-65bfd252d017" providerId="ADAL" clId="{1CFEC9FE-5EB5-410A-9760-DE0D7E73BCC9}" dt="2022-09-18T18:16:26.636" v="4032" actId="1076"/>
          <ac:spMkLst>
            <pc:docMk/>
            <pc:sldMk cId="1766971746" sldId="360"/>
            <ac:spMk id="5" creationId="{EAC4F797-1DBB-4364-B49A-7C1AA3926974}"/>
          </ac:spMkLst>
        </pc:spChg>
        <pc:spChg chg="add del mod">
          <ac:chgData name="Alex Pang" userId="b35f2c48-39e3-478c-863d-65bfd252d017" providerId="ADAL" clId="{1CFEC9FE-5EB5-410A-9760-DE0D7E73BCC9}" dt="2022-09-18T18:17:13.603" v="4039" actId="478"/>
          <ac:spMkLst>
            <pc:docMk/>
            <pc:sldMk cId="1766971746" sldId="360"/>
            <ac:spMk id="6" creationId="{D8DC30A7-17A4-4B5C-E6BA-1DE66036265D}"/>
          </ac:spMkLst>
        </pc:spChg>
        <pc:spChg chg="add del mod">
          <ac:chgData name="Alex Pang" userId="b35f2c48-39e3-478c-863d-65bfd252d017" providerId="ADAL" clId="{1CFEC9FE-5EB5-410A-9760-DE0D7E73BCC9}" dt="2022-09-18T18:17:19.108" v="4040" actId="478"/>
          <ac:spMkLst>
            <pc:docMk/>
            <pc:sldMk cId="1766971746" sldId="360"/>
            <ac:spMk id="7" creationId="{15B21550-2DB6-2605-3A42-194221D08BFE}"/>
          </ac:spMkLst>
        </pc:spChg>
        <pc:spChg chg="mod">
          <ac:chgData name="Alex Pang" userId="b35f2c48-39e3-478c-863d-65bfd252d017" providerId="ADAL" clId="{1CFEC9FE-5EB5-410A-9760-DE0D7E73BCC9}" dt="2022-09-18T18:18:12.253" v="4051" actId="1076"/>
          <ac:spMkLst>
            <pc:docMk/>
            <pc:sldMk cId="1766971746" sldId="360"/>
            <ac:spMk id="8" creationId="{C7697509-4A8C-5B66-50C0-5A6066F41336}"/>
          </ac:spMkLst>
        </pc:spChg>
        <pc:spChg chg="add del mod">
          <ac:chgData name="Alex Pang" userId="b35f2c48-39e3-478c-863d-65bfd252d017" providerId="ADAL" clId="{1CFEC9FE-5EB5-410A-9760-DE0D7E73BCC9}" dt="2022-09-18T18:17:31.162" v="4043" actId="478"/>
          <ac:spMkLst>
            <pc:docMk/>
            <pc:sldMk cId="1766971746" sldId="360"/>
            <ac:spMk id="9" creationId="{C3FA57F8-14F6-79D1-29A1-A81DB0933D89}"/>
          </ac:spMkLst>
        </pc:spChg>
        <pc:spChg chg="mod">
          <ac:chgData name="Alex Pang" userId="b35f2c48-39e3-478c-863d-65bfd252d017" providerId="ADAL" clId="{1CFEC9FE-5EB5-410A-9760-DE0D7E73BCC9}" dt="2022-09-18T18:18:15.554" v="4052" actId="1076"/>
          <ac:spMkLst>
            <pc:docMk/>
            <pc:sldMk cId="1766971746" sldId="360"/>
            <ac:spMk id="10" creationId="{5371063C-CBDE-7D40-1E17-82A59A2E36A5}"/>
          </ac:spMkLst>
        </pc:spChg>
      </pc:sldChg>
      <pc:sldChg chg="delSp modSp add mod delAnim modAnim">
        <pc:chgData name="Alex Pang" userId="b35f2c48-39e3-478c-863d-65bfd252d017" providerId="ADAL" clId="{1CFEC9FE-5EB5-410A-9760-DE0D7E73BCC9}" dt="2022-09-18T18:19:56.971" v="4064"/>
        <pc:sldMkLst>
          <pc:docMk/>
          <pc:sldMk cId="53890397" sldId="361"/>
        </pc:sldMkLst>
        <pc:spChg chg="del mod">
          <ac:chgData name="Alex Pang" userId="b35f2c48-39e3-478c-863d-65bfd252d017" providerId="ADAL" clId="{1CFEC9FE-5EB5-410A-9760-DE0D7E73BCC9}" dt="2022-09-18T18:19:29.026" v="4059" actId="478"/>
          <ac:spMkLst>
            <pc:docMk/>
            <pc:sldMk cId="53890397" sldId="361"/>
            <ac:spMk id="6" creationId="{D8DC30A7-17A4-4B5C-E6BA-1DE66036265D}"/>
          </ac:spMkLst>
        </pc:spChg>
        <pc:spChg chg="del mod">
          <ac:chgData name="Alex Pang" userId="b35f2c48-39e3-478c-863d-65bfd252d017" providerId="ADAL" clId="{1CFEC9FE-5EB5-410A-9760-DE0D7E73BCC9}" dt="2022-09-18T18:19:31.384" v="4060" actId="478"/>
          <ac:spMkLst>
            <pc:docMk/>
            <pc:sldMk cId="53890397" sldId="361"/>
            <ac:spMk id="7" creationId="{15B21550-2DB6-2605-3A42-194221D08BFE}"/>
          </ac:spMkLst>
        </pc:spChg>
        <pc:spChg chg="mod">
          <ac:chgData name="Alex Pang" userId="b35f2c48-39e3-478c-863d-65bfd252d017" providerId="ADAL" clId="{1CFEC9FE-5EB5-410A-9760-DE0D7E73BCC9}" dt="2022-09-18T18:19:06.226" v="4054" actId="1076"/>
          <ac:spMkLst>
            <pc:docMk/>
            <pc:sldMk cId="53890397" sldId="361"/>
            <ac:spMk id="8" creationId="{C7697509-4A8C-5B66-50C0-5A6066F41336}"/>
          </ac:spMkLst>
        </pc:spChg>
        <pc:spChg chg="del mod">
          <ac:chgData name="Alex Pang" userId="b35f2c48-39e3-478c-863d-65bfd252d017" providerId="ADAL" clId="{1CFEC9FE-5EB5-410A-9760-DE0D7E73BCC9}" dt="2022-09-18T18:19:36.290" v="4061" actId="478"/>
          <ac:spMkLst>
            <pc:docMk/>
            <pc:sldMk cId="53890397" sldId="361"/>
            <ac:spMk id="9" creationId="{C3FA57F8-14F6-79D1-29A1-A81DB0933D89}"/>
          </ac:spMkLst>
        </pc:spChg>
        <pc:spChg chg="mod">
          <ac:chgData name="Alex Pang" userId="b35f2c48-39e3-478c-863d-65bfd252d017" providerId="ADAL" clId="{1CFEC9FE-5EB5-410A-9760-DE0D7E73BCC9}" dt="2022-09-18T18:19:11.226" v="4055" actId="1076"/>
          <ac:spMkLst>
            <pc:docMk/>
            <pc:sldMk cId="53890397" sldId="361"/>
            <ac:spMk id="10" creationId="{5371063C-CBDE-7D40-1E17-82A59A2E36A5}"/>
          </ac:spMkLst>
        </pc:spChg>
      </pc:sldChg>
      <pc:sldChg chg="add">
        <pc:chgData name="Alex Pang" userId="b35f2c48-39e3-478c-863d-65bfd252d017" providerId="ADAL" clId="{1CFEC9FE-5EB5-410A-9760-DE0D7E73BCC9}" dt="2022-09-18T18:19:20.755" v="4057" actId="2890"/>
        <pc:sldMkLst>
          <pc:docMk/>
          <pc:sldMk cId="1574574296" sldId="362"/>
        </pc:sldMkLst>
      </pc:sldChg>
      <pc:sldChg chg="addSp delSp modSp new mod">
        <pc:chgData name="Alex Pang" userId="b35f2c48-39e3-478c-863d-65bfd252d017" providerId="ADAL" clId="{1CFEC9FE-5EB5-410A-9760-DE0D7E73BCC9}" dt="2022-09-18T18:27:13.858" v="4207" actId="1076"/>
        <pc:sldMkLst>
          <pc:docMk/>
          <pc:sldMk cId="398514465" sldId="363"/>
        </pc:sldMkLst>
        <pc:spChg chg="mod">
          <ac:chgData name="Alex Pang" userId="b35f2c48-39e3-478c-863d-65bfd252d017" providerId="ADAL" clId="{1CFEC9FE-5EB5-410A-9760-DE0D7E73BCC9}" dt="2022-09-18T18:26:50.691" v="4203" actId="20577"/>
          <ac:spMkLst>
            <pc:docMk/>
            <pc:sldMk cId="398514465" sldId="363"/>
            <ac:spMk id="2" creationId="{1F055DDE-EB8A-B33A-974A-A0B1F9F3057F}"/>
          </ac:spMkLst>
        </pc:spChg>
        <pc:spChg chg="del">
          <ac:chgData name="Alex Pang" userId="b35f2c48-39e3-478c-863d-65bfd252d017" providerId="ADAL" clId="{1CFEC9FE-5EB5-410A-9760-DE0D7E73BCC9}" dt="2022-09-18T18:26:59.408" v="4204" actId="478"/>
          <ac:spMkLst>
            <pc:docMk/>
            <pc:sldMk cId="398514465" sldId="363"/>
            <ac:spMk id="3" creationId="{FB0F8578-3E44-3694-9814-8453A90B1B5A}"/>
          </ac:spMkLst>
        </pc:spChg>
        <pc:spChg chg="add mod">
          <ac:chgData name="Alex Pang" userId="b35f2c48-39e3-478c-863d-65bfd252d017" providerId="ADAL" clId="{1CFEC9FE-5EB5-410A-9760-DE0D7E73BCC9}" dt="2022-09-18T18:27:13.858" v="4207" actId="1076"/>
          <ac:spMkLst>
            <pc:docMk/>
            <pc:sldMk cId="398514465" sldId="363"/>
            <ac:spMk id="5" creationId="{F4EEC75B-827D-A710-315F-6C6063392B49}"/>
          </ac:spMkLst>
        </pc:spChg>
      </pc:sldChg>
      <pc:sldMasterChg chg="modSldLayout">
        <pc:chgData name="Alex Pang" userId="b35f2c48-39e3-478c-863d-65bfd252d017" providerId="ADAL" clId="{1CFEC9FE-5EB5-410A-9760-DE0D7E73BCC9}" dt="2022-09-18T15:34:48.844" v="2787" actId="113"/>
        <pc:sldMasterMkLst>
          <pc:docMk/>
          <pc:sldMasterMk cId="3682365621" sldId="2147483674"/>
        </pc:sldMasterMkLst>
        <pc:sldLayoutChg chg="modSp">
          <pc:chgData name="Alex Pang" userId="b35f2c48-39e3-478c-863d-65bfd252d017" providerId="ADAL" clId="{1CFEC9FE-5EB5-410A-9760-DE0D7E73BCC9}" dt="2022-09-18T15:34:48.844" v="2787" actId="113"/>
          <pc:sldLayoutMkLst>
            <pc:docMk/>
            <pc:sldMasterMk cId="3682365621" sldId="2147483674"/>
            <pc:sldLayoutMk cId="216613234" sldId="2147483686"/>
          </pc:sldLayoutMkLst>
          <pc:spChg chg="mod">
            <ac:chgData name="Alex Pang" userId="b35f2c48-39e3-478c-863d-65bfd252d017" providerId="ADAL" clId="{1CFEC9FE-5EB5-410A-9760-DE0D7E73BCC9}" dt="2022-09-18T15:34:48.844" v="2787" actId="113"/>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FBF1EBE6-AA7A-4BDC-9133-160585461A8A}"/>
    <pc:docChg chg="delSld modSld sldOrd">
      <pc:chgData name="Alex Pang" userId="b35f2c48-39e3-478c-863d-65bfd252d017" providerId="ADAL" clId="{FBF1EBE6-AA7A-4BDC-9133-160585461A8A}" dt="2022-09-10T02:19:08.350" v="2" actId="2696"/>
      <pc:docMkLst>
        <pc:docMk/>
      </pc:docMkLst>
      <pc:sldChg chg="del">
        <pc:chgData name="Alex Pang" userId="b35f2c48-39e3-478c-863d-65bfd252d017" providerId="ADAL" clId="{FBF1EBE6-AA7A-4BDC-9133-160585461A8A}" dt="2022-09-10T02:19:08.350" v="2" actId="2696"/>
        <pc:sldMkLst>
          <pc:docMk/>
          <pc:sldMk cId="1175031532" sldId="315"/>
        </pc:sldMkLst>
      </pc:sldChg>
      <pc:sldChg chg="ord">
        <pc:chgData name="Alex Pang" userId="b35f2c48-39e3-478c-863d-65bfd252d017" providerId="ADAL" clId="{FBF1EBE6-AA7A-4BDC-9133-160585461A8A}" dt="2022-09-10T02:19:05.120" v="1"/>
        <pc:sldMkLst>
          <pc:docMk/>
          <pc:sldMk cId="375537584" sldId="321"/>
        </pc:sldMkLst>
      </pc:sldChg>
      <pc:sldMasterChg chg="delSldLayout">
        <pc:chgData name="Alex Pang" userId="b35f2c48-39e3-478c-863d-65bfd252d017" providerId="ADAL" clId="{FBF1EBE6-AA7A-4BDC-9133-160585461A8A}" dt="2022-09-10T02:19:08.350" v="2" actId="2696"/>
        <pc:sldMasterMkLst>
          <pc:docMk/>
          <pc:sldMasterMk cId="2798249480" sldId="2147483648"/>
        </pc:sldMasterMkLst>
        <pc:sldLayoutChg chg="del">
          <pc:chgData name="Alex Pang" userId="b35f2c48-39e3-478c-863d-65bfd252d017" providerId="ADAL" clId="{FBF1EBE6-AA7A-4BDC-9133-160585461A8A}" dt="2022-09-10T02:19:08.350" v="2" actId="2696"/>
          <pc:sldLayoutMkLst>
            <pc:docMk/>
            <pc:sldMasterMk cId="2798249480" sldId="2147483648"/>
            <pc:sldLayoutMk cId="2295963182" sldId="2147483660"/>
          </pc:sldLayoutMkLst>
        </pc:sldLayoutChg>
      </pc:sldMasterChg>
    </pc:docChg>
  </pc:docChgLst>
  <pc:docChgLst>
    <pc:chgData name="Alex Pang" userId="b35f2c48-39e3-478c-863d-65bfd252d017" providerId="ADAL" clId="{0DB1F3BE-D222-4DE0-A642-D62BE6F0EFE7}"/>
    <pc:docChg chg="modSld">
      <pc:chgData name="Alex Pang" userId="b35f2c48-39e3-478c-863d-65bfd252d017" providerId="ADAL" clId="{0DB1F3BE-D222-4DE0-A642-D62BE6F0EFE7}" dt="2023-02-24T22:19:56.752" v="25" actId="20577"/>
      <pc:docMkLst>
        <pc:docMk/>
      </pc:docMkLst>
      <pc:sldChg chg="modSp mod">
        <pc:chgData name="Alex Pang" userId="b35f2c48-39e3-478c-863d-65bfd252d017" providerId="ADAL" clId="{0DB1F3BE-D222-4DE0-A642-D62BE6F0EFE7}" dt="2023-02-24T22:19:56.752" v="25" actId="20577"/>
        <pc:sldMkLst>
          <pc:docMk/>
          <pc:sldMk cId="375537584" sldId="321"/>
        </pc:sldMkLst>
        <pc:spChg chg="mod">
          <ac:chgData name="Alex Pang" userId="b35f2c48-39e3-478c-863d-65bfd252d017" providerId="ADAL" clId="{0DB1F3BE-D222-4DE0-A642-D62BE6F0EFE7}" dt="2023-02-24T22:19:56.752" v="25" actId="20577"/>
          <ac:spMkLst>
            <pc:docMk/>
            <pc:sldMk cId="375537584" sldId="321"/>
            <ac:spMk id="3" creationId="{02F87C00-6AC0-887D-AEA9-243D779A4B7F}"/>
          </ac:spMkLst>
        </pc:spChg>
      </pc:sldChg>
      <pc:sldChg chg="modSp mod">
        <pc:chgData name="Alex Pang" userId="b35f2c48-39e3-478c-863d-65bfd252d017" providerId="ADAL" clId="{0DB1F3BE-D222-4DE0-A642-D62BE6F0EFE7}" dt="2023-02-24T22:13:01.765" v="18" actId="20577"/>
        <pc:sldMkLst>
          <pc:docMk/>
          <pc:sldMk cId="3228545728" sldId="324"/>
        </pc:sldMkLst>
        <pc:spChg chg="mod">
          <ac:chgData name="Alex Pang" userId="b35f2c48-39e3-478c-863d-65bfd252d017" providerId="ADAL" clId="{0DB1F3BE-D222-4DE0-A642-D62BE6F0EFE7}" dt="2023-02-24T22:13:01.765" v="18" actId="20577"/>
          <ac:spMkLst>
            <pc:docMk/>
            <pc:sldMk cId="3228545728" sldId="324"/>
            <ac:spMk id="3" creationId="{4BD95E11-2C9D-264B-18FA-D6C4BFF23B63}"/>
          </ac:spMkLst>
        </pc:spChg>
      </pc:sldChg>
    </pc:docChg>
  </pc:docChgLst>
  <pc:docChgLst>
    <pc:chgData name="Alex Pang" userId="b35f2c48-39e3-478c-863d-65bfd252d017" providerId="ADAL" clId="{DB076EBE-72D7-46F4-9962-7F592B00611D}"/>
    <pc:docChg chg="custSel addSld delSld modSld sldOrd">
      <pc:chgData name="Alex Pang" userId="b35f2c48-39e3-478c-863d-65bfd252d017" providerId="ADAL" clId="{DB076EBE-72D7-46F4-9962-7F592B00611D}" dt="2024-04-07T19:00:51.341" v="811" actId="1076"/>
      <pc:docMkLst>
        <pc:docMk/>
      </pc:docMkLst>
      <pc:sldChg chg="delSp modSp mod">
        <pc:chgData name="Alex Pang" userId="b35f2c48-39e3-478c-863d-65bfd252d017" providerId="ADAL" clId="{DB076EBE-72D7-46F4-9962-7F592B00611D}" dt="2024-04-07T18:54:00.335" v="610" actId="20577"/>
        <pc:sldMkLst>
          <pc:docMk/>
          <pc:sldMk cId="4201079884" sldId="275"/>
        </pc:sldMkLst>
        <pc:spChg chg="mod">
          <ac:chgData name="Alex Pang" userId="b35f2c48-39e3-478c-863d-65bfd252d017" providerId="ADAL" clId="{DB076EBE-72D7-46F4-9962-7F592B00611D}" dt="2024-04-07T18:54:00.335" v="610" actId="20577"/>
          <ac:spMkLst>
            <pc:docMk/>
            <pc:sldMk cId="4201079884" sldId="275"/>
            <ac:spMk id="3" creationId="{AC1B8E69-B470-2DF6-0293-DA7324DAB460}"/>
          </ac:spMkLst>
        </pc:spChg>
        <pc:spChg chg="del">
          <ac:chgData name="Alex Pang" userId="b35f2c48-39e3-478c-863d-65bfd252d017" providerId="ADAL" clId="{DB076EBE-72D7-46F4-9962-7F592B00611D}" dt="2024-04-07T18:50:38.786" v="418" actId="478"/>
          <ac:spMkLst>
            <pc:docMk/>
            <pc:sldMk cId="4201079884" sldId="275"/>
            <ac:spMk id="6" creationId="{496D2D02-035B-F9AB-AE72-39E78D505FB4}"/>
          </ac:spMkLst>
        </pc:spChg>
        <pc:picChg chg="del">
          <ac:chgData name="Alex Pang" userId="b35f2c48-39e3-478c-863d-65bfd252d017" providerId="ADAL" clId="{DB076EBE-72D7-46F4-9962-7F592B00611D}" dt="2024-04-07T18:50:54.411" v="419" actId="478"/>
          <ac:picMkLst>
            <pc:docMk/>
            <pc:sldMk cId="4201079884" sldId="275"/>
            <ac:picMk id="5" creationId="{E2589B81-01D2-67ED-572A-A04F596AC22E}"/>
          </ac:picMkLst>
        </pc:picChg>
      </pc:sldChg>
      <pc:sldChg chg="modSp mod">
        <pc:chgData name="Alex Pang" userId="b35f2c48-39e3-478c-863d-65bfd252d017" providerId="ADAL" clId="{DB076EBE-72D7-46F4-9962-7F592B00611D}" dt="2024-04-07T18:02:26.946" v="24" actId="20577"/>
        <pc:sldMkLst>
          <pc:docMk/>
          <pc:sldMk cId="2325233749" sldId="322"/>
        </pc:sldMkLst>
        <pc:spChg chg="mod">
          <ac:chgData name="Alex Pang" userId="b35f2c48-39e3-478c-863d-65bfd252d017" providerId="ADAL" clId="{DB076EBE-72D7-46F4-9962-7F592B00611D}" dt="2024-04-07T18:02:26.946" v="24" actId="20577"/>
          <ac:spMkLst>
            <pc:docMk/>
            <pc:sldMk cId="2325233749" sldId="322"/>
            <ac:spMk id="3" creationId="{1A3BE408-AB31-D17C-4359-42742CA8199F}"/>
          </ac:spMkLst>
        </pc:spChg>
      </pc:sldChg>
      <pc:sldChg chg="modSp new mod ord modAnim">
        <pc:chgData name="Alex Pang" userId="b35f2c48-39e3-478c-863d-65bfd252d017" providerId="ADAL" clId="{DB076EBE-72D7-46F4-9962-7F592B00611D}" dt="2024-04-07T18:06:13.311" v="385"/>
        <pc:sldMkLst>
          <pc:docMk/>
          <pc:sldMk cId="2190392005" sldId="330"/>
        </pc:sldMkLst>
        <pc:spChg chg="mod">
          <ac:chgData name="Alex Pang" userId="b35f2c48-39e3-478c-863d-65bfd252d017" providerId="ADAL" clId="{DB076EBE-72D7-46F4-9962-7F592B00611D}" dt="2024-04-07T18:03:21.041" v="63" actId="20577"/>
          <ac:spMkLst>
            <pc:docMk/>
            <pc:sldMk cId="2190392005" sldId="330"/>
            <ac:spMk id="2" creationId="{41C365AE-A709-714F-1063-0A489FDD2EF9}"/>
          </ac:spMkLst>
        </pc:spChg>
        <pc:spChg chg="mod">
          <ac:chgData name="Alex Pang" userId="b35f2c48-39e3-478c-863d-65bfd252d017" providerId="ADAL" clId="{DB076EBE-72D7-46F4-9962-7F592B00611D}" dt="2024-04-07T18:05:56.287" v="381" actId="255"/>
          <ac:spMkLst>
            <pc:docMk/>
            <pc:sldMk cId="2190392005" sldId="330"/>
            <ac:spMk id="3" creationId="{EB237F26-13BD-4844-F3B9-86444C46091A}"/>
          </ac:spMkLst>
        </pc:spChg>
      </pc:sldChg>
      <pc:sldChg chg="new del">
        <pc:chgData name="Alex Pang" userId="b35f2c48-39e3-478c-863d-65bfd252d017" providerId="ADAL" clId="{DB076EBE-72D7-46F4-9962-7F592B00611D}" dt="2024-04-07T18:47:52.924" v="399" actId="2696"/>
        <pc:sldMkLst>
          <pc:docMk/>
          <pc:sldMk cId="1046623224" sldId="331"/>
        </pc:sldMkLst>
      </pc:sldChg>
      <pc:sldChg chg="addSp modSp mod">
        <pc:chgData name="Alex Pang" userId="b35f2c48-39e3-478c-863d-65bfd252d017" providerId="ADAL" clId="{DB076EBE-72D7-46F4-9962-7F592B00611D}" dt="2024-04-07T18:57:48.293" v="655" actId="14100"/>
        <pc:sldMkLst>
          <pc:docMk/>
          <pc:sldMk cId="0" sldId="332"/>
        </pc:sldMkLst>
        <pc:spChg chg="mod">
          <ac:chgData name="Alex Pang" userId="b35f2c48-39e3-478c-863d-65bfd252d017" providerId="ADAL" clId="{DB076EBE-72D7-46F4-9962-7F592B00611D}" dt="2024-04-07T18:35:32.035" v="389" actId="255"/>
          <ac:spMkLst>
            <pc:docMk/>
            <pc:sldMk cId="0" sldId="332"/>
            <ac:spMk id="2" creationId="{00000000-0000-0000-0000-000000000000}"/>
          </ac:spMkLst>
        </pc:spChg>
        <pc:spChg chg="mod">
          <ac:chgData name="Alex Pang" userId="b35f2c48-39e3-478c-863d-65bfd252d017" providerId="ADAL" clId="{DB076EBE-72D7-46F4-9962-7F592B00611D}" dt="2024-04-07T18:49:04.203" v="409" actId="14100"/>
          <ac:spMkLst>
            <pc:docMk/>
            <pc:sldMk cId="0" sldId="332"/>
            <ac:spMk id="3" creationId="{00000000-0000-0000-0000-000000000000}"/>
          </ac:spMkLst>
        </pc:spChg>
        <pc:grpChg chg="mod">
          <ac:chgData name="Alex Pang" userId="b35f2c48-39e3-478c-863d-65bfd252d017" providerId="ADAL" clId="{DB076EBE-72D7-46F4-9962-7F592B00611D}" dt="2024-04-07T18:57:48.293" v="655" actId="14100"/>
          <ac:grpSpMkLst>
            <pc:docMk/>
            <pc:sldMk cId="0" sldId="332"/>
            <ac:grpSpMk id="4" creationId="{00000000-0000-0000-0000-000000000000}"/>
          </ac:grpSpMkLst>
        </pc:grpChg>
        <pc:cxnChg chg="add mod">
          <ac:chgData name="Alex Pang" userId="b35f2c48-39e3-478c-863d-65bfd252d017" providerId="ADAL" clId="{DB076EBE-72D7-46F4-9962-7F592B00611D}" dt="2024-04-07T18:48:16.883" v="402" actId="208"/>
          <ac:cxnSpMkLst>
            <pc:docMk/>
            <pc:sldMk cId="0" sldId="332"/>
            <ac:cxnSpMk id="13" creationId="{9ABDA738-3452-1BAD-9395-75ED9CB704A9}"/>
          </ac:cxnSpMkLst>
        </pc:cxnChg>
      </pc:sldChg>
      <pc:sldChg chg="addSp modSp mod">
        <pc:chgData name="Alex Pang" userId="b35f2c48-39e3-478c-863d-65bfd252d017" providerId="ADAL" clId="{DB076EBE-72D7-46F4-9962-7F592B00611D}" dt="2024-04-07T18:58:04.115" v="658" actId="14100"/>
        <pc:sldMkLst>
          <pc:docMk/>
          <pc:sldMk cId="0" sldId="333"/>
        </pc:sldMkLst>
        <pc:spChg chg="mod">
          <ac:chgData name="Alex Pang" userId="b35f2c48-39e3-478c-863d-65bfd252d017" providerId="ADAL" clId="{DB076EBE-72D7-46F4-9962-7F592B00611D}" dt="2024-04-07T18:35:50.080" v="392" actId="255"/>
          <ac:spMkLst>
            <pc:docMk/>
            <pc:sldMk cId="0" sldId="333"/>
            <ac:spMk id="2" creationId="{00000000-0000-0000-0000-000000000000}"/>
          </ac:spMkLst>
        </pc:spChg>
        <pc:spChg chg="mod">
          <ac:chgData name="Alex Pang" userId="b35f2c48-39e3-478c-863d-65bfd252d017" providerId="ADAL" clId="{DB076EBE-72D7-46F4-9962-7F592B00611D}" dt="2024-04-07T18:49:33.562" v="413" actId="14100"/>
          <ac:spMkLst>
            <pc:docMk/>
            <pc:sldMk cId="0" sldId="333"/>
            <ac:spMk id="3" creationId="{00000000-0000-0000-0000-000000000000}"/>
          </ac:spMkLst>
        </pc:spChg>
        <pc:grpChg chg="mod">
          <ac:chgData name="Alex Pang" userId="b35f2c48-39e3-478c-863d-65bfd252d017" providerId="ADAL" clId="{DB076EBE-72D7-46F4-9962-7F592B00611D}" dt="2024-04-07T18:58:04.115" v="658" actId="14100"/>
          <ac:grpSpMkLst>
            <pc:docMk/>
            <pc:sldMk cId="0" sldId="333"/>
            <ac:grpSpMk id="4" creationId="{00000000-0000-0000-0000-000000000000}"/>
          </ac:grpSpMkLst>
        </pc:grpChg>
        <pc:cxnChg chg="add mod">
          <ac:chgData name="Alex Pang" userId="b35f2c48-39e3-478c-863d-65bfd252d017" providerId="ADAL" clId="{DB076EBE-72D7-46F4-9962-7F592B00611D}" dt="2024-04-07T18:48:24.516" v="403"/>
          <ac:cxnSpMkLst>
            <pc:docMk/>
            <pc:sldMk cId="0" sldId="333"/>
            <ac:cxnSpMk id="10" creationId="{1B7C4EFE-BD09-2288-5122-52DDF400BD20}"/>
          </ac:cxnSpMkLst>
        </pc:cxnChg>
      </pc:sldChg>
      <pc:sldChg chg="addSp modSp mod">
        <pc:chgData name="Alex Pang" userId="b35f2c48-39e3-478c-863d-65bfd252d017" providerId="ADAL" clId="{DB076EBE-72D7-46F4-9962-7F592B00611D}" dt="2024-04-07T18:49:51.042" v="416" actId="14100"/>
        <pc:sldMkLst>
          <pc:docMk/>
          <pc:sldMk cId="0" sldId="334"/>
        </pc:sldMkLst>
        <pc:spChg chg="mod">
          <ac:chgData name="Alex Pang" userId="b35f2c48-39e3-478c-863d-65bfd252d017" providerId="ADAL" clId="{DB076EBE-72D7-46F4-9962-7F592B00611D}" dt="2024-04-07T18:36:19.231" v="395" actId="255"/>
          <ac:spMkLst>
            <pc:docMk/>
            <pc:sldMk cId="0" sldId="334"/>
            <ac:spMk id="3" creationId="{00000000-0000-0000-0000-000000000000}"/>
          </ac:spMkLst>
        </pc:spChg>
        <pc:spChg chg="mod">
          <ac:chgData name="Alex Pang" userId="b35f2c48-39e3-478c-863d-65bfd252d017" providerId="ADAL" clId="{DB076EBE-72D7-46F4-9962-7F592B00611D}" dt="2024-04-07T18:49:51.042" v="416" actId="14100"/>
          <ac:spMkLst>
            <pc:docMk/>
            <pc:sldMk cId="0" sldId="334"/>
            <ac:spMk id="4" creationId="{00000000-0000-0000-0000-000000000000}"/>
          </ac:spMkLst>
        </pc:spChg>
        <pc:cxnChg chg="add mod">
          <ac:chgData name="Alex Pang" userId="b35f2c48-39e3-478c-863d-65bfd252d017" providerId="ADAL" clId="{DB076EBE-72D7-46F4-9962-7F592B00611D}" dt="2024-04-07T18:48:26.855" v="404"/>
          <ac:cxnSpMkLst>
            <pc:docMk/>
            <pc:sldMk cId="0" sldId="334"/>
            <ac:cxnSpMk id="7" creationId="{069C13FA-5931-5E05-AA90-CCBEEBAAEBEE}"/>
          </ac:cxnSpMkLst>
        </pc:cxnChg>
      </pc:sldChg>
      <pc:sldChg chg="addSp modSp mod">
        <pc:chgData name="Alex Pang" userId="b35f2c48-39e3-478c-863d-65bfd252d017" providerId="ADAL" clId="{DB076EBE-72D7-46F4-9962-7F592B00611D}" dt="2024-04-07T19:00:51.341" v="811" actId="1076"/>
        <pc:sldMkLst>
          <pc:docMk/>
          <pc:sldMk cId="0" sldId="335"/>
        </pc:sldMkLst>
        <pc:spChg chg="mod">
          <ac:chgData name="Alex Pang" userId="b35f2c48-39e3-478c-863d-65bfd252d017" providerId="ADAL" clId="{DB076EBE-72D7-46F4-9962-7F592B00611D}" dt="2024-04-07T18:36:35.033" v="398" actId="2711"/>
          <ac:spMkLst>
            <pc:docMk/>
            <pc:sldMk cId="0" sldId="335"/>
            <ac:spMk id="2" creationId="{00000000-0000-0000-0000-000000000000}"/>
          </ac:spMkLst>
        </pc:spChg>
        <pc:spChg chg="mod">
          <ac:chgData name="Alex Pang" userId="b35f2c48-39e3-478c-863d-65bfd252d017" providerId="ADAL" clId="{DB076EBE-72D7-46F4-9962-7F592B00611D}" dt="2024-04-07T19:00:51.341" v="811" actId="1076"/>
          <ac:spMkLst>
            <pc:docMk/>
            <pc:sldMk cId="0" sldId="335"/>
            <ac:spMk id="3" creationId="{00000000-0000-0000-0000-000000000000}"/>
          </ac:spMkLst>
        </pc:spChg>
        <pc:cxnChg chg="add mod">
          <ac:chgData name="Alex Pang" userId="b35f2c48-39e3-478c-863d-65bfd252d017" providerId="ADAL" clId="{DB076EBE-72D7-46F4-9962-7F592B00611D}" dt="2024-04-07T18:48:29.570" v="405"/>
          <ac:cxnSpMkLst>
            <pc:docMk/>
            <pc:sldMk cId="0" sldId="335"/>
            <ac:cxnSpMk id="10" creationId="{2B8B0F4B-173A-D41E-88F2-7B46D4844DC3}"/>
          </ac:cxnSpMkLst>
        </pc:cxnChg>
      </pc:sldChg>
      <pc:sldChg chg="addSp delSp modSp add mod">
        <pc:chgData name="Alex Pang" userId="b35f2c48-39e3-478c-863d-65bfd252d017" providerId="ADAL" clId="{DB076EBE-72D7-46F4-9962-7F592B00611D}" dt="2024-04-07T18:57:27.839" v="653" actId="20577"/>
        <pc:sldMkLst>
          <pc:docMk/>
          <pc:sldMk cId="3856103768" sldId="336"/>
        </pc:sldMkLst>
        <pc:spChg chg="mod">
          <ac:chgData name="Alex Pang" userId="b35f2c48-39e3-478c-863d-65bfd252d017" providerId="ADAL" clId="{DB076EBE-72D7-46F4-9962-7F592B00611D}" dt="2024-04-07T18:54:53.012" v="625" actId="20577"/>
          <ac:spMkLst>
            <pc:docMk/>
            <pc:sldMk cId="3856103768" sldId="336"/>
            <ac:spMk id="2" creationId="{58FFCA88-5CE7-5764-059E-53A0BE1ACFB9}"/>
          </ac:spMkLst>
        </pc:spChg>
        <pc:spChg chg="del">
          <ac:chgData name="Alex Pang" userId="b35f2c48-39e3-478c-863d-65bfd252d017" providerId="ADAL" clId="{DB076EBE-72D7-46F4-9962-7F592B00611D}" dt="2024-04-07T18:54:16.767" v="611" actId="478"/>
          <ac:spMkLst>
            <pc:docMk/>
            <pc:sldMk cId="3856103768" sldId="336"/>
            <ac:spMk id="3" creationId="{AC1B8E69-B470-2DF6-0293-DA7324DAB460}"/>
          </ac:spMkLst>
        </pc:spChg>
        <pc:spChg chg="mod">
          <ac:chgData name="Alex Pang" userId="b35f2c48-39e3-478c-863d-65bfd252d017" providerId="ADAL" clId="{DB076EBE-72D7-46F4-9962-7F592B00611D}" dt="2024-04-07T18:57:27.839" v="653" actId="20577"/>
          <ac:spMkLst>
            <pc:docMk/>
            <pc:sldMk cId="3856103768" sldId="336"/>
            <ac:spMk id="6" creationId="{496D2D02-035B-F9AB-AE72-39E78D505FB4}"/>
          </ac:spMkLst>
        </pc:spChg>
        <pc:spChg chg="add del mod">
          <ac:chgData name="Alex Pang" userId="b35f2c48-39e3-478c-863d-65bfd252d017" providerId="ADAL" clId="{DB076EBE-72D7-46F4-9962-7F592B00611D}" dt="2024-04-07T18:54:20.034" v="612" actId="478"/>
          <ac:spMkLst>
            <pc:docMk/>
            <pc:sldMk cId="3856103768" sldId="336"/>
            <ac:spMk id="7" creationId="{3CA2C9AD-F1A5-C702-9CB2-26293BB25F89}"/>
          </ac:spMkLst>
        </pc:spChg>
        <pc:picChg chg="mod">
          <ac:chgData name="Alex Pang" userId="b35f2c48-39e3-478c-863d-65bfd252d017" providerId="ADAL" clId="{DB076EBE-72D7-46F4-9962-7F592B00611D}" dt="2024-04-07T18:56:06.443" v="638" actId="1076"/>
          <ac:picMkLst>
            <pc:docMk/>
            <pc:sldMk cId="3856103768" sldId="336"/>
            <ac:picMk id="5" creationId="{E2589B81-01D2-67ED-572A-A04F596AC22E}"/>
          </ac:picMkLst>
        </pc:picChg>
      </pc:sldChg>
    </pc:docChg>
  </pc:docChgLst>
  <pc:docChgLst>
    <pc:chgData name="Alex Pang" userId="b35f2c48-39e3-478c-863d-65bfd252d017" providerId="ADAL" clId="{E3C1EC7A-A47E-4239-B30C-1873F8B099E9}"/>
    <pc:docChg chg="addSld delSld modSld delMainMaster">
      <pc:chgData name="Alex Pang" userId="b35f2c48-39e3-478c-863d-65bfd252d017" providerId="ADAL" clId="{E3C1EC7A-A47E-4239-B30C-1873F8B099E9}" dt="2022-09-15T19:44:10.019" v="9" actId="20577"/>
      <pc:docMkLst>
        <pc:docMk/>
      </pc:docMkLst>
      <pc:sldChg chg="del">
        <pc:chgData name="Alex Pang" userId="b35f2c48-39e3-478c-863d-65bfd252d017" providerId="ADAL" clId="{E3C1EC7A-A47E-4239-B30C-1873F8B099E9}" dt="2022-09-15T19:43:58.641" v="2" actId="47"/>
        <pc:sldMkLst>
          <pc:docMk/>
          <pc:sldMk cId="2027901624" sldId="272"/>
        </pc:sldMkLst>
      </pc:sldChg>
      <pc:sldChg chg="del">
        <pc:chgData name="Alex Pang" userId="b35f2c48-39e3-478c-863d-65bfd252d017" providerId="ADAL" clId="{E3C1EC7A-A47E-4239-B30C-1873F8B099E9}" dt="2022-09-15T19:43:55.609" v="1" actId="47"/>
        <pc:sldMkLst>
          <pc:docMk/>
          <pc:sldMk cId="1453389049" sldId="320"/>
        </pc:sldMkLst>
      </pc:sldChg>
      <pc:sldChg chg="modSp mod">
        <pc:chgData name="Alex Pang" userId="b35f2c48-39e3-478c-863d-65bfd252d017" providerId="ADAL" clId="{E3C1EC7A-A47E-4239-B30C-1873F8B099E9}" dt="2022-09-15T19:44:10.019" v="9" actId="20577"/>
        <pc:sldMkLst>
          <pc:docMk/>
          <pc:sldMk cId="375537584" sldId="321"/>
        </pc:sldMkLst>
        <pc:spChg chg="mod">
          <ac:chgData name="Alex Pang" userId="b35f2c48-39e3-478c-863d-65bfd252d017" providerId="ADAL" clId="{E3C1EC7A-A47E-4239-B30C-1873F8B099E9}" dt="2022-09-15T19:44:06.348" v="5" actId="20577"/>
          <ac:spMkLst>
            <pc:docMk/>
            <pc:sldMk cId="375537584" sldId="321"/>
            <ac:spMk id="3" creationId="{02F87C00-6AC0-887D-AEA9-243D779A4B7F}"/>
          </ac:spMkLst>
        </pc:spChg>
        <pc:spChg chg="mod">
          <ac:chgData name="Alex Pang" userId="b35f2c48-39e3-478c-863d-65bfd252d017" providerId="ADAL" clId="{E3C1EC7A-A47E-4239-B30C-1873F8B099E9}" dt="2022-09-15T19:44:10.019" v="9" actId="20577"/>
          <ac:spMkLst>
            <pc:docMk/>
            <pc:sldMk cId="375537584" sldId="321"/>
            <ac:spMk id="4" creationId="{905FC1C9-83F1-2CBD-6B8A-2FE474DBEA7A}"/>
          </ac:spMkLst>
        </pc:spChg>
      </pc:sldChg>
      <pc:sldChg chg="new">
        <pc:chgData name="Alex Pang" userId="b35f2c48-39e3-478c-863d-65bfd252d017" providerId="ADAL" clId="{E3C1EC7A-A47E-4239-B30C-1873F8B099E9}" dt="2022-09-15T19:43:48.730" v="0" actId="680"/>
        <pc:sldMkLst>
          <pc:docMk/>
          <pc:sldMk cId="2325233749" sldId="322"/>
        </pc:sldMkLst>
      </pc:sldChg>
      <pc:sldMasterChg chg="del delSldLayout">
        <pc:chgData name="Alex Pang" userId="b35f2c48-39e3-478c-863d-65bfd252d017" providerId="ADAL" clId="{E3C1EC7A-A47E-4239-B30C-1873F8B099E9}" dt="2022-09-15T19:43:55.609" v="1" actId="47"/>
        <pc:sldMasterMkLst>
          <pc:docMk/>
          <pc:sldMasterMk cId="2798249480" sldId="2147483648"/>
        </pc:sldMasterMkLst>
        <pc:sldLayoutChg chg="del">
          <pc:chgData name="Alex Pang" userId="b35f2c48-39e3-478c-863d-65bfd252d017" providerId="ADAL" clId="{E3C1EC7A-A47E-4239-B30C-1873F8B099E9}" dt="2022-09-15T19:43:55.609" v="1" actId="47"/>
          <pc:sldLayoutMkLst>
            <pc:docMk/>
            <pc:sldMasterMk cId="2798249480" sldId="2147483648"/>
            <pc:sldLayoutMk cId="489291595" sldId="2147483649"/>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127097582" sldId="2147483650"/>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025518613" sldId="2147483651"/>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445835521" sldId="2147483652"/>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530327979" sldId="2147483653"/>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29337142" sldId="2147483654"/>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8061585" sldId="2147483655"/>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3167152613" sldId="2147483656"/>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5454496" sldId="2147483657"/>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200279334" sldId="2147483658"/>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731070558" sldId="2147483659"/>
          </pc:sldLayoutMkLst>
        </pc:sldLayoutChg>
      </pc:sldMasterChg>
      <pc:sldMasterChg chg="del delSldLayout">
        <pc:chgData name="Alex Pang" userId="b35f2c48-39e3-478c-863d-65bfd252d017" providerId="ADAL" clId="{E3C1EC7A-A47E-4239-B30C-1873F8B099E9}" dt="2022-09-15T19:43:58.641" v="2" actId="47"/>
        <pc:sldMasterMkLst>
          <pc:docMk/>
          <pc:sldMasterMk cId="2355015974" sldId="2147483661"/>
        </pc:sldMasterMkLst>
        <pc:sldLayoutChg chg="del">
          <pc:chgData name="Alex Pang" userId="b35f2c48-39e3-478c-863d-65bfd252d017" providerId="ADAL" clId="{E3C1EC7A-A47E-4239-B30C-1873F8B099E9}" dt="2022-09-15T19:43:58.641" v="2" actId="47"/>
          <pc:sldLayoutMkLst>
            <pc:docMk/>
            <pc:sldMasterMk cId="2355015974" sldId="2147483661"/>
            <pc:sldLayoutMk cId="2153643824" sldId="214748366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61693087" sldId="2147483663"/>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12309778" sldId="2147483664"/>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539628206" sldId="2147483665"/>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1984329327" sldId="2147483666"/>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059522545" sldId="2147483667"/>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14612651" sldId="2147483668"/>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22421973" sldId="2147483669"/>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794968608" sldId="2147483670"/>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6919709" sldId="2147483671"/>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861756863" sldId="214748367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883758931" sldId="2147483673"/>
          </pc:sldLayoutMkLst>
        </pc:sldLayoutChg>
      </pc:sldMasterChg>
    </pc:docChg>
  </pc:docChgLst>
  <pc:docChgLst>
    <pc:chgData name="Alex Pang" userId="b35f2c48-39e3-478c-863d-65bfd252d017" providerId="ADAL" clId="{909E3546-15DB-42FB-9C08-9BA816F6F6A2}"/>
    <pc:docChg chg="undo custSel addSld delSld modSld">
      <pc:chgData name="Alex Pang" userId="b35f2c48-39e3-478c-863d-65bfd252d017" providerId="ADAL" clId="{909E3546-15DB-42FB-9C08-9BA816F6F6A2}" dt="2022-09-18T18:30:41.951" v="43"/>
      <pc:docMkLst>
        <pc:docMk/>
      </pc:docMkLst>
      <pc:sldChg chg="delSp add setBg delDesignElem">
        <pc:chgData name="Alex Pang" userId="b35f2c48-39e3-478c-863d-65bfd252d017" providerId="ADAL" clId="{909E3546-15DB-42FB-9C08-9BA816F6F6A2}" dt="2022-09-18T18:30:41.951" v="43"/>
        <pc:sldMkLst>
          <pc:docMk/>
          <pc:sldMk cId="2027901624" sldId="272"/>
        </pc:sldMkLst>
        <pc:spChg chg="del">
          <ac:chgData name="Alex Pang" userId="b35f2c48-39e3-478c-863d-65bfd252d017" providerId="ADAL" clId="{909E3546-15DB-42FB-9C08-9BA816F6F6A2}" dt="2022-09-18T18:30:41.951" v="43"/>
          <ac:spMkLst>
            <pc:docMk/>
            <pc:sldMk cId="2027901624" sldId="272"/>
            <ac:spMk id="22" creationId="{6753252F-4873-4F63-801D-CC719279A7D5}"/>
          </ac:spMkLst>
        </pc:spChg>
        <pc:spChg chg="del">
          <ac:chgData name="Alex Pang" userId="b35f2c48-39e3-478c-863d-65bfd252d017" providerId="ADAL" clId="{909E3546-15DB-42FB-9C08-9BA816F6F6A2}" dt="2022-09-18T18:30:41.951" v="43"/>
          <ac:spMkLst>
            <pc:docMk/>
            <pc:sldMk cId="2027901624" sldId="272"/>
            <ac:spMk id="23" creationId="{047C8CCB-F95D-4249-92DD-651249D3535A}"/>
          </ac:spMkLst>
        </pc:spChg>
      </pc:sldChg>
      <pc:sldChg chg="add del">
        <pc:chgData name="Alex Pang" userId="b35f2c48-39e3-478c-863d-65bfd252d017" providerId="ADAL" clId="{909E3546-15DB-42FB-9C08-9BA816F6F6A2}" dt="2022-09-18T18:30:20.886" v="39" actId="47"/>
        <pc:sldMkLst>
          <pc:docMk/>
          <pc:sldMk cId="2325233749" sldId="322"/>
        </pc:sldMkLst>
      </pc:sldChg>
      <pc:sldChg chg="add del">
        <pc:chgData name="Alex Pang" userId="b35f2c48-39e3-478c-863d-65bfd252d017" providerId="ADAL" clId="{909E3546-15DB-42FB-9C08-9BA816F6F6A2}" dt="2022-09-18T18:30:21.637" v="40" actId="47"/>
        <pc:sldMkLst>
          <pc:docMk/>
          <pc:sldMk cId="2835858480" sldId="323"/>
        </pc:sldMkLst>
      </pc:sldChg>
      <pc:sldChg chg="add del">
        <pc:chgData name="Alex Pang" userId="b35f2c48-39e3-478c-863d-65bfd252d017" providerId="ADAL" clId="{909E3546-15DB-42FB-9C08-9BA816F6F6A2}" dt="2022-09-18T18:30:22.704" v="41" actId="47"/>
        <pc:sldMkLst>
          <pc:docMk/>
          <pc:sldMk cId="440738146" sldId="324"/>
        </pc:sldMkLst>
      </pc:sldChg>
      <pc:sldChg chg="del">
        <pc:chgData name="Alex Pang" userId="b35f2c48-39e3-478c-863d-65bfd252d017" providerId="ADAL" clId="{909E3546-15DB-42FB-9C08-9BA816F6F6A2}" dt="2022-09-18T18:30:13.784" v="0" actId="47"/>
        <pc:sldMkLst>
          <pc:docMk/>
          <pc:sldMk cId="1019846468" sldId="325"/>
        </pc:sldMkLst>
      </pc:sldChg>
      <pc:sldChg chg="del">
        <pc:chgData name="Alex Pang" userId="b35f2c48-39e3-478c-863d-65bfd252d017" providerId="ADAL" clId="{909E3546-15DB-42FB-9C08-9BA816F6F6A2}" dt="2022-09-18T18:30:14.027" v="1" actId="47"/>
        <pc:sldMkLst>
          <pc:docMk/>
          <pc:sldMk cId="3215368230" sldId="326"/>
        </pc:sldMkLst>
      </pc:sldChg>
      <pc:sldChg chg="del">
        <pc:chgData name="Alex Pang" userId="b35f2c48-39e3-478c-863d-65bfd252d017" providerId="ADAL" clId="{909E3546-15DB-42FB-9C08-9BA816F6F6A2}" dt="2022-09-18T18:30:14.238" v="2" actId="47"/>
        <pc:sldMkLst>
          <pc:docMk/>
          <pc:sldMk cId="2346776097" sldId="327"/>
        </pc:sldMkLst>
      </pc:sldChg>
      <pc:sldChg chg="del">
        <pc:chgData name="Alex Pang" userId="b35f2c48-39e3-478c-863d-65bfd252d017" providerId="ADAL" clId="{909E3546-15DB-42FB-9C08-9BA816F6F6A2}" dt="2022-09-18T18:30:14.464" v="3" actId="47"/>
        <pc:sldMkLst>
          <pc:docMk/>
          <pc:sldMk cId="1052505128" sldId="328"/>
        </pc:sldMkLst>
      </pc:sldChg>
      <pc:sldChg chg="del">
        <pc:chgData name="Alex Pang" userId="b35f2c48-39e3-478c-863d-65bfd252d017" providerId="ADAL" clId="{909E3546-15DB-42FB-9C08-9BA816F6F6A2}" dt="2022-09-18T18:30:14.663" v="4" actId="47"/>
        <pc:sldMkLst>
          <pc:docMk/>
          <pc:sldMk cId="2347875043" sldId="329"/>
        </pc:sldMkLst>
      </pc:sldChg>
      <pc:sldChg chg="del">
        <pc:chgData name="Alex Pang" userId="b35f2c48-39e3-478c-863d-65bfd252d017" providerId="ADAL" clId="{909E3546-15DB-42FB-9C08-9BA816F6F6A2}" dt="2022-09-18T18:30:14.871" v="5" actId="47"/>
        <pc:sldMkLst>
          <pc:docMk/>
          <pc:sldMk cId="3852677050" sldId="330"/>
        </pc:sldMkLst>
      </pc:sldChg>
      <pc:sldChg chg="del">
        <pc:chgData name="Alex Pang" userId="b35f2c48-39e3-478c-863d-65bfd252d017" providerId="ADAL" clId="{909E3546-15DB-42FB-9C08-9BA816F6F6A2}" dt="2022-09-18T18:30:15.336" v="7" actId="47"/>
        <pc:sldMkLst>
          <pc:docMk/>
          <pc:sldMk cId="2230433526" sldId="331"/>
        </pc:sldMkLst>
      </pc:sldChg>
      <pc:sldChg chg="del">
        <pc:chgData name="Alex Pang" userId="b35f2c48-39e3-478c-863d-65bfd252d017" providerId="ADAL" clId="{909E3546-15DB-42FB-9C08-9BA816F6F6A2}" dt="2022-09-18T18:30:15.063" v="6" actId="47"/>
        <pc:sldMkLst>
          <pc:docMk/>
          <pc:sldMk cId="802670870" sldId="332"/>
        </pc:sldMkLst>
      </pc:sldChg>
      <pc:sldChg chg="del">
        <pc:chgData name="Alex Pang" userId="b35f2c48-39e3-478c-863d-65bfd252d017" providerId="ADAL" clId="{909E3546-15DB-42FB-9C08-9BA816F6F6A2}" dt="2022-09-18T18:30:15.587" v="8" actId="47"/>
        <pc:sldMkLst>
          <pc:docMk/>
          <pc:sldMk cId="1432138545" sldId="333"/>
        </pc:sldMkLst>
      </pc:sldChg>
      <pc:sldChg chg="del">
        <pc:chgData name="Alex Pang" userId="b35f2c48-39e3-478c-863d-65bfd252d017" providerId="ADAL" clId="{909E3546-15DB-42FB-9C08-9BA816F6F6A2}" dt="2022-09-18T18:30:15.775" v="9" actId="47"/>
        <pc:sldMkLst>
          <pc:docMk/>
          <pc:sldMk cId="1558643697" sldId="334"/>
        </pc:sldMkLst>
      </pc:sldChg>
      <pc:sldChg chg="del">
        <pc:chgData name="Alex Pang" userId="b35f2c48-39e3-478c-863d-65bfd252d017" providerId="ADAL" clId="{909E3546-15DB-42FB-9C08-9BA816F6F6A2}" dt="2022-09-18T18:30:16.335" v="10" actId="47"/>
        <pc:sldMkLst>
          <pc:docMk/>
          <pc:sldMk cId="262199207" sldId="335"/>
        </pc:sldMkLst>
      </pc:sldChg>
      <pc:sldChg chg="del">
        <pc:chgData name="Alex Pang" userId="b35f2c48-39e3-478c-863d-65bfd252d017" providerId="ADAL" clId="{909E3546-15DB-42FB-9C08-9BA816F6F6A2}" dt="2022-09-18T18:30:16.349" v="11" actId="47"/>
        <pc:sldMkLst>
          <pc:docMk/>
          <pc:sldMk cId="3012469842" sldId="336"/>
        </pc:sldMkLst>
      </pc:sldChg>
      <pc:sldChg chg="del">
        <pc:chgData name="Alex Pang" userId="b35f2c48-39e3-478c-863d-65bfd252d017" providerId="ADAL" clId="{909E3546-15DB-42FB-9C08-9BA816F6F6A2}" dt="2022-09-18T18:30:16.371" v="12" actId="47"/>
        <pc:sldMkLst>
          <pc:docMk/>
          <pc:sldMk cId="2968915039" sldId="337"/>
        </pc:sldMkLst>
      </pc:sldChg>
      <pc:sldChg chg="del">
        <pc:chgData name="Alex Pang" userId="b35f2c48-39e3-478c-863d-65bfd252d017" providerId="ADAL" clId="{909E3546-15DB-42FB-9C08-9BA816F6F6A2}" dt="2022-09-18T18:30:16.394" v="13" actId="47"/>
        <pc:sldMkLst>
          <pc:docMk/>
          <pc:sldMk cId="4237800745" sldId="338"/>
        </pc:sldMkLst>
      </pc:sldChg>
      <pc:sldChg chg="del">
        <pc:chgData name="Alex Pang" userId="b35f2c48-39e3-478c-863d-65bfd252d017" providerId="ADAL" clId="{909E3546-15DB-42FB-9C08-9BA816F6F6A2}" dt="2022-09-18T18:30:16.484" v="15" actId="47"/>
        <pc:sldMkLst>
          <pc:docMk/>
          <pc:sldMk cId="3497691800" sldId="339"/>
        </pc:sldMkLst>
      </pc:sldChg>
      <pc:sldChg chg="del">
        <pc:chgData name="Alex Pang" userId="b35f2c48-39e3-478c-863d-65bfd252d017" providerId="ADAL" clId="{909E3546-15DB-42FB-9C08-9BA816F6F6A2}" dt="2022-09-18T18:30:16.439" v="14" actId="47"/>
        <pc:sldMkLst>
          <pc:docMk/>
          <pc:sldMk cId="202381656" sldId="340"/>
        </pc:sldMkLst>
      </pc:sldChg>
      <pc:sldChg chg="del">
        <pc:chgData name="Alex Pang" userId="b35f2c48-39e3-478c-863d-65bfd252d017" providerId="ADAL" clId="{909E3546-15DB-42FB-9C08-9BA816F6F6A2}" dt="2022-09-18T18:30:16.522" v="16" actId="47"/>
        <pc:sldMkLst>
          <pc:docMk/>
          <pc:sldMk cId="2874785885" sldId="341"/>
        </pc:sldMkLst>
      </pc:sldChg>
      <pc:sldChg chg="del">
        <pc:chgData name="Alex Pang" userId="b35f2c48-39e3-478c-863d-65bfd252d017" providerId="ADAL" clId="{909E3546-15DB-42FB-9C08-9BA816F6F6A2}" dt="2022-09-18T18:30:16.616" v="17" actId="47"/>
        <pc:sldMkLst>
          <pc:docMk/>
          <pc:sldMk cId="1193652432" sldId="342"/>
        </pc:sldMkLst>
      </pc:sldChg>
      <pc:sldChg chg="del">
        <pc:chgData name="Alex Pang" userId="b35f2c48-39e3-478c-863d-65bfd252d017" providerId="ADAL" clId="{909E3546-15DB-42FB-9C08-9BA816F6F6A2}" dt="2022-09-18T18:30:16.644" v="18" actId="47"/>
        <pc:sldMkLst>
          <pc:docMk/>
          <pc:sldMk cId="1633324970" sldId="343"/>
        </pc:sldMkLst>
      </pc:sldChg>
      <pc:sldChg chg="del">
        <pc:chgData name="Alex Pang" userId="b35f2c48-39e3-478c-863d-65bfd252d017" providerId="ADAL" clId="{909E3546-15DB-42FB-9C08-9BA816F6F6A2}" dt="2022-09-18T18:30:16.657" v="19" actId="47"/>
        <pc:sldMkLst>
          <pc:docMk/>
          <pc:sldMk cId="192276634" sldId="344"/>
        </pc:sldMkLst>
      </pc:sldChg>
      <pc:sldChg chg="del">
        <pc:chgData name="Alex Pang" userId="b35f2c48-39e3-478c-863d-65bfd252d017" providerId="ADAL" clId="{909E3546-15DB-42FB-9C08-9BA816F6F6A2}" dt="2022-09-18T18:30:16.848" v="21" actId="47"/>
        <pc:sldMkLst>
          <pc:docMk/>
          <pc:sldMk cId="2067816779" sldId="345"/>
        </pc:sldMkLst>
      </pc:sldChg>
      <pc:sldChg chg="del">
        <pc:chgData name="Alex Pang" userId="b35f2c48-39e3-478c-863d-65bfd252d017" providerId="ADAL" clId="{909E3546-15DB-42FB-9C08-9BA816F6F6A2}" dt="2022-09-18T18:30:16.705" v="20" actId="47"/>
        <pc:sldMkLst>
          <pc:docMk/>
          <pc:sldMk cId="2731855837" sldId="346"/>
        </pc:sldMkLst>
      </pc:sldChg>
      <pc:sldChg chg="del">
        <pc:chgData name="Alex Pang" userId="b35f2c48-39e3-478c-863d-65bfd252d017" providerId="ADAL" clId="{909E3546-15DB-42FB-9C08-9BA816F6F6A2}" dt="2022-09-18T18:30:16.987" v="22" actId="47"/>
        <pc:sldMkLst>
          <pc:docMk/>
          <pc:sldMk cId="3502090234" sldId="347"/>
        </pc:sldMkLst>
      </pc:sldChg>
      <pc:sldChg chg="del">
        <pc:chgData name="Alex Pang" userId="b35f2c48-39e3-478c-863d-65bfd252d017" providerId="ADAL" clId="{909E3546-15DB-42FB-9C08-9BA816F6F6A2}" dt="2022-09-18T18:30:17.647" v="23" actId="47"/>
        <pc:sldMkLst>
          <pc:docMk/>
          <pc:sldMk cId="66439740" sldId="349"/>
        </pc:sldMkLst>
      </pc:sldChg>
      <pc:sldChg chg="del">
        <pc:chgData name="Alex Pang" userId="b35f2c48-39e3-478c-863d-65bfd252d017" providerId="ADAL" clId="{909E3546-15DB-42FB-9C08-9BA816F6F6A2}" dt="2022-09-18T18:30:18.163" v="24" actId="47"/>
        <pc:sldMkLst>
          <pc:docMk/>
          <pc:sldMk cId="2803912833" sldId="350"/>
        </pc:sldMkLst>
      </pc:sldChg>
      <pc:sldChg chg="del">
        <pc:chgData name="Alex Pang" userId="b35f2c48-39e3-478c-863d-65bfd252d017" providerId="ADAL" clId="{909E3546-15DB-42FB-9C08-9BA816F6F6A2}" dt="2022-09-18T18:30:18.197" v="25" actId="47"/>
        <pc:sldMkLst>
          <pc:docMk/>
          <pc:sldMk cId="690960651" sldId="351"/>
        </pc:sldMkLst>
      </pc:sldChg>
      <pc:sldChg chg="del">
        <pc:chgData name="Alex Pang" userId="b35f2c48-39e3-478c-863d-65bfd252d017" providerId="ADAL" clId="{909E3546-15DB-42FB-9C08-9BA816F6F6A2}" dt="2022-09-18T18:30:18.214" v="26" actId="47"/>
        <pc:sldMkLst>
          <pc:docMk/>
          <pc:sldMk cId="166727519" sldId="352"/>
        </pc:sldMkLst>
      </pc:sldChg>
      <pc:sldChg chg="del">
        <pc:chgData name="Alex Pang" userId="b35f2c48-39e3-478c-863d-65bfd252d017" providerId="ADAL" clId="{909E3546-15DB-42FB-9C08-9BA816F6F6A2}" dt="2022-09-18T18:30:18.260" v="27" actId="47"/>
        <pc:sldMkLst>
          <pc:docMk/>
          <pc:sldMk cId="3671846862" sldId="353"/>
        </pc:sldMkLst>
      </pc:sldChg>
      <pc:sldChg chg="del">
        <pc:chgData name="Alex Pang" userId="b35f2c48-39e3-478c-863d-65bfd252d017" providerId="ADAL" clId="{909E3546-15DB-42FB-9C08-9BA816F6F6A2}" dt="2022-09-18T18:30:18.295" v="28" actId="47"/>
        <pc:sldMkLst>
          <pc:docMk/>
          <pc:sldMk cId="3853725608" sldId="354"/>
        </pc:sldMkLst>
      </pc:sldChg>
      <pc:sldChg chg="del">
        <pc:chgData name="Alex Pang" userId="b35f2c48-39e3-478c-863d-65bfd252d017" providerId="ADAL" clId="{909E3546-15DB-42FB-9C08-9BA816F6F6A2}" dt="2022-09-18T18:30:18.365" v="30" actId="47"/>
        <pc:sldMkLst>
          <pc:docMk/>
          <pc:sldMk cId="3158765777" sldId="355"/>
        </pc:sldMkLst>
      </pc:sldChg>
      <pc:sldChg chg="del">
        <pc:chgData name="Alex Pang" userId="b35f2c48-39e3-478c-863d-65bfd252d017" providerId="ADAL" clId="{909E3546-15DB-42FB-9C08-9BA816F6F6A2}" dt="2022-09-18T18:30:18.329" v="29" actId="47"/>
        <pc:sldMkLst>
          <pc:docMk/>
          <pc:sldMk cId="2166567808" sldId="356"/>
        </pc:sldMkLst>
      </pc:sldChg>
      <pc:sldChg chg="del">
        <pc:chgData name="Alex Pang" userId="b35f2c48-39e3-478c-863d-65bfd252d017" providerId="ADAL" clId="{909E3546-15DB-42FB-9C08-9BA816F6F6A2}" dt="2022-09-18T18:30:18.479" v="34" actId="47"/>
        <pc:sldMkLst>
          <pc:docMk/>
          <pc:sldMk cId="1307634338" sldId="357"/>
        </pc:sldMkLst>
      </pc:sldChg>
      <pc:sldChg chg="del">
        <pc:chgData name="Alex Pang" userId="b35f2c48-39e3-478c-863d-65bfd252d017" providerId="ADAL" clId="{909E3546-15DB-42FB-9C08-9BA816F6F6A2}" dt="2022-09-18T18:30:18.391" v="31" actId="47"/>
        <pc:sldMkLst>
          <pc:docMk/>
          <pc:sldMk cId="3967660684" sldId="358"/>
        </pc:sldMkLst>
      </pc:sldChg>
      <pc:sldChg chg="del">
        <pc:chgData name="Alex Pang" userId="b35f2c48-39e3-478c-863d-65bfd252d017" providerId="ADAL" clId="{909E3546-15DB-42FB-9C08-9BA816F6F6A2}" dt="2022-09-18T18:30:18.425" v="32" actId="47"/>
        <pc:sldMkLst>
          <pc:docMk/>
          <pc:sldMk cId="53890397" sldId="361"/>
        </pc:sldMkLst>
      </pc:sldChg>
      <pc:sldChg chg="del">
        <pc:chgData name="Alex Pang" userId="b35f2c48-39e3-478c-863d-65bfd252d017" providerId="ADAL" clId="{909E3546-15DB-42FB-9C08-9BA816F6F6A2}" dt="2022-09-18T18:30:18.445" v="33" actId="47"/>
        <pc:sldMkLst>
          <pc:docMk/>
          <pc:sldMk cId="1574574296" sldId="362"/>
        </pc:sldMkLst>
      </pc:sldChg>
      <pc:sldChg chg="del">
        <pc:chgData name="Alex Pang" userId="b35f2c48-39e3-478c-863d-65bfd252d017" providerId="ADAL" clId="{909E3546-15DB-42FB-9C08-9BA816F6F6A2}" dt="2022-09-18T18:30:18.507" v="35" actId="47"/>
        <pc:sldMkLst>
          <pc:docMk/>
          <pc:sldMk cId="398514465" sldId="363"/>
        </pc:sldMkLst>
      </pc:sldChg>
    </pc:docChg>
  </pc:docChgLst>
  <pc:docChgLst>
    <pc:chgData name="Alex Pang" userId="b35f2c48-39e3-478c-863d-65bfd252d017" providerId="ADAL" clId="{FCDCDC8D-F43A-4B7A-B008-3C2A29798668}"/>
    <pc:docChg chg="custSel modSld modMainMaster">
      <pc:chgData name="Alex Pang" userId="b35f2c48-39e3-478c-863d-65bfd252d017" providerId="ADAL" clId="{FCDCDC8D-F43A-4B7A-B008-3C2A29798668}" dt="2022-10-21T19:01:10.998" v="9" actId="2711"/>
      <pc:docMkLst>
        <pc:docMk/>
      </pc:docMkLst>
      <pc:sldChg chg="modSp mod">
        <pc:chgData name="Alex Pang" userId="b35f2c48-39e3-478c-863d-65bfd252d017" providerId="ADAL" clId="{FCDCDC8D-F43A-4B7A-B008-3C2A29798668}" dt="2022-10-21T19:00:47.055" v="4" actId="2711"/>
        <pc:sldMkLst>
          <pc:docMk/>
          <pc:sldMk cId="375537584" sldId="321"/>
        </pc:sldMkLst>
        <pc:spChg chg="mod">
          <ac:chgData name="Alex Pang" userId="b35f2c48-39e3-478c-863d-65bfd252d017" providerId="ADAL" clId="{FCDCDC8D-F43A-4B7A-B008-3C2A29798668}" dt="2022-10-21T19:00:38.851" v="3" actId="2711"/>
          <ac:spMkLst>
            <pc:docMk/>
            <pc:sldMk cId="375537584" sldId="321"/>
            <ac:spMk id="3" creationId="{02F87C00-6AC0-887D-AEA9-243D779A4B7F}"/>
          </ac:spMkLst>
        </pc:spChg>
        <pc:spChg chg="mod">
          <ac:chgData name="Alex Pang" userId="b35f2c48-39e3-478c-863d-65bfd252d017" providerId="ADAL" clId="{FCDCDC8D-F43A-4B7A-B008-3C2A29798668}" dt="2022-10-21T19:00:47.055" v="4" actId="2711"/>
          <ac:spMkLst>
            <pc:docMk/>
            <pc:sldMk cId="375537584" sldId="321"/>
            <ac:spMk id="4" creationId="{905FC1C9-83F1-2CBD-6B8A-2FE474DBEA7A}"/>
          </ac:spMkLst>
        </pc:spChg>
      </pc:sldChg>
      <pc:sldChg chg="delSp mod">
        <pc:chgData name="Alex Pang" userId="b35f2c48-39e3-478c-863d-65bfd252d017" providerId="ADAL" clId="{FCDCDC8D-F43A-4B7A-B008-3C2A29798668}" dt="2022-10-21T19:00:56.237" v="5" actId="478"/>
        <pc:sldMkLst>
          <pc:docMk/>
          <pc:sldMk cId="2325233749" sldId="322"/>
        </pc:sldMkLst>
        <pc:spChg chg="del">
          <ac:chgData name="Alex Pang" userId="b35f2c48-39e3-478c-863d-65bfd252d017" providerId="ADAL" clId="{FCDCDC8D-F43A-4B7A-B008-3C2A29798668}" dt="2022-10-21T19:00:56.237" v="5" actId="478"/>
          <ac:spMkLst>
            <pc:docMk/>
            <pc:sldMk cId="2325233749" sldId="322"/>
            <ac:spMk id="5" creationId="{91F3D353-FC7C-72A3-20E6-E489F29E77AD}"/>
          </ac:spMkLst>
        </pc:spChg>
      </pc:sldChg>
      <pc:sldChg chg="modSp modAnim">
        <pc:chgData name="Alex Pang" userId="b35f2c48-39e3-478c-863d-65bfd252d017" providerId="ADAL" clId="{FCDCDC8D-F43A-4B7A-B008-3C2A29798668}" dt="2022-10-21T19:01:10.998" v="9" actId="2711"/>
        <pc:sldMkLst>
          <pc:docMk/>
          <pc:sldMk cId="440738146" sldId="324"/>
        </pc:sldMkLst>
        <pc:spChg chg="mod">
          <ac:chgData name="Alex Pang" userId="b35f2c48-39e3-478c-863d-65bfd252d017" providerId="ADAL" clId="{FCDCDC8D-F43A-4B7A-B008-3C2A29798668}" dt="2022-10-21T19:01:10.998" v="9" actId="2711"/>
          <ac:spMkLst>
            <pc:docMk/>
            <pc:sldMk cId="440738146" sldId="324"/>
            <ac:spMk id="4" creationId="{B8D9185B-879E-7939-87EE-D74502A273E0}"/>
          </ac:spMkLst>
        </pc:spChg>
      </pc:sldChg>
      <pc:sldMasterChg chg="modSldLayout">
        <pc:chgData name="Alex Pang" userId="b35f2c48-39e3-478c-863d-65bfd252d017" providerId="ADAL" clId="{FCDCDC8D-F43A-4B7A-B008-3C2A29798668}" dt="2022-10-21T19:00:15.903" v="1" actId="2711"/>
        <pc:sldMasterMkLst>
          <pc:docMk/>
          <pc:sldMasterMk cId="3682365621" sldId="2147483674"/>
        </pc:sldMasterMkLst>
        <pc:sldLayoutChg chg="modSp">
          <pc:chgData name="Alex Pang" userId="b35f2c48-39e3-478c-863d-65bfd252d017" providerId="ADAL" clId="{FCDCDC8D-F43A-4B7A-B008-3C2A29798668}" dt="2022-10-21T19:00:15.903" v="1" actId="2711"/>
          <pc:sldLayoutMkLst>
            <pc:docMk/>
            <pc:sldMasterMk cId="3682365621" sldId="2147483674"/>
            <pc:sldLayoutMk cId="216613234" sldId="2147483686"/>
          </pc:sldLayoutMkLst>
          <pc:spChg chg="mod">
            <ac:chgData name="Alex Pang" userId="b35f2c48-39e3-478c-863d-65bfd252d017" providerId="ADAL" clId="{FCDCDC8D-F43A-4B7A-B008-3C2A29798668}" dt="2022-10-21T19:00:15.903" v="1" actId="2711"/>
            <ac:spMkLst>
              <pc:docMk/>
              <pc:sldMasterMk cId="3682365621" sldId="2147483674"/>
              <pc:sldLayoutMk cId="216613234" sldId="2147483686"/>
              <ac:spMk id="3" creationId="{00000000-0000-0000-0000-000000000000}"/>
            </ac:spMkLst>
          </pc:spChg>
          <pc:spChg chg="mod">
            <ac:chgData name="Alex Pang" userId="b35f2c48-39e3-478c-863d-65bfd252d017" providerId="ADAL" clId="{FCDCDC8D-F43A-4B7A-B008-3C2A29798668}" dt="2022-10-21T18:59:52.586" v="0" actId="2711"/>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F105B13B-879B-4EA2-8DC7-BAF5120E0D3C}"/>
    <pc:docChg chg="modSld">
      <pc:chgData name="Alex Pang" userId="b35f2c48-39e3-478c-863d-65bfd252d017" providerId="ADAL" clId="{F105B13B-879B-4EA2-8DC7-BAF5120E0D3C}" dt="2023-04-12T02:31:38.714" v="84" actId="20577"/>
      <pc:docMkLst>
        <pc:docMk/>
      </pc:docMkLst>
      <pc:sldChg chg="modSp mod">
        <pc:chgData name="Alex Pang" userId="b35f2c48-39e3-478c-863d-65bfd252d017" providerId="ADAL" clId="{F105B13B-879B-4EA2-8DC7-BAF5120E0D3C}" dt="2023-04-11T01:11:43.012" v="42" actId="20577"/>
        <pc:sldMkLst>
          <pc:docMk/>
          <pc:sldMk cId="375537584" sldId="321"/>
        </pc:sldMkLst>
        <pc:spChg chg="mod">
          <ac:chgData name="Alex Pang" userId="b35f2c48-39e3-478c-863d-65bfd252d017" providerId="ADAL" clId="{F105B13B-879B-4EA2-8DC7-BAF5120E0D3C}" dt="2023-04-11T01:11:26.783" v="4" actId="20577"/>
          <ac:spMkLst>
            <pc:docMk/>
            <pc:sldMk cId="375537584" sldId="321"/>
            <ac:spMk id="2" creationId="{1751324D-F930-44E6-ABB9-A058B845F75E}"/>
          </ac:spMkLst>
        </pc:spChg>
        <pc:spChg chg="mod">
          <ac:chgData name="Alex Pang" userId="b35f2c48-39e3-478c-863d-65bfd252d017" providerId="ADAL" clId="{F105B13B-879B-4EA2-8DC7-BAF5120E0D3C}" dt="2023-04-11T01:11:30.390" v="7" actId="20577"/>
          <ac:spMkLst>
            <pc:docMk/>
            <pc:sldMk cId="375537584" sldId="321"/>
            <ac:spMk id="3" creationId="{02F87C00-6AC0-887D-AEA9-243D779A4B7F}"/>
          </ac:spMkLst>
        </pc:spChg>
        <pc:spChg chg="mod">
          <ac:chgData name="Alex Pang" userId="b35f2c48-39e3-478c-863d-65bfd252d017" providerId="ADAL" clId="{F105B13B-879B-4EA2-8DC7-BAF5120E0D3C}" dt="2023-04-11T01:11:43.012" v="42" actId="20577"/>
          <ac:spMkLst>
            <pc:docMk/>
            <pc:sldMk cId="375537584" sldId="321"/>
            <ac:spMk id="4" creationId="{905FC1C9-83F1-2CBD-6B8A-2FE474DBEA7A}"/>
          </ac:spMkLst>
        </pc:spChg>
      </pc:sldChg>
      <pc:sldChg chg="modSp mod">
        <pc:chgData name="Alex Pang" userId="b35f2c48-39e3-478c-863d-65bfd252d017" providerId="ADAL" clId="{F105B13B-879B-4EA2-8DC7-BAF5120E0D3C}" dt="2023-04-12T02:31:38.714" v="84" actId="20577"/>
        <pc:sldMkLst>
          <pc:docMk/>
          <pc:sldMk cId="2325233749" sldId="322"/>
        </pc:sldMkLst>
        <pc:spChg chg="mod">
          <ac:chgData name="Alex Pang" userId="b35f2c48-39e3-478c-863d-65bfd252d017" providerId="ADAL" clId="{F105B13B-879B-4EA2-8DC7-BAF5120E0D3C}" dt="2023-04-12T02:31:38.714" v="84" actId="20577"/>
          <ac:spMkLst>
            <pc:docMk/>
            <pc:sldMk cId="2325233749" sldId="322"/>
            <ac:spMk id="3" creationId="{1A3BE408-AB31-D17C-4359-42742CA8199F}"/>
          </ac:spMkLst>
        </pc:spChg>
      </pc:sldChg>
    </pc:docChg>
  </pc:docChgLst>
  <pc:docChgLst>
    <pc:chgData name="Alex Pang" userId="af49c15263cff4bc" providerId="LiveId" clId="{1237036D-8B43-47AE-A28B-6A9DE91A1024}"/>
    <pc:docChg chg="addSld delSld modSld sldOrd modMainMaster">
      <pc:chgData name="Alex Pang" userId="af49c15263cff4bc" providerId="LiveId" clId="{1237036D-8B43-47AE-A28B-6A9DE91A1024}" dt="2022-08-14T04:07:42.873" v="136" actId="680"/>
      <pc:docMkLst>
        <pc:docMk/>
      </pc:docMkLst>
      <pc:sldChg chg="delSp add del setBg delDesignElem">
        <pc:chgData name="Alex Pang" userId="af49c15263cff4bc" providerId="LiveId" clId="{1237036D-8B43-47AE-A28B-6A9DE91A1024}" dt="2022-07-18T22:18:14.867" v="110" actId="2696"/>
        <pc:sldMkLst>
          <pc:docMk/>
          <pc:sldMk cId="2027901624" sldId="272"/>
        </pc:sldMkLst>
        <pc:spChg chg="del">
          <ac:chgData name="Alex Pang" userId="af49c15263cff4bc" providerId="LiveId" clId="{1237036D-8B43-47AE-A28B-6A9DE91A1024}" dt="2022-07-18T22:17:14.035" v="80"/>
          <ac:spMkLst>
            <pc:docMk/>
            <pc:sldMk cId="2027901624" sldId="272"/>
            <ac:spMk id="22" creationId="{6753252F-4873-4F63-801D-CC719279A7D5}"/>
          </ac:spMkLst>
        </pc:spChg>
        <pc:spChg chg="del">
          <ac:chgData name="Alex Pang" userId="af49c15263cff4bc" providerId="LiveId" clId="{1237036D-8B43-47AE-A28B-6A9DE91A1024}" dt="2022-07-18T22:17:14.035" v="80"/>
          <ac:spMkLst>
            <pc:docMk/>
            <pc:sldMk cId="2027901624" sldId="272"/>
            <ac:spMk id="23" creationId="{047C8CCB-F95D-4249-92DD-651249D3535A}"/>
          </ac:spMkLst>
        </pc:spChg>
      </pc:sldChg>
      <pc:sldChg chg="modSp mod">
        <pc:chgData name="Alex Pang" userId="af49c15263cff4bc" providerId="LiveId" clId="{1237036D-8B43-47AE-A28B-6A9DE91A1024}" dt="2022-07-30T19:58:41.437" v="128" actId="1076"/>
        <pc:sldMkLst>
          <pc:docMk/>
          <pc:sldMk cId="1175031532" sldId="315"/>
        </pc:sldMkLst>
        <pc:spChg chg="mod">
          <ac:chgData name="Alex Pang" userId="af49c15263cff4bc" providerId="LiveId" clId="{1237036D-8B43-47AE-A28B-6A9DE91A1024}" dt="2022-07-30T19:58:41.437" v="128" actId="1076"/>
          <ac:spMkLst>
            <pc:docMk/>
            <pc:sldMk cId="1175031532" sldId="315"/>
            <ac:spMk id="3" creationId="{02F87C00-6AC0-887D-AEA9-243D779A4B7F}"/>
          </ac:spMkLst>
        </pc:spChg>
        <pc:spChg chg="mod">
          <ac:chgData name="Alex Pang" userId="af49c15263cff4bc" providerId="LiveId" clId="{1237036D-8B43-47AE-A28B-6A9DE91A1024}" dt="2022-07-18T22:16:50.271" v="78" actId="6549"/>
          <ac:spMkLst>
            <pc:docMk/>
            <pc:sldMk cId="1175031532" sldId="315"/>
            <ac:spMk id="4" creationId="{905FC1C9-83F1-2CBD-6B8A-2FE474DBEA7A}"/>
          </ac:spMkLst>
        </pc:spChg>
      </pc:sldChg>
      <pc:sldChg chg="addSp modSp add mod ord">
        <pc:chgData name="Alex Pang" userId="af49c15263cff4bc" providerId="LiveId" clId="{1237036D-8B43-47AE-A28B-6A9DE91A1024}" dt="2022-07-18T22:18:00.967" v="109" actId="20577"/>
        <pc:sldMkLst>
          <pc:docMk/>
          <pc:sldMk cId="1453389049" sldId="320"/>
        </pc:sldMkLst>
        <pc:spChg chg="add mod">
          <ac:chgData name="Alex Pang" userId="af49c15263cff4bc" providerId="LiveId" clId="{1237036D-8B43-47AE-A28B-6A9DE91A1024}" dt="2022-07-18T22:18:00.967" v="109" actId="20577"/>
          <ac:spMkLst>
            <pc:docMk/>
            <pc:sldMk cId="1453389049" sldId="320"/>
            <ac:spMk id="2" creationId="{CB8F5877-657A-07F9-874E-484C1D5887BE}"/>
          </ac:spMkLst>
        </pc:spChg>
      </pc:sldChg>
      <pc:sldChg chg="delSp del">
        <pc:chgData name="Alex Pang" userId="af49c15263cff4bc" providerId="LiveId" clId="{1237036D-8B43-47AE-A28B-6A9DE91A1024}" dt="2022-07-18T22:19:15.214" v="113" actId="47"/>
        <pc:sldMkLst>
          <pc:docMk/>
          <pc:sldMk cId="214341498" sldId="321"/>
        </pc:sldMkLst>
        <pc:picChg chg="del">
          <ac:chgData name="Alex Pang" userId="af49c15263cff4bc" providerId="LiveId" clId="{1237036D-8B43-47AE-A28B-6A9DE91A1024}" dt="2022-07-18T22:19:06.110" v="112"/>
          <ac:picMkLst>
            <pc:docMk/>
            <pc:sldMk cId="214341498" sldId="321"/>
            <ac:picMk id="2" creationId="{03417238-E1E8-78CA-A9D5-CBA1560AECE2}"/>
          </ac:picMkLst>
        </pc:picChg>
      </pc:sldChg>
      <pc:sldChg chg="del">
        <pc:chgData name="Alex Pang" userId="af49c15263cff4bc" providerId="LiveId" clId="{1237036D-8B43-47AE-A28B-6A9DE91A1024}" dt="2022-07-18T22:16:10.687" v="1" actId="47"/>
        <pc:sldMkLst>
          <pc:docMk/>
          <pc:sldMk cId="1583257744" sldId="321"/>
        </pc:sldMkLst>
      </pc:sldChg>
      <pc:sldChg chg="new del">
        <pc:chgData name="Alex Pang" userId="af49c15263cff4bc" providerId="LiveId" clId="{1237036D-8B43-47AE-A28B-6A9DE91A1024}" dt="2022-07-30T19:57:33.427" v="117" actId="2696"/>
        <pc:sldMkLst>
          <pc:docMk/>
          <pc:sldMk cId="2134930784" sldId="321"/>
        </pc:sldMkLst>
      </pc:sldChg>
      <pc:sldChg chg="del">
        <pc:chgData name="Alex Pang" userId="af49c15263cff4bc" providerId="LiveId" clId="{1237036D-8B43-47AE-A28B-6A9DE91A1024}" dt="2022-07-18T22:18:34.898" v="111" actId="2696"/>
        <pc:sldMkLst>
          <pc:docMk/>
          <pc:sldMk cId="3448833217" sldId="321"/>
        </pc:sldMkLst>
      </pc:sldChg>
      <pc:sldChg chg="new del">
        <pc:chgData name="Alex Pang" userId="af49c15263cff4bc" providerId="LiveId" clId="{1237036D-8B43-47AE-A28B-6A9DE91A1024}" dt="2022-08-14T04:07:39.439" v="135" actId="2696"/>
        <pc:sldMkLst>
          <pc:docMk/>
          <pc:sldMk cId="3621307400" sldId="321"/>
        </pc:sldMkLst>
      </pc:sldChg>
      <pc:sldChg chg="new">
        <pc:chgData name="Alex Pang" userId="af49c15263cff4bc" providerId="LiveId" clId="{1237036D-8B43-47AE-A28B-6A9DE91A1024}" dt="2022-08-14T04:07:42.873" v="136" actId="680"/>
        <pc:sldMkLst>
          <pc:docMk/>
          <pc:sldMk cId="3657386807" sldId="321"/>
        </pc:sldMkLst>
      </pc:sldChg>
      <pc:sldChg chg="del">
        <pc:chgData name="Alex Pang" userId="af49c15263cff4bc" providerId="LiveId" clId="{1237036D-8B43-47AE-A28B-6A9DE91A1024}" dt="2022-07-18T22:16:10.175" v="0" actId="47"/>
        <pc:sldMkLst>
          <pc:docMk/>
          <pc:sldMk cId="408882881" sldId="322"/>
        </pc:sldMkLst>
      </pc:sldChg>
      <pc:sldChg chg="new del">
        <pc:chgData name="Alex Pang" userId="af49c15263cff4bc" providerId="LiveId" clId="{1237036D-8B43-47AE-A28B-6A9DE91A1024}" dt="2022-08-14T04:07:37.420" v="134" actId="2696"/>
        <pc:sldMkLst>
          <pc:docMk/>
          <pc:sldMk cId="1755393107" sldId="322"/>
        </pc:sldMkLst>
      </pc:sldChg>
      <pc:sldChg chg="del">
        <pc:chgData name="Alex Pang" userId="af49c15263cff4bc" providerId="LiveId" clId="{1237036D-8B43-47AE-A28B-6A9DE91A1024}" dt="2022-07-18T22:16:11.055" v="2" actId="47"/>
        <pc:sldMkLst>
          <pc:docMk/>
          <pc:sldMk cId="1930028865" sldId="323"/>
        </pc:sldMkLst>
      </pc:sldChg>
      <pc:sldChg chg="del">
        <pc:chgData name="Alex Pang" userId="af49c15263cff4bc" providerId="LiveId" clId="{1237036D-8B43-47AE-A28B-6A9DE91A1024}" dt="2022-07-18T22:16:11.306" v="3" actId="47"/>
        <pc:sldMkLst>
          <pc:docMk/>
          <pc:sldMk cId="3922924526" sldId="324"/>
        </pc:sldMkLst>
      </pc:sldChg>
      <pc:sldChg chg="del">
        <pc:chgData name="Alex Pang" userId="af49c15263cff4bc" providerId="LiveId" clId="{1237036D-8B43-47AE-A28B-6A9DE91A1024}" dt="2022-07-18T22:16:11.553" v="4" actId="47"/>
        <pc:sldMkLst>
          <pc:docMk/>
          <pc:sldMk cId="4009821507" sldId="325"/>
        </pc:sldMkLst>
      </pc:sldChg>
      <pc:sldChg chg="del">
        <pc:chgData name="Alex Pang" userId="af49c15263cff4bc" providerId="LiveId" clId="{1237036D-8B43-47AE-A28B-6A9DE91A1024}" dt="2022-07-18T22:16:12.712" v="7" actId="47"/>
        <pc:sldMkLst>
          <pc:docMk/>
          <pc:sldMk cId="3268193033" sldId="326"/>
        </pc:sldMkLst>
      </pc:sldChg>
      <pc:sldChg chg="del">
        <pc:chgData name="Alex Pang" userId="af49c15263cff4bc" providerId="LiveId" clId="{1237036D-8B43-47AE-A28B-6A9DE91A1024}" dt="2022-07-18T22:16:12.484" v="6" actId="47"/>
        <pc:sldMkLst>
          <pc:docMk/>
          <pc:sldMk cId="1473423742" sldId="327"/>
        </pc:sldMkLst>
      </pc:sldChg>
      <pc:sldChg chg="del">
        <pc:chgData name="Alex Pang" userId="af49c15263cff4bc" providerId="LiveId" clId="{1237036D-8B43-47AE-A28B-6A9DE91A1024}" dt="2022-07-18T22:16:13.970" v="11" actId="47"/>
        <pc:sldMkLst>
          <pc:docMk/>
          <pc:sldMk cId="2067171671" sldId="328"/>
        </pc:sldMkLst>
      </pc:sldChg>
      <pc:sldChg chg="del">
        <pc:chgData name="Alex Pang" userId="af49c15263cff4bc" providerId="LiveId" clId="{1237036D-8B43-47AE-A28B-6A9DE91A1024}" dt="2022-07-18T22:16:11.842" v="5" actId="47"/>
        <pc:sldMkLst>
          <pc:docMk/>
          <pc:sldMk cId="3851173600" sldId="329"/>
        </pc:sldMkLst>
      </pc:sldChg>
      <pc:sldChg chg="del">
        <pc:chgData name="Alex Pang" userId="af49c15263cff4bc" providerId="LiveId" clId="{1237036D-8B43-47AE-A28B-6A9DE91A1024}" dt="2022-07-18T22:16:13.177" v="9" actId="47"/>
        <pc:sldMkLst>
          <pc:docMk/>
          <pc:sldMk cId="2672894586" sldId="330"/>
        </pc:sldMkLst>
      </pc:sldChg>
      <pc:sldChg chg="del">
        <pc:chgData name="Alex Pang" userId="af49c15263cff4bc" providerId="LiveId" clId="{1237036D-8B43-47AE-A28B-6A9DE91A1024}" dt="2022-07-18T22:16:12.937" v="8" actId="47"/>
        <pc:sldMkLst>
          <pc:docMk/>
          <pc:sldMk cId="3189965633" sldId="331"/>
        </pc:sldMkLst>
      </pc:sldChg>
      <pc:sldChg chg="del">
        <pc:chgData name="Alex Pang" userId="af49c15263cff4bc" providerId="LiveId" clId="{1237036D-8B43-47AE-A28B-6A9DE91A1024}" dt="2022-07-18T22:16:13.464" v="10" actId="47"/>
        <pc:sldMkLst>
          <pc:docMk/>
          <pc:sldMk cId="3724482556" sldId="332"/>
        </pc:sldMkLst>
      </pc:sldChg>
      <pc:sldChg chg="del">
        <pc:chgData name="Alex Pang" userId="af49c15263cff4bc" providerId="LiveId" clId="{1237036D-8B43-47AE-A28B-6A9DE91A1024}" dt="2022-07-18T22:16:14.454" v="12" actId="47"/>
        <pc:sldMkLst>
          <pc:docMk/>
          <pc:sldMk cId="3751905277" sldId="333"/>
        </pc:sldMkLst>
      </pc:sldChg>
      <pc:sldMasterChg chg="modSldLayout">
        <pc:chgData name="Alex Pang" userId="af49c15263cff4bc" providerId="LiveId" clId="{1237036D-8B43-47AE-A28B-6A9DE91A1024}" dt="2022-08-14T04:07:04.770" v="133" actId="14100"/>
        <pc:sldMasterMkLst>
          <pc:docMk/>
          <pc:sldMasterMk cId="2798249480" sldId="2147483648"/>
        </pc:sldMasterMkLst>
        <pc:sldLayoutChg chg="modSp mod">
          <pc:chgData name="Alex Pang" userId="af49c15263cff4bc" providerId="LiveId" clId="{1237036D-8B43-47AE-A28B-6A9DE91A1024}" dt="2022-08-14T04:07:04.770" v="133" actId="14100"/>
          <pc:sldLayoutMkLst>
            <pc:docMk/>
            <pc:sldMasterMk cId="2798249480" sldId="2147483648"/>
            <pc:sldLayoutMk cId="2295963182" sldId="2147483660"/>
          </pc:sldLayoutMkLst>
          <pc:spChg chg="mod">
            <ac:chgData name="Alex Pang" userId="af49c15263cff4bc" providerId="LiveId" clId="{1237036D-8B43-47AE-A28B-6A9DE91A1024}" dt="2022-07-30T20:02:01.996" v="130" actId="255"/>
            <ac:spMkLst>
              <pc:docMk/>
              <pc:sldMasterMk cId="2798249480" sldId="2147483648"/>
              <pc:sldLayoutMk cId="2295963182" sldId="2147483660"/>
              <ac:spMk id="3" creationId="{00000000-0000-0000-0000-000000000000}"/>
            </ac:spMkLst>
          </pc:spChg>
          <pc:spChg chg="mod">
            <ac:chgData name="Alex Pang" userId="af49c15263cff4bc" providerId="LiveId" clId="{1237036D-8B43-47AE-A28B-6A9DE91A1024}" dt="2022-08-14T04:07:04.770" v="133" actId="14100"/>
            <ac:spMkLst>
              <pc:docMk/>
              <pc:sldMasterMk cId="2798249480" sldId="2147483648"/>
              <pc:sldLayoutMk cId="2295963182" sldId="2147483660"/>
              <ac:spMk id="4" creationId="{00000000-0000-0000-0000-000000000000}"/>
            </ac:spMkLst>
          </pc:spChg>
          <pc:spChg chg="mod">
            <ac:chgData name="Alex Pang" userId="af49c15263cff4bc" providerId="LiveId" clId="{1237036D-8B43-47AE-A28B-6A9DE91A1024}" dt="2022-07-30T19:54:00.794" v="114" actId="17032"/>
            <ac:spMkLst>
              <pc:docMk/>
              <pc:sldMasterMk cId="2798249480" sldId="2147483648"/>
              <pc:sldLayoutMk cId="2295963182" sldId="2147483660"/>
              <ac:spMk id="9" creationId="{00000000-0000-0000-0000-000000000000}"/>
            </ac:spMkLst>
          </pc:spChg>
          <pc:cxnChg chg="mod">
            <ac:chgData name="Alex Pang" userId="af49c15263cff4bc" providerId="LiveId" clId="{1237036D-8B43-47AE-A28B-6A9DE91A1024}" dt="2022-07-30T19:58:16.819" v="124" actId="1076"/>
            <ac:cxnSpMkLst>
              <pc:docMk/>
              <pc:sldMasterMk cId="2798249480" sldId="2147483648"/>
              <pc:sldLayoutMk cId="2295963182" sldId="2147483660"/>
              <ac:cxnSpMk id="12" creationId="{00000000-0000-0000-0000-000000000000}"/>
            </ac:cxnSpMkLst>
          </pc:cxnChg>
        </pc:sldLayoutChg>
      </pc:sldMasterChg>
    </pc:docChg>
  </pc:docChgLst>
  <pc:docChgLst>
    <pc:chgData name="Alex Pang" userId="b35f2c48-39e3-478c-863d-65bfd252d017" providerId="ADAL" clId="{801F7FDD-18F8-4B22-B613-0F5AF7FB5358}"/>
    <pc:docChg chg="custSel delSld modMainMaster">
      <pc:chgData name="Alex Pang" userId="b35f2c48-39e3-478c-863d-65bfd252d017" providerId="ADAL" clId="{801F7FDD-18F8-4B22-B613-0F5AF7FB5358}" dt="2022-09-10T15:27:24.623" v="3" actId="207"/>
      <pc:docMkLst>
        <pc:docMk/>
      </pc:docMkLst>
      <pc:sldChg chg="del">
        <pc:chgData name="Alex Pang" userId="b35f2c48-39e3-478c-863d-65bfd252d017" providerId="ADAL" clId="{801F7FDD-18F8-4B22-B613-0F5AF7FB5358}" dt="2022-09-09T18:21:42.365" v="1" actId="2696"/>
        <pc:sldMkLst>
          <pc:docMk/>
          <pc:sldMk cId="3657386807" sldId="321"/>
        </pc:sldMkLst>
      </pc:sldChg>
      <pc:sldMasterChg chg="modSldLayout">
        <pc:chgData name="Alex Pang" userId="b35f2c48-39e3-478c-863d-65bfd252d017" providerId="ADAL" clId="{801F7FDD-18F8-4B22-B613-0F5AF7FB5358}" dt="2022-09-09T18:21:32.129" v="0" actId="478"/>
        <pc:sldMasterMkLst>
          <pc:docMk/>
          <pc:sldMasterMk cId="2798249480" sldId="2147483648"/>
        </pc:sldMasterMkLst>
        <pc:sldLayoutChg chg="delSp mod">
          <pc:chgData name="Alex Pang" userId="b35f2c48-39e3-478c-863d-65bfd252d017" providerId="ADAL" clId="{801F7FDD-18F8-4B22-B613-0F5AF7FB5358}" dt="2022-09-09T18:21:32.129" v="0" actId="478"/>
          <pc:sldLayoutMkLst>
            <pc:docMk/>
            <pc:sldMasterMk cId="2798249480" sldId="2147483648"/>
            <pc:sldLayoutMk cId="2295963182" sldId="2147483660"/>
          </pc:sldLayoutMkLst>
          <pc:cxnChg chg="del">
            <ac:chgData name="Alex Pang" userId="b35f2c48-39e3-478c-863d-65bfd252d017" providerId="ADAL" clId="{801F7FDD-18F8-4B22-B613-0F5AF7FB5358}" dt="2022-09-09T18:21:32.129" v="0" actId="478"/>
            <ac:cxnSpMkLst>
              <pc:docMk/>
              <pc:sldMasterMk cId="2798249480" sldId="2147483648"/>
              <pc:sldLayoutMk cId="2295963182" sldId="2147483660"/>
              <ac:cxnSpMk id="12" creationId="{00000000-0000-0000-0000-000000000000}"/>
            </ac:cxnSpMkLst>
          </pc:cxnChg>
        </pc:sldLayoutChg>
      </pc:sldMasterChg>
      <pc:sldMasterChg chg="modSldLayout">
        <pc:chgData name="Alex Pang" userId="b35f2c48-39e3-478c-863d-65bfd252d017" providerId="ADAL" clId="{801F7FDD-18F8-4B22-B613-0F5AF7FB5358}" dt="2022-09-10T15:27:24.623" v="3" actId="207"/>
        <pc:sldMasterMkLst>
          <pc:docMk/>
          <pc:sldMasterMk cId="3682365621" sldId="2147483674"/>
        </pc:sldMasterMkLst>
        <pc:sldLayoutChg chg="modSp">
          <pc:chgData name="Alex Pang" userId="b35f2c48-39e3-478c-863d-65bfd252d017" providerId="ADAL" clId="{801F7FDD-18F8-4B22-B613-0F5AF7FB5358}" dt="2022-09-10T15:27:24.623" v="3" actId="207"/>
          <pc:sldLayoutMkLst>
            <pc:docMk/>
            <pc:sldMasterMk cId="3682365621" sldId="2147483674"/>
            <pc:sldLayoutMk cId="216613234" sldId="2147483686"/>
          </pc:sldLayoutMkLst>
          <pc:spChg chg="mod">
            <ac:chgData name="Alex Pang" userId="b35f2c48-39e3-478c-863d-65bfd252d017" providerId="ADAL" clId="{801F7FDD-18F8-4B22-B613-0F5AF7FB5358}" dt="2022-09-10T15:27:24.623" v="3" actId="207"/>
            <ac:spMkLst>
              <pc:docMk/>
              <pc:sldMasterMk cId="3682365621" sldId="2147483674"/>
              <pc:sldLayoutMk cId="216613234" sldId="2147483686"/>
              <ac:spMk id="3" creationId="{00000000-0000-0000-0000-000000000000}"/>
            </ac:spMkLst>
          </pc:spChg>
        </pc:sldLayoutChg>
      </pc:sldMasterChg>
    </pc:docChg>
  </pc:docChgLst>
  <pc:docChgLst>
    <pc:chgData name="Alex Pang" userId="b35f2c48-39e3-478c-863d-65bfd252d017" providerId="ADAL" clId="{3F24DF61-0A4E-424A-AC78-4450EF3A81D7}"/>
    <pc:docChg chg="delSld modSld modMainMaster">
      <pc:chgData name="Alex Pang" userId="b35f2c48-39e3-478c-863d-65bfd252d017" providerId="ADAL" clId="{3F24DF61-0A4E-424A-AC78-4450EF3A81D7}" dt="2022-12-29T03:32:48.127" v="39" actId="20577"/>
      <pc:docMkLst>
        <pc:docMk/>
      </pc:docMkLst>
      <pc:sldChg chg="del">
        <pc:chgData name="Alex Pang" userId="b35f2c48-39e3-478c-863d-65bfd252d017" providerId="ADAL" clId="{3F24DF61-0A4E-424A-AC78-4450EF3A81D7}" dt="2022-12-28T23:31:18.614" v="8" actId="47"/>
        <pc:sldMkLst>
          <pc:docMk/>
          <pc:sldMk cId="2027901624" sldId="272"/>
        </pc:sldMkLst>
      </pc:sldChg>
      <pc:sldChg chg="modSp mod">
        <pc:chgData name="Alex Pang" userId="b35f2c48-39e3-478c-863d-65bfd252d017" providerId="ADAL" clId="{3F24DF61-0A4E-424A-AC78-4450EF3A81D7}" dt="2022-12-29T03:32:48.127" v="39" actId="20577"/>
        <pc:sldMkLst>
          <pc:docMk/>
          <pc:sldMk cId="375537584" sldId="321"/>
        </pc:sldMkLst>
        <pc:spChg chg="mod">
          <ac:chgData name="Alex Pang" userId="b35f2c48-39e3-478c-863d-65bfd252d017" providerId="ADAL" clId="{3F24DF61-0A4E-424A-AC78-4450EF3A81D7}" dt="2022-12-29T03:32:48.127" v="39" actId="20577"/>
          <ac:spMkLst>
            <pc:docMk/>
            <pc:sldMk cId="375537584" sldId="321"/>
            <ac:spMk id="2" creationId="{1751324D-F930-44E6-ABB9-A058B845F75E}"/>
          </ac:spMkLst>
        </pc:spChg>
      </pc:sldChg>
      <pc:sldChg chg="modSp mod">
        <pc:chgData name="Alex Pang" userId="b35f2c48-39e3-478c-863d-65bfd252d017" providerId="ADAL" clId="{3F24DF61-0A4E-424A-AC78-4450EF3A81D7}" dt="2022-12-28T01:22:03.117" v="1" actId="207"/>
        <pc:sldMkLst>
          <pc:docMk/>
          <pc:sldMk cId="2325233749" sldId="322"/>
        </pc:sldMkLst>
        <pc:spChg chg="mod">
          <ac:chgData name="Alex Pang" userId="b35f2c48-39e3-478c-863d-65bfd252d017" providerId="ADAL" clId="{3F24DF61-0A4E-424A-AC78-4450EF3A81D7}" dt="2022-12-28T01:22:03.117" v="1" actId="207"/>
          <ac:spMkLst>
            <pc:docMk/>
            <pc:sldMk cId="2325233749" sldId="322"/>
            <ac:spMk id="2" creationId="{27AC82B0-832B-0739-48DA-D7C8EB7DADC2}"/>
          </ac:spMkLst>
        </pc:spChg>
      </pc:sldChg>
      <pc:sldChg chg="del">
        <pc:chgData name="Alex Pang" userId="b35f2c48-39e3-478c-863d-65bfd252d017" providerId="ADAL" clId="{3F24DF61-0A4E-424A-AC78-4450EF3A81D7}" dt="2022-12-28T01:23:00.475" v="2" actId="2696"/>
        <pc:sldMkLst>
          <pc:docMk/>
          <pc:sldMk cId="440738146" sldId="324"/>
        </pc:sldMkLst>
      </pc:sldChg>
      <pc:sldMasterChg chg="modSldLayout">
        <pc:chgData name="Alex Pang" userId="b35f2c48-39e3-478c-863d-65bfd252d017" providerId="ADAL" clId="{3F24DF61-0A4E-424A-AC78-4450EF3A81D7}" dt="2022-12-28T01:23:43.814" v="7" actId="208"/>
        <pc:sldMasterMkLst>
          <pc:docMk/>
          <pc:sldMasterMk cId="3682365621" sldId="2147483674"/>
        </pc:sldMasterMkLst>
        <pc:sldLayoutChg chg="addSp modSp mod">
          <pc:chgData name="Alex Pang" userId="b35f2c48-39e3-478c-863d-65bfd252d017" providerId="ADAL" clId="{3F24DF61-0A4E-424A-AC78-4450EF3A81D7}" dt="2022-12-28T01:23:43.814" v="7" actId="208"/>
          <pc:sldLayoutMkLst>
            <pc:docMk/>
            <pc:sldMasterMk cId="3682365621" sldId="2147483674"/>
            <pc:sldLayoutMk cId="216613234" sldId="2147483686"/>
          </pc:sldLayoutMkLst>
          <pc:spChg chg="mod">
            <ac:chgData name="Alex Pang" userId="b35f2c48-39e3-478c-863d-65bfd252d017" providerId="ADAL" clId="{3F24DF61-0A4E-424A-AC78-4450EF3A81D7}" dt="2022-12-28T01:23:20.112" v="4" actId="255"/>
            <ac:spMkLst>
              <pc:docMk/>
              <pc:sldMasterMk cId="3682365621" sldId="2147483674"/>
              <pc:sldLayoutMk cId="216613234" sldId="2147483686"/>
              <ac:spMk id="4" creationId="{00000000-0000-0000-0000-000000000000}"/>
            </ac:spMkLst>
          </pc:spChg>
          <pc:cxnChg chg="add mod">
            <ac:chgData name="Alex Pang" userId="b35f2c48-39e3-478c-863d-65bfd252d017" providerId="ADAL" clId="{3F24DF61-0A4E-424A-AC78-4450EF3A81D7}" dt="2022-12-28T01:23:43.814" v="7" actId="208"/>
            <ac:cxnSpMkLst>
              <pc:docMk/>
              <pc:sldMasterMk cId="3682365621" sldId="2147483674"/>
              <pc:sldLayoutMk cId="216613234" sldId="2147483686"/>
              <ac:cxnSpMk id="5" creationId="{DD97BDBD-1F91-EAB0-C309-4B1B26067C8F}"/>
            </ac:cxnSpMkLst>
          </pc:cxnChg>
        </pc:sldLayoutChg>
      </pc:sldMasterChg>
    </pc:docChg>
  </pc:docChgLst>
  <pc:docChgLst>
    <pc:chgData name="Alex Pang" userId="b35f2c48-39e3-478c-863d-65bfd252d017" providerId="ADAL" clId="{05AA2430-A71A-482C-8729-B2245F1E61FE}"/>
    <pc:docChg chg="custSel addSld delSld modSld sldOrd delMainMaster modMainMaster">
      <pc:chgData name="Alex Pang" userId="b35f2c48-39e3-478c-863d-65bfd252d017" providerId="ADAL" clId="{05AA2430-A71A-482C-8729-B2245F1E61FE}" dt="2023-04-18T20:27:07.710" v="292"/>
      <pc:docMkLst>
        <pc:docMk/>
      </pc:docMkLst>
      <pc:sldChg chg="del">
        <pc:chgData name="Alex Pang" userId="b35f2c48-39e3-478c-863d-65bfd252d017" providerId="ADAL" clId="{05AA2430-A71A-482C-8729-B2245F1E61FE}" dt="2023-04-11T22:01:30.097" v="46" actId="47"/>
        <pc:sldMkLst>
          <pc:docMk/>
          <pc:sldMk cId="3457616166" sldId="271"/>
        </pc:sldMkLst>
      </pc:sldChg>
      <pc:sldChg chg="addSp modSp mod">
        <pc:chgData name="Alex Pang" userId="b35f2c48-39e3-478c-863d-65bfd252d017" providerId="ADAL" clId="{05AA2430-A71A-482C-8729-B2245F1E61FE}" dt="2023-04-16T20:46:46.778" v="152" actId="20577"/>
        <pc:sldMkLst>
          <pc:docMk/>
          <pc:sldMk cId="1775569221" sldId="273"/>
        </pc:sldMkLst>
        <pc:spChg chg="mod">
          <ac:chgData name="Alex Pang" userId="b35f2c48-39e3-478c-863d-65bfd252d017" providerId="ADAL" clId="{05AA2430-A71A-482C-8729-B2245F1E61FE}" dt="2023-04-16T20:46:46.778" v="152" actId="20577"/>
          <ac:spMkLst>
            <pc:docMk/>
            <pc:sldMk cId="1775569221" sldId="273"/>
            <ac:spMk id="2" creationId="{30A941BC-DF7D-36C9-6C56-301608EB2835}"/>
          </ac:spMkLst>
        </pc:spChg>
        <pc:spChg chg="mod">
          <ac:chgData name="Alex Pang" userId="b35f2c48-39e3-478c-863d-65bfd252d017" providerId="ADAL" clId="{05AA2430-A71A-482C-8729-B2245F1E61FE}" dt="2023-04-16T20:46:38.088" v="143" actId="1076"/>
          <ac:spMkLst>
            <pc:docMk/>
            <pc:sldMk cId="1775569221" sldId="273"/>
            <ac:spMk id="3" creationId="{859DE9F7-2983-76DF-AEB7-CFA759B9E7EB}"/>
          </ac:spMkLst>
        </pc:spChg>
        <pc:spChg chg="add mod">
          <ac:chgData name="Alex Pang" userId="b35f2c48-39e3-478c-863d-65bfd252d017" providerId="ADAL" clId="{05AA2430-A71A-482C-8729-B2245F1E61FE}" dt="2023-04-16T20:46:34.812" v="142" actId="1076"/>
          <ac:spMkLst>
            <pc:docMk/>
            <pc:sldMk cId="1775569221" sldId="273"/>
            <ac:spMk id="4" creationId="{2EDC6B00-B2F6-8B37-CEA2-E1713F750EF8}"/>
          </ac:spMkLst>
        </pc:spChg>
      </pc:sldChg>
      <pc:sldChg chg="modSp mod">
        <pc:chgData name="Alex Pang" userId="b35f2c48-39e3-478c-863d-65bfd252d017" providerId="ADAL" clId="{05AA2430-A71A-482C-8729-B2245F1E61FE}" dt="2023-04-11T22:04:00.404" v="55" actId="2711"/>
        <pc:sldMkLst>
          <pc:docMk/>
          <pc:sldMk cId="1665203906" sldId="274"/>
        </pc:sldMkLst>
        <pc:spChg chg="mod">
          <ac:chgData name="Alex Pang" userId="b35f2c48-39e3-478c-863d-65bfd252d017" providerId="ADAL" clId="{05AA2430-A71A-482C-8729-B2245F1E61FE}" dt="2023-04-11T22:04:00.404" v="55" actId="2711"/>
          <ac:spMkLst>
            <pc:docMk/>
            <pc:sldMk cId="1665203906" sldId="274"/>
            <ac:spMk id="6" creationId="{8AE39600-B04F-E1D0-C841-A7BDC817F30C}"/>
          </ac:spMkLst>
        </pc:spChg>
      </pc:sldChg>
      <pc:sldChg chg="modSp mod">
        <pc:chgData name="Alex Pang" userId="b35f2c48-39e3-478c-863d-65bfd252d017" providerId="ADAL" clId="{05AA2430-A71A-482C-8729-B2245F1E61FE}" dt="2023-04-11T22:04:35.181" v="58" actId="2711"/>
        <pc:sldMkLst>
          <pc:docMk/>
          <pc:sldMk cId="4201079884" sldId="275"/>
        </pc:sldMkLst>
        <pc:spChg chg="mod">
          <ac:chgData name="Alex Pang" userId="b35f2c48-39e3-478c-863d-65bfd252d017" providerId="ADAL" clId="{05AA2430-A71A-482C-8729-B2245F1E61FE}" dt="2023-04-11T22:04:35.181" v="58" actId="2711"/>
          <ac:spMkLst>
            <pc:docMk/>
            <pc:sldMk cId="4201079884" sldId="275"/>
            <ac:spMk id="6" creationId="{496D2D02-035B-F9AB-AE72-39E78D505FB4}"/>
          </ac:spMkLst>
        </pc:spChg>
      </pc:sldChg>
      <pc:sldChg chg="modSp mod">
        <pc:chgData name="Alex Pang" userId="b35f2c48-39e3-478c-863d-65bfd252d017" providerId="ADAL" clId="{05AA2430-A71A-482C-8729-B2245F1E61FE}" dt="2023-04-11T22:01:21.385" v="45" actId="20577"/>
        <pc:sldMkLst>
          <pc:docMk/>
          <pc:sldMk cId="854612880" sldId="276"/>
        </pc:sldMkLst>
        <pc:spChg chg="mod">
          <ac:chgData name="Alex Pang" userId="b35f2c48-39e3-478c-863d-65bfd252d017" providerId="ADAL" clId="{05AA2430-A71A-482C-8729-B2245F1E61FE}" dt="2023-04-11T22:01:21.385" v="45" actId="20577"/>
          <ac:spMkLst>
            <pc:docMk/>
            <pc:sldMk cId="854612880" sldId="276"/>
            <ac:spMk id="2" creationId="{BFFD5091-002D-B4E4-182B-45CA1E391A46}"/>
          </ac:spMkLst>
        </pc:spChg>
      </pc:sldChg>
      <pc:sldChg chg="modSp mod">
        <pc:chgData name="Alex Pang" userId="b35f2c48-39e3-478c-863d-65bfd252d017" providerId="ADAL" clId="{05AA2430-A71A-482C-8729-B2245F1E61FE}" dt="2023-04-11T22:00:48.964" v="42" actId="27636"/>
        <pc:sldMkLst>
          <pc:docMk/>
          <pc:sldMk cId="4063677550" sldId="279"/>
        </pc:sldMkLst>
        <pc:spChg chg="mod">
          <ac:chgData name="Alex Pang" userId="b35f2c48-39e3-478c-863d-65bfd252d017" providerId="ADAL" clId="{05AA2430-A71A-482C-8729-B2245F1E61FE}" dt="2023-04-11T22:00:48.964" v="42" actId="27636"/>
          <ac:spMkLst>
            <pc:docMk/>
            <pc:sldMk cId="4063677550" sldId="279"/>
            <ac:spMk id="3" creationId="{037E3F16-2C51-DE57-5324-FF0BE0737AC8}"/>
          </ac:spMkLst>
        </pc:spChg>
      </pc:sldChg>
      <pc:sldChg chg="modSp mod">
        <pc:chgData name="Alex Pang" userId="b35f2c48-39e3-478c-863d-65bfd252d017" providerId="ADAL" clId="{05AA2430-A71A-482C-8729-B2245F1E61FE}" dt="2023-04-16T20:45:14.296" v="134" actId="20577"/>
        <pc:sldMkLst>
          <pc:docMk/>
          <pc:sldMk cId="2245131128" sldId="281"/>
        </pc:sldMkLst>
        <pc:spChg chg="mod">
          <ac:chgData name="Alex Pang" userId="b35f2c48-39e3-478c-863d-65bfd252d017" providerId="ADAL" clId="{05AA2430-A71A-482C-8729-B2245F1E61FE}" dt="2023-04-16T20:45:14.296" v="134" actId="20577"/>
          <ac:spMkLst>
            <pc:docMk/>
            <pc:sldMk cId="2245131128" sldId="281"/>
            <ac:spMk id="3" creationId="{FEE3F9BF-0567-87D8-6E7E-DBF085FB436C}"/>
          </ac:spMkLst>
        </pc:spChg>
      </pc:sldChg>
      <pc:sldChg chg="modSp mod">
        <pc:chgData name="Alex Pang" userId="b35f2c48-39e3-478c-863d-65bfd252d017" providerId="ADAL" clId="{05AA2430-A71A-482C-8729-B2245F1E61FE}" dt="2023-04-16T20:51:04.741" v="214" actId="1076"/>
        <pc:sldMkLst>
          <pc:docMk/>
          <pc:sldMk cId="1767728626" sldId="282"/>
        </pc:sldMkLst>
        <pc:spChg chg="mod">
          <ac:chgData name="Alex Pang" userId="b35f2c48-39e3-478c-863d-65bfd252d017" providerId="ADAL" clId="{05AA2430-A71A-482C-8729-B2245F1E61FE}" dt="2023-04-16T20:51:04.741" v="214" actId="1076"/>
          <ac:spMkLst>
            <pc:docMk/>
            <pc:sldMk cId="1767728626" sldId="282"/>
            <ac:spMk id="3" creationId="{1509958D-99BD-54FD-0E21-5E5BE61530BB}"/>
          </ac:spMkLst>
        </pc:spChg>
      </pc:sldChg>
      <pc:sldChg chg="modSp mod">
        <pc:chgData name="Alex Pang" userId="b35f2c48-39e3-478c-863d-65bfd252d017" providerId="ADAL" clId="{05AA2430-A71A-482C-8729-B2245F1E61FE}" dt="2023-04-11T22:02:16.138" v="48" actId="2711"/>
        <pc:sldMkLst>
          <pc:docMk/>
          <pc:sldMk cId="650996151" sldId="283"/>
        </pc:sldMkLst>
        <pc:spChg chg="mod">
          <ac:chgData name="Alex Pang" userId="b35f2c48-39e3-478c-863d-65bfd252d017" providerId="ADAL" clId="{05AA2430-A71A-482C-8729-B2245F1E61FE}" dt="2023-04-11T22:01:58.653" v="47" actId="2711"/>
          <ac:spMkLst>
            <pc:docMk/>
            <pc:sldMk cId="650996151" sldId="283"/>
            <ac:spMk id="8" creationId="{00000000-0000-0000-0000-000000000000}"/>
          </ac:spMkLst>
        </pc:spChg>
        <pc:spChg chg="mod">
          <ac:chgData name="Alex Pang" userId="b35f2c48-39e3-478c-863d-65bfd252d017" providerId="ADAL" clId="{05AA2430-A71A-482C-8729-B2245F1E61FE}" dt="2023-04-11T22:02:16.138" v="48" actId="2711"/>
          <ac:spMkLst>
            <pc:docMk/>
            <pc:sldMk cId="650996151" sldId="283"/>
            <ac:spMk id="9" creationId="{1BD95CFE-FE34-4B20-BBA9-0DF8D3D8BFBA}"/>
          </ac:spMkLst>
        </pc:spChg>
      </pc:sldChg>
      <pc:sldChg chg="del">
        <pc:chgData name="Alex Pang" userId="b35f2c48-39e3-478c-863d-65bfd252d017" providerId="ADAL" clId="{05AA2430-A71A-482C-8729-B2245F1E61FE}" dt="2023-04-16T20:53:51.389" v="233" actId="47"/>
        <pc:sldMkLst>
          <pc:docMk/>
          <pc:sldMk cId="0" sldId="285"/>
        </pc:sldMkLst>
      </pc:sldChg>
      <pc:sldChg chg="modSp del mod">
        <pc:chgData name="Alex Pang" userId="b35f2c48-39e3-478c-863d-65bfd252d017" providerId="ADAL" clId="{05AA2430-A71A-482C-8729-B2245F1E61FE}" dt="2023-04-16T20:35:18.473" v="66" actId="47"/>
        <pc:sldMkLst>
          <pc:docMk/>
          <pc:sldMk cId="1506726755" sldId="292"/>
        </pc:sldMkLst>
        <pc:spChg chg="mod">
          <ac:chgData name="Alex Pang" userId="b35f2c48-39e3-478c-863d-65bfd252d017" providerId="ADAL" clId="{05AA2430-A71A-482C-8729-B2245F1E61FE}" dt="2023-04-16T20:35:03.377" v="65" actId="1076"/>
          <ac:spMkLst>
            <pc:docMk/>
            <pc:sldMk cId="1506726755" sldId="292"/>
            <ac:spMk id="3" creationId="{B455C6AB-569D-2203-776E-04A94508BFBD}"/>
          </ac:spMkLst>
        </pc:spChg>
      </pc:sldChg>
      <pc:sldChg chg="modSp mod">
        <pc:chgData name="Alex Pang" userId="b35f2c48-39e3-478c-863d-65bfd252d017" providerId="ADAL" clId="{05AA2430-A71A-482C-8729-B2245F1E61FE}" dt="2023-04-11T22:04:19.613" v="57" actId="20577"/>
        <pc:sldMkLst>
          <pc:docMk/>
          <pc:sldMk cId="1800620374" sldId="293"/>
        </pc:sldMkLst>
        <pc:spChg chg="mod">
          <ac:chgData name="Alex Pang" userId="b35f2c48-39e3-478c-863d-65bfd252d017" providerId="ADAL" clId="{05AA2430-A71A-482C-8729-B2245F1E61FE}" dt="2023-04-11T22:04:19.613" v="57" actId="20577"/>
          <ac:spMkLst>
            <pc:docMk/>
            <pc:sldMk cId="1800620374" sldId="293"/>
            <ac:spMk id="6" creationId="{8FCC3F5B-F93E-8DE9-5A7A-475B7CF8F2F8}"/>
          </ac:spMkLst>
        </pc:spChg>
        <pc:spChg chg="mod">
          <ac:chgData name="Alex Pang" userId="b35f2c48-39e3-478c-863d-65bfd252d017" providerId="ADAL" clId="{05AA2430-A71A-482C-8729-B2245F1E61FE}" dt="2023-04-11T22:04:14.359" v="56" actId="2711"/>
          <ac:spMkLst>
            <pc:docMk/>
            <pc:sldMk cId="1800620374" sldId="293"/>
            <ac:spMk id="12" creationId="{442E7C9B-FAFC-6FED-5B26-BBD49EBF78BD}"/>
          </ac:spMkLst>
        </pc:spChg>
      </pc:sldChg>
      <pc:sldChg chg="delSp modSp mod">
        <pc:chgData name="Alex Pang" userId="b35f2c48-39e3-478c-863d-65bfd252d017" providerId="ADAL" clId="{05AA2430-A71A-482C-8729-B2245F1E61FE}" dt="2023-04-16T20:49:08.614" v="187" actId="14100"/>
        <pc:sldMkLst>
          <pc:docMk/>
          <pc:sldMk cId="1968967548" sldId="294"/>
        </pc:sldMkLst>
        <pc:spChg chg="mod">
          <ac:chgData name="Alex Pang" userId="b35f2c48-39e3-478c-863d-65bfd252d017" providerId="ADAL" clId="{05AA2430-A71A-482C-8729-B2245F1E61FE}" dt="2023-04-16T20:49:08.614" v="187" actId="14100"/>
          <ac:spMkLst>
            <pc:docMk/>
            <pc:sldMk cId="1968967548" sldId="294"/>
            <ac:spMk id="3" creationId="{3F7FB7E5-A649-DCDD-B291-0536EBA729CC}"/>
          </ac:spMkLst>
        </pc:spChg>
        <pc:spChg chg="del mod">
          <ac:chgData name="Alex Pang" userId="b35f2c48-39e3-478c-863d-65bfd252d017" providerId="ADAL" clId="{05AA2430-A71A-482C-8729-B2245F1E61FE}" dt="2023-04-16T20:47:22.127" v="154" actId="478"/>
          <ac:spMkLst>
            <pc:docMk/>
            <pc:sldMk cId="1968967548" sldId="294"/>
            <ac:spMk id="5" creationId="{526F2E83-9FA7-51CC-6370-8D175A0BBB6B}"/>
          </ac:spMkLst>
        </pc:spChg>
        <pc:spChg chg="del mod">
          <ac:chgData name="Alex Pang" userId="b35f2c48-39e3-478c-863d-65bfd252d017" providerId="ADAL" clId="{05AA2430-A71A-482C-8729-B2245F1E61FE}" dt="2023-04-16T20:34:29.902" v="61" actId="478"/>
          <ac:spMkLst>
            <pc:docMk/>
            <pc:sldMk cId="1968967548" sldId="294"/>
            <ac:spMk id="6" creationId="{810A8B5D-3A9E-AAEA-A6F8-2727BF651BCE}"/>
          </ac:spMkLst>
        </pc:spChg>
      </pc:sldChg>
      <pc:sldChg chg="modSp mod modAnim">
        <pc:chgData name="Alex Pang" userId="b35f2c48-39e3-478c-863d-65bfd252d017" providerId="ADAL" clId="{05AA2430-A71A-482C-8729-B2245F1E61FE}" dt="2023-04-16T20:35:47.876" v="71"/>
        <pc:sldMkLst>
          <pc:docMk/>
          <pc:sldMk cId="71801531" sldId="295"/>
        </pc:sldMkLst>
        <pc:spChg chg="mod">
          <ac:chgData name="Alex Pang" userId="b35f2c48-39e3-478c-863d-65bfd252d017" providerId="ADAL" clId="{05AA2430-A71A-482C-8729-B2245F1E61FE}" dt="2023-04-11T22:03:47.540" v="54" actId="2711"/>
          <ac:spMkLst>
            <pc:docMk/>
            <pc:sldMk cId="71801531" sldId="295"/>
            <ac:spMk id="4" creationId="{C9399504-4032-D085-C115-2C1E54F7F9B5}"/>
          </ac:spMkLst>
        </pc:spChg>
      </pc:sldChg>
      <pc:sldChg chg="modSp mod">
        <pc:chgData name="Alex Pang" userId="b35f2c48-39e3-478c-863d-65bfd252d017" providerId="ADAL" clId="{05AA2430-A71A-482C-8729-B2245F1E61FE}" dt="2023-04-11T22:02:52.970" v="50" actId="2711"/>
        <pc:sldMkLst>
          <pc:docMk/>
          <pc:sldMk cId="3227363915" sldId="296"/>
        </pc:sldMkLst>
        <pc:spChg chg="mod">
          <ac:chgData name="Alex Pang" userId="b35f2c48-39e3-478c-863d-65bfd252d017" providerId="ADAL" clId="{05AA2430-A71A-482C-8729-B2245F1E61FE}" dt="2023-04-11T22:02:42.508" v="49" actId="2711"/>
          <ac:spMkLst>
            <pc:docMk/>
            <pc:sldMk cId="3227363915" sldId="296"/>
            <ac:spMk id="8" creationId="{6A684B81-12FB-F500-6D23-A7F034BC0148}"/>
          </ac:spMkLst>
        </pc:spChg>
        <pc:spChg chg="mod">
          <ac:chgData name="Alex Pang" userId="b35f2c48-39e3-478c-863d-65bfd252d017" providerId="ADAL" clId="{05AA2430-A71A-482C-8729-B2245F1E61FE}" dt="2023-04-11T22:02:52.970" v="50" actId="2711"/>
          <ac:spMkLst>
            <pc:docMk/>
            <pc:sldMk cId="3227363915" sldId="296"/>
            <ac:spMk id="9" creationId="{CEFF25A3-8E05-1DD8-31E6-A4C5A6C18370}"/>
          </ac:spMkLst>
        </pc:spChg>
      </pc:sldChg>
      <pc:sldChg chg="modSp mod">
        <pc:chgData name="Alex Pang" userId="b35f2c48-39e3-478c-863d-65bfd252d017" providerId="ADAL" clId="{05AA2430-A71A-482C-8729-B2245F1E61FE}" dt="2023-04-11T22:03:04.750" v="51" actId="2711"/>
        <pc:sldMkLst>
          <pc:docMk/>
          <pc:sldMk cId="3566864364" sldId="297"/>
        </pc:sldMkLst>
        <pc:spChg chg="mod">
          <ac:chgData name="Alex Pang" userId="b35f2c48-39e3-478c-863d-65bfd252d017" providerId="ADAL" clId="{05AA2430-A71A-482C-8729-B2245F1E61FE}" dt="2023-04-11T22:03:04.750" v="51" actId="2711"/>
          <ac:spMkLst>
            <pc:docMk/>
            <pc:sldMk cId="3566864364" sldId="297"/>
            <ac:spMk id="6" creationId="{831F74F0-4DDC-890A-0DAE-E230984778FA}"/>
          </ac:spMkLst>
        </pc:spChg>
      </pc:sldChg>
      <pc:sldChg chg="modSp mod">
        <pc:chgData name="Alex Pang" userId="b35f2c48-39e3-478c-863d-65bfd252d017" providerId="ADAL" clId="{05AA2430-A71A-482C-8729-B2245F1E61FE}" dt="2023-04-11T22:03:17.097" v="52" actId="2711"/>
        <pc:sldMkLst>
          <pc:docMk/>
          <pc:sldMk cId="22183990" sldId="298"/>
        </pc:sldMkLst>
        <pc:spChg chg="mod">
          <ac:chgData name="Alex Pang" userId="b35f2c48-39e3-478c-863d-65bfd252d017" providerId="ADAL" clId="{05AA2430-A71A-482C-8729-B2245F1E61FE}" dt="2023-04-11T22:03:17.097" v="52" actId="2711"/>
          <ac:spMkLst>
            <pc:docMk/>
            <pc:sldMk cId="22183990" sldId="298"/>
            <ac:spMk id="6" creationId="{6B6651C4-2309-50A2-7AFD-AD7BE5BF568E}"/>
          </ac:spMkLst>
        </pc:spChg>
      </pc:sldChg>
      <pc:sldChg chg="modSp mod">
        <pc:chgData name="Alex Pang" userId="b35f2c48-39e3-478c-863d-65bfd252d017" providerId="ADAL" clId="{05AA2430-A71A-482C-8729-B2245F1E61FE}" dt="2023-04-11T21:55:05.691" v="30" actId="1076"/>
        <pc:sldMkLst>
          <pc:docMk/>
          <pc:sldMk cId="2325233749" sldId="322"/>
        </pc:sldMkLst>
        <pc:spChg chg="mod">
          <ac:chgData name="Alex Pang" userId="b35f2c48-39e3-478c-863d-65bfd252d017" providerId="ADAL" clId="{05AA2430-A71A-482C-8729-B2245F1E61FE}" dt="2023-04-11T21:55:05.691" v="30" actId="1076"/>
          <ac:spMkLst>
            <pc:docMk/>
            <pc:sldMk cId="2325233749" sldId="322"/>
            <ac:spMk id="3" creationId="{1A3BE408-AB31-D17C-4359-42742CA8199F}"/>
          </ac:spMkLst>
        </pc:spChg>
      </pc:sldChg>
      <pc:sldChg chg="del">
        <pc:chgData name="Alex Pang" userId="b35f2c48-39e3-478c-863d-65bfd252d017" providerId="ADAL" clId="{05AA2430-A71A-482C-8729-B2245F1E61FE}" dt="2023-04-11T22:04:53.386" v="59" actId="47"/>
        <pc:sldMkLst>
          <pc:docMk/>
          <pc:sldMk cId="2835858480" sldId="323"/>
        </pc:sldMkLst>
      </pc:sldChg>
      <pc:sldChg chg="addSp delSp modSp new mod">
        <pc:chgData name="Alex Pang" userId="b35f2c48-39e3-478c-863d-65bfd252d017" providerId="ADAL" clId="{05AA2430-A71A-482C-8729-B2245F1E61FE}" dt="2023-04-16T20:41:17.338" v="96" actId="1076"/>
        <pc:sldMkLst>
          <pc:docMk/>
          <pc:sldMk cId="4087942268" sldId="323"/>
        </pc:sldMkLst>
        <pc:spChg chg="mod">
          <ac:chgData name="Alex Pang" userId="b35f2c48-39e3-478c-863d-65bfd252d017" providerId="ADAL" clId="{05AA2430-A71A-482C-8729-B2245F1E61FE}" dt="2023-04-16T20:40:28.737" v="86" actId="20577"/>
          <ac:spMkLst>
            <pc:docMk/>
            <pc:sldMk cId="4087942268" sldId="323"/>
            <ac:spMk id="2" creationId="{5E81FB73-FF7B-9719-B65C-FE99F11C55F9}"/>
          </ac:spMkLst>
        </pc:spChg>
        <pc:spChg chg="del">
          <ac:chgData name="Alex Pang" userId="b35f2c48-39e3-478c-863d-65bfd252d017" providerId="ADAL" clId="{05AA2430-A71A-482C-8729-B2245F1E61FE}" dt="2023-04-16T20:40:35.546" v="87" actId="478"/>
          <ac:spMkLst>
            <pc:docMk/>
            <pc:sldMk cId="4087942268" sldId="323"/>
            <ac:spMk id="3" creationId="{19A9D3A8-E2F2-3204-D5EC-2AE1D3349ECE}"/>
          </ac:spMkLst>
        </pc:spChg>
        <pc:spChg chg="mod">
          <ac:chgData name="Alex Pang" userId="b35f2c48-39e3-478c-863d-65bfd252d017" providerId="ADAL" clId="{05AA2430-A71A-482C-8729-B2245F1E61FE}" dt="2023-04-16T20:40:36.727" v="88"/>
          <ac:spMkLst>
            <pc:docMk/>
            <pc:sldMk cId="4087942268" sldId="323"/>
            <ac:spMk id="6" creationId="{74ECC827-E124-1E7D-359A-F29B38292238}"/>
          </ac:spMkLst>
        </pc:spChg>
        <pc:spChg chg="mod">
          <ac:chgData name="Alex Pang" userId="b35f2c48-39e3-478c-863d-65bfd252d017" providerId="ADAL" clId="{05AA2430-A71A-482C-8729-B2245F1E61FE}" dt="2023-04-16T20:40:36.727" v="88"/>
          <ac:spMkLst>
            <pc:docMk/>
            <pc:sldMk cId="4087942268" sldId="323"/>
            <ac:spMk id="8" creationId="{BE734342-45B0-3793-105E-E7D054F68740}"/>
          </ac:spMkLst>
        </pc:spChg>
        <pc:spChg chg="mod">
          <ac:chgData name="Alex Pang" userId="b35f2c48-39e3-478c-863d-65bfd252d017" providerId="ADAL" clId="{05AA2430-A71A-482C-8729-B2245F1E61FE}" dt="2023-04-16T20:40:36.727" v="88"/>
          <ac:spMkLst>
            <pc:docMk/>
            <pc:sldMk cId="4087942268" sldId="323"/>
            <ac:spMk id="9" creationId="{EBEF9750-0AF3-C259-AA46-30E2C4A24E07}"/>
          </ac:spMkLst>
        </pc:spChg>
        <pc:spChg chg="mod">
          <ac:chgData name="Alex Pang" userId="b35f2c48-39e3-478c-863d-65bfd252d017" providerId="ADAL" clId="{05AA2430-A71A-482C-8729-B2245F1E61FE}" dt="2023-04-16T20:40:36.727" v="88"/>
          <ac:spMkLst>
            <pc:docMk/>
            <pc:sldMk cId="4087942268" sldId="323"/>
            <ac:spMk id="10" creationId="{9F436FC7-5508-1661-9CD6-E6E9089EE4AF}"/>
          </ac:spMkLst>
        </pc:spChg>
        <pc:spChg chg="add del mod">
          <ac:chgData name="Alex Pang" userId="b35f2c48-39e3-478c-863d-65bfd252d017" providerId="ADAL" clId="{05AA2430-A71A-482C-8729-B2245F1E61FE}" dt="2023-04-16T20:40:50.614" v="92" actId="478"/>
          <ac:spMkLst>
            <pc:docMk/>
            <pc:sldMk cId="4087942268" sldId="323"/>
            <ac:spMk id="11" creationId="{B39DC605-8264-B55D-68BB-439BCE380220}"/>
          </ac:spMkLst>
        </pc:spChg>
        <pc:spChg chg="add mod">
          <ac:chgData name="Alex Pang" userId="b35f2c48-39e3-478c-863d-65bfd252d017" providerId="ADAL" clId="{05AA2430-A71A-482C-8729-B2245F1E61FE}" dt="2023-04-16T20:41:05.307" v="94" actId="1076"/>
          <ac:spMkLst>
            <pc:docMk/>
            <pc:sldMk cId="4087942268" sldId="323"/>
            <ac:spMk id="12" creationId="{3B2EDCB4-F83C-1472-8989-10D768C4A525}"/>
          </ac:spMkLst>
        </pc:spChg>
        <pc:spChg chg="add mod">
          <ac:chgData name="Alex Pang" userId="b35f2c48-39e3-478c-863d-65bfd252d017" providerId="ADAL" clId="{05AA2430-A71A-482C-8729-B2245F1E61FE}" dt="2023-04-16T20:41:17.338" v="96" actId="1076"/>
          <ac:spMkLst>
            <pc:docMk/>
            <pc:sldMk cId="4087942268" sldId="323"/>
            <ac:spMk id="13" creationId="{3DE419F7-4D18-BE21-0A7C-68659DFF15BA}"/>
          </ac:spMkLst>
        </pc:spChg>
        <pc:grpChg chg="add mod">
          <ac:chgData name="Alex Pang" userId="b35f2c48-39e3-478c-863d-65bfd252d017" providerId="ADAL" clId="{05AA2430-A71A-482C-8729-B2245F1E61FE}" dt="2023-04-16T20:40:39.092" v="89" actId="1076"/>
          <ac:grpSpMkLst>
            <pc:docMk/>
            <pc:sldMk cId="4087942268" sldId="323"/>
            <ac:grpSpMk id="4" creationId="{BE087909-35DC-5F8F-F1D2-D9F8E4E704A2}"/>
          </ac:grpSpMkLst>
        </pc:grpChg>
        <pc:picChg chg="mod">
          <ac:chgData name="Alex Pang" userId="b35f2c48-39e3-478c-863d-65bfd252d017" providerId="ADAL" clId="{05AA2430-A71A-482C-8729-B2245F1E61FE}" dt="2023-04-16T20:40:36.727" v="88"/>
          <ac:picMkLst>
            <pc:docMk/>
            <pc:sldMk cId="4087942268" sldId="323"/>
            <ac:picMk id="5" creationId="{E642BC05-ABB9-4295-E9E9-321935453893}"/>
          </ac:picMkLst>
        </pc:picChg>
        <pc:picChg chg="mod">
          <ac:chgData name="Alex Pang" userId="b35f2c48-39e3-478c-863d-65bfd252d017" providerId="ADAL" clId="{05AA2430-A71A-482C-8729-B2245F1E61FE}" dt="2023-04-16T20:40:36.727" v="88"/>
          <ac:picMkLst>
            <pc:docMk/>
            <pc:sldMk cId="4087942268" sldId="323"/>
            <ac:picMk id="7" creationId="{E5BC4910-A405-6E70-1DED-2E1425F12DE0}"/>
          </ac:picMkLst>
        </pc:picChg>
      </pc:sldChg>
      <pc:sldChg chg="addSp delSp modSp new mod">
        <pc:chgData name="Alex Pang" userId="b35f2c48-39e3-478c-863d-65bfd252d017" providerId="ADAL" clId="{05AA2430-A71A-482C-8729-B2245F1E61FE}" dt="2023-04-16T20:43:39.997" v="115"/>
        <pc:sldMkLst>
          <pc:docMk/>
          <pc:sldMk cId="1991266467" sldId="324"/>
        </pc:sldMkLst>
        <pc:spChg chg="del mod">
          <ac:chgData name="Alex Pang" userId="b35f2c48-39e3-478c-863d-65bfd252d017" providerId="ADAL" clId="{05AA2430-A71A-482C-8729-B2245F1E61FE}" dt="2023-04-16T20:43:31.854" v="114" actId="478"/>
          <ac:spMkLst>
            <pc:docMk/>
            <pc:sldMk cId="1991266467" sldId="324"/>
            <ac:spMk id="2" creationId="{5FE200D0-E3FF-C4BC-CE03-67CC66BEDA58}"/>
          </ac:spMkLst>
        </pc:spChg>
        <pc:spChg chg="del">
          <ac:chgData name="Alex Pang" userId="b35f2c48-39e3-478c-863d-65bfd252d017" providerId="ADAL" clId="{05AA2430-A71A-482C-8729-B2245F1E61FE}" dt="2023-04-16T20:43:08" v="109" actId="478"/>
          <ac:spMkLst>
            <pc:docMk/>
            <pc:sldMk cId="1991266467" sldId="324"/>
            <ac:spMk id="3" creationId="{BEDCF766-399E-1146-25CC-0FD038EB5A3B}"/>
          </ac:spMkLst>
        </pc:spChg>
        <pc:spChg chg="add del mod">
          <ac:chgData name="Alex Pang" userId="b35f2c48-39e3-478c-863d-65bfd252d017" providerId="ADAL" clId="{05AA2430-A71A-482C-8729-B2245F1E61FE}" dt="2023-04-16T20:43:28.358" v="113" actId="478"/>
          <ac:spMkLst>
            <pc:docMk/>
            <pc:sldMk cId="1991266467" sldId="324"/>
            <ac:spMk id="5" creationId="{C2F40A9D-CE0C-1E9A-ED46-5407E0CA8442}"/>
          </ac:spMkLst>
        </pc:spChg>
        <pc:spChg chg="add mod">
          <ac:chgData name="Alex Pang" userId="b35f2c48-39e3-478c-863d-65bfd252d017" providerId="ADAL" clId="{05AA2430-A71A-482C-8729-B2245F1E61FE}" dt="2023-04-16T20:43:39.997" v="115"/>
          <ac:spMkLst>
            <pc:docMk/>
            <pc:sldMk cId="1991266467" sldId="324"/>
            <ac:spMk id="7" creationId="{7CC70185-C868-3FFF-08D7-D8475B84853C}"/>
          </ac:spMkLst>
        </pc:spChg>
        <pc:picChg chg="add mod">
          <ac:chgData name="Alex Pang" userId="b35f2c48-39e3-478c-863d-65bfd252d017" providerId="ADAL" clId="{05AA2430-A71A-482C-8729-B2245F1E61FE}" dt="2023-04-16T20:43:12.209" v="111" actId="1076"/>
          <ac:picMkLst>
            <pc:docMk/>
            <pc:sldMk cId="1991266467" sldId="324"/>
            <ac:picMk id="4" creationId="{51D1950B-AE50-4500-2CCB-A0C5144D1B52}"/>
          </ac:picMkLst>
        </pc:picChg>
      </pc:sldChg>
      <pc:sldChg chg="del">
        <pc:chgData name="Alex Pang" userId="b35f2c48-39e3-478c-863d-65bfd252d017" providerId="ADAL" clId="{05AA2430-A71A-482C-8729-B2245F1E61FE}" dt="2023-04-11T22:04:55.044" v="60" actId="47"/>
        <pc:sldMkLst>
          <pc:docMk/>
          <pc:sldMk cId="3228545728" sldId="324"/>
        </pc:sldMkLst>
      </pc:sldChg>
      <pc:sldChg chg="addSp delSp modSp new mod ord">
        <pc:chgData name="Alex Pang" userId="b35f2c48-39e3-478c-863d-65bfd252d017" providerId="ADAL" clId="{05AA2430-A71A-482C-8729-B2245F1E61FE}" dt="2023-04-16T20:50:35.201" v="213" actId="14100"/>
        <pc:sldMkLst>
          <pc:docMk/>
          <pc:sldMk cId="3430603568" sldId="325"/>
        </pc:sldMkLst>
        <pc:spChg chg="mod">
          <ac:chgData name="Alex Pang" userId="b35f2c48-39e3-478c-863d-65bfd252d017" providerId="ADAL" clId="{05AA2430-A71A-482C-8729-B2245F1E61FE}" dt="2023-04-16T20:49:40.791" v="205" actId="20577"/>
          <ac:spMkLst>
            <pc:docMk/>
            <pc:sldMk cId="3430603568" sldId="325"/>
            <ac:spMk id="2" creationId="{AD8A6FBF-E9A6-94E1-5D2E-2CC0983CD313}"/>
          </ac:spMkLst>
        </pc:spChg>
        <pc:spChg chg="del">
          <ac:chgData name="Alex Pang" userId="b35f2c48-39e3-478c-863d-65bfd252d017" providerId="ADAL" clId="{05AA2430-A71A-482C-8729-B2245F1E61FE}" dt="2023-04-16T20:50:10.474" v="208" actId="478"/>
          <ac:spMkLst>
            <pc:docMk/>
            <pc:sldMk cId="3430603568" sldId="325"/>
            <ac:spMk id="3" creationId="{4471B7DF-750D-85CD-BB6D-BC00B57F54BC}"/>
          </ac:spMkLst>
        </pc:spChg>
        <pc:spChg chg="add mod">
          <ac:chgData name="Alex Pang" userId="b35f2c48-39e3-478c-863d-65bfd252d017" providerId="ADAL" clId="{05AA2430-A71A-482C-8729-B2245F1E61FE}" dt="2023-04-16T20:50:25.482" v="211" actId="1076"/>
          <ac:spMkLst>
            <pc:docMk/>
            <pc:sldMk cId="3430603568" sldId="325"/>
            <ac:spMk id="4" creationId="{64363B32-4935-536E-12DB-A10DCEC92E93}"/>
          </ac:spMkLst>
        </pc:spChg>
        <pc:spChg chg="add mod">
          <ac:chgData name="Alex Pang" userId="b35f2c48-39e3-478c-863d-65bfd252d017" providerId="ADAL" clId="{05AA2430-A71A-482C-8729-B2245F1E61FE}" dt="2023-04-16T20:50:35.201" v="213" actId="14100"/>
          <ac:spMkLst>
            <pc:docMk/>
            <pc:sldMk cId="3430603568" sldId="325"/>
            <ac:spMk id="5" creationId="{0F335390-B728-1201-7B6F-D7F64C16E24C}"/>
          </ac:spMkLst>
        </pc:spChg>
        <pc:picChg chg="add mod">
          <ac:chgData name="Alex Pang" userId="b35f2c48-39e3-478c-863d-65bfd252d017" providerId="ADAL" clId="{05AA2430-A71A-482C-8729-B2245F1E61FE}" dt="2023-04-16T20:50:11.202" v="209"/>
          <ac:picMkLst>
            <pc:docMk/>
            <pc:sldMk cId="3430603568" sldId="325"/>
            <ac:picMk id="6" creationId="{BB2667FB-5E3B-E6AC-52C3-A73D6EAEAE26}"/>
          </ac:picMkLst>
        </pc:picChg>
      </pc:sldChg>
      <pc:sldChg chg="addSp delSp modSp new mod">
        <pc:chgData name="Alex Pang" userId="b35f2c48-39e3-478c-863d-65bfd252d017" providerId="ADAL" clId="{05AA2430-A71A-482C-8729-B2245F1E61FE}" dt="2023-04-16T21:02:01.865" v="269" actId="1076"/>
        <pc:sldMkLst>
          <pc:docMk/>
          <pc:sldMk cId="994149022" sldId="326"/>
        </pc:sldMkLst>
        <pc:spChg chg="mod">
          <ac:chgData name="Alex Pang" userId="b35f2c48-39e3-478c-863d-65bfd252d017" providerId="ADAL" clId="{05AA2430-A71A-482C-8729-B2245F1E61FE}" dt="2023-04-16T20:51:38.221" v="216"/>
          <ac:spMkLst>
            <pc:docMk/>
            <pc:sldMk cId="994149022" sldId="326"/>
            <ac:spMk id="2" creationId="{D30D6C8B-BE5D-230D-516D-9E0A6C58F89F}"/>
          </ac:spMkLst>
        </pc:spChg>
        <pc:spChg chg="del">
          <ac:chgData name="Alex Pang" userId="b35f2c48-39e3-478c-863d-65bfd252d017" providerId="ADAL" clId="{05AA2430-A71A-482C-8729-B2245F1E61FE}" dt="2023-04-16T21:01:32.241" v="263" actId="478"/>
          <ac:spMkLst>
            <pc:docMk/>
            <pc:sldMk cId="994149022" sldId="326"/>
            <ac:spMk id="3" creationId="{F1A37057-AE2A-04B7-A2CD-04236A468DAB}"/>
          </ac:spMkLst>
        </pc:spChg>
        <pc:spChg chg="add mod">
          <ac:chgData name="Alex Pang" userId="b35f2c48-39e3-478c-863d-65bfd252d017" providerId="ADAL" clId="{05AA2430-A71A-482C-8729-B2245F1E61FE}" dt="2023-04-16T21:02:01.865" v="269" actId="1076"/>
          <ac:spMkLst>
            <pc:docMk/>
            <pc:sldMk cId="994149022" sldId="326"/>
            <ac:spMk id="5" creationId="{9609D434-E2C2-A783-63AD-54FF2B9359AA}"/>
          </ac:spMkLst>
        </pc:spChg>
        <pc:picChg chg="add mod">
          <ac:chgData name="Alex Pang" userId="b35f2c48-39e3-478c-863d-65bfd252d017" providerId="ADAL" clId="{05AA2430-A71A-482C-8729-B2245F1E61FE}" dt="2023-04-16T21:01:33.234" v="264"/>
          <ac:picMkLst>
            <pc:docMk/>
            <pc:sldMk cId="994149022" sldId="326"/>
            <ac:picMk id="4" creationId="{BC9604CC-A9CD-FED8-7053-DC3BAAEA2D73}"/>
          </ac:picMkLst>
        </pc:picChg>
      </pc:sldChg>
      <pc:sldChg chg="addSp delSp modSp new mod modAnim">
        <pc:chgData name="Alex Pang" userId="b35f2c48-39e3-478c-863d-65bfd252d017" providerId="ADAL" clId="{05AA2430-A71A-482C-8729-B2245F1E61FE}" dt="2023-04-16T20:57:51.543" v="252"/>
        <pc:sldMkLst>
          <pc:docMk/>
          <pc:sldMk cId="175283958" sldId="327"/>
        </pc:sldMkLst>
        <pc:spChg chg="mod">
          <ac:chgData name="Alex Pang" userId="b35f2c48-39e3-478c-863d-65bfd252d017" providerId="ADAL" clId="{05AA2430-A71A-482C-8729-B2245F1E61FE}" dt="2023-04-16T20:55:13.113" v="242" actId="20577"/>
          <ac:spMkLst>
            <pc:docMk/>
            <pc:sldMk cId="175283958" sldId="327"/>
            <ac:spMk id="2" creationId="{AC56DDF3-734C-1B89-B307-7313A0F53286}"/>
          </ac:spMkLst>
        </pc:spChg>
        <pc:spChg chg="del">
          <ac:chgData name="Alex Pang" userId="b35f2c48-39e3-478c-863d-65bfd252d017" providerId="ADAL" clId="{05AA2430-A71A-482C-8729-B2245F1E61FE}" dt="2023-04-16T20:53:23.325" v="230" actId="478"/>
          <ac:spMkLst>
            <pc:docMk/>
            <pc:sldMk cId="175283958" sldId="327"/>
            <ac:spMk id="3" creationId="{9E2F5297-F33C-4FBB-90D3-236E16423C73}"/>
          </ac:spMkLst>
        </pc:spChg>
        <pc:spChg chg="add mod">
          <ac:chgData name="Alex Pang" userId="b35f2c48-39e3-478c-863d-65bfd252d017" providerId="ADAL" clId="{05AA2430-A71A-482C-8729-B2245F1E61FE}" dt="2023-04-16T20:57:44.159" v="251" actId="1582"/>
          <ac:spMkLst>
            <pc:docMk/>
            <pc:sldMk cId="175283958" sldId="327"/>
            <ac:spMk id="7" creationId="{D177E403-8EE8-349C-F694-366A87EFB369}"/>
          </ac:spMkLst>
        </pc:spChg>
        <pc:picChg chg="add del mod">
          <ac:chgData name="Alex Pang" userId="b35f2c48-39e3-478c-863d-65bfd252d017" providerId="ADAL" clId="{05AA2430-A71A-482C-8729-B2245F1E61FE}" dt="2023-04-16T20:55:15.305" v="243" actId="478"/>
          <ac:picMkLst>
            <pc:docMk/>
            <pc:sldMk cId="175283958" sldId="327"/>
            <ac:picMk id="4" creationId="{83D8CC90-9703-3076-4CA4-E96BD5142C90}"/>
          </ac:picMkLst>
        </pc:picChg>
        <pc:picChg chg="add mod">
          <ac:chgData name="Alex Pang" userId="b35f2c48-39e3-478c-863d-65bfd252d017" providerId="ADAL" clId="{05AA2430-A71A-482C-8729-B2245F1E61FE}" dt="2023-04-16T20:57:11.400" v="247" actId="1076"/>
          <ac:picMkLst>
            <pc:docMk/>
            <pc:sldMk cId="175283958" sldId="327"/>
            <ac:picMk id="6" creationId="{3EB9E232-CD2E-9E62-906F-2C23BBB05301}"/>
          </ac:picMkLst>
        </pc:picChg>
      </pc:sldChg>
      <pc:sldChg chg="addSp delSp modSp add mod delAnim modAnim">
        <pc:chgData name="Alex Pang" userId="b35f2c48-39e3-478c-863d-65bfd252d017" providerId="ADAL" clId="{05AA2430-A71A-482C-8729-B2245F1E61FE}" dt="2023-04-18T20:27:07.710" v="292"/>
        <pc:sldMkLst>
          <pc:docMk/>
          <pc:sldMk cId="1406837091" sldId="328"/>
        </pc:sldMkLst>
        <pc:spChg chg="del">
          <ac:chgData name="Alex Pang" userId="b35f2c48-39e3-478c-863d-65bfd252d017" providerId="ADAL" clId="{05AA2430-A71A-482C-8729-B2245F1E61FE}" dt="2023-04-16T20:58:05.746" v="255" actId="478"/>
          <ac:spMkLst>
            <pc:docMk/>
            <pc:sldMk cId="1406837091" sldId="328"/>
            <ac:spMk id="7" creationId="{D177E403-8EE8-349C-F694-366A87EFB369}"/>
          </ac:spMkLst>
        </pc:spChg>
        <pc:spChg chg="add mod">
          <ac:chgData name="Alex Pang" userId="b35f2c48-39e3-478c-863d-65bfd252d017" providerId="ADAL" clId="{05AA2430-A71A-482C-8729-B2245F1E61FE}" dt="2023-04-16T20:59:42.181" v="261"/>
          <ac:spMkLst>
            <pc:docMk/>
            <pc:sldMk cId="1406837091" sldId="328"/>
            <ac:spMk id="8" creationId="{F22C3F40-B381-0664-FE26-6DAE6822CF64}"/>
          </ac:spMkLst>
        </pc:spChg>
        <pc:picChg chg="add mod">
          <ac:chgData name="Alex Pang" userId="b35f2c48-39e3-478c-863d-65bfd252d017" providerId="ADAL" clId="{05AA2430-A71A-482C-8729-B2245F1E61FE}" dt="2023-04-16T20:59:49.322" v="262" actId="1076"/>
          <ac:picMkLst>
            <pc:docMk/>
            <pc:sldMk cId="1406837091" sldId="328"/>
            <ac:picMk id="4" creationId="{ADC498D0-A865-D11D-65B6-690C97C3D533}"/>
          </ac:picMkLst>
        </pc:picChg>
        <pc:picChg chg="add del mod">
          <ac:chgData name="Alex Pang" userId="b35f2c48-39e3-478c-863d-65bfd252d017" providerId="ADAL" clId="{05AA2430-A71A-482C-8729-B2245F1E61FE}" dt="2023-04-16T20:59:26.732" v="260" actId="478"/>
          <ac:picMkLst>
            <pc:docMk/>
            <pc:sldMk cId="1406837091" sldId="328"/>
            <ac:picMk id="5" creationId="{CA54649F-2711-F1F0-6AFD-A7212DA46A11}"/>
          </ac:picMkLst>
        </pc:picChg>
        <pc:picChg chg="del">
          <ac:chgData name="Alex Pang" userId="b35f2c48-39e3-478c-863d-65bfd252d017" providerId="ADAL" clId="{05AA2430-A71A-482C-8729-B2245F1E61FE}" dt="2023-04-16T20:58:00.053" v="254" actId="478"/>
          <ac:picMkLst>
            <pc:docMk/>
            <pc:sldMk cId="1406837091" sldId="328"/>
            <ac:picMk id="6" creationId="{3EB9E232-CD2E-9E62-906F-2C23BBB05301}"/>
          </ac:picMkLst>
        </pc:picChg>
        <pc:inkChg chg="add">
          <ac:chgData name="Alex Pang" userId="b35f2c48-39e3-478c-863d-65bfd252d017" providerId="ADAL" clId="{05AA2430-A71A-482C-8729-B2245F1E61FE}" dt="2023-04-18T20:27:07.710" v="292"/>
          <ac:inkMkLst>
            <pc:docMk/>
            <pc:sldMk cId="1406837091" sldId="328"/>
            <ac:inkMk id="3" creationId="{FABCAE51-BC78-0332-C71A-DC8A2D9C74FF}"/>
          </ac:inkMkLst>
        </pc:inkChg>
      </pc:sldChg>
      <pc:sldChg chg="addSp delSp modSp new mod">
        <pc:chgData name="Alex Pang" userId="b35f2c48-39e3-478c-863d-65bfd252d017" providerId="ADAL" clId="{05AA2430-A71A-482C-8729-B2245F1E61FE}" dt="2023-04-16T21:03:36.670" v="291"/>
        <pc:sldMkLst>
          <pc:docMk/>
          <pc:sldMk cId="2263625744" sldId="329"/>
        </pc:sldMkLst>
        <pc:spChg chg="mod">
          <ac:chgData name="Alex Pang" userId="b35f2c48-39e3-478c-863d-65bfd252d017" providerId="ADAL" clId="{05AA2430-A71A-482C-8729-B2245F1E61FE}" dt="2023-04-16T21:02:20.063" v="287" actId="20577"/>
          <ac:spMkLst>
            <pc:docMk/>
            <pc:sldMk cId="2263625744" sldId="329"/>
            <ac:spMk id="2" creationId="{E12E2BC5-8D62-2BAD-CE96-1DE76B2195C9}"/>
          </ac:spMkLst>
        </pc:spChg>
        <pc:spChg chg="del">
          <ac:chgData name="Alex Pang" userId="b35f2c48-39e3-478c-863d-65bfd252d017" providerId="ADAL" clId="{05AA2430-A71A-482C-8729-B2245F1E61FE}" dt="2023-04-16T21:03:13.801" v="288" actId="478"/>
          <ac:spMkLst>
            <pc:docMk/>
            <pc:sldMk cId="2263625744" sldId="329"/>
            <ac:spMk id="3" creationId="{1434723A-329F-B28B-A406-1E962F31FD04}"/>
          </ac:spMkLst>
        </pc:spChg>
        <pc:spChg chg="add mod">
          <ac:chgData name="Alex Pang" userId="b35f2c48-39e3-478c-863d-65bfd252d017" providerId="ADAL" clId="{05AA2430-A71A-482C-8729-B2245F1E61FE}" dt="2023-04-16T21:03:27.220" v="290" actId="2711"/>
          <ac:spMkLst>
            <pc:docMk/>
            <pc:sldMk cId="2263625744" sldId="329"/>
            <ac:spMk id="4" creationId="{DC746023-98C1-0E29-373B-E696380A7CE0}"/>
          </ac:spMkLst>
        </pc:spChg>
        <pc:spChg chg="mod">
          <ac:chgData name="Alex Pang" userId="b35f2c48-39e3-478c-863d-65bfd252d017" providerId="ADAL" clId="{05AA2430-A71A-482C-8729-B2245F1E61FE}" dt="2023-04-16T21:03:36.670" v="291"/>
          <ac:spMkLst>
            <pc:docMk/>
            <pc:sldMk cId="2263625744" sldId="329"/>
            <ac:spMk id="8" creationId="{D6B1A339-2A8C-CBE7-4AA5-12B37C7425CA}"/>
          </ac:spMkLst>
        </pc:spChg>
        <pc:grpChg chg="add mod">
          <ac:chgData name="Alex Pang" userId="b35f2c48-39e3-478c-863d-65bfd252d017" providerId="ADAL" clId="{05AA2430-A71A-482C-8729-B2245F1E61FE}" dt="2023-04-16T21:03:36.670" v="291"/>
          <ac:grpSpMkLst>
            <pc:docMk/>
            <pc:sldMk cId="2263625744" sldId="329"/>
            <ac:grpSpMk id="6" creationId="{7CBD3943-6102-C027-AE97-702A8B0D8B8E}"/>
          </ac:grpSpMkLst>
        </pc:grpChg>
        <pc:picChg chg="add mod">
          <ac:chgData name="Alex Pang" userId="b35f2c48-39e3-478c-863d-65bfd252d017" providerId="ADAL" clId="{05AA2430-A71A-482C-8729-B2245F1E61FE}" dt="2023-04-16T21:03:14.789" v="289"/>
          <ac:picMkLst>
            <pc:docMk/>
            <pc:sldMk cId="2263625744" sldId="329"/>
            <ac:picMk id="5" creationId="{09C595C1-8F13-AFB5-CD66-1A40E53AE662}"/>
          </ac:picMkLst>
        </pc:picChg>
        <pc:picChg chg="mod">
          <ac:chgData name="Alex Pang" userId="b35f2c48-39e3-478c-863d-65bfd252d017" providerId="ADAL" clId="{05AA2430-A71A-482C-8729-B2245F1E61FE}" dt="2023-04-16T21:03:36.670" v="291"/>
          <ac:picMkLst>
            <pc:docMk/>
            <pc:sldMk cId="2263625744" sldId="329"/>
            <ac:picMk id="7" creationId="{ABE1AD3A-C274-8E80-1390-47238BD702A2}"/>
          </ac:picMkLst>
        </pc:picChg>
      </pc:sldChg>
      <pc:sldMasterChg chg="del delSldLayout">
        <pc:chgData name="Alex Pang" userId="b35f2c48-39e3-478c-863d-65bfd252d017" providerId="ADAL" clId="{05AA2430-A71A-482C-8729-B2245F1E61FE}" dt="2023-04-11T22:04:55.044" v="60" actId="47"/>
        <pc:sldMasterMkLst>
          <pc:docMk/>
          <pc:sldMasterMk cId="1338885839" sldId="2147483687"/>
        </pc:sldMasterMkLst>
        <pc:sldLayoutChg chg="del">
          <pc:chgData name="Alex Pang" userId="b35f2c48-39e3-478c-863d-65bfd252d017" providerId="ADAL" clId="{05AA2430-A71A-482C-8729-B2245F1E61FE}" dt="2023-04-11T22:04:55.044" v="60" actId="47"/>
          <pc:sldLayoutMkLst>
            <pc:docMk/>
            <pc:sldMasterMk cId="1338885839" sldId="2147483687"/>
            <pc:sldLayoutMk cId="4137023914" sldId="2147483688"/>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1263477457" sldId="2147483689"/>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2366988010" sldId="2147483690"/>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3939092752" sldId="2147483691"/>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1116137213" sldId="2147483692"/>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1041532747" sldId="2147483693"/>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2961321162" sldId="2147483694"/>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730366010" sldId="2147483695"/>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1811632064" sldId="2147483696"/>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184567227" sldId="2147483697"/>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2331563929" sldId="2147483698"/>
          </pc:sldLayoutMkLst>
        </pc:sldLayoutChg>
        <pc:sldLayoutChg chg="del">
          <pc:chgData name="Alex Pang" userId="b35f2c48-39e3-478c-863d-65bfd252d017" providerId="ADAL" clId="{05AA2430-A71A-482C-8729-B2245F1E61FE}" dt="2023-04-11T22:04:55.044" v="60" actId="47"/>
          <pc:sldLayoutMkLst>
            <pc:docMk/>
            <pc:sldMasterMk cId="1338885839" sldId="2147483687"/>
            <pc:sldLayoutMk cId="2183755689" sldId="2147483699"/>
          </pc:sldLayoutMkLst>
        </pc:sldLayoutChg>
      </pc:sldMasterChg>
      <pc:sldMasterChg chg="modSldLayout">
        <pc:chgData name="Alex Pang" userId="b35f2c48-39e3-478c-863d-65bfd252d017" providerId="ADAL" clId="{05AA2430-A71A-482C-8729-B2245F1E61FE}" dt="2023-04-11T22:00:53.495" v="44" actId="255"/>
        <pc:sldMasterMkLst>
          <pc:docMk/>
          <pc:sldMasterMk cId="655529674" sldId="2147483700"/>
        </pc:sldMasterMkLst>
        <pc:sldLayoutChg chg="delSp modSp mod">
          <pc:chgData name="Alex Pang" userId="b35f2c48-39e3-478c-863d-65bfd252d017" providerId="ADAL" clId="{05AA2430-A71A-482C-8729-B2245F1E61FE}" dt="2023-04-11T22:00:53.495" v="44" actId="255"/>
          <pc:sldLayoutMkLst>
            <pc:docMk/>
            <pc:sldMasterMk cId="655529674" sldId="2147483700"/>
            <pc:sldLayoutMk cId="3654391161" sldId="2147483712"/>
          </pc:sldLayoutMkLst>
          <pc:spChg chg="mod">
            <ac:chgData name="Alex Pang" userId="b35f2c48-39e3-478c-863d-65bfd252d017" providerId="ADAL" clId="{05AA2430-A71A-482C-8729-B2245F1E61FE}" dt="2023-04-11T22:00:53.495" v="44" actId="255"/>
            <ac:spMkLst>
              <pc:docMk/>
              <pc:sldMasterMk cId="655529674" sldId="2147483700"/>
              <pc:sldLayoutMk cId="3654391161" sldId="2147483712"/>
              <ac:spMk id="3" creationId="{00000000-0000-0000-0000-000000000000}"/>
            </ac:spMkLst>
          </pc:spChg>
          <pc:spChg chg="mod">
            <ac:chgData name="Alex Pang" userId="b35f2c48-39e3-478c-863d-65bfd252d017" providerId="ADAL" clId="{05AA2430-A71A-482C-8729-B2245F1E61FE}" dt="2023-04-11T22:00:31.676" v="35" actId="14100"/>
            <ac:spMkLst>
              <pc:docMk/>
              <pc:sldMasterMk cId="655529674" sldId="2147483700"/>
              <pc:sldLayoutMk cId="3654391161" sldId="2147483712"/>
              <ac:spMk id="4" creationId="{00000000-0000-0000-0000-000000000000}"/>
            </ac:spMkLst>
          </pc:spChg>
          <pc:spChg chg="del">
            <ac:chgData name="Alex Pang" userId="b35f2c48-39e3-478c-863d-65bfd252d017" providerId="ADAL" clId="{05AA2430-A71A-482C-8729-B2245F1E61FE}" dt="2023-04-11T22:00:38.175" v="37" actId="478"/>
            <ac:spMkLst>
              <pc:docMk/>
              <pc:sldMasterMk cId="655529674" sldId="2147483700"/>
              <pc:sldLayoutMk cId="3654391161" sldId="2147483712"/>
              <ac:spMk id="6" creationId="{00000000-0000-0000-0000-000000000000}"/>
            </ac:spMkLst>
          </pc:spChg>
          <pc:spChg chg="del">
            <ac:chgData name="Alex Pang" userId="b35f2c48-39e3-478c-863d-65bfd252d017" providerId="ADAL" clId="{05AA2430-A71A-482C-8729-B2245F1E61FE}" dt="2023-04-11T22:00:39.505" v="38" actId="478"/>
            <ac:spMkLst>
              <pc:docMk/>
              <pc:sldMasterMk cId="655529674" sldId="2147483700"/>
              <pc:sldLayoutMk cId="3654391161" sldId="2147483712"/>
              <ac:spMk id="7" creationId="{00000000-0000-0000-0000-000000000000}"/>
            </ac:spMkLst>
          </pc:spChg>
          <pc:spChg chg="del">
            <ac:chgData name="Alex Pang" userId="b35f2c48-39e3-478c-863d-65bfd252d017" providerId="ADAL" clId="{05AA2430-A71A-482C-8729-B2245F1E61FE}" dt="2023-04-11T22:00:40.828" v="39" actId="478"/>
            <ac:spMkLst>
              <pc:docMk/>
              <pc:sldMasterMk cId="655529674" sldId="2147483700"/>
              <pc:sldLayoutMk cId="3654391161" sldId="2147483712"/>
              <ac:spMk id="8" creationId="{00000000-0000-0000-0000-000000000000}"/>
            </ac:spMkLst>
          </pc:spChg>
          <pc:spChg chg="del">
            <ac:chgData name="Alex Pang" userId="b35f2c48-39e3-478c-863d-65bfd252d017" providerId="ADAL" clId="{05AA2430-A71A-482C-8729-B2245F1E61FE}" dt="2023-04-11T21:59:48.701" v="31" actId="478"/>
            <ac:spMkLst>
              <pc:docMk/>
              <pc:sldMasterMk cId="655529674" sldId="2147483700"/>
              <pc:sldLayoutMk cId="3654391161" sldId="2147483712"/>
              <ac:spMk id="9" creationId="{00000000-0000-0000-0000-000000000000}"/>
            </ac:spMkLst>
          </pc:spChg>
          <pc:cxnChg chg="mod">
            <ac:chgData name="Alex Pang" userId="b35f2c48-39e3-478c-863d-65bfd252d017" providerId="ADAL" clId="{05AA2430-A71A-482C-8729-B2245F1E61FE}" dt="2023-04-11T22:00:24.633" v="34" actId="208"/>
            <ac:cxnSpMkLst>
              <pc:docMk/>
              <pc:sldMasterMk cId="655529674" sldId="2147483700"/>
              <pc:sldLayoutMk cId="3654391161" sldId="2147483712"/>
              <ac:cxnSpMk id="12" creationId="{00000000-0000-0000-0000-000000000000}"/>
            </ac:cxnSpMkLst>
          </pc:cxnChg>
        </pc:sldLayoutChg>
      </pc:sldMasterChg>
    </pc:docChg>
  </pc:docChgLst>
</pc:chgInfo>
</file>

<file path=ppt/ink/ink1.xml><?xml version="1.0" encoding="utf-8"?>
<inkml:ink xmlns:inkml="http://www.w3.org/2003/InkML">
  <inkml:definitions>
    <inkml:context xml:id="ctx0">
      <inkml:inkSource xml:id="inkSrc0">
        <inkml:traceFormat>
          <inkml:channel name="X" type="integer" max="30159" units="cm"/>
          <inkml:channel name="Y" type="integer" max="18850" units="cm"/>
          <inkml:channel name="F" type="integer" max="4095" units="dev"/>
          <inkml:channel name="T" type="integer" max="2.14748E9" units="dev"/>
        </inkml:traceFormat>
        <inkml:channelProperties>
          <inkml:channelProperty channel="X" name="resolution" value="999.96686" units="1/cm"/>
          <inkml:channelProperty channel="Y" name="resolution" value="1000" units="1/cm"/>
          <inkml:channelProperty channel="F" name="resolution" value="0" units="1/dev"/>
          <inkml:channelProperty channel="T" name="resolution" value="1" units="1/dev"/>
        </inkml:channelProperties>
      </inkml:inkSource>
      <inkml:timestamp xml:id="ts0" timeString="2023-04-18T20:22:07.945"/>
    </inkml:context>
    <inkml:brush xml:id="br0">
      <inkml:brushProperty name="width" value="0.05292" units="cm"/>
      <inkml:brushProperty name="height" value="0.05292" units="cm"/>
      <inkml:brushProperty name="color" value="#FF0000"/>
    </inkml:brush>
  </inkml:definitions>
  <inkml:trace contextRef="#ctx0" brushRef="#br0">14466 13588 272 0,'-1'-5'143'16,"-3"0"-71"-16,1 1-18 15,-1-3-20-15,0 0-9 16,-1 0-16-16,-1-2-6 16,3 4-2-16,0-2 0 15,1-1-1-15,0 3-3 16,-1 0-3-16,0-1 1 16,3 6 3-16,0 0 1 0,0 2-2 15,0-1 5-15,-3 1 23 16,-1 6 13-16,1 3 18 15,0-1-2-15,0-2-24 16,1-1-11-16,-1 3-9 16,-2-2 2-16,-2 2 17 15,0 4 7-15,0-5-8 16,-2 3-8-16,0 0-5 16,1 5 0-16,0 2 0 15,-4 5-1-15,6-5-10 16,5-1-2-16,-2 5-2 15,-2 2 2-15,6 3 1 16,-2-1 2-16,2 5 3 16,6-1 0-16,-8-3-2 0,-1 5-4 15,2-2-1 1,0-2 0-16,-3 0 0 0,2 3 0 16,-1-4 1-16,-2-3-2 15,4-4 0-15,-4 0-1 16,10-3-2-16,6 0-1 15,1-1-1-15,-3-5 1 16,5-6-14-16,8-1-70 16,-3-13-279-16</inkml:trace>
  <inkml:trace contextRef="#ctx0" brushRef="#br0" timeOffset="650.99">14662 13692 189 0,'-10'8'149'0,"2"-2"-36"16,4-1-38-16,5 0-2 15,-6-3-14-15,2 0-17 16,4-2-25-16,6 0-7 15,-7 0 0-15,-6 0 1 16,6-2-9-16,-3-2-2 0,-2 1 0 16,1-1 2-16,-1 3 12 15,3 1 28-15,-1 0 44 16,-5 1-9-16,8-1-27 16,3 3-9-16,0 1-23 15,-6 3 6-15,6 3 59 16,8 0 1-16,-3 1-49 15,3 5-10-15,0 8-14 16,0 2-5 0,7 8-5-16,5-2 0 0,-5 0 0 15,-6 3-1-15,6-1 0 16,-4-3-1-16,7-2 0 16,1 0 0-16,-1-5 1 15,1-2 1-15,-2 1-1 16,2-2 0-16,-3-5 0 15,-3 1-2-15,-2-2-19 16,1-5-16-16,-9-6-45 0,-1 0-37 16,-3-6-127-16,-1-4-68 15</inkml:trace>
  <inkml:trace contextRef="#ctx0" brushRef="#br0" timeOffset="1197.88">15130 13834 242 0,'-13'0'310'0,"1"-3"-149"15,2 2-44-15,-2 1-76 16,-1 0 0-16,-4 0 44 16,2 1-13-16,2-1-36 15,1-1-8-15,0 1-1 16,2 1-4-16,1-1-8 16,2 0-4-16,1 0-4 15,-1 3 2-15,1 1 3 16,-1-1 0-16,0 5-3 15,-1 2-1-15,-1 1 2 0,-2-1 1 16,-2 2 8-16,0 4 2 16,-3 2-7-16,3 4-4 15,-3-3-6-15,-4-2-1 16,3 2 0-16,2 0-1 16,-3 0 0-16,5-1-1 15,-4-1 1-15,-11-1 3 16,10 4 11-16,12 1 1 0,-12 0-11 15,-9 1-1-15,1 0-5 16,9 0 0-16,2-5-1 16,-3-1 0-16,7-5-1 15,4 1 1-15,3-9-3 16,3 0-5-16,1-3-107 16,4 0-62-16,13-6-32 15,5-12-31-15</inkml:trace>
  <inkml:trace contextRef="#ctx0" brushRef="#br0" timeOffset="1765.17">15239 13596 139 0,'-4'-3'162'0,"4"0"6"16,-5 3-3-16,4-2-5 15,-1 4-21-15,0-2-6 0,3 0-14 16,-1 0-7-16,1 0-5 15,-5-2-6-15,1 2-40 16,7 0-28-16,-2 0-25 16,-2 2-1-16,0-2-7 15,0 0-1-15,0 3-5 16,3 4 3-16,7 6 2 16,11-1-2-16,-9 12 0 15,-5 4 2-15,10 2 1 16,3 5 1-16,-6 5-1 15,-5-2 0-15,0 4 1 16,-8 6 1-16,-2-3 1 16,-2-5 1-16,-5-1 1 15,-3-1-3-15,-6-2 1 16,0 0-1-16,-3-3 1 16,-3 3 2-16,3 2 2 15,1-5 0-15,-2-5 53 0,-2 1 15 16,-4-5-46-16,3-2-17 15,0-9-31-15,-3-5-36 16,6-4-75-16,4-2-47 16,7-6-229-16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F759B6-FD99-4669-869A-29351F64ED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23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F759B6-FD99-4669-869A-29351F64ED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926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F759B6-FD99-4669-869A-29351F64ED53}" type="slidenum">
              <a:rPr lang="en-US" smtClean="0"/>
              <a:t>14</a:t>
            </a:fld>
            <a:endParaRPr lang="en-US"/>
          </a:p>
        </p:txBody>
      </p:sp>
    </p:spTree>
    <p:extLst>
      <p:ext uri="{BB962C8B-B14F-4D97-AF65-F5344CB8AC3E}">
        <p14:creationId xmlns:p14="http://schemas.microsoft.com/office/powerpoint/2010/main" val="363834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F759B6-FD99-4669-869A-29351F64ED53}" type="slidenum">
              <a:rPr lang="en-US" smtClean="0"/>
              <a:t>30</a:t>
            </a:fld>
            <a:endParaRPr lang="en-US"/>
          </a:p>
        </p:txBody>
      </p:sp>
    </p:spTree>
    <p:extLst>
      <p:ext uri="{BB962C8B-B14F-4D97-AF65-F5344CB8AC3E}">
        <p14:creationId xmlns:p14="http://schemas.microsoft.com/office/powerpoint/2010/main" val="79930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8854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772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9217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4/7/2024</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0A55-084F-4176-B4CB-8E064BA45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53D747-A871-4DC3-9482-99B4F6510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21570-3E38-43BA-B3B8-693DAB4CA023}"/>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5" name="Footer Placeholder 4">
            <a:extLst>
              <a:ext uri="{FF2B5EF4-FFF2-40B4-BE49-F238E27FC236}">
                <a16:creationId xmlns:a16="http://schemas.microsoft.com/office/drawing/2014/main" id="{30ADF15A-738A-4EA8-BEBD-6B5CEBF4B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1AFDA-4491-4E25-A68F-68DC5214504C}"/>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299219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AEEC-E01D-486F-ABD0-AAD73B76F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AF521-396D-42F6-BDE4-0140E77580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F586F-10C5-4F9C-B9C3-D71BBF5DAF22}"/>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5" name="Footer Placeholder 4">
            <a:extLst>
              <a:ext uri="{FF2B5EF4-FFF2-40B4-BE49-F238E27FC236}">
                <a16:creationId xmlns:a16="http://schemas.microsoft.com/office/drawing/2014/main" id="{192F9BA5-3CFF-4B01-9866-F5B146BA7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D5E5D-E068-44C6-9734-78899DB1D644}"/>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406653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224D-3CED-4BF7-9F45-A91A7FEE2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4170E-4A81-4FB2-95CA-942913BC5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241CA8-157F-459D-8812-AEB3E6491A0D}"/>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5" name="Footer Placeholder 4">
            <a:extLst>
              <a:ext uri="{FF2B5EF4-FFF2-40B4-BE49-F238E27FC236}">
                <a16:creationId xmlns:a16="http://schemas.microsoft.com/office/drawing/2014/main" id="{87A64A8A-D96D-481D-ABE1-49A76261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B398B-0837-4D1A-B388-8F36CCEB0355}"/>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3237302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4BE1-629C-43FE-ADA4-F642E34C5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FCE8F-74C2-42A7-9949-6645001A48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774D0-E557-472D-B9AF-B6E1C8501C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DC78A-46F5-4A7E-B170-2F81D75E77FC}"/>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6" name="Footer Placeholder 5">
            <a:extLst>
              <a:ext uri="{FF2B5EF4-FFF2-40B4-BE49-F238E27FC236}">
                <a16:creationId xmlns:a16="http://schemas.microsoft.com/office/drawing/2014/main" id="{014D2565-35F4-4079-A213-FFE4773BB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DD5C3-3A6F-42A2-9FB6-77BAB171C974}"/>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1033002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046B-3791-4CFE-8A66-21892529D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C57D9-22B7-49C8-83E6-7618ED961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FCC393-A2C6-48F2-82C0-D7D01DE1FD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B6D8CE-0026-48C9-BF44-03B7A2E23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7967B6-5A52-4839-94ED-BFFF86D7A5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C25CBF-18CE-401C-8EA3-482B70D23720}"/>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8" name="Footer Placeholder 7">
            <a:extLst>
              <a:ext uri="{FF2B5EF4-FFF2-40B4-BE49-F238E27FC236}">
                <a16:creationId xmlns:a16="http://schemas.microsoft.com/office/drawing/2014/main" id="{88FF41F4-3A9E-49CE-8D36-6FA377702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C480D-610D-4A32-A922-9D0FF637663E}"/>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1940352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2D8C-11A8-4548-8440-B0AE3D5EE1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1DEA9-ACA5-45DE-9EA2-3E652FE7051B}"/>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4" name="Footer Placeholder 3">
            <a:extLst>
              <a:ext uri="{FF2B5EF4-FFF2-40B4-BE49-F238E27FC236}">
                <a16:creationId xmlns:a16="http://schemas.microsoft.com/office/drawing/2014/main" id="{A95FAA0E-F1C9-44A6-8D00-2AAE99E74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4666BF-F33E-45A7-AE92-AB2A187C10A2}"/>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807115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CCE43-0AE1-4E62-87D1-4E83D1BC0303}"/>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3" name="Footer Placeholder 2">
            <a:extLst>
              <a:ext uri="{FF2B5EF4-FFF2-40B4-BE49-F238E27FC236}">
                <a16:creationId xmlns:a16="http://schemas.microsoft.com/office/drawing/2014/main" id="{E030F39D-EEA4-4886-A710-D339514479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8E424-927D-42DF-8121-3FE1C4398229}"/>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420539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138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ADD1-A1D7-4001-8F56-64EEA5C46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726B6-B0BD-4386-9C88-5787900F5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FA33A-65BF-4D20-A094-3679D63E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FA68C4-2684-444C-857B-95FAE54DEC00}"/>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6" name="Footer Placeholder 5">
            <a:extLst>
              <a:ext uri="{FF2B5EF4-FFF2-40B4-BE49-F238E27FC236}">
                <a16:creationId xmlns:a16="http://schemas.microsoft.com/office/drawing/2014/main" id="{4802341A-3C08-479D-A549-2BDD3B4DC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FD8EF-5698-4C26-8C42-CCCE37FF1C03}"/>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654014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BE5F-9A63-4DBF-A717-DA9ADBD80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7391B2-86B5-4A62-9DA9-13927FF27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B661B9-4B28-40BB-BC6E-D28CD7433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0F2C56-C2BD-4FC4-B1ED-CF18A3FED70E}"/>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6" name="Footer Placeholder 5">
            <a:extLst>
              <a:ext uri="{FF2B5EF4-FFF2-40B4-BE49-F238E27FC236}">
                <a16:creationId xmlns:a16="http://schemas.microsoft.com/office/drawing/2014/main" id="{6C106907-E68E-4EA2-BFF7-3B40ED947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92735-C08E-4040-848D-34D8CC7B1B05}"/>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2535204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F9E5-D6E0-4987-8D87-826D7E7D0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6226D3-8834-4C41-B89A-F6BF2C0192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41E1F-71EC-4A93-B7DB-5858C1275937}"/>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5" name="Footer Placeholder 4">
            <a:extLst>
              <a:ext uri="{FF2B5EF4-FFF2-40B4-BE49-F238E27FC236}">
                <a16:creationId xmlns:a16="http://schemas.microsoft.com/office/drawing/2014/main" id="{B4DFCB36-40CB-48C0-B933-DA02D71ED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E3D7-771C-42E7-9751-47326B889911}"/>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3601598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10A14-B946-4DF6-A2E8-7D85EA69AD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74B33-434B-44DD-A09B-3C2AAE2F45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B6D66-BEAB-4483-AAC9-7BE8695E9C67}"/>
              </a:ext>
            </a:extLst>
          </p:cNvPr>
          <p:cNvSpPr>
            <a:spLocks noGrp="1"/>
          </p:cNvSpPr>
          <p:nvPr>
            <p:ph type="dt" sz="half" idx="10"/>
          </p:nvPr>
        </p:nvSpPr>
        <p:spPr/>
        <p:txBody>
          <a:bodyPr/>
          <a:lstStyle/>
          <a:p>
            <a:fld id="{0206A13A-BBA3-41A1-97BB-9FB38F7DA85B}" type="datetimeFigureOut">
              <a:rPr lang="en-US" smtClean="0"/>
              <a:t>4/7/2024</a:t>
            </a:fld>
            <a:endParaRPr lang="en-US"/>
          </a:p>
        </p:txBody>
      </p:sp>
      <p:sp>
        <p:nvSpPr>
          <p:cNvPr id="5" name="Footer Placeholder 4">
            <a:extLst>
              <a:ext uri="{FF2B5EF4-FFF2-40B4-BE49-F238E27FC236}">
                <a16:creationId xmlns:a16="http://schemas.microsoft.com/office/drawing/2014/main" id="{C3AA0527-B5D0-4F71-9AF8-9D32DDEB3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30911-2060-4541-9462-3E3DCCE3F3EF}"/>
              </a:ext>
            </a:extLst>
          </p:cNvPr>
          <p:cNvSpPr>
            <a:spLocks noGrp="1"/>
          </p:cNvSpPr>
          <p:nvPr>
            <p:ph type="sldNum" sz="quarter" idx="12"/>
          </p:nvPr>
        </p:nvSpPr>
        <p:spPr/>
        <p:txBody>
          <a:bodyPr/>
          <a:lstStyle/>
          <a:p>
            <a:fld id="{14422155-5433-4D22-BB90-B50BD5D3619C}" type="slidenum">
              <a:rPr lang="en-US" smtClean="0"/>
              <a:t>‹#›</a:t>
            </a:fld>
            <a:endParaRPr lang="en-US"/>
          </a:p>
        </p:txBody>
      </p:sp>
    </p:spTree>
    <p:extLst>
      <p:ext uri="{BB962C8B-B14F-4D97-AF65-F5344CB8AC3E}">
        <p14:creationId xmlns:p14="http://schemas.microsoft.com/office/powerpoint/2010/main" val="509033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12" name="Straight Connector 11"/>
          <p:cNvCxnSpPr/>
          <p:nvPr userDrawn="1"/>
        </p:nvCxnSpPr>
        <p:spPr>
          <a:xfrm>
            <a:off x="604434" y="1196392"/>
            <a:ext cx="10983132" cy="0"/>
          </a:xfrm>
          <a:prstGeom prst="line">
            <a:avLst/>
          </a:prstGeom>
          <a:ln w="254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10983132" cy="640080"/>
          </a:xfrm>
        </p:spPr>
        <p:txBody>
          <a:bodyPr anchor="b" anchorCtr="0">
            <a:normAutofit/>
          </a:bodyPr>
          <a:lstStyle>
            <a:lvl1pPr>
              <a:defRPr sz="280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435607"/>
            <a:ext cx="11048070" cy="4974333"/>
          </a:xfrm>
        </p:spPr>
        <p:txBody>
          <a:bodyPr vert="horz" lIns="91440" tIns="45720" rIns="91440" bIns="45720" rtlCol="0">
            <a:normAutofit/>
          </a:bodyPr>
          <a:lstStyle>
            <a:lvl1pPr>
              <a:defRPr lang="en-US" sz="2800" smtClean="0">
                <a:solidFill>
                  <a:schemeClr val="tx1">
                    <a:lumMod val="75000"/>
                    <a:lumOff val="25000"/>
                  </a:schemeClr>
                </a:solidFill>
                <a:latin typeface="Comic Sans MS" panose="030F0702030302020204" pitchFamily="66" charset="0"/>
              </a:defRPr>
            </a:lvl1pPr>
            <a:lvl2pPr>
              <a:defRPr lang="en-US" sz="2800" smtClean="0">
                <a:solidFill>
                  <a:schemeClr val="tx1">
                    <a:lumMod val="75000"/>
                    <a:lumOff val="25000"/>
                  </a:schemeClr>
                </a:solidFill>
                <a:latin typeface="Comic Sans MS" panose="030F0702030302020204" pitchFamily="66" charset="0"/>
              </a:defRPr>
            </a:lvl2pPr>
            <a:lvl3pPr>
              <a:defRPr lang="en-US" sz="2800" smtClean="0">
                <a:solidFill>
                  <a:schemeClr val="tx1">
                    <a:lumMod val="75000"/>
                    <a:lumOff val="25000"/>
                  </a:schemeClr>
                </a:solidFill>
                <a:latin typeface="Comic Sans MS" panose="030F0702030302020204" pitchFamily="66" charset="0"/>
              </a:defRPr>
            </a:lvl3pPr>
            <a:lvl4pPr>
              <a:defRPr lang="en-US" sz="2800" smtClean="0">
                <a:solidFill>
                  <a:schemeClr val="tx1">
                    <a:lumMod val="75000"/>
                    <a:lumOff val="25000"/>
                  </a:schemeClr>
                </a:solidFill>
                <a:latin typeface="Comic Sans MS" panose="030F0702030302020204" pitchFamily="66" charset="0"/>
              </a:defRPr>
            </a:lvl4pPr>
            <a:lvl5pPr>
              <a:defRPr lang="en-US" sz="2800">
                <a:solidFill>
                  <a:schemeClr val="tx1">
                    <a:lumMod val="75000"/>
                    <a:lumOff val="25000"/>
                  </a:schemeClr>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3654391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0450" y="462446"/>
            <a:ext cx="9565005" cy="635000"/>
          </a:xfrm>
          <a:prstGeom prst="rect">
            <a:avLst/>
          </a:prstGeom>
        </p:spPr>
        <p:txBody>
          <a:bodyPr wrap="square" lIns="0" tIns="0" rIns="0" bIns="0">
            <a:spAutoFit/>
          </a:bodyPr>
          <a:lstStyle>
            <a:lvl1pPr>
              <a:defRPr sz="4000" b="0" i="0">
                <a:solidFill>
                  <a:srgbClr val="CC000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500" b="0" i="0">
                <a:solidFill>
                  <a:srgbClr val="CCCCC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300" b="0" i="0">
                <a:solidFill>
                  <a:srgbClr val="595959"/>
                </a:solidFill>
                <a:latin typeface="Arial"/>
                <a:cs typeface="Arial"/>
              </a:defRPr>
            </a:lvl1pPr>
          </a:lstStyle>
          <a:p>
            <a:pPr marL="205740">
              <a:lnSpc>
                <a:spcPts val="1535"/>
              </a:lnSpc>
            </a:pPr>
            <a:fld id="{81D60167-4931-47E6-BA6A-407CBD079E47}" type="slidenum">
              <a:rPr dirty="0"/>
              <a:t>‹#›</a:t>
            </a:fld>
            <a:endParaRPr dirty="0"/>
          </a:p>
        </p:txBody>
      </p:sp>
    </p:spTree>
    <p:extLst>
      <p:ext uri="{BB962C8B-B14F-4D97-AF65-F5344CB8AC3E}">
        <p14:creationId xmlns:p14="http://schemas.microsoft.com/office/powerpoint/2010/main" val="121478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8202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675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142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76855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2314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689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4/7/2024</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033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4/7/2024</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6823656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A01A1-1282-4CF4-8FD0-4D7AB6991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774AEF-F1F2-4EE5-BD03-24F0A2AE2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DB6FF-EBFE-47B5-A613-FF366529C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6A13A-BBA3-41A1-97BB-9FB38F7DA85B}" type="datetimeFigureOut">
              <a:rPr lang="en-US" smtClean="0"/>
              <a:t>4/7/2024</a:t>
            </a:fld>
            <a:endParaRPr lang="en-US"/>
          </a:p>
        </p:txBody>
      </p:sp>
      <p:sp>
        <p:nvSpPr>
          <p:cNvPr id="5" name="Footer Placeholder 4">
            <a:extLst>
              <a:ext uri="{FF2B5EF4-FFF2-40B4-BE49-F238E27FC236}">
                <a16:creationId xmlns:a16="http://schemas.microsoft.com/office/drawing/2014/main" id="{9FAE0CF5-E1FC-4B50-80AC-39068BB69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88AC1-A6BA-4CB6-8165-75B69FA36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22155-5433-4D22-BB90-B50BD5D3619C}" type="slidenum">
              <a:rPr lang="en-US" smtClean="0"/>
              <a:t>‹#›</a:t>
            </a:fld>
            <a:endParaRPr lang="en-US"/>
          </a:p>
        </p:txBody>
      </p:sp>
    </p:spTree>
    <p:extLst>
      <p:ext uri="{BB962C8B-B14F-4D97-AF65-F5344CB8AC3E}">
        <p14:creationId xmlns:p14="http://schemas.microsoft.com/office/powerpoint/2010/main" val="65552967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hyperlink" Target="https://machinelearningmastery.com/dropout-regularization-deep-learning-models-keras/" TargetMode="External"/><Relationship Id="rId2" Type="http://schemas.openxmlformats.org/officeDocument/2006/relationships/image" Target="../media/image20.png"/><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3.jp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hyperlink" Target="https://www/" TargetMode="External"/><Relationship Id="rId2" Type="http://schemas.openxmlformats.org/officeDocument/2006/relationships/image" Target="../media/image27.jpg"/><Relationship Id="rId1" Type="http://schemas.openxmlformats.org/officeDocument/2006/relationships/slideLayout" Target="../slideLayouts/slideLayout25.xml"/><Relationship Id="rId4" Type="http://schemas.openxmlformats.org/officeDocument/2006/relationships/hyperlink" Target="http://www.mathworks.com/help/deeplearning/ug/transfer-learning-using-alexnet.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3.jp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hyperlink" Target="https://machinelearningmastery.com/learning-curves-for-diagnosing-machine-learning-model-performance/" TargetMode="Externa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dirty="0">
                <a:solidFill>
                  <a:srgbClr val="0052F6"/>
                </a:solidFill>
              </a:rPr>
              <a:t>CIS 4526 Foundations of Machine Learning</a:t>
            </a:r>
          </a:p>
        </p:txBody>
      </p:sp>
      <p:sp>
        <p:nvSpPr>
          <p:cNvPr id="3" name="TextBox 2">
            <a:extLst>
              <a:ext uri="{FF2B5EF4-FFF2-40B4-BE49-F238E27FC236}">
                <a16:creationId xmlns:a16="http://schemas.microsoft.com/office/drawing/2014/main" id="{02F87C00-6AC0-887D-AEA9-243D779A4B7F}"/>
              </a:ext>
            </a:extLst>
          </p:cNvPr>
          <p:cNvSpPr txBox="1"/>
          <p:nvPr/>
        </p:nvSpPr>
        <p:spPr>
          <a:xfrm>
            <a:off x="2619038" y="2398486"/>
            <a:ext cx="632128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rPr>
              <a:t>Chapter 19</a:t>
            </a:r>
          </a:p>
        </p:txBody>
      </p:sp>
      <p:sp>
        <p:nvSpPr>
          <p:cNvPr id="4" name="TextBox 3">
            <a:extLst>
              <a:ext uri="{FF2B5EF4-FFF2-40B4-BE49-F238E27FC236}">
                <a16:creationId xmlns:a16="http://schemas.microsoft.com/office/drawing/2014/main" id="{905FC1C9-83F1-2CBD-6B8A-2FE474DBEA7A}"/>
              </a:ext>
            </a:extLst>
          </p:cNvPr>
          <p:cNvSpPr txBox="1"/>
          <p:nvPr/>
        </p:nvSpPr>
        <p:spPr>
          <a:xfrm>
            <a:off x="1689652" y="3751629"/>
            <a:ext cx="8812696"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rPr>
              <a:t>How to improve Deep Learning Models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3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1102-6100-4613-9597-38F63E251F2F}"/>
              </a:ext>
            </a:extLst>
          </p:cNvPr>
          <p:cNvSpPr>
            <a:spLocks noGrp="1"/>
          </p:cNvSpPr>
          <p:nvPr>
            <p:ph type="title"/>
          </p:nvPr>
        </p:nvSpPr>
        <p:spPr/>
        <p:txBody>
          <a:bodyPr/>
          <a:lstStyle/>
          <a:p>
            <a:r>
              <a:rPr lang="en-US" dirty="0"/>
              <a:t>Bias vs Variance Tradeoff</a:t>
            </a:r>
          </a:p>
        </p:txBody>
      </p:sp>
      <p:pic>
        <p:nvPicPr>
          <p:cNvPr id="2050" name="Picture 2" descr="https://miro.medium.com/max/830/1*9hPX9pAO3jqLrzt0IE3JzA.png">
            <a:extLst>
              <a:ext uri="{FF2B5EF4-FFF2-40B4-BE49-F238E27FC236}">
                <a16:creationId xmlns:a16="http://schemas.microsoft.com/office/drawing/2014/main" id="{8952035A-AE07-45C5-B56B-B778F819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798" y="1432609"/>
            <a:ext cx="9760404" cy="483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69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51D1950B-AE50-4500-2CCB-A0C5144D1B52}"/>
              </a:ext>
            </a:extLst>
          </p:cNvPr>
          <p:cNvPicPr/>
          <p:nvPr/>
        </p:nvPicPr>
        <p:blipFill>
          <a:blip r:embed="rId2" cstate="print"/>
          <a:stretch>
            <a:fillRect/>
          </a:stretch>
        </p:blipFill>
        <p:spPr>
          <a:xfrm>
            <a:off x="2260333" y="2013802"/>
            <a:ext cx="7025932" cy="3960278"/>
          </a:xfrm>
          <a:prstGeom prst="rect">
            <a:avLst/>
          </a:prstGeom>
        </p:spPr>
      </p:pic>
      <p:sp>
        <p:nvSpPr>
          <p:cNvPr id="7" name="Title 6">
            <a:extLst>
              <a:ext uri="{FF2B5EF4-FFF2-40B4-BE49-F238E27FC236}">
                <a16:creationId xmlns:a16="http://schemas.microsoft.com/office/drawing/2014/main" id="{7CC70185-C868-3FFF-08D7-D8475B84853C}"/>
              </a:ext>
            </a:extLst>
          </p:cNvPr>
          <p:cNvSpPr>
            <a:spLocks noGrp="1"/>
          </p:cNvSpPr>
          <p:nvPr>
            <p:ph type="title"/>
          </p:nvPr>
        </p:nvSpPr>
        <p:spPr/>
        <p:txBody>
          <a:bodyPr/>
          <a:lstStyle/>
          <a:p>
            <a:r>
              <a:rPr lang="en-US" dirty="0"/>
              <a:t>Bias vs Variance Tradeoff</a:t>
            </a:r>
          </a:p>
        </p:txBody>
      </p:sp>
    </p:spTree>
    <p:extLst>
      <p:ext uri="{BB962C8B-B14F-4D97-AF65-F5344CB8AC3E}">
        <p14:creationId xmlns:p14="http://schemas.microsoft.com/office/powerpoint/2010/main" val="199126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5091-002D-B4E4-182B-45CA1E391A46}"/>
              </a:ext>
            </a:extLst>
          </p:cNvPr>
          <p:cNvSpPr>
            <a:spLocks noGrp="1"/>
          </p:cNvSpPr>
          <p:nvPr>
            <p:ph type="title"/>
          </p:nvPr>
        </p:nvSpPr>
        <p:spPr/>
        <p:txBody>
          <a:bodyPr/>
          <a:lstStyle/>
          <a:p>
            <a:r>
              <a:rPr lang="en-US" dirty="0"/>
              <a:t>Number one sins in model building</a:t>
            </a:r>
          </a:p>
        </p:txBody>
      </p:sp>
      <p:sp>
        <p:nvSpPr>
          <p:cNvPr id="3" name="Content Placeholder 2">
            <a:extLst>
              <a:ext uri="{FF2B5EF4-FFF2-40B4-BE49-F238E27FC236}">
                <a16:creationId xmlns:a16="http://schemas.microsoft.com/office/drawing/2014/main" id="{037E3F16-2C51-DE57-5324-FF0BE0737AC8}"/>
              </a:ext>
            </a:extLst>
          </p:cNvPr>
          <p:cNvSpPr>
            <a:spLocks noGrp="1"/>
          </p:cNvSpPr>
          <p:nvPr>
            <p:ph sz="quarter" idx="10"/>
          </p:nvPr>
        </p:nvSpPr>
        <p:spPr>
          <a:xfrm>
            <a:off x="1327562" y="2100708"/>
            <a:ext cx="9886397" cy="3787626"/>
          </a:xfrm>
        </p:spPr>
        <p:txBody>
          <a:bodyPr>
            <a:normAutofit/>
          </a:bodyPr>
          <a:lstStyle/>
          <a:p>
            <a:pPr marL="0" indent="0" algn="ctr">
              <a:buNone/>
            </a:pPr>
            <a:r>
              <a:rPr lang="en-US" sz="3200" dirty="0"/>
              <a:t>How do we know which cases we are in ?</a:t>
            </a:r>
          </a:p>
          <a:p>
            <a:pPr marL="0" indent="0" algn="ctr">
              <a:buNone/>
            </a:pPr>
            <a:endParaRPr lang="en-US" sz="3200" dirty="0"/>
          </a:p>
          <a:p>
            <a:pPr marL="0" indent="0" algn="ctr">
              <a:buNone/>
            </a:pPr>
            <a:r>
              <a:rPr lang="en-US" sz="3200" dirty="0"/>
              <a:t>If we are overfitting, what can we do to avoid it?</a:t>
            </a:r>
          </a:p>
          <a:p>
            <a:pPr marL="0" indent="0">
              <a:buNone/>
            </a:pPr>
            <a:endParaRPr lang="en-US" sz="3200" dirty="0"/>
          </a:p>
          <a:p>
            <a:pPr marL="0" indent="0" algn="ctr">
              <a:buNone/>
            </a:pPr>
            <a:endParaRPr lang="en-US" sz="2800" dirty="0"/>
          </a:p>
        </p:txBody>
      </p:sp>
    </p:spTree>
    <p:extLst>
      <p:ext uri="{BB962C8B-B14F-4D97-AF65-F5344CB8AC3E}">
        <p14:creationId xmlns:p14="http://schemas.microsoft.com/office/powerpoint/2010/main" val="139949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6E59-F804-46C1-8166-603B12F04D0F}"/>
              </a:ext>
            </a:extLst>
          </p:cNvPr>
          <p:cNvSpPr>
            <a:spLocks noGrp="1"/>
          </p:cNvSpPr>
          <p:nvPr>
            <p:ph type="title"/>
          </p:nvPr>
        </p:nvSpPr>
        <p:spPr/>
        <p:txBody>
          <a:bodyPr/>
          <a:lstStyle/>
          <a:p>
            <a:r>
              <a:rPr lang="en-US" dirty="0"/>
              <a:t>Knowing we are underfit or overfit</a:t>
            </a:r>
          </a:p>
        </p:txBody>
      </p:sp>
      <p:sp>
        <p:nvSpPr>
          <p:cNvPr id="3" name="Content Placeholder 2">
            <a:extLst>
              <a:ext uri="{FF2B5EF4-FFF2-40B4-BE49-F238E27FC236}">
                <a16:creationId xmlns:a16="http://schemas.microsoft.com/office/drawing/2014/main" id="{7317362F-D2AB-4D19-B4E3-5328EE6FC0D0}"/>
              </a:ext>
            </a:extLst>
          </p:cNvPr>
          <p:cNvSpPr>
            <a:spLocks noGrp="1"/>
          </p:cNvSpPr>
          <p:nvPr>
            <p:ph sz="quarter" idx="10"/>
          </p:nvPr>
        </p:nvSpPr>
        <p:spPr>
          <a:xfrm>
            <a:off x="3614292" y="2661507"/>
            <a:ext cx="4416552" cy="1518607"/>
          </a:xfrm>
        </p:spPr>
        <p:txBody>
          <a:bodyPr>
            <a:normAutofit/>
          </a:bodyPr>
          <a:lstStyle/>
          <a:p>
            <a:pPr marL="0" indent="0" algn="ctr">
              <a:buNone/>
            </a:pPr>
            <a:r>
              <a:rPr lang="en-US" sz="3200" dirty="0"/>
              <a:t>Learning Curve</a:t>
            </a:r>
          </a:p>
        </p:txBody>
      </p:sp>
    </p:spTree>
    <p:extLst>
      <p:ext uri="{BB962C8B-B14F-4D97-AF65-F5344CB8AC3E}">
        <p14:creationId xmlns:p14="http://schemas.microsoft.com/office/powerpoint/2010/main" val="272673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9E6-7ABF-385E-A8DE-6BC227E74E96}"/>
              </a:ext>
            </a:extLst>
          </p:cNvPr>
          <p:cNvSpPr>
            <a:spLocks noGrp="1"/>
          </p:cNvSpPr>
          <p:nvPr>
            <p:ph type="title"/>
          </p:nvPr>
        </p:nvSpPr>
        <p:spPr/>
        <p:txBody>
          <a:bodyPr/>
          <a:lstStyle/>
          <a:p>
            <a:r>
              <a:rPr lang="en-US" dirty="0"/>
              <a:t>Learning Curve</a:t>
            </a:r>
          </a:p>
        </p:txBody>
      </p:sp>
      <p:sp>
        <p:nvSpPr>
          <p:cNvPr id="3" name="Content Placeholder 2">
            <a:extLst>
              <a:ext uri="{FF2B5EF4-FFF2-40B4-BE49-F238E27FC236}">
                <a16:creationId xmlns:a16="http://schemas.microsoft.com/office/drawing/2014/main" id="{FEE3F9BF-0567-87D8-6E7E-DBF085FB436C}"/>
              </a:ext>
            </a:extLst>
          </p:cNvPr>
          <p:cNvSpPr>
            <a:spLocks noGrp="1"/>
          </p:cNvSpPr>
          <p:nvPr>
            <p:ph sz="quarter" idx="10"/>
          </p:nvPr>
        </p:nvSpPr>
        <p:spPr>
          <a:xfrm>
            <a:off x="539496" y="1435607"/>
            <a:ext cx="10463450" cy="4706113"/>
          </a:xfrm>
        </p:spPr>
        <p:txBody>
          <a:bodyPr>
            <a:normAutofit lnSpcReduction="10000"/>
          </a:bodyPr>
          <a:lstStyle/>
          <a:p>
            <a:r>
              <a:rPr lang="en-US" sz="2400" dirty="0"/>
              <a:t> Learning curve are plots that show performance on y-axis versus time or learning experience (i.e., epoch or number of samples in the training dataset) on the x-axis. </a:t>
            </a:r>
          </a:p>
          <a:p>
            <a:endParaRPr lang="en-US" sz="2400" dirty="0"/>
          </a:p>
          <a:p>
            <a:r>
              <a:rPr lang="en-US" sz="2400" dirty="0"/>
              <a:t> Both the learning curves using training dataset will be plotted on the same chart as the curve using validation dataset.</a:t>
            </a:r>
          </a:p>
          <a:p>
            <a:endParaRPr lang="en-US" sz="2400" dirty="0"/>
          </a:p>
          <a:p>
            <a:r>
              <a:rPr lang="en-US" sz="2400" dirty="0"/>
              <a:t> Performance metrics can be based on Loss function or the Accuracy score</a:t>
            </a:r>
          </a:p>
          <a:p>
            <a:endParaRPr lang="en-US" sz="2400" dirty="0"/>
          </a:p>
          <a:p>
            <a:r>
              <a:rPr lang="en-US" sz="2400" dirty="0"/>
              <a:t> The goal of plotting the learning curve is to gauge which cases, overfit, underfit or good fit, the model exhibit</a:t>
            </a:r>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224513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A7FC-E50D-46F9-105B-A3B4C25CC4D1}"/>
              </a:ext>
            </a:extLst>
          </p:cNvPr>
          <p:cNvSpPr>
            <a:spLocks noGrp="1"/>
          </p:cNvSpPr>
          <p:nvPr>
            <p:ph type="title"/>
          </p:nvPr>
        </p:nvSpPr>
        <p:spPr/>
        <p:txBody>
          <a:bodyPr/>
          <a:lstStyle/>
          <a:p>
            <a:r>
              <a:rPr lang="en-US" dirty="0"/>
              <a:t>Learning Curve (Underfit case)</a:t>
            </a:r>
          </a:p>
        </p:txBody>
      </p:sp>
      <p:pic>
        <p:nvPicPr>
          <p:cNvPr id="5" name="Picture 4">
            <a:extLst>
              <a:ext uri="{FF2B5EF4-FFF2-40B4-BE49-F238E27FC236}">
                <a16:creationId xmlns:a16="http://schemas.microsoft.com/office/drawing/2014/main" id="{8F2FF453-A1F4-299C-E09A-8084EA67B8CA}"/>
              </a:ext>
            </a:extLst>
          </p:cNvPr>
          <p:cNvPicPr>
            <a:picLocks noChangeAspect="1"/>
          </p:cNvPicPr>
          <p:nvPr/>
        </p:nvPicPr>
        <p:blipFill>
          <a:blip r:embed="rId2"/>
          <a:stretch>
            <a:fillRect/>
          </a:stretch>
        </p:blipFill>
        <p:spPr>
          <a:xfrm>
            <a:off x="865874" y="1516450"/>
            <a:ext cx="4967235" cy="4010144"/>
          </a:xfrm>
          <a:prstGeom prst="rect">
            <a:avLst/>
          </a:prstGeom>
        </p:spPr>
      </p:pic>
      <p:pic>
        <p:nvPicPr>
          <p:cNvPr id="7" name="Picture 6">
            <a:extLst>
              <a:ext uri="{FF2B5EF4-FFF2-40B4-BE49-F238E27FC236}">
                <a16:creationId xmlns:a16="http://schemas.microsoft.com/office/drawing/2014/main" id="{3B866574-709E-7DD0-E7B9-877752AA83F1}"/>
              </a:ext>
            </a:extLst>
          </p:cNvPr>
          <p:cNvPicPr>
            <a:picLocks noChangeAspect="1"/>
          </p:cNvPicPr>
          <p:nvPr/>
        </p:nvPicPr>
        <p:blipFill>
          <a:blip r:embed="rId3"/>
          <a:stretch>
            <a:fillRect/>
          </a:stretch>
        </p:blipFill>
        <p:spPr>
          <a:xfrm>
            <a:off x="6095999" y="1516449"/>
            <a:ext cx="5230127" cy="4130725"/>
          </a:xfrm>
          <a:prstGeom prst="rect">
            <a:avLst/>
          </a:prstGeom>
        </p:spPr>
      </p:pic>
      <p:sp>
        <p:nvSpPr>
          <p:cNvPr id="8" name="TextBox 7">
            <a:extLst>
              <a:ext uri="{FF2B5EF4-FFF2-40B4-BE49-F238E27FC236}">
                <a16:creationId xmlns:a16="http://schemas.microsoft.com/office/drawing/2014/main" id="{6A684B81-12FB-F500-6D23-A7F034BC0148}"/>
              </a:ext>
            </a:extLst>
          </p:cNvPr>
          <p:cNvSpPr txBox="1"/>
          <p:nvPr/>
        </p:nvSpPr>
        <p:spPr>
          <a:xfrm>
            <a:off x="865874" y="5742583"/>
            <a:ext cx="48817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A big gap between training and validation curve</a:t>
            </a:r>
          </a:p>
        </p:txBody>
      </p:sp>
      <p:sp>
        <p:nvSpPr>
          <p:cNvPr id="9" name="TextBox 8">
            <a:extLst>
              <a:ext uri="{FF2B5EF4-FFF2-40B4-BE49-F238E27FC236}">
                <a16:creationId xmlns:a16="http://schemas.microsoft.com/office/drawing/2014/main" id="{CEFF25A3-8E05-1DD8-31E6-A4C5A6C18370}"/>
              </a:ext>
            </a:extLst>
          </p:cNvPr>
          <p:cNvSpPr txBox="1"/>
          <p:nvPr/>
        </p:nvSpPr>
        <p:spPr>
          <a:xfrm>
            <a:off x="6095999" y="5752321"/>
            <a:ext cx="56136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There is still big potential for the Loss value to drop further </a:t>
            </a:r>
          </a:p>
        </p:txBody>
      </p:sp>
    </p:spTree>
    <p:extLst>
      <p:ext uri="{BB962C8B-B14F-4D97-AF65-F5344CB8AC3E}">
        <p14:creationId xmlns:p14="http://schemas.microsoft.com/office/powerpoint/2010/main" val="322736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B8E-8D97-9AA2-34BA-37A0C377F96B}"/>
              </a:ext>
            </a:extLst>
          </p:cNvPr>
          <p:cNvSpPr>
            <a:spLocks noGrp="1"/>
          </p:cNvSpPr>
          <p:nvPr>
            <p:ph type="title"/>
          </p:nvPr>
        </p:nvSpPr>
        <p:spPr/>
        <p:txBody>
          <a:bodyPr/>
          <a:lstStyle/>
          <a:p>
            <a:r>
              <a:rPr lang="en-US" dirty="0"/>
              <a:t>Learning Curve (Overfit case)</a:t>
            </a:r>
          </a:p>
        </p:txBody>
      </p:sp>
      <p:pic>
        <p:nvPicPr>
          <p:cNvPr id="5" name="Picture 4">
            <a:extLst>
              <a:ext uri="{FF2B5EF4-FFF2-40B4-BE49-F238E27FC236}">
                <a16:creationId xmlns:a16="http://schemas.microsoft.com/office/drawing/2014/main" id="{AE548643-F2DA-208C-AFBE-5AD68852174B}"/>
              </a:ext>
            </a:extLst>
          </p:cNvPr>
          <p:cNvPicPr>
            <a:picLocks noChangeAspect="1"/>
          </p:cNvPicPr>
          <p:nvPr/>
        </p:nvPicPr>
        <p:blipFill>
          <a:blip r:embed="rId2"/>
          <a:stretch>
            <a:fillRect/>
          </a:stretch>
        </p:blipFill>
        <p:spPr>
          <a:xfrm>
            <a:off x="4321316" y="1391194"/>
            <a:ext cx="6724650" cy="4971020"/>
          </a:xfrm>
          <a:prstGeom prst="rect">
            <a:avLst/>
          </a:prstGeom>
        </p:spPr>
      </p:pic>
      <p:sp>
        <p:nvSpPr>
          <p:cNvPr id="6" name="TextBox 5">
            <a:extLst>
              <a:ext uri="{FF2B5EF4-FFF2-40B4-BE49-F238E27FC236}">
                <a16:creationId xmlns:a16="http://schemas.microsoft.com/office/drawing/2014/main" id="{831F74F0-4DDC-890A-0DAE-E230984778FA}"/>
              </a:ext>
            </a:extLst>
          </p:cNvPr>
          <p:cNvSpPr txBox="1"/>
          <p:nvPr/>
        </p:nvSpPr>
        <p:spPr>
          <a:xfrm>
            <a:off x="673240" y="1738365"/>
            <a:ext cx="321547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The training curve drops further down while the validation reaches a minimum and starts to raise</a:t>
            </a:r>
          </a:p>
        </p:txBody>
      </p:sp>
    </p:spTree>
    <p:extLst>
      <p:ext uri="{BB962C8B-B14F-4D97-AF65-F5344CB8AC3E}">
        <p14:creationId xmlns:p14="http://schemas.microsoft.com/office/powerpoint/2010/main" val="356686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B8E-8D97-9AA2-34BA-37A0C377F96B}"/>
              </a:ext>
            </a:extLst>
          </p:cNvPr>
          <p:cNvSpPr>
            <a:spLocks noGrp="1"/>
          </p:cNvSpPr>
          <p:nvPr>
            <p:ph type="title"/>
          </p:nvPr>
        </p:nvSpPr>
        <p:spPr/>
        <p:txBody>
          <a:bodyPr/>
          <a:lstStyle/>
          <a:p>
            <a:r>
              <a:rPr lang="en-US" dirty="0"/>
              <a:t>Learning Curve (Goodfit case)</a:t>
            </a:r>
          </a:p>
        </p:txBody>
      </p:sp>
      <p:pic>
        <p:nvPicPr>
          <p:cNvPr id="5" name="Picture 4">
            <a:extLst>
              <a:ext uri="{FF2B5EF4-FFF2-40B4-BE49-F238E27FC236}">
                <a16:creationId xmlns:a16="http://schemas.microsoft.com/office/drawing/2014/main" id="{431BE2FE-0F2B-478C-24B4-B43B3DBC624D}"/>
              </a:ext>
            </a:extLst>
          </p:cNvPr>
          <p:cNvPicPr>
            <a:picLocks noChangeAspect="1"/>
          </p:cNvPicPr>
          <p:nvPr/>
        </p:nvPicPr>
        <p:blipFill>
          <a:blip r:embed="rId2"/>
          <a:stretch>
            <a:fillRect/>
          </a:stretch>
        </p:blipFill>
        <p:spPr>
          <a:xfrm>
            <a:off x="4776684" y="1529862"/>
            <a:ext cx="6228398" cy="4652962"/>
          </a:xfrm>
          <a:prstGeom prst="rect">
            <a:avLst/>
          </a:prstGeom>
        </p:spPr>
      </p:pic>
      <p:sp>
        <p:nvSpPr>
          <p:cNvPr id="6" name="TextBox 5">
            <a:extLst>
              <a:ext uri="{FF2B5EF4-FFF2-40B4-BE49-F238E27FC236}">
                <a16:creationId xmlns:a16="http://schemas.microsoft.com/office/drawing/2014/main" id="{6B6651C4-2309-50A2-7AFD-AD7BE5BF568E}"/>
              </a:ext>
            </a:extLst>
          </p:cNvPr>
          <p:cNvSpPr txBox="1"/>
          <p:nvPr/>
        </p:nvSpPr>
        <p:spPr>
          <a:xfrm>
            <a:off x="693336" y="1868993"/>
            <a:ext cx="315518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Small gap between the training and validation 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Both of them plateau</a:t>
            </a:r>
          </a:p>
        </p:txBody>
      </p:sp>
    </p:spTree>
    <p:extLst>
      <p:ext uri="{BB962C8B-B14F-4D97-AF65-F5344CB8AC3E}">
        <p14:creationId xmlns:p14="http://schemas.microsoft.com/office/powerpoint/2010/main" val="2218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98E2-4680-E80C-6AFE-B7E5537C88A0}"/>
              </a:ext>
            </a:extLst>
          </p:cNvPr>
          <p:cNvSpPr>
            <a:spLocks noGrp="1"/>
          </p:cNvSpPr>
          <p:nvPr>
            <p:ph type="title"/>
          </p:nvPr>
        </p:nvSpPr>
        <p:spPr/>
        <p:txBody>
          <a:bodyPr/>
          <a:lstStyle/>
          <a:p>
            <a:r>
              <a:rPr lang="en-US" dirty="0"/>
              <a:t>Techniques to reduce overfitting</a:t>
            </a:r>
          </a:p>
        </p:txBody>
      </p:sp>
      <p:sp>
        <p:nvSpPr>
          <p:cNvPr id="3" name="Content Placeholder 2">
            <a:extLst>
              <a:ext uri="{FF2B5EF4-FFF2-40B4-BE49-F238E27FC236}">
                <a16:creationId xmlns:a16="http://schemas.microsoft.com/office/drawing/2014/main" id="{1509958D-99BD-54FD-0E21-5E5BE61530BB}"/>
              </a:ext>
            </a:extLst>
          </p:cNvPr>
          <p:cNvSpPr>
            <a:spLocks noGrp="1"/>
          </p:cNvSpPr>
          <p:nvPr>
            <p:ph sz="quarter" idx="10"/>
          </p:nvPr>
        </p:nvSpPr>
        <p:spPr>
          <a:xfrm>
            <a:off x="3194941" y="2272871"/>
            <a:ext cx="6877118" cy="3977640"/>
          </a:xfrm>
        </p:spPr>
        <p:txBody>
          <a:bodyPr>
            <a:normAutofit/>
          </a:bodyPr>
          <a:lstStyle/>
          <a:p>
            <a:r>
              <a:rPr lang="en-US" sz="3600" dirty="0"/>
              <a:t>Regularization</a:t>
            </a:r>
          </a:p>
          <a:p>
            <a:r>
              <a:rPr lang="en-US" sz="3600" dirty="0"/>
              <a:t>Dropout</a:t>
            </a:r>
          </a:p>
          <a:p>
            <a:r>
              <a:rPr lang="en-US" sz="3600" dirty="0"/>
              <a:t>Data Augmentation</a:t>
            </a:r>
          </a:p>
        </p:txBody>
      </p:sp>
    </p:spTree>
    <p:extLst>
      <p:ext uri="{BB962C8B-B14F-4D97-AF65-F5344CB8AC3E}">
        <p14:creationId xmlns:p14="http://schemas.microsoft.com/office/powerpoint/2010/main" val="176772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CD8F-6375-89E2-B587-52274FA734C2}"/>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3F7FB7E5-A649-DCDD-B291-0536EBA729CC}"/>
              </a:ext>
            </a:extLst>
          </p:cNvPr>
          <p:cNvSpPr>
            <a:spLocks noGrp="1"/>
          </p:cNvSpPr>
          <p:nvPr>
            <p:ph sz="quarter" idx="10"/>
          </p:nvPr>
        </p:nvSpPr>
        <p:spPr>
          <a:xfrm>
            <a:off x="895278" y="1588201"/>
            <a:ext cx="10306122" cy="4065839"/>
          </a:xfrm>
        </p:spPr>
        <p:txBody>
          <a:bodyPr>
            <a:noAutofit/>
          </a:bodyPr>
          <a:lstStyle/>
          <a:p>
            <a:pPr marL="354965" marR="1253490" indent="-342900">
              <a:lnSpc>
                <a:spcPct val="100000"/>
              </a:lnSpc>
              <a:spcBef>
                <a:spcPts val="100"/>
              </a:spcBef>
              <a:tabLst>
                <a:tab pos="558165" algn="l"/>
              </a:tabLst>
            </a:pPr>
            <a:r>
              <a:rPr lang="en-US" sz="2400" dirty="0"/>
              <a:t>In</a:t>
            </a:r>
            <a:r>
              <a:rPr lang="en-US" sz="2400" spc="-35" dirty="0"/>
              <a:t> </a:t>
            </a:r>
            <a:r>
              <a:rPr lang="en-US" sz="2400" dirty="0"/>
              <a:t>general:</a:t>
            </a:r>
            <a:r>
              <a:rPr lang="en-US" sz="2400" spc="-25" dirty="0"/>
              <a:t> </a:t>
            </a:r>
            <a:r>
              <a:rPr lang="en-US" sz="2400" dirty="0"/>
              <a:t>any</a:t>
            </a:r>
            <a:r>
              <a:rPr lang="en-US" sz="2400" spc="-25" dirty="0"/>
              <a:t> </a:t>
            </a:r>
            <a:r>
              <a:rPr lang="en-US" sz="2400" dirty="0"/>
              <a:t>method</a:t>
            </a:r>
            <a:r>
              <a:rPr lang="en-US" sz="2400" spc="-25" dirty="0"/>
              <a:t> </a:t>
            </a:r>
            <a:r>
              <a:rPr lang="en-US" sz="2400" dirty="0"/>
              <a:t>to</a:t>
            </a:r>
            <a:r>
              <a:rPr lang="en-US" sz="2400" spc="-5" dirty="0"/>
              <a:t> </a:t>
            </a:r>
            <a:r>
              <a:rPr lang="en-US" sz="2400" b="1" dirty="0">
                <a:solidFill>
                  <a:srgbClr val="0000FF"/>
                </a:solidFill>
                <a:cs typeface="Arial"/>
              </a:rPr>
              <a:t>prevent</a:t>
            </a:r>
            <a:r>
              <a:rPr lang="en-US" sz="2400" b="1" spc="-25" dirty="0">
                <a:solidFill>
                  <a:srgbClr val="0000FF"/>
                </a:solidFill>
                <a:cs typeface="Arial"/>
              </a:rPr>
              <a:t> </a:t>
            </a:r>
            <a:r>
              <a:rPr lang="en-US" sz="2400" b="1" dirty="0">
                <a:solidFill>
                  <a:srgbClr val="0000FF"/>
                </a:solidFill>
                <a:cs typeface="Arial"/>
              </a:rPr>
              <a:t>overfitting</a:t>
            </a:r>
            <a:r>
              <a:rPr lang="en-US" sz="2400" b="1" spc="-10" dirty="0">
                <a:solidFill>
                  <a:srgbClr val="0000FF"/>
                </a:solidFill>
                <a:cs typeface="Arial"/>
              </a:rPr>
              <a:t> </a:t>
            </a:r>
            <a:r>
              <a:rPr lang="en-US" sz="2400" spc="-25" dirty="0"/>
              <a:t>(or </a:t>
            </a:r>
            <a:r>
              <a:rPr lang="en-US" sz="2400" dirty="0"/>
              <a:t>penalize</a:t>
            </a:r>
            <a:r>
              <a:rPr lang="en-US" sz="2400" spc="-35" dirty="0"/>
              <a:t> </a:t>
            </a:r>
            <a:r>
              <a:rPr lang="en-US" sz="2400" dirty="0"/>
              <a:t>the</a:t>
            </a:r>
            <a:r>
              <a:rPr lang="en-US" sz="2400" spc="-25" dirty="0"/>
              <a:t> </a:t>
            </a:r>
            <a:r>
              <a:rPr lang="en-US" sz="2400" dirty="0"/>
              <a:t>flexibility</a:t>
            </a:r>
            <a:r>
              <a:rPr lang="en-US" sz="2400" spc="-25" dirty="0"/>
              <a:t> </a:t>
            </a:r>
            <a:r>
              <a:rPr lang="en-US" sz="2400" dirty="0"/>
              <a:t>of</a:t>
            </a:r>
            <a:r>
              <a:rPr lang="en-US" sz="2400" spc="-25" dirty="0"/>
              <a:t> </a:t>
            </a:r>
            <a:r>
              <a:rPr lang="en-US" sz="2400" dirty="0"/>
              <a:t>a</a:t>
            </a:r>
            <a:r>
              <a:rPr lang="en-US" sz="2400" spc="-25" dirty="0"/>
              <a:t> </a:t>
            </a:r>
            <a:r>
              <a:rPr lang="en-US" sz="2400" spc="-10" dirty="0"/>
              <a:t>model)</a:t>
            </a:r>
          </a:p>
          <a:p>
            <a:pPr>
              <a:lnSpc>
                <a:spcPct val="100000"/>
              </a:lnSpc>
              <a:spcBef>
                <a:spcPts val="10"/>
              </a:spcBef>
            </a:pPr>
            <a:endParaRPr lang="en-US" sz="2400" dirty="0"/>
          </a:p>
          <a:p>
            <a:pPr>
              <a:lnSpc>
                <a:spcPct val="100000"/>
              </a:lnSpc>
              <a:tabLst>
                <a:tab pos="558165" algn="l"/>
              </a:tabLst>
            </a:pPr>
            <a:r>
              <a:rPr lang="en-US" sz="2400" dirty="0"/>
              <a:t>Specifically:</a:t>
            </a:r>
            <a:r>
              <a:rPr lang="en-US" sz="2400" spc="-30" dirty="0"/>
              <a:t> </a:t>
            </a:r>
            <a:r>
              <a:rPr lang="en-US" sz="2400" dirty="0"/>
              <a:t>additional</a:t>
            </a:r>
            <a:r>
              <a:rPr lang="en-US" sz="2400" spc="-30" dirty="0"/>
              <a:t> </a:t>
            </a:r>
            <a:r>
              <a:rPr lang="en-US" sz="2400" dirty="0"/>
              <a:t>terms</a:t>
            </a:r>
            <a:r>
              <a:rPr lang="en-US" sz="2400" spc="-30" dirty="0"/>
              <a:t> </a:t>
            </a:r>
            <a:r>
              <a:rPr lang="en-US" sz="2400" dirty="0"/>
              <a:t>in</a:t>
            </a:r>
            <a:r>
              <a:rPr lang="en-US" sz="2400" spc="-30" dirty="0"/>
              <a:t> </a:t>
            </a:r>
            <a:r>
              <a:rPr lang="en-US" sz="2400" dirty="0"/>
              <a:t>the</a:t>
            </a:r>
            <a:r>
              <a:rPr lang="en-US" sz="2400" spc="-30" dirty="0"/>
              <a:t> </a:t>
            </a:r>
            <a:r>
              <a:rPr lang="en-US" sz="2400" dirty="0"/>
              <a:t>training</a:t>
            </a:r>
            <a:r>
              <a:rPr lang="en-US" sz="2400" spc="-30" dirty="0"/>
              <a:t> </a:t>
            </a:r>
            <a:r>
              <a:rPr lang="en-US" sz="2400" dirty="0"/>
              <a:t>loss</a:t>
            </a:r>
            <a:r>
              <a:rPr lang="en-US" sz="2400" spc="-30" dirty="0"/>
              <a:t> </a:t>
            </a:r>
            <a:r>
              <a:rPr lang="en-US" sz="2400" dirty="0"/>
              <a:t>function</a:t>
            </a:r>
            <a:r>
              <a:rPr lang="en-US" sz="2400" spc="-25" dirty="0"/>
              <a:t> to </a:t>
            </a:r>
            <a:r>
              <a:rPr lang="en-US" sz="2400" b="1" dirty="0">
                <a:solidFill>
                  <a:srgbClr val="0000FF"/>
                </a:solidFill>
                <a:cs typeface="Arial"/>
              </a:rPr>
              <a:t>penalize</a:t>
            </a:r>
            <a:r>
              <a:rPr lang="en-US" sz="2400" b="1" spc="-35" dirty="0">
                <a:solidFill>
                  <a:srgbClr val="0000FF"/>
                </a:solidFill>
                <a:cs typeface="Arial"/>
              </a:rPr>
              <a:t> </a:t>
            </a:r>
            <a:r>
              <a:rPr lang="en-US" sz="2400" b="1" dirty="0">
                <a:solidFill>
                  <a:srgbClr val="0000FF"/>
                </a:solidFill>
                <a:cs typeface="Arial"/>
              </a:rPr>
              <a:t>weights</a:t>
            </a:r>
            <a:r>
              <a:rPr lang="en-US" sz="2400" b="1" spc="-25" dirty="0">
                <a:solidFill>
                  <a:srgbClr val="0000FF"/>
                </a:solidFill>
                <a:cs typeface="Arial"/>
              </a:rPr>
              <a:t> </a:t>
            </a:r>
            <a:r>
              <a:rPr lang="en-US" sz="2400" b="1" dirty="0">
                <a:solidFill>
                  <a:srgbClr val="0000FF"/>
                </a:solidFill>
                <a:cs typeface="Arial"/>
              </a:rPr>
              <a:t>that</a:t>
            </a:r>
            <a:r>
              <a:rPr lang="en-US" sz="2400" b="1" spc="-25" dirty="0">
                <a:solidFill>
                  <a:srgbClr val="0000FF"/>
                </a:solidFill>
                <a:cs typeface="Arial"/>
              </a:rPr>
              <a:t> </a:t>
            </a:r>
            <a:r>
              <a:rPr lang="en-US" sz="2400" b="1" dirty="0">
                <a:solidFill>
                  <a:srgbClr val="0000FF"/>
                </a:solidFill>
                <a:cs typeface="Arial"/>
              </a:rPr>
              <a:t>are</a:t>
            </a:r>
            <a:r>
              <a:rPr lang="en-US" sz="2400" b="1" spc="-20" dirty="0">
                <a:solidFill>
                  <a:srgbClr val="0000FF"/>
                </a:solidFill>
                <a:cs typeface="Arial"/>
              </a:rPr>
              <a:t> </a:t>
            </a:r>
            <a:r>
              <a:rPr lang="en-US" sz="2400" b="1" spc="-10" dirty="0">
                <a:solidFill>
                  <a:srgbClr val="0000FF"/>
                </a:solidFill>
                <a:cs typeface="Arial"/>
              </a:rPr>
              <a:t>large</a:t>
            </a:r>
          </a:p>
          <a:p>
            <a:r>
              <a:rPr lang="en-US" sz="2400" dirty="0"/>
              <a:t>	</a:t>
            </a:r>
          </a:p>
          <a:p>
            <a:r>
              <a:rPr lang="en-US" sz="2400" dirty="0"/>
              <a:t>Add a term to penalize additional parameters</a:t>
            </a:r>
          </a:p>
          <a:p>
            <a:endParaRPr lang="en-US" sz="2400" dirty="0"/>
          </a:p>
          <a:p>
            <a:r>
              <a:rPr lang="en-US" sz="2400" dirty="0"/>
              <a:t>Add mechanism to avoid the optimization to go with the best fitted parameters</a:t>
            </a:r>
          </a:p>
        </p:txBody>
      </p:sp>
    </p:spTree>
    <p:extLst>
      <p:ext uri="{BB962C8B-B14F-4D97-AF65-F5344CB8AC3E}">
        <p14:creationId xmlns:p14="http://schemas.microsoft.com/office/powerpoint/2010/main" val="196896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122664" y="1670539"/>
            <a:ext cx="5805673" cy="2795954"/>
          </a:xfrm>
        </p:spPr>
        <p:txBody>
          <a:bodyPr>
            <a:normAutofit/>
          </a:bodyPr>
          <a:lstStyle/>
          <a:p>
            <a:r>
              <a:rPr lang="en-US" dirty="0"/>
              <a:t>Number one sins </a:t>
            </a:r>
          </a:p>
          <a:p>
            <a:r>
              <a:rPr lang="en-US" dirty="0"/>
              <a:t>Regularization</a:t>
            </a:r>
          </a:p>
          <a:p>
            <a:r>
              <a:rPr lang="en-US" dirty="0"/>
              <a:t>Dropout</a:t>
            </a:r>
          </a:p>
          <a:p>
            <a:r>
              <a:rPr lang="en-US" dirty="0"/>
              <a:t>Data Augmentation</a:t>
            </a:r>
          </a:p>
          <a:p>
            <a:r>
              <a:rPr lang="en-US" dirty="0"/>
              <a:t>Transfer Learning</a:t>
            </a:r>
          </a:p>
        </p:txBody>
      </p:sp>
    </p:spTree>
    <p:extLst>
      <p:ext uri="{BB962C8B-B14F-4D97-AF65-F5344CB8AC3E}">
        <p14:creationId xmlns:p14="http://schemas.microsoft.com/office/powerpoint/2010/main" val="232523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6FBF-E9A6-94E1-5D2E-2CC0983CD313}"/>
              </a:ext>
            </a:extLst>
          </p:cNvPr>
          <p:cNvSpPr>
            <a:spLocks noGrp="1"/>
          </p:cNvSpPr>
          <p:nvPr>
            <p:ph type="title"/>
          </p:nvPr>
        </p:nvSpPr>
        <p:spPr/>
        <p:txBody>
          <a:bodyPr/>
          <a:lstStyle/>
          <a:p>
            <a:r>
              <a:rPr lang="en-US" dirty="0"/>
              <a:t>L2 Regularization</a:t>
            </a:r>
          </a:p>
        </p:txBody>
      </p:sp>
      <p:sp>
        <p:nvSpPr>
          <p:cNvPr id="4" name="object 3">
            <a:extLst>
              <a:ext uri="{FF2B5EF4-FFF2-40B4-BE49-F238E27FC236}">
                <a16:creationId xmlns:a16="http://schemas.microsoft.com/office/drawing/2014/main" id="{64363B32-4935-536E-12DB-A10DCEC92E93}"/>
              </a:ext>
            </a:extLst>
          </p:cNvPr>
          <p:cNvSpPr txBox="1"/>
          <p:nvPr/>
        </p:nvSpPr>
        <p:spPr>
          <a:xfrm>
            <a:off x="1288274" y="1699070"/>
            <a:ext cx="8470900" cy="787400"/>
          </a:xfrm>
          <a:prstGeom prst="rect">
            <a:avLst/>
          </a:prstGeom>
        </p:spPr>
        <p:txBody>
          <a:bodyPr vert="horz" wrap="square" lIns="0" tIns="12700" rIns="0" bIns="0" rtlCol="0">
            <a:spAutoFit/>
          </a:bodyPr>
          <a:lstStyle/>
          <a:p>
            <a:pPr marL="38100" marR="30480">
              <a:lnSpc>
                <a:spcPct val="100000"/>
              </a:lnSpc>
              <a:spcBef>
                <a:spcPts val="100"/>
              </a:spcBef>
            </a:pPr>
            <a:r>
              <a:rPr sz="2500" dirty="0">
                <a:latin typeface="Comic Sans MS" panose="030F0702030302020204" pitchFamily="66" charset="0"/>
                <a:cs typeface="Arial"/>
              </a:rPr>
              <a:t>Given</a:t>
            </a:r>
            <a:r>
              <a:rPr sz="2500" spc="-15" dirty="0">
                <a:latin typeface="Comic Sans MS" panose="030F0702030302020204" pitchFamily="66" charset="0"/>
                <a:cs typeface="Arial"/>
              </a:rPr>
              <a:t> </a:t>
            </a:r>
            <a:r>
              <a:rPr sz="2500" dirty="0">
                <a:latin typeface="Comic Sans MS" panose="030F0702030302020204" pitchFamily="66" charset="0"/>
                <a:cs typeface="Arial"/>
              </a:rPr>
              <a:t>weights</a:t>
            </a:r>
            <a:r>
              <a:rPr sz="2500" spc="-10" dirty="0">
                <a:latin typeface="Comic Sans MS" panose="030F0702030302020204" pitchFamily="66" charset="0"/>
                <a:cs typeface="Arial"/>
              </a:rPr>
              <a:t> </a:t>
            </a:r>
            <a:r>
              <a:rPr sz="2500" i="1" dirty="0">
                <a:latin typeface="Comic Sans MS" panose="030F0702030302020204" pitchFamily="66" charset="0"/>
                <a:cs typeface="Georgia"/>
              </a:rPr>
              <a:t>w</a:t>
            </a:r>
            <a:r>
              <a:rPr sz="2500" dirty="0">
                <a:latin typeface="Comic Sans MS" panose="030F0702030302020204" pitchFamily="66" charset="0"/>
                <a:cs typeface="Arial"/>
              </a:rPr>
              <a:t>={</a:t>
            </a:r>
            <a:r>
              <a:rPr sz="2500" i="1" dirty="0">
                <a:latin typeface="Comic Sans MS" panose="030F0702030302020204" pitchFamily="66" charset="0"/>
                <a:cs typeface="Georgia"/>
              </a:rPr>
              <a:t>w</a:t>
            </a:r>
            <a:r>
              <a:rPr sz="2475" i="1" baseline="-31986" dirty="0">
                <a:latin typeface="Comic Sans MS" panose="030F0702030302020204" pitchFamily="66" charset="0"/>
                <a:cs typeface="Georgia"/>
              </a:rPr>
              <a:t>1</a:t>
            </a:r>
            <a:r>
              <a:rPr sz="2500" dirty="0">
                <a:latin typeface="Comic Sans MS" panose="030F0702030302020204" pitchFamily="66" charset="0"/>
                <a:cs typeface="Arial"/>
              </a:rPr>
              <a:t>,</a:t>
            </a:r>
            <a:r>
              <a:rPr sz="2500" spc="-15" dirty="0">
                <a:latin typeface="Comic Sans MS" panose="030F0702030302020204" pitchFamily="66" charset="0"/>
                <a:cs typeface="Arial"/>
              </a:rPr>
              <a:t> </a:t>
            </a:r>
            <a:r>
              <a:rPr sz="2500" i="1" dirty="0">
                <a:latin typeface="Comic Sans MS" panose="030F0702030302020204" pitchFamily="66" charset="0"/>
                <a:cs typeface="Georgia"/>
              </a:rPr>
              <a:t>w</a:t>
            </a:r>
            <a:r>
              <a:rPr sz="2475" i="1" baseline="-31986" dirty="0">
                <a:latin typeface="Comic Sans MS" panose="030F0702030302020204" pitchFamily="66" charset="0"/>
                <a:cs typeface="Georgia"/>
              </a:rPr>
              <a:t>2</a:t>
            </a:r>
            <a:r>
              <a:rPr sz="2500" dirty="0">
                <a:latin typeface="Comic Sans MS" panose="030F0702030302020204" pitchFamily="66" charset="0"/>
                <a:cs typeface="Arial"/>
              </a:rPr>
              <a:t>,</a:t>
            </a:r>
            <a:r>
              <a:rPr sz="2500" spc="-15" dirty="0">
                <a:latin typeface="Comic Sans MS" panose="030F0702030302020204" pitchFamily="66" charset="0"/>
                <a:cs typeface="Arial"/>
              </a:rPr>
              <a:t> </a:t>
            </a:r>
            <a:r>
              <a:rPr sz="2500" dirty="0">
                <a:latin typeface="Comic Sans MS" panose="030F0702030302020204" pitchFamily="66" charset="0"/>
                <a:cs typeface="Arial"/>
              </a:rPr>
              <a:t>…,</a:t>
            </a:r>
            <a:r>
              <a:rPr sz="2500" spc="-10" dirty="0">
                <a:latin typeface="Comic Sans MS" panose="030F0702030302020204" pitchFamily="66" charset="0"/>
                <a:cs typeface="Arial"/>
              </a:rPr>
              <a:t> </a:t>
            </a:r>
            <a:r>
              <a:rPr sz="2500" i="1" dirty="0">
                <a:latin typeface="Comic Sans MS" panose="030F0702030302020204" pitchFamily="66" charset="0"/>
                <a:cs typeface="Georgia"/>
              </a:rPr>
              <a:t>w</a:t>
            </a:r>
            <a:r>
              <a:rPr sz="2475" i="1" baseline="-31986" dirty="0">
                <a:latin typeface="Comic Sans MS" panose="030F0702030302020204" pitchFamily="66" charset="0"/>
                <a:cs typeface="Georgia"/>
              </a:rPr>
              <a:t>k</a:t>
            </a:r>
            <a:r>
              <a:rPr sz="2500" dirty="0">
                <a:latin typeface="Comic Sans MS" panose="030F0702030302020204" pitchFamily="66" charset="0"/>
                <a:cs typeface="Arial"/>
              </a:rPr>
              <a:t>},</a:t>
            </a:r>
            <a:r>
              <a:rPr sz="2500" spc="-15" dirty="0">
                <a:latin typeface="Comic Sans MS" panose="030F0702030302020204" pitchFamily="66" charset="0"/>
                <a:cs typeface="Arial"/>
              </a:rPr>
              <a:t> </a:t>
            </a:r>
            <a:r>
              <a:rPr sz="2500" dirty="0">
                <a:latin typeface="Comic Sans MS" panose="030F0702030302020204" pitchFamily="66" charset="0"/>
                <a:cs typeface="Arial"/>
              </a:rPr>
              <a:t>we</a:t>
            </a:r>
            <a:r>
              <a:rPr sz="2500" spc="-15" dirty="0">
                <a:latin typeface="Comic Sans MS" panose="030F0702030302020204" pitchFamily="66" charset="0"/>
                <a:cs typeface="Arial"/>
              </a:rPr>
              <a:t> </a:t>
            </a:r>
            <a:r>
              <a:rPr sz="2500" dirty="0">
                <a:latin typeface="Comic Sans MS" panose="030F0702030302020204" pitchFamily="66" charset="0"/>
                <a:cs typeface="Arial"/>
              </a:rPr>
              <a:t>can</a:t>
            </a:r>
            <a:r>
              <a:rPr sz="2500" spc="-10" dirty="0">
                <a:latin typeface="Comic Sans MS" panose="030F0702030302020204" pitchFamily="66" charset="0"/>
                <a:cs typeface="Arial"/>
              </a:rPr>
              <a:t> </a:t>
            </a:r>
            <a:r>
              <a:rPr sz="2500" dirty="0">
                <a:latin typeface="Comic Sans MS" panose="030F0702030302020204" pitchFamily="66" charset="0"/>
                <a:cs typeface="Arial"/>
              </a:rPr>
              <a:t>define</a:t>
            </a:r>
            <a:r>
              <a:rPr sz="2500" spc="-15" dirty="0">
                <a:latin typeface="Comic Sans MS" panose="030F0702030302020204" pitchFamily="66" charset="0"/>
                <a:cs typeface="Arial"/>
              </a:rPr>
              <a:t> </a:t>
            </a:r>
            <a:r>
              <a:rPr sz="2500" dirty="0">
                <a:latin typeface="Comic Sans MS" panose="030F0702030302020204" pitchFamily="66" charset="0"/>
                <a:cs typeface="Arial"/>
              </a:rPr>
              <a:t>“how</a:t>
            </a:r>
            <a:r>
              <a:rPr sz="2500" spc="-15" dirty="0">
                <a:latin typeface="Comic Sans MS" panose="030F0702030302020204" pitchFamily="66" charset="0"/>
                <a:cs typeface="Arial"/>
              </a:rPr>
              <a:t> </a:t>
            </a:r>
            <a:r>
              <a:rPr sz="2500" spc="-10" dirty="0">
                <a:latin typeface="Comic Sans MS" panose="030F0702030302020204" pitchFamily="66" charset="0"/>
                <a:cs typeface="Arial"/>
              </a:rPr>
              <a:t>large </a:t>
            </a:r>
            <a:r>
              <a:rPr sz="2500" dirty="0">
                <a:latin typeface="Comic Sans MS" panose="030F0702030302020204" pitchFamily="66" charset="0"/>
                <a:cs typeface="Arial"/>
              </a:rPr>
              <a:t>are</a:t>
            </a:r>
            <a:r>
              <a:rPr sz="2500" spc="-25" dirty="0">
                <a:latin typeface="Comic Sans MS" panose="030F0702030302020204" pitchFamily="66" charset="0"/>
                <a:cs typeface="Arial"/>
              </a:rPr>
              <a:t> </a:t>
            </a:r>
            <a:r>
              <a:rPr sz="2500" dirty="0">
                <a:latin typeface="Comic Sans MS" panose="030F0702030302020204" pitchFamily="66" charset="0"/>
                <a:cs typeface="Arial"/>
              </a:rPr>
              <a:t>weights”</a:t>
            </a:r>
            <a:r>
              <a:rPr sz="2500" spc="-25" dirty="0">
                <a:latin typeface="Comic Sans MS" panose="030F0702030302020204" pitchFamily="66" charset="0"/>
                <a:cs typeface="Arial"/>
              </a:rPr>
              <a:t> as:</a:t>
            </a:r>
            <a:endParaRPr sz="2500" dirty="0">
              <a:latin typeface="Comic Sans MS" panose="030F0702030302020204" pitchFamily="66" charset="0"/>
              <a:cs typeface="Arial"/>
            </a:endParaRPr>
          </a:p>
        </p:txBody>
      </p:sp>
      <p:sp>
        <p:nvSpPr>
          <p:cNvPr id="5" name="object 4">
            <a:extLst>
              <a:ext uri="{FF2B5EF4-FFF2-40B4-BE49-F238E27FC236}">
                <a16:creationId xmlns:a16="http://schemas.microsoft.com/office/drawing/2014/main" id="{0F335390-B728-1201-7B6F-D7F64C16E24C}"/>
              </a:ext>
            </a:extLst>
          </p:cNvPr>
          <p:cNvSpPr txBox="1"/>
          <p:nvPr/>
        </p:nvSpPr>
        <p:spPr>
          <a:xfrm>
            <a:off x="1288274" y="4949400"/>
            <a:ext cx="9364486" cy="1166986"/>
          </a:xfrm>
          <a:prstGeom prst="rect">
            <a:avLst/>
          </a:prstGeom>
        </p:spPr>
        <p:txBody>
          <a:bodyPr vert="horz" wrap="square" lIns="0" tIns="12700" rIns="0" bIns="0" rtlCol="0">
            <a:spAutoFit/>
          </a:bodyPr>
          <a:lstStyle/>
          <a:p>
            <a:pPr marL="12700">
              <a:lnSpc>
                <a:spcPct val="100000"/>
              </a:lnSpc>
              <a:spcBef>
                <a:spcPts val="100"/>
              </a:spcBef>
              <a:tabLst>
                <a:tab pos="558165" algn="l"/>
              </a:tabLst>
            </a:pPr>
            <a:r>
              <a:rPr sz="2500" spc="-50" dirty="0">
                <a:latin typeface="MS PGothic"/>
                <a:cs typeface="MS PGothic"/>
              </a:rPr>
              <a:t>❏</a:t>
            </a:r>
            <a:r>
              <a:rPr sz="2500" dirty="0">
                <a:latin typeface="MS PGothic"/>
                <a:cs typeface="MS PGothic"/>
              </a:rPr>
              <a:t>	</a:t>
            </a:r>
            <a:r>
              <a:rPr sz="2500" dirty="0">
                <a:latin typeface="Comic Sans MS" panose="030F0702030302020204" pitchFamily="66" charset="0"/>
                <a:cs typeface="Arial"/>
              </a:rPr>
              <a:t>This</a:t>
            </a:r>
            <a:r>
              <a:rPr sz="2500" spc="-15" dirty="0">
                <a:latin typeface="Comic Sans MS" panose="030F0702030302020204" pitchFamily="66" charset="0"/>
                <a:cs typeface="Arial"/>
              </a:rPr>
              <a:t> </a:t>
            </a:r>
            <a:r>
              <a:rPr sz="2500" dirty="0">
                <a:latin typeface="Comic Sans MS" panose="030F0702030302020204" pitchFamily="66" charset="0"/>
                <a:cs typeface="Arial"/>
              </a:rPr>
              <a:t>is</a:t>
            </a:r>
            <a:r>
              <a:rPr sz="2500" spc="-15" dirty="0">
                <a:latin typeface="Comic Sans MS" panose="030F0702030302020204" pitchFamily="66" charset="0"/>
                <a:cs typeface="Arial"/>
              </a:rPr>
              <a:t> </a:t>
            </a:r>
            <a:r>
              <a:rPr sz="2500" dirty="0">
                <a:latin typeface="Comic Sans MS" panose="030F0702030302020204" pitchFamily="66" charset="0"/>
                <a:cs typeface="Arial"/>
              </a:rPr>
              <a:t>called</a:t>
            </a:r>
            <a:r>
              <a:rPr sz="2500" spc="-10" dirty="0">
                <a:latin typeface="Comic Sans MS" panose="030F0702030302020204" pitchFamily="66" charset="0"/>
                <a:cs typeface="Arial"/>
              </a:rPr>
              <a:t> </a:t>
            </a:r>
            <a:r>
              <a:rPr sz="2500" dirty="0">
                <a:latin typeface="Comic Sans MS" panose="030F0702030302020204" pitchFamily="66" charset="0"/>
                <a:cs typeface="Arial"/>
              </a:rPr>
              <a:t>the</a:t>
            </a:r>
            <a:r>
              <a:rPr sz="2500" spc="-5" dirty="0">
                <a:latin typeface="Comic Sans MS" panose="030F0702030302020204" pitchFamily="66" charset="0"/>
                <a:cs typeface="Arial"/>
              </a:rPr>
              <a:t> </a:t>
            </a:r>
            <a:r>
              <a:rPr sz="2500" dirty="0">
                <a:solidFill>
                  <a:srgbClr val="0000FF"/>
                </a:solidFill>
                <a:latin typeface="Comic Sans MS" panose="030F0702030302020204" pitchFamily="66" charset="0"/>
                <a:cs typeface="Arial"/>
              </a:rPr>
              <a:t>L2</a:t>
            </a:r>
            <a:r>
              <a:rPr sz="2500" spc="-10" dirty="0">
                <a:solidFill>
                  <a:srgbClr val="0000FF"/>
                </a:solidFill>
                <a:latin typeface="Comic Sans MS" panose="030F0702030302020204" pitchFamily="66" charset="0"/>
                <a:cs typeface="Arial"/>
              </a:rPr>
              <a:t> </a:t>
            </a:r>
            <a:r>
              <a:rPr sz="2500" dirty="0">
                <a:solidFill>
                  <a:srgbClr val="0000FF"/>
                </a:solidFill>
                <a:latin typeface="Comic Sans MS" panose="030F0702030302020204" pitchFamily="66" charset="0"/>
                <a:cs typeface="Arial"/>
              </a:rPr>
              <a:t>norm</a:t>
            </a:r>
            <a:r>
              <a:rPr sz="2500" spc="-10" dirty="0">
                <a:solidFill>
                  <a:srgbClr val="0000FF"/>
                </a:solidFill>
                <a:latin typeface="Comic Sans MS" panose="030F0702030302020204" pitchFamily="66" charset="0"/>
                <a:cs typeface="Arial"/>
              </a:rPr>
              <a:t> </a:t>
            </a:r>
            <a:r>
              <a:rPr sz="2500" dirty="0">
                <a:latin typeface="Comic Sans MS" panose="030F0702030302020204" pitchFamily="66" charset="0"/>
                <a:cs typeface="Arial"/>
              </a:rPr>
              <a:t>of</a:t>
            </a:r>
            <a:r>
              <a:rPr sz="2500" spc="-5" dirty="0">
                <a:latin typeface="Comic Sans MS" panose="030F0702030302020204" pitchFamily="66" charset="0"/>
                <a:cs typeface="Arial"/>
              </a:rPr>
              <a:t> </a:t>
            </a:r>
            <a:r>
              <a:rPr sz="2500" i="1" spc="-50" dirty="0">
                <a:latin typeface="Comic Sans MS" panose="030F0702030302020204" pitchFamily="66" charset="0"/>
                <a:cs typeface="Georgia"/>
              </a:rPr>
              <a:t>w</a:t>
            </a:r>
            <a:endParaRPr sz="2500" dirty="0">
              <a:latin typeface="Comic Sans MS" panose="030F0702030302020204" pitchFamily="66" charset="0"/>
              <a:cs typeface="Georgia"/>
            </a:endParaRPr>
          </a:p>
          <a:p>
            <a:pPr marL="12700">
              <a:lnSpc>
                <a:spcPct val="100000"/>
              </a:lnSpc>
              <a:tabLst>
                <a:tab pos="558165" algn="l"/>
              </a:tabLst>
            </a:pPr>
            <a:r>
              <a:rPr sz="2500" spc="-50" dirty="0">
                <a:latin typeface="Comic Sans MS" panose="030F0702030302020204" pitchFamily="66" charset="0"/>
                <a:cs typeface="MS PGothic"/>
              </a:rPr>
              <a:t>❏</a:t>
            </a:r>
            <a:r>
              <a:rPr sz="2500" dirty="0">
                <a:latin typeface="Comic Sans MS" panose="030F0702030302020204" pitchFamily="66" charset="0"/>
                <a:cs typeface="MS PGothic"/>
              </a:rPr>
              <a:t>	</a:t>
            </a:r>
            <a:r>
              <a:rPr sz="2500" dirty="0">
                <a:latin typeface="Comic Sans MS" panose="030F0702030302020204" pitchFamily="66" charset="0"/>
                <a:cs typeface="Arial"/>
              </a:rPr>
              <a:t>A</a:t>
            </a:r>
            <a:r>
              <a:rPr sz="2500" spc="-155" dirty="0">
                <a:latin typeface="Comic Sans MS" panose="030F0702030302020204" pitchFamily="66" charset="0"/>
                <a:cs typeface="Arial"/>
              </a:rPr>
              <a:t> </a:t>
            </a:r>
            <a:r>
              <a:rPr sz="2500" dirty="0">
                <a:latin typeface="Comic Sans MS" panose="030F0702030302020204" pitchFamily="66" charset="0"/>
                <a:cs typeface="Arial"/>
              </a:rPr>
              <a:t>norm</a:t>
            </a:r>
            <a:r>
              <a:rPr sz="2500" spc="-5" dirty="0">
                <a:latin typeface="Comic Sans MS" panose="030F0702030302020204" pitchFamily="66" charset="0"/>
                <a:cs typeface="Arial"/>
              </a:rPr>
              <a:t> </a:t>
            </a:r>
            <a:r>
              <a:rPr sz="2500" dirty="0">
                <a:latin typeface="Comic Sans MS" panose="030F0702030302020204" pitchFamily="66" charset="0"/>
                <a:cs typeface="Arial"/>
              </a:rPr>
              <a:t>is</a:t>
            </a:r>
            <a:r>
              <a:rPr sz="2500" spc="-5" dirty="0">
                <a:latin typeface="Comic Sans MS" panose="030F0702030302020204" pitchFamily="66" charset="0"/>
                <a:cs typeface="Arial"/>
              </a:rPr>
              <a:t> </a:t>
            </a:r>
            <a:r>
              <a:rPr sz="2500" dirty="0">
                <a:latin typeface="Comic Sans MS" panose="030F0702030302020204" pitchFamily="66" charset="0"/>
                <a:cs typeface="Arial"/>
              </a:rPr>
              <a:t>a</a:t>
            </a:r>
            <a:r>
              <a:rPr sz="2500" spc="-5" dirty="0">
                <a:latin typeface="Comic Sans MS" panose="030F0702030302020204" pitchFamily="66" charset="0"/>
                <a:cs typeface="Arial"/>
              </a:rPr>
              <a:t> </a:t>
            </a:r>
            <a:r>
              <a:rPr sz="2500" dirty="0">
                <a:latin typeface="Comic Sans MS" panose="030F0702030302020204" pitchFamily="66" charset="0"/>
                <a:cs typeface="Arial"/>
              </a:rPr>
              <a:t>measure</a:t>
            </a:r>
            <a:r>
              <a:rPr sz="2500" spc="-5" dirty="0">
                <a:latin typeface="Comic Sans MS" panose="030F0702030302020204" pitchFamily="66" charset="0"/>
                <a:cs typeface="Arial"/>
              </a:rPr>
              <a:t> </a:t>
            </a:r>
            <a:r>
              <a:rPr sz="2500" dirty="0">
                <a:latin typeface="Comic Sans MS" panose="030F0702030302020204" pitchFamily="66" charset="0"/>
                <a:cs typeface="Arial"/>
              </a:rPr>
              <a:t>of</a:t>
            </a:r>
            <a:r>
              <a:rPr sz="2500" spc="-5" dirty="0">
                <a:latin typeface="Comic Sans MS" panose="030F0702030302020204" pitchFamily="66" charset="0"/>
                <a:cs typeface="Arial"/>
              </a:rPr>
              <a:t> </a:t>
            </a:r>
            <a:r>
              <a:rPr sz="2500" dirty="0">
                <a:latin typeface="Comic Sans MS" panose="030F0702030302020204" pitchFamily="66" charset="0"/>
                <a:cs typeface="Arial"/>
              </a:rPr>
              <a:t>a</a:t>
            </a:r>
            <a:r>
              <a:rPr sz="2500" spc="-5" dirty="0">
                <a:latin typeface="Comic Sans MS" panose="030F0702030302020204" pitchFamily="66" charset="0"/>
                <a:cs typeface="Arial"/>
              </a:rPr>
              <a:t> </a:t>
            </a:r>
            <a:r>
              <a:rPr sz="2500" dirty="0">
                <a:latin typeface="Comic Sans MS" panose="030F0702030302020204" pitchFamily="66" charset="0"/>
                <a:cs typeface="Arial"/>
              </a:rPr>
              <a:t>vector’s </a:t>
            </a:r>
            <a:r>
              <a:rPr sz="2500" spc="-10" dirty="0">
                <a:latin typeface="Comic Sans MS" panose="030F0702030302020204" pitchFamily="66" charset="0"/>
                <a:cs typeface="Arial"/>
              </a:rPr>
              <a:t>length</a:t>
            </a:r>
            <a:endParaRPr sz="2500" dirty="0">
              <a:latin typeface="Comic Sans MS" panose="030F0702030302020204" pitchFamily="66" charset="0"/>
              <a:cs typeface="Arial"/>
            </a:endParaRPr>
          </a:p>
          <a:p>
            <a:pPr marL="12700">
              <a:lnSpc>
                <a:spcPct val="100000"/>
              </a:lnSpc>
              <a:tabLst>
                <a:tab pos="558165" algn="l"/>
              </a:tabLst>
            </a:pPr>
            <a:r>
              <a:rPr sz="2500" spc="-50" dirty="0">
                <a:latin typeface="Comic Sans MS" panose="030F0702030302020204" pitchFamily="66" charset="0"/>
                <a:cs typeface="MS PGothic"/>
              </a:rPr>
              <a:t>❏</a:t>
            </a:r>
            <a:r>
              <a:rPr sz="2500" dirty="0">
                <a:latin typeface="Comic Sans MS" panose="030F0702030302020204" pitchFamily="66" charset="0"/>
                <a:cs typeface="MS PGothic"/>
              </a:rPr>
              <a:t>	</a:t>
            </a:r>
            <a:r>
              <a:rPr sz="2500" dirty="0">
                <a:latin typeface="Comic Sans MS" panose="030F0702030302020204" pitchFamily="66" charset="0"/>
                <a:cs typeface="Arial"/>
              </a:rPr>
              <a:t>Also</a:t>
            </a:r>
            <a:r>
              <a:rPr sz="2500" spc="-35" dirty="0">
                <a:latin typeface="Comic Sans MS" panose="030F0702030302020204" pitchFamily="66" charset="0"/>
                <a:cs typeface="Arial"/>
              </a:rPr>
              <a:t> </a:t>
            </a:r>
            <a:r>
              <a:rPr sz="2500" dirty="0">
                <a:latin typeface="Comic Sans MS" panose="030F0702030302020204" pitchFamily="66" charset="0"/>
                <a:cs typeface="Arial"/>
              </a:rPr>
              <a:t>called</a:t>
            </a:r>
            <a:r>
              <a:rPr sz="2500" spc="-20" dirty="0">
                <a:latin typeface="Comic Sans MS" panose="030F0702030302020204" pitchFamily="66" charset="0"/>
                <a:cs typeface="Arial"/>
              </a:rPr>
              <a:t> </a:t>
            </a:r>
            <a:r>
              <a:rPr sz="2500" dirty="0">
                <a:latin typeface="Comic Sans MS" panose="030F0702030302020204" pitchFamily="66" charset="0"/>
                <a:cs typeface="Arial"/>
              </a:rPr>
              <a:t>the</a:t>
            </a:r>
            <a:r>
              <a:rPr sz="2500" spc="-20" dirty="0">
                <a:latin typeface="Comic Sans MS" panose="030F0702030302020204" pitchFamily="66" charset="0"/>
                <a:cs typeface="Arial"/>
              </a:rPr>
              <a:t> </a:t>
            </a:r>
            <a:r>
              <a:rPr sz="2500" dirty="0">
                <a:latin typeface="Comic Sans MS" panose="030F0702030302020204" pitchFamily="66" charset="0"/>
                <a:cs typeface="Arial"/>
              </a:rPr>
              <a:t>Euclidean</a:t>
            </a:r>
            <a:r>
              <a:rPr sz="2500" spc="-20" dirty="0">
                <a:latin typeface="Comic Sans MS" panose="030F0702030302020204" pitchFamily="66" charset="0"/>
                <a:cs typeface="Arial"/>
              </a:rPr>
              <a:t> norm</a:t>
            </a:r>
            <a:endParaRPr sz="2500" dirty="0">
              <a:latin typeface="Comic Sans MS" panose="030F0702030302020204" pitchFamily="66" charset="0"/>
              <a:cs typeface="Arial"/>
            </a:endParaRPr>
          </a:p>
        </p:txBody>
      </p:sp>
      <p:pic>
        <p:nvPicPr>
          <p:cNvPr id="6" name="object 5">
            <a:extLst>
              <a:ext uri="{FF2B5EF4-FFF2-40B4-BE49-F238E27FC236}">
                <a16:creationId xmlns:a16="http://schemas.microsoft.com/office/drawing/2014/main" id="{BB2667FB-5E3B-E6AC-52C3-A73D6EAEAE26}"/>
              </a:ext>
            </a:extLst>
          </p:cNvPr>
          <p:cNvPicPr/>
          <p:nvPr/>
        </p:nvPicPr>
        <p:blipFill>
          <a:blip r:embed="rId2" cstate="print"/>
          <a:stretch>
            <a:fillRect/>
          </a:stretch>
        </p:blipFill>
        <p:spPr>
          <a:xfrm>
            <a:off x="3903800" y="3059725"/>
            <a:ext cx="2973716" cy="1378075"/>
          </a:xfrm>
          <a:prstGeom prst="rect">
            <a:avLst/>
          </a:prstGeom>
        </p:spPr>
      </p:pic>
    </p:spTree>
    <p:extLst>
      <p:ext uri="{BB962C8B-B14F-4D97-AF65-F5344CB8AC3E}">
        <p14:creationId xmlns:p14="http://schemas.microsoft.com/office/powerpoint/2010/main" val="3430603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6C8B-BE5D-230D-516D-9E0A6C58F89F}"/>
              </a:ext>
            </a:extLst>
          </p:cNvPr>
          <p:cNvSpPr>
            <a:spLocks noGrp="1"/>
          </p:cNvSpPr>
          <p:nvPr>
            <p:ph type="title"/>
          </p:nvPr>
        </p:nvSpPr>
        <p:spPr/>
        <p:txBody>
          <a:bodyPr/>
          <a:lstStyle/>
          <a:p>
            <a:r>
              <a:rPr lang="en-US" dirty="0"/>
              <a:t>L2 Regularization</a:t>
            </a:r>
          </a:p>
        </p:txBody>
      </p:sp>
      <p:pic>
        <p:nvPicPr>
          <p:cNvPr id="4" name="object 3">
            <a:extLst>
              <a:ext uri="{FF2B5EF4-FFF2-40B4-BE49-F238E27FC236}">
                <a16:creationId xmlns:a16="http://schemas.microsoft.com/office/drawing/2014/main" id="{BC9604CC-A9CD-FED8-7053-DC3BAAEA2D73}"/>
              </a:ext>
            </a:extLst>
          </p:cNvPr>
          <p:cNvPicPr/>
          <p:nvPr/>
        </p:nvPicPr>
        <p:blipFill>
          <a:blip r:embed="rId2" cstate="print"/>
          <a:stretch>
            <a:fillRect/>
          </a:stretch>
        </p:blipFill>
        <p:spPr>
          <a:xfrm>
            <a:off x="3852104" y="2126587"/>
            <a:ext cx="4012644" cy="676605"/>
          </a:xfrm>
          <a:prstGeom prst="rect">
            <a:avLst/>
          </a:prstGeom>
        </p:spPr>
      </p:pic>
      <p:sp>
        <p:nvSpPr>
          <p:cNvPr id="5" name="object 4">
            <a:extLst>
              <a:ext uri="{FF2B5EF4-FFF2-40B4-BE49-F238E27FC236}">
                <a16:creationId xmlns:a16="http://schemas.microsoft.com/office/drawing/2014/main" id="{9609D434-E2C2-A783-63AD-54FF2B9359AA}"/>
              </a:ext>
            </a:extLst>
          </p:cNvPr>
          <p:cNvSpPr txBox="1"/>
          <p:nvPr/>
        </p:nvSpPr>
        <p:spPr>
          <a:xfrm>
            <a:off x="883242" y="3657600"/>
            <a:ext cx="10425516" cy="1551707"/>
          </a:xfrm>
          <a:prstGeom prst="rect">
            <a:avLst/>
          </a:prstGeom>
        </p:spPr>
        <p:txBody>
          <a:bodyPr vert="horz" wrap="square" lIns="0" tIns="12700" rIns="0" bIns="0" rtlCol="0">
            <a:spAutoFit/>
          </a:bodyPr>
          <a:lstStyle/>
          <a:p>
            <a:pPr marL="12700">
              <a:lnSpc>
                <a:spcPct val="100000"/>
              </a:lnSpc>
              <a:spcBef>
                <a:spcPts val="100"/>
              </a:spcBef>
              <a:tabLst>
                <a:tab pos="558165" algn="l"/>
              </a:tabLst>
            </a:pPr>
            <a:r>
              <a:rPr sz="2500" spc="-50" dirty="0">
                <a:latin typeface="MS PGothic"/>
                <a:cs typeface="MS PGothic"/>
              </a:rPr>
              <a:t>❏</a:t>
            </a:r>
            <a:r>
              <a:rPr sz="2500" dirty="0">
                <a:latin typeface="MS PGothic"/>
                <a:cs typeface="MS PGothic"/>
              </a:rPr>
              <a:t>	</a:t>
            </a:r>
            <a:r>
              <a:rPr sz="2500" dirty="0">
                <a:latin typeface="Comic Sans MS" panose="030F0702030302020204" pitchFamily="66" charset="0"/>
                <a:cs typeface="Arial"/>
              </a:rPr>
              <a:t>L2</a:t>
            </a:r>
            <a:r>
              <a:rPr sz="2500" spc="-10" dirty="0">
                <a:latin typeface="Comic Sans MS" panose="030F0702030302020204" pitchFamily="66" charset="0"/>
                <a:cs typeface="Arial"/>
              </a:rPr>
              <a:t> </a:t>
            </a:r>
            <a:r>
              <a:rPr sz="2500" dirty="0">
                <a:latin typeface="Comic Sans MS" panose="030F0702030302020204" pitchFamily="66" charset="0"/>
                <a:cs typeface="Arial"/>
              </a:rPr>
              <a:t>is</a:t>
            </a:r>
            <a:r>
              <a:rPr sz="2500" spc="-10" dirty="0">
                <a:latin typeface="Comic Sans MS" panose="030F0702030302020204" pitchFamily="66" charset="0"/>
                <a:cs typeface="Arial"/>
              </a:rPr>
              <a:t> </a:t>
            </a:r>
            <a:r>
              <a:rPr sz="2500" dirty="0">
                <a:latin typeface="Comic Sans MS" panose="030F0702030302020204" pitchFamily="66" charset="0"/>
                <a:cs typeface="Arial"/>
              </a:rPr>
              <a:t>the</a:t>
            </a:r>
            <a:r>
              <a:rPr sz="2500" spc="-10" dirty="0">
                <a:latin typeface="Comic Sans MS" panose="030F0702030302020204" pitchFamily="66" charset="0"/>
                <a:cs typeface="Arial"/>
              </a:rPr>
              <a:t> </a:t>
            </a:r>
            <a:r>
              <a:rPr sz="2500" dirty="0">
                <a:latin typeface="Comic Sans MS" panose="030F0702030302020204" pitchFamily="66" charset="0"/>
                <a:cs typeface="Arial"/>
              </a:rPr>
              <a:t>most</a:t>
            </a:r>
            <a:r>
              <a:rPr sz="2500" spc="-10" dirty="0">
                <a:latin typeface="Comic Sans MS" panose="030F0702030302020204" pitchFamily="66" charset="0"/>
                <a:cs typeface="Arial"/>
              </a:rPr>
              <a:t> </a:t>
            </a:r>
            <a:r>
              <a:rPr sz="2500" dirty="0">
                <a:latin typeface="Comic Sans MS" panose="030F0702030302020204" pitchFamily="66" charset="0"/>
                <a:cs typeface="Arial"/>
              </a:rPr>
              <a:t>common</a:t>
            </a:r>
            <a:r>
              <a:rPr sz="2500" spc="-10" dirty="0">
                <a:latin typeface="Comic Sans MS" panose="030F0702030302020204" pitchFamily="66" charset="0"/>
                <a:cs typeface="Arial"/>
              </a:rPr>
              <a:t> </a:t>
            </a:r>
            <a:r>
              <a:rPr sz="2500" dirty="0">
                <a:latin typeface="Comic Sans MS" panose="030F0702030302020204" pitchFamily="66" charset="0"/>
                <a:cs typeface="Arial"/>
              </a:rPr>
              <a:t>type</a:t>
            </a:r>
            <a:r>
              <a:rPr sz="2500" spc="-10" dirty="0">
                <a:latin typeface="Comic Sans MS" panose="030F0702030302020204" pitchFamily="66" charset="0"/>
                <a:cs typeface="Arial"/>
              </a:rPr>
              <a:t> </a:t>
            </a:r>
            <a:r>
              <a:rPr sz="2500" dirty="0">
                <a:latin typeface="Comic Sans MS" panose="030F0702030302020204" pitchFamily="66" charset="0"/>
                <a:cs typeface="Arial"/>
              </a:rPr>
              <a:t>of</a:t>
            </a:r>
            <a:r>
              <a:rPr sz="2500" spc="-5" dirty="0">
                <a:latin typeface="Comic Sans MS" panose="030F0702030302020204" pitchFamily="66" charset="0"/>
                <a:cs typeface="Arial"/>
              </a:rPr>
              <a:t> </a:t>
            </a:r>
            <a:r>
              <a:rPr sz="2500" spc="-10" dirty="0">
                <a:latin typeface="Comic Sans MS" panose="030F0702030302020204" pitchFamily="66" charset="0"/>
                <a:cs typeface="Arial"/>
              </a:rPr>
              <a:t>regularization</a:t>
            </a:r>
            <a:endParaRPr sz="2500" dirty="0">
              <a:latin typeface="Comic Sans MS" panose="030F0702030302020204" pitchFamily="66" charset="0"/>
              <a:cs typeface="Arial"/>
            </a:endParaRPr>
          </a:p>
          <a:p>
            <a:pPr marL="558165" marR="146050" indent="-546100">
              <a:lnSpc>
                <a:spcPct val="100000"/>
              </a:lnSpc>
              <a:tabLst>
                <a:tab pos="558165" algn="l"/>
              </a:tabLst>
            </a:pPr>
            <a:r>
              <a:rPr sz="2500" spc="-50" dirty="0">
                <a:latin typeface="Comic Sans MS" panose="030F0702030302020204" pitchFamily="66" charset="0"/>
                <a:cs typeface="MS PGothic"/>
              </a:rPr>
              <a:t>❏</a:t>
            </a:r>
            <a:r>
              <a:rPr sz="2500" dirty="0">
                <a:latin typeface="Comic Sans MS" panose="030F0702030302020204" pitchFamily="66" charset="0"/>
                <a:cs typeface="MS PGothic"/>
              </a:rPr>
              <a:t>	</a:t>
            </a:r>
            <a:r>
              <a:rPr sz="2500" dirty="0">
                <a:latin typeface="Comic Sans MS" panose="030F0702030302020204" pitchFamily="66" charset="0"/>
                <a:cs typeface="Arial"/>
              </a:rPr>
              <a:t>Logistic</a:t>
            </a:r>
            <a:r>
              <a:rPr sz="2500" spc="-30" dirty="0">
                <a:latin typeface="Comic Sans MS" panose="030F0702030302020204" pitchFamily="66" charset="0"/>
                <a:cs typeface="Arial"/>
              </a:rPr>
              <a:t> </a:t>
            </a:r>
            <a:r>
              <a:rPr sz="2500" dirty="0">
                <a:latin typeface="Comic Sans MS" panose="030F0702030302020204" pitchFamily="66" charset="0"/>
                <a:cs typeface="Arial"/>
              </a:rPr>
              <a:t>regression</a:t>
            </a:r>
            <a:r>
              <a:rPr sz="2500" spc="-30" dirty="0">
                <a:latin typeface="Comic Sans MS" panose="030F0702030302020204" pitchFamily="66" charset="0"/>
                <a:cs typeface="Arial"/>
              </a:rPr>
              <a:t> </a:t>
            </a:r>
            <a:r>
              <a:rPr sz="2500" dirty="0">
                <a:latin typeface="Comic Sans MS" panose="030F0702030302020204" pitchFamily="66" charset="0"/>
                <a:cs typeface="Arial"/>
              </a:rPr>
              <a:t>implementations</a:t>
            </a:r>
            <a:r>
              <a:rPr sz="2500" spc="-30" dirty="0">
                <a:latin typeface="Comic Sans MS" panose="030F0702030302020204" pitchFamily="66" charset="0"/>
                <a:cs typeface="Arial"/>
              </a:rPr>
              <a:t> </a:t>
            </a:r>
            <a:r>
              <a:rPr sz="2500" dirty="0">
                <a:latin typeface="Comic Sans MS" panose="030F0702030302020204" pitchFamily="66" charset="0"/>
                <a:cs typeface="Arial"/>
              </a:rPr>
              <a:t>usually</a:t>
            </a:r>
            <a:r>
              <a:rPr sz="2500" spc="-30" dirty="0">
                <a:latin typeface="Comic Sans MS" panose="030F0702030302020204" pitchFamily="66" charset="0"/>
                <a:cs typeface="Arial"/>
              </a:rPr>
              <a:t> </a:t>
            </a:r>
            <a:r>
              <a:rPr sz="2500" dirty="0">
                <a:latin typeface="Comic Sans MS" panose="030F0702030302020204" pitchFamily="66" charset="0"/>
                <a:cs typeface="Arial"/>
              </a:rPr>
              <a:t>use</a:t>
            </a:r>
            <a:r>
              <a:rPr sz="2500" spc="-30" dirty="0">
                <a:latin typeface="Comic Sans MS" panose="030F0702030302020204" pitchFamily="66" charset="0"/>
                <a:cs typeface="Arial"/>
              </a:rPr>
              <a:t> </a:t>
            </a:r>
            <a:r>
              <a:rPr sz="2500" dirty="0">
                <a:latin typeface="Comic Sans MS" panose="030F0702030302020204" pitchFamily="66" charset="0"/>
                <a:cs typeface="Arial"/>
              </a:rPr>
              <a:t>L2</a:t>
            </a:r>
            <a:r>
              <a:rPr sz="2500" spc="-30" dirty="0">
                <a:latin typeface="Comic Sans MS" panose="030F0702030302020204" pitchFamily="66" charset="0"/>
                <a:cs typeface="Arial"/>
              </a:rPr>
              <a:t> </a:t>
            </a:r>
            <a:r>
              <a:rPr sz="2500" spc="-10" dirty="0">
                <a:latin typeface="Comic Sans MS" panose="030F0702030302020204" pitchFamily="66" charset="0"/>
                <a:cs typeface="Arial"/>
              </a:rPr>
              <a:t>regularization </a:t>
            </a:r>
            <a:r>
              <a:rPr sz="2500" dirty="0">
                <a:latin typeface="Comic Sans MS" panose="030F0702030302020204" pitchFamily="66" charset="0"/>
                <a:cs typeface="Arial"/>
              </a:rPr>
              <a:t>by</a:t>
            </a:r>
            <a:r>
              <a:rPr sz="2500" spc="-10" dirty="0">
                <a:latin typeface="Comic Sans MS" panose="030F0702030302020204" pitchFamily="66" charset="0"/>
                <a:cs typeface="Arial"/>
              </a:rPr>
              <a:t> default</a:t>
            </a:r>
            <a:endParaRPr sz="2500" dirty="0">
              <a:latin typeface="Comic Sans MS" panose="030F0702030302020204" pitchFamily="66" charset="0"/>
              <a:cs typeface="Arial"/>
            </a:endParaRPr>
          </a:p>
          <a:p>
            <a:pPr marL="12700">
              <a:lnSpc>
                <a:spcPct val="100000"/>
              </a:lnSpc>
              <a:tabLst>
                <a:tab pos="558165" algn="l"/>
              </a:tabLst>
            </a:pPr>
            <a:r>
              <a:rPr sz="2500" spc="-50" dirty="0">
                <a:latin typeface="Comic Sans MS" panose="030F0702030302020204" pitchFamily="66" charset="0"/>
                <a:cs typeface="MS PGothic"/>
              </a:rPr>
              <a:t>❏</a:t>
            </a:r>
            <a:r>
              <a:rPr sz="2500" dirty="0">
                <a:latin typeface="Comic Sans MS" panose="030F0702030302020204" pitchFamily="66" charset="0"/>
                <a:cs typeface="MS PGothic"/>
              </a:rPr>
              <a:t>	</a:t>
            </a:r>
            <a:r>
              <a:rPr sz="2500" dirty="0">
                <a:latin typeface="Comic Sans MS" panose="030F0702030302020204" pitchFamily="66" charset="0"/>
                <a:cs typeface="Arial"/>
              </a:rPr>
              <a:t>L2</a:t>
            </a:r>
            <a:r>
              <a:rPr sz="2500" spc="-30" dirty="0">
                <a:latin typeface="Comic Sans MS" panose="030F0702030302020204" pitchFamily="66" charset="0"/>
                <a:cs typeface="Arial"/>
              </a:rPr>
              <a:t> </a:t>
            </a:r>
            <a:r>
              <a:rPr sz="2500" dirty="0">
                <a:latin typeface="Comic Sans MS" panose="030F0702030302020204" pitchFamily="66" charset="0"/>
                <a:cs typeface="Arial"/>
              </a:rPr>
              <a:t>regularization</a:t>
            </a:r>
            <a:r>
              <a:rPr sz="2500" spc="-20" dirty="0">
                <a:latin typeface="Comic Sans MS" panose="030F0702030302020204" pitchFamily="66" charset="0"/>
                <a:cs typeface="Arial"/>
              </a:rPr>
              <a:t> </a:t>
            </a:r>
            <a:r>
              <a:rPr sz="2500" dirty="0">
                <a:latin typeface="Comic Sans MS" panose="030F0702030302020204" pitchFamily="66" charset="0"/>
                <a:cs typeface="Arial"/>
              </a:rPr>
              <a:t>can</a:t>
            </a:r>
            <a:r>
              <a:rPr sz="2500" spc="-20" dirty="0">
                <a:latin typeface="Comic Sans MS" panose="030F0702030302020204" pitchFamily="66" charset="0"/>
                <a:cs typeface="Arial"/>
              </a:rPr>
              <a:t> </a:t>
            </a:r>
            <a:r>
              <a:rPr sz="2500" dirty="0">
                <a:latin typeface="Comic Sans MS" panose="030F0702030302020204" pitchFamily="66" charset="0"/>
                <a:cs typeface="Arial"/>
              </a:rPr>
              <a:t>be</a:t>
            </a:r>
            <a:r>
              <a:rPr sz="2500" spc="-20" dirty="0">
                <a:latin typeface="Comic Sans MS" panose="030F0702030302020204" pitchFamily="66" charset="0"/>
                <a:cs typeface="Arial"/>
              </a:rPr>
              <a:t> </a:t>
            </a:r>
            <a:r>
              <a:rPr sz="2500" dirty="0">
                <a:latin typeface="Comic Sans MS" panose="030F0702030302020204" pitchFamily="66" charset="0"/>
                <a:cs typeface="Arial"/>
              </a:rPr>
              <a:t>added</a:t>
            </a:r>
            <a:r>
              <a:rPr sz="2500" spc="-15" dirty="0">
                <a:latin typeface="Comic Sans MS" panose="030F0702030302020204" pitchFamily="66" charset="0"/>
                <a:cs typeface="Arial"/>
              </a:rPr>
              <a:t> </a:t>
            </a:r>
            <a:r>
              <a:rPr sz="2500" dirty="0">
                <a:latin typeface="Comic Sans MS" panose="030F0702030302020204" pitchFamily="66" charset="0"/>
                <a:cs typeface="Arial"/>
              </a:rPr>
              <a:t>to</a:t>
            </a:r>
            <a:r>
              <a:rPr sz="2500" spc="-20" dirty="0">
                <a:latin typeface="Comic Sans MS" panose="030F0702030302020204" pitchFamily="66" charset="0"/>
                <a:cs typeface="Arial"/>
              </a:rPr>
              <a:t> </a:t>
            </a:r>
            <a:r>
              <a:rPr sz="2500" dirty="0">
                <a:latin typeface="Comic Sans MS" panose="030F0702030302020204" pitchFamily="66" charset="0"/>
                <a:cs typeface="Arial"/>
              </a:rPr>
              <a:t>any</a:t>
            </a:r>
            <a:r>
              <a:rPr sz="2500" spc="-20" dirty="0">
                <a:latin typeface="Comic Sans MS" panose="030F0702030302020204" pitchFamily="66" charset="0"/>
                <a:cs typeface="Arial"/>
              </a:rPr>
              <a:t> </a:t>
            </a:r>
            <a:r>
              <a:rPr sz="2500" dirty="0">
                <a:latin typeface="Comic Sans MS" panose="030F0702030302020204" pitchFamily="66" charset="0"/>
                <a:cs typeface="Arial"/>
              </a:rPr>
              <a:t>gradient</a:t>
            </a:r>
            <a:r>
              <a:rPr sz="2500" spc="-20" dirty="0">
                <a:latin typeface="Comic Sans MS" panose="030F0702030302020204" pitchFamily="66" charset="0"/>
                <a:cs typeface="Arial"/>
              </a:rPr>
              <a:t> </a:t>
            </a:r>
            <a:r>
              <a:rPr sz="2500" dirty="0">
                <a:latin typeface="Comic Sans MS" panose="030F0702030302020204" pitchFamily="66" charset="0"/>
                <a:cs typeface="Arial"/>
              </a:rPr>
              <a:t>descent</a:t>
            </a:r>
            <a:r>
              <a:rPr sz="2500" spc="-15" dirty="0">
                <a:latin typeface="Comic Sans MS" panose="030F0702030302020204" pitchFamily="66" charset="0"/>
                <a:cs typeface="Arial"/>
              </a:rPr>
              <a:t> </a:t>
            </a:r>
            <a:r>
              <a:rPr sz="2500" spc="-10" dirty="0">
                <a:latin typeface="Comic Sans MS" panose="030F0702030302020204" pitchFamily="66" charset="0"/>
                <a:cs typeface="Arial"/>
              </a:rPr>
              <a:t>algorithms</a:t>
            </a:r>
            <a:endParaRPr sz="2500" dirty="0">
              <a:latin typeface="Comic Sans MS" panose="030F0702030302020204" pitchFamily="66" charset="0"/>
              <a:cs typeface="Arial"/>
            </a:endParaRPr>
          </a:p>
        </p:txBody>
      </p:sp>
    </p:spTree>
    <p:extLst>
      <p:ext uri="{BB962C8B-B14F-4D97-AF65-F5344CB8AC3E}">
        <p14:creationId xmlns:p14="http://schemas.microsoft.com/office/powerpoint/2010/main" val="99414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2BC5-8D62-2BAD-CE96-1DE76B2195C9}"/>
              </a:ext>
            </a:extLst>
          </p:cNvPr>
          <p:cNvSpPr>
            <a:spLocks noGrp="1"/>
          </p:cNvSpPr>
          <p:nvPr>
            <p:ph type="title"/>
          </p:nvPr>
        </p:nvSpPr>
        <p:spPr/>
        <p:txBody>
          <a:bodyPr/>
          <a:lstStyle/>
          <a:p>
            <a:r>
              <a:rPr lang="en-US" dirty="0"/>
              <a:t>L1 Regularization</a:t>
            </a:r>
          </a:p>
        </p:txBody>
      </p:sp>
      <p:sp>
        <p:nvSpPr>
          <p:cNvPr id="4" name="object 3">
            <a:extLst>
              <a:ext uri="{FF2B5EF4-FFF2-40B4-BE49-F238E27FC236}">
                <a16:creationId xmlns:a16="http://schemas.microsoft.com/office/drawing/2014/main" id="{DC746023-98C1-0E29-373B-E696380A7CE0}"/>
              </a:ext>
            </a:extLst>
          </p:cNvPr>
          <p:cNvSpPr txBox="1"/>
          <p:nvPr/>
        </p:nvSpPr>
        <p:spPr>
          <a:xfrm>
            <a:off x="989474" y="4371150"/>
            <a:ext cx="9900920" cy="1168400"/>
          </a:xfrm>
          <a:prstGeom prst="rect">
            <a:avLst/>
          </a:prstGeom>
        </p:spPr>
        <p:txBody>
          <a:bodyPr vert="horz" wrap="square" lIns="0" tIns="12700" rIns="0" bIns="0" rtlCol="0">
            <a:spAutoFit/>
          </a:bodyPr>
          <a:lstStyle/>
          <a:p>
            <a:pPr marL="558165" marR="5080" indent="-546100">
              <a:lnSpc>
                <a:spcPct val="100000"/>
              </a:lnSpc>
              <a:spcBef>
                <a:spcPts val="100"/>
              </a:spcBef>
              <a:tabLst>
                <a:tab pos="558165" algn="l"/>
              </a:tabLst>
            </a:pPr>
            <a:r>
              <a:rPr sz="2500" spc="-50" dirty="0">
                <a:latin typeface="MS PGothic"/>
                <a:cs typeface="MS PGothic"/>
              </a:rPr>
              <a:t>❏</a:t>
            </a:r>
            <a:r>
              <a:rPr sz="2500" dirty="0">
                <a:latin typeface="MS PGothic"/>
                <a:cs typeface="MS PGothic"/>
              </a:rPr>
              <a:t>	</a:t>
            </a:r>
            <a:r>
              <a:rPr sz="2500" dirty="0">
                <a:latin typeface="Comic Sans MS" panose="030F0702030302020204" pitchFamily="66" charset="0"/>
                <a:cs typeface="Arial"/>
              </a:rPr>
              <a:t>Often</a:t>
            </a:r>
            <a:r>
              <a:rPr sz="2500" spc="-20" dirty="0">
                <a:latin typeface="Comic Sans MS" panose="030F0702030302020204" pitchFamily="66" charset="0"/>
                <a:cs typeface="Arial"/>
              </a:rPr>
              <a:t> </a:t>
            </a:r>
            <a:r>
              <a:rPr sz="2500" dirty="0">
                <a:latin typeface="Comic Sans MS" panose="030F0702030302020204" pitchFamily="66" charset="0"/>
                <a:cs typeface="Arial"/>
              </a:rPr>
              <a:t>results</a:t>
            </a:r>
            <a:r>
              <a:rPr sz="2500" spc="-15" dirty="0">
                <a:latin typeface="Comic Sans MS" panose="030F0702030302020204" pitchFamily="66" charset="0"/>
                <a:cs typeface="Arial"/>
              </a:rPr>
              <a:t> </a:t>
            </a:r>
            <a:r>
              <a:rPr sz="2500" dirty="0">
                <a:latin typeface="Comic Sans MS" panose="030F0702030302020204" pitchFamily="66" charset="0"/>
                <a:cs typeface="Arial"/>
              </a:rPr>
              <a:t>in</a:t>
            </a:r>
            <a:r>
              <a:rPr sz="2500" spc="-20" dirty="0">
                <a:latin typeface="Comic Sans MS" panose="030F0702030302020204" pitchFamily="66" charset="0"/>
                <a:cs typeface="Arial"/>
              </a:rPr>
              <a:t> </a:t>
            </a:r>
            <a:r>
              <a:rPr sz="2500" dirty="0">
                <a:latin typeface="Comic Sans MS" panose="030F0702030302020204" pitchFamily="66" charset="0"/>
                <a:cs typeface="Arial"/>
              </a:rPr>
              <a:t>many</a:t>
            </a:r>
            <a:r>
              <a:rPr sz="2500" spc="-15" dirty="0">
                <a:latin typeface="Comic Sans MS" panose="030F0702030302020204" pitchFamily="66" charset="0"/>
                <a:cs typeface="Arial"/>
              </a:rPr>
              <a:t> </a:t>
            </a:r>
            <a:r>
              <a:rPr sz="2500" dirty="0">
                <a:latin typeface="Comic Sans MS" panose="030F0702030302020204" pitchFamily="66" charset="0"/>
                <a:cs typeface="Arial"/>
              </a:rPr>
              <a:t>weights</a:t>
            </a:r>
            <a:r>
              <a:rPr sz="2500" spc="-15" dirty="0">
                <a:latin typeface="Comic Sans MS" panose="030F0702030302020204" pitchFamily="66" charset="0"/>
                <a:cs typeface="Arial"/>
              </a:rPr>
              <a:t> </a:t>
            </a:r>
            <a:r>
              <a:rPr sz="2500" dirty="0">
                <a:latin typeface="Comic Sans MS" panose="030F0702030302020204" pitchFamily="66" charset="0"/>
                <a:cs typeface="Arial"/>
              </a:rPr>
              <a:t>being</a:t>
            </a:r>
            <a:r>
              <a:rPr sz="2500" spc="-20" dirty="0">
                <a:latin typeface="Comic Sans MS" panose="030F0702030302020204" pitchFamily="66" charset="0"/>
                <a:cs typeface="Arial"/>
              </a:rPr>
              <a:t> </a:t>
            </a:r>
            <a:r>
              <a:rPr sz="2500" dirty="0">
                <a:latin typeface="Comic Sans MS" panose="030F0702030302020204" pitchFamily="66" charset="0"/>
                <a:cs typeface="Arial"/>
              </a:rPr>
              <a:t>exactly</a:t>
            </a:r>
            <a:r>
              <a:rPr sz="2500" spc="-15" dirty="0">
                <a:latin typeface="Comic Sans MS" panose="030F0702030302020204" pitchFamily="66" charset="0"/>
                <a:cs typeface="Arial"/>
              </a:rPr>
              <a:t> </a:t>
            </a:r>
            <a:r>
              <a:rPr sz="2500" dirty="0">
                <a:latin typeface="Comic Sans MS" panose="030F0702030302020204" pitchFamily="66" charset="0"/>
                <a:cs typeface="Arial"/>
              </a:rPr>
              <a:t>0</a:t>
            </a:r>
            <a:r>
              <a:rPr sz="2500" spc="-15" dirty="0">
                <a:latin typeface="Comic Sans MS" panose="030F0702030302020204" pitchFamily="66" charset="0"/>
                <a:cs typeface="Arial"/>
              </a:rPr>
              <a:t> </a:t>
            </a:r>
            <a:r>
              <a:rPr sz="2500" dirty="0">
                <a:latin typeface="Comic Sans MS" panose="030F0702030302020204" pitchFamily="66" charset="0"/>
                <a:cs typeface="Arial"/>
              </a:rPr>
              <a:t>(while</a:t>
            </a:r>
            <a:r>
              <a:rPr sz="2500" spc="-20" dirty="0">
                <a:latin typeface="Comic Sans MS" panose="030F0702030302020204" pitchFamily="66" charset="0"/>
                <a:cs typeface="Arial"/>
              </a:rPr>
              <a:t> </a:t>
            </a:r>
            <a:r>
              <a:rPr sz="2500" dirty="0">
                <a:latin typeface="Comic Sans MS" panose="030F0702030302020204" pitchFamily="66" charset="0"/>
                <a:cs typeface="Arial"/>
              </a:rPr>
              <a:t>L2</a:t>
            </a:r>
            <a:r>
              <a:rPr sz="2500" spc="-15" dirty="0">
                <a:latin typeface="Comic Sans MS" panose="030F0702030302020204" pitchFamily="66" charset="0"/>
                <a:cs typeface="Arial"/>
              </a:rPr>
              <a:t> </a:t>
            </a:r>
            <a:r>
              <a:rPr sz="2500" dirty="0">
                <a:latin typeface="Comic Sans MS" panose="030F0702030302020204" pitchFamily="66" charset="0"/>
                <a:cs typeface="Arial"/>
              </a:rPr>
              <a:t>just</a:t>
            </a:r>
            <a:r>
              <a:rPr sz="2500" spc="-15" dirty="0">
                <a:latin typeface="Comic Sans MS" panose="030F0702030302020204" pitchFamily="66" charset="0"/>
                <a:cs typeface="Arial"/>
              </a:rPr>
              <a:t> </a:t>
            </a:r>
            <a:r>
              <a:rPr sz="2500" spc="-10" dirty="0">
                <a:latin typeface="Comic Sans MS" panose="030F0702030302020204" pitchFamily="66" charset="0"/>
                <a:cs typeface="Arial"/>
              </a:rPr>
              <a:t>makes </a:t>
            </a:r>
            <a:r>
              <a:rPr sz="2500" dirty="0">
                <a:latin typeface="Comic Sans MS" panose="030F0702030302020204" pitchFamily="66" charset="0"/>
                <a:cs typeface="Arial"/>
              </a:rPr>
              <a:t>them</a:t>
            </a:r>
            <a:r>
              <a:rPr sz="2500" spc="-15" dirty="0">
                <a:latin typeface="Comic Sans MS" panose="030F0702030302020204" pitchFamily="66" charset="0"/>
                <a:cs typeface="Arial"/>
              </a:rPr>
              <a:t> </a:t>
            </a:r>
            <a:r>
              <a:rPr sz="2500" dirty="0">
                <a:latin typeface="Comic Sans MS" panose="030F0702030302020204" pitchFamily="66" charset="0"/>
                <a:cs typeface="Arial"/>
              </a:rPr>
              <a:t>small</a:t>
            </a:r>
            <a:r>
              <a:rPr sz="2500" spc="-15" dirty="0">
                <a:latin typeface="Comic Sans MS" panose="030F0702030302020204" pitchFamily="66" charset="0"/>
                <a:cs typeface="Arial"/>
              </a:rPr>
              <a:t> </a:t>
            </a:r>
            <a:r>
              <a:rPr sz="2500" dirty="0">
                <a:latin typeface="Comic Sans MS" panose="030F0702030302020204" pitchFamily="66" charset="0"/>
                <a:cs typeface="Arial"/>
              </a:rPr>
              <a:t>but</a:t>
            </a:r>
            <a:r>
              <a:rPr sz="2500" spc="-10" dirty="0">
                <a:latin typeface="Comic Sans MS" panose="030F0702030302020204" pitchFamily="66" charset="0"/>
                <a:cs typeface="Arial"/>
              </a:rPr>
              <a:t> nonzero)</a:t>
            </a:r>
            <a:endParaRPr sz="2500" dirty="0">
              <a:latin typeface="Comic Sans MS" panose="030F0702030302020204" pitchFamily="66" charset="0"/>
              <a:cs typeface="Arial"/>
            </a:endParaRPr>
          </a:p>
          <a:p>
            <a:pPr marL="12700">
              <a:lnSpc>
                <a:spcPct val="100000"/>
              </a:lnSpc>
              <a:tabLst>
                <a:tab pos="558165" algn="l"/>
              </a:tabLst>
            </a:pPr>
            <a:r>
              <a:rPr sz="2500" spc="-50" dirty="0">
                <a:latin typeface="Comic Sans MS" panose="030F0702030302020204" pitchFamily="66" charset="0"/>
                <a:cs typeface="MS PGothic"/>
              </a:rPr>
              <a:t>❏</a:t>
            </a:r>
            <a:r>
              <a:rPr sz="2500" dirty="0">
                <a:latin typeface="Comic Sans MS" panose="030F0702030302020204" pitchFamily="66" charset="0"/>
                <a:cs typeface="MS PGothic"/>
              </a:rPr>
              <a:t>	</a:t>
            </a:r>
            <a:r>
              <a:rPr sz="2500" spc="-40" dirty="0">
                <a:latin typeface="Comic Sans MS" panose="030F0702030302020204" pitchFamily="66" charset="0"/>
                <a:cs typeface="Arial"/>
              </a:rPr>
              <a:t>You </a:t>
            </a:r>
            <a:r>
              <a:rPr sz="2500" dirty="0">
                <a:latin typeface="Comic Sans MS" panose="030F0702030302020204" pitchFamily="66" charset="0"/>
                <a:cs typeface="Arial"/>
              </a:rPr>
              <a:t>may</a:t>
            </a:r>
            <a:r>
              <a:rPr sz="2500" spc="-25" dirty="0">
                <a:latin typeface="Comic Sans MS" panose="030F0702030302020204" pitchFamily="66" charset="0"/>
                <a:cs typeface="Arial"/>
              </a:rPr>
              <a:t> </a:t>
            </a:r>
            <a:r>
              <a:rPr sz="2500" dirty="0">
                <a:latin typeface="Comic Sans MS" panose="030F0702030302020204" pitchFamily="66" charset="0"/>
                <a:cs typeface="Arial"/>
              </a:rPr>
              <a:t>want</a:t>
            </a:r>
            <a:r>
              <a:rPr sz="2500" spc="-25" dirty="0">
                <a:latin typeface="Comic Sans MS" panose="030F0702030302020204" pitchFamily="66" charset="0"/>
                <a:cs typeface="Arial"/>
              </a:rPr>
              <a:t> </a:t>
            </a:r>
            <a:r>
              <a:rPr sz="2500" dirty="0">
                <a:latin typeface="Comic Sans MS" panose="030F0702030302020204" pitchFamily="66" charset="0"/>
                <a:cs typeface="Arial"/>
              </a:rPr>
              <a:t>to</a:t>
            </a:r>
            <a:r>
              <a:rPr sz="2500" spc="-30" dirty="0">
                <a:latin typeface="Comic Sans MS" panose="030F0702030302020204" pitchFamily="66" charset="0"/>
                <a:cs typeface="Arial"/>
              </a:rPr>
              <a:t> </a:t>
            </a:r>
            <a:r>
              <a:rPr sz="2500" dirty="0">
                <a:latin typeface="Comic Sans MS" panose="030F0702030302020204" pitchFamily="66" charset="0"/>
                <a:cs typeface="Arial"/>
              </a:rPr>
              <a:t>combine</a:t>
            </a:r>
            <a:r>
              <a:rPr sz="2500" spc="-25" dirty="0">
                <a:latin typeface="Comic Sans MS" panose="030F0702030302020204" pitchFamily="66" charset="0"/>
                <a:cs typeface="Arial"/>
              </a:rPr>
              <a:t> </a:t>
            </a:r>
            <a:r>
              <a:rPr sz="2500" dirty="0">
                <a:latin typeface="Comic Sans MS" panose="030F0702030302020204" pitchFamily="66" charset="0"/>
                <a:cs typeface="Arial"/>
              </a:rPr>
              <a:t>L2</a:t>
            </a:r>
            <a:r>
              <a:rPr sz="2500" spc="-25" dirty="0">
                <a:latin typeface="Comic Sans MS" panose="030F0702030302020204" pitchFamily="66" charset="0"/>
                <a:cs typeface="Arial"/>
              </a:rPr>
              <a:t> </a:t>
            </a:r>
            <a:r>
              <a:rPr sz="2500" dirty="0">
                <a:latin typeface="Comic Sans MS" panose="030F0702030302020204" pitchFamily="66" charset="0"/>
                <a:cs typeface="Arial"/>
              </a:rPr>
              <a:t>and</a:t>
            </a:r>
            <a:r>
              <a:rPr sz="2500" spc="-25" dirty="0">
                <a:latin typeface="Comic Sans MS" panose="030F0702030302020204" pitchFamily="66" charset="0"/>
                <a:cs typeface="Arial"/>
              </a:rPr>
              <a:t> L1?</a:t>
            </a:r>
            <a:endParaRPr sz="2500" dirty="0">
              <a:latin typeface="Comic Sans MS" panose="030F0702030302020204" pitchFamily="66" charset="0"/>
              <a:cs typeface="Arial"/>
            </a:endParaRPr>
          </a:p>
        </p:txBody>
      </p:sp>
      <p:pic>
        <p:nvPicPr>
          <p:cNvPr id="5" name="object 7">
            <a:extLst>
              <a:ext uri="{FF2B5EF4-FFF2-40B4-BE49-F238E27FC236}">
                <a16:creationId xmlns:a16="http://schemas.microsoft.com/office/drawing/2014/main" id="{09C595C1-8F13-AFB5-CD66-1A40E53AE662}"/>
              </a:ext>
            </a:extLst>
          </p:cNvPr>
          <p:cNvPicPr/>
          <p:nvPr/>
        </p:nvPicPr>
        <p:blipFill>
          <a:blip r:embed="rId2" cstate="print"/>
          <a:stretch>
            <a:fillRect/>
          </a:stretch>
        </p:blipFill>
        <p:spPr>
          <a:xfrm>
            <a:off x="3318585" y="2093499"/>
            <a:ext cx="3630478" cy="547994"/>
          </a:xfrm>
          <a:prstGeom prst="rect">
            <a:avLst/>
          </a:prstGeom>
        </p:spPr>
      </p:pic>
      <p:grpSp>
        <p:nvGrpSpPr>
          <p:cNvPr id="6" name="object 4">
            <a:extLst>
              <a:ext uri="{FF2B5EF4-FFF2-40B4-BE49-F238E27FC236}">
                <a16:creationId xmlns:a16="http://schemas.microsoft.com/office/drawing/2014/main" id="{7CBD3943-6102-C027-AE97-702A8B0D8B8E}"/>
              </a:ext>
            </a:extLst>
          </p:cNvPr>
          <p:cNvGrpSpPr/>
          <p:nvPr/>
        </p:nvGrpSpPr>
        <p:grpSpPr>
          <a:xfrm>
            <a:off x="5758249" y="2895974"/>
            <a:ext cx="2498725" cy="1066165"/>
            <a:chOff x="5758249" y="2895974"/>
            <a:chExt cx="2498725" cy="1066165"/>
          </a:xfrm>
        </p:grpSpPr>
        <p:pic>
          <p:nvPicPr>
            <p:cNvPr id="7" name="object 5">
              <a:extLst>
                <a:ext uri="{FF2B5EF4-FFF2-40B4-BE49-F238E27FC236}">
                  <a16:creationId xmlns:a16="http://schemas.microsoft.com/office/drawing/2014/main" id="{ABE1AD3A-C274-8E80-1390-47238BD702A2}"/>
                </a:ext>
              </a:extLst>
            </p:cNvPr>
            <p:cNvPicPr/>
            <p:nvPr/>
          </p:nvPicPr>
          <p:blipFill>
            <a:blip r:embed="rId3" cstate="print"/>
            <a:stretch>
              <a:fillRect/>
            </a:stretch>
          </p:blipFill>
          <p:spPr>
            <a:xfrm>
              <a:off x="5767774" y="2905499"/>
              <a:ext cx="2455056" cy="1046999"/>
            </a:xfrm>
            <a:prstGeom prst="rect">
              <a:avLst/>
            </a:prstGeom>
          </p:spPr>
        </p:pic>
        <p:sp>
          <p:nvSpPr>
            <p:cNvPr id="8" name="object 6">
              <a:extLst>
                <a:ext uri="{FF2B5EF4-FFF2-40B4-BE49-F238E27FC236}">
                  <a16:creationId xmlns:a16="http://schemas.microsoft.com/office/drawing/2014/main" id="{D6B1A339-2A8C-CBE7-4AA5-12B37C7425CA}"/>
                </a:ext>
              </a:extLst>
            </p:cNvPr>
            <p:cNvSpPr/>
            <p:nvPr/>
          </p:nvSpPr>
          <p:spPr>
            <a:xfrm>
              <a:off x="5763011" y="2900737"/>
              <a:ext cx="2489200" cy="1056640"/>
            </a:xfrm>
            <a:custGeom>
              <a:avLst/>
              <a:gdLst/>
              <a:ahLst/>
              <a:cxnLst/>
              <a:rect l="l" t="t" r="r" b="b"/>
              <a:pathLst>
                <a:path w="2489200" h="1056639">
                  <a:moveTo>
                    <a:pt x="0" y="0"/>
                  </a:moveTo>
                  <a:lnTo>
                    <a:pt x="2488650" y="0"/>
                  </a:lnTo>
                  <a:lnTo>
                    <a:pt x="2488650" y="1056524"/>
                  </a:lnTo>
                  <a:lnTo>
                    <a:pt x="0" y="1056524"/>
                  </a:lnTo>
                  <a:lnTo>
                    <a:pt x="0" y="0"/>
                  </a:lnTo>
                  <a:close/>
                </a:path>
              </a:pathLst>
            </a:custGeom>
            <a:ln w="9524">
              <a:solidFill>
                <a:srgbClr val="0000FF"/>
              </a:solidFill>
            </a:ln>
          </p:spPr>
          <p:txBody>
            <a:bodyPr wrap="square" lIns="0" tIns="0" rIns="0" bIns="0" rtlCol="0"/>
            <a:lstStyle/>
            <a:p>
              <a:endParaRPr/>
            </a:p>
          </p:txBody>
        </p:sp>
      </p:grpSp>
    </p:spTree>
    <p:extLst>
      <p:ext uri="{BB962C8B-B14F-4D97-AF65-F5344CB8AC3E}">
        <p14:creationId xmlns:p14="http://schemas.microsoft.com/office/powerpoint/2010/main" val="2263625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CF74-E603-6C96-EEDC-7E770A41C65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455C6AB-569D-2203-776E-04A94508BFBD}"/>
              </a:ext>
            </a:extLst>
          </p:cNvPr>
          <p:cNvSpPr>
            <a:spLocks noGrp="1"/>
          </p:cNvSpPr>
          <p:nvPr>
            <p:ph sz="quarter" idx="10"/>
          </p:nvPr>
        </p:nvSpPr>
        <p:spPr>
          <a:xfrm>
            <a:off x="539496" y="1435608"/>
            <a:ext cx="10262482" cy="2885184"/>
          </a:xfrm>
        </p:spPr>
        <p:txBody>
          <a:bodyPr>
            <a:normAutofit/>
          </a:bodyPr>
          <a:lstStyle/>
          <a:p>
            <a:r>
              <a:rPr lang="en-US" sz="2400" dirty="0"/>
              <a:t>What if a fixed percentage of employees is selected every morning to have a paid time-off that day? Will the company as a whole be more productive?</a:t>
            </a:r>
          </a:p>
          <a:p>
            <a:endParaRPr lang="en-US" sz="2400" dirty="0"/>
          </a:p>
          <a:p>
            <a:r>
              <a:rPr lang="en-US" sz="2400" dirty="0"/>
              <a:t>What if for every assignment or homework, a small percentage of the students are waived to turn in their work. Will the students learn more materials as a whole?</a:t>
            </a:r>
          </a:p>
        </p:txBody>
      </p:sp>
      <p:sp>
        <p:nvSpPr>
          <p:cNvPr id="4" name="TextBox 3">
            <a:extLst>
              <a:ext uri="{FF2B5EF4-FFF2-40B4-BE49-F238E27FC236}">
                <a16:creationId xmlns:a16="http://schemas.microsoft.com/office/drawing/2014/main" id="{C9399504-4032-D085-C115-2C1E54F7F9B5}"/>
              </a:ext>
            </a:extLst>
          </p:cNvPr>
          <p:cNvSpPr txBox="1"/>
          <p:nvPr/>
        </p:nvSpPr>
        <p:spPr>
          <a:xfrm>
            <a:off x="1457011" y="4662435"/>
            <a:ext cx="919424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anose="030F0702030302020204" pitchFamily="66" charset="0"/>
              </a:rPr>
              <a:t>Answers are probably a NO. But an analogy in Deep Learning turns out to be helpful more often than not</a:t>
            </a:r>
          </a:p>
        </p:txBody>
      </p:sp>
    </p:spTree>
    <p:extLst>
      <p:ext uri="{BB962C8B-B14F-4D97-AF65-F5344CB8AC3E}">
        <p14:creationId xmlns:p14="http://schemas.microsoft.com/office/powerpoint/2010/main" val="718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5C0E-77A6-A1B2-1740-561163311FD1}"/>
              </a:ext>
            </a:extLst>
          </p:cNvPr>
          <p:cNvSpPr>
            <a:spLocks noGrp="1"/>
          </p:cNvSpPr>
          <p:nvPr>
            <p:ph type="title"/>
          </p:nvPr>
        </p:nvSpPr>
        <p:spPr/>
        <p:txBody>
          <a:bodyPr/>
          <a:lstStyle/>
          <a:p>
            <a:r>
              <a:rPr lang="en-US" dirty="0"/>
              <a:t>Dropout</a:t>
            </a:r>
          </a:p>
        </p:txBody>
      </p:sp>
      <p:pic>
        <p:nvPicPr>
          <p:cNvPr id="5" name="Content Placeholder 4">
            <a:extLst>
              <a:ext uri="{FF2B5EF4-FFF2-40B4-BE49-F238E27FC236}">
                <a16:creationId xmlns:a16="http://schemas.microsoft.com/office/drawing/2014/main" id="{2C310EDE-1489-BE85-B3BC-B1566FAC3442}"/>
              </a:ext>
            </a:extLst>
          </p:cNvPr>
          <p:cNvPicPr>
            <a:picLocks noGrp="1" noChangeAspect="1"/>
          </p:cNvPicPr>
          <p:nvPr>
            <p:ph sz="quarter" idx="10"/>
          </p:nvPr>
        </p:nvPicPr>
        <p:blipFill>
          <a:blip r:embed="rId2"/>
          <a:stretch>
            <a:fillRect/>
          </a:stretch>
        </p:blipFill>
        <p:spPr>
          <a:xfrm>
            <a:off x="6869430" y="1414064"/>
            <a:ext cx="4423410" cy="4661064"/>
          </a:xfrm>
        </p:spPr>
      </p:pic>
      <p:sp>
        <p:nvSpPr>
          <p:cNvPr id="6" name="TextBox 5">
            <a:extLst>
              <a:ext uri="{FF2B5EF4-FFF2-40B4-BE49-F238E27FC236}">
                <a16:creationId xmlns:a16="http://schemas.microsoft.com/office/drawing/2014/main" id="{8AE39600-B04F-E1D0-C841-A7BDC817F30C}"/>
              </a:ext>
            </a:extLst>
          </p:cNvPr>
          <p:cNvSpPr txBox="1"/>
          <p:nvPr/>
        </p:nvSpPr>
        <p:spPr>
          <a:xfrm>
            <a:off x="640080" y="1573014"/>
            <a:ext cx="5455920"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A Dropout layer is a dense layer that </a:t>
            </a:r>
            <a:r>
              <a:rPr kumimoji="0" lang="en-US" sz="1800" b="0" i="1" u="sng" strike="noStrike" kern="1200" cap="none" spc="0" normalizeH="0" baseline="0" noProof="0" dirty="0">
                <a:ln>
                  <a:noFill/>
                </a:ln>
                <a:solidFill>
                  <a:prstClr val="black"/>
                </a:solidFill>
                <a:effectLst/>
                <a:uLnTx/>
                <a:uFillTx/>
                <a:latin typeface="Comic Sans MS" panose="030F0702030302020204" pitchFamily="66" charset="0"/>
              </a:rPr>
              <a:t>temporarily</a:t>
            </a: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 eliminate some of its neurons.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The discarded neurons are not permanently removed but being temporarily disabled. They are represented by the dash line.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Each dropped neuron connection will not be trained so its weights will not be based on trying to best fitted the training dataset. The final neural network will use ALL of these neurons for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The goal of having a dropout layer is to decrease the chance of overfitting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20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DDF3-734C-1B89-B307-7313A0F53286}"/>
              </a:ext>
            </a:extLst>
          </p:cNvPr>
          <p:cNvSpPr>
            <a:spLocks noGrp="1"/>
          </p:cNvSpPr>
          <p:nvPr>
            <p:ph type="title"/>
          </p:nvPr>
        </p:nvSpPr>
        <p:spPr/>
        <p:txBody>
          <a:bodyPr/>
          <a:lstStyle/>
          <a:p>
            <a:r>
              <a:rPr lang="en-US" dirty="0"/>
              <a:t>Dropout in action</a:t>
            </a:r>
          </a:p>
        </p:txBody>
      </p:sp>
      <p:pic>
        <p:nvPicPr>
          <p:cNvPr id="6" name="Picture 5">
            <a:extLst>
              <a:ext uri="{FF2B5EF4-FFF2-40B4-BE49-F238E27FC236}">
                <a16:creationId xmlns:a16="http://schemas.microsoft.com/office/drawing/2014/main" id="{3EB9E232-CD2E-9E62-906F-2C23BBB05301}"/>
              </a:ext>
            </a:extLst>
          </p:cNvPr>
          <p:cNvPicPr>
            <a:picLocks noChangeAspect="1"/>
          </p:cNvPicPr>
          <p:nvPr/>
        </p:nvPicPr>
        <p:blipFill>
          <a:blip r:embed="rId2"/>
          <a:stretch>
            <a:fillRect/>
          </a:stretch>
        </p:blipFill>
        <p:spPr>
          <a:xfrm>
            <a:off x="1032383" y="1802244"/>
            <a:ext cx="10127233" cy="3780408"/>
          </a:xfrm>
          <a:prstGeom prst="rect">
            <a:avLst/>
          </a:prstGeom>
        </p:spPr>
      </p:pic>
      <p:sp>
        <p:nvSpPr>
          <p:cNvPr id="7" name="Oval 6">
            <a:extLst>
              <a:ext uri="{FF2B5EF4-FFF2-40B4-BE49-F238E27FC236}">
                <a16:creationId xmlns:a16="http://schemas.microsoft.com/office/drawing/2014/main" id="{D177E403-8EE8-349C-F694-366A87EFB369}"/>
              </a:ext>
            </a:extLst>
          </p:cNvPr>
          <p:cNvSpPr/>
          <p:nvPr/>
        </p:nvSpPr>
        <p:spPr>
          <a:xfrm>
            <a:off x="2529840" y="4770120"/>
            <a:ext cx="3566160" cy="5486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8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DDF3-734C-1B89-B307-7313A0F53286}"/>
              </a:ext>
            </a:extLst>
          </p:cNvPr>
          <p:cNvSpPr>
            <a:spLocks noGrp="1"/>
          </p:cNvSpPr>
          <p:nvPr>
            <p:ph type="title"/>
          </p:nvPr>
        </p:nvSpPr>
        <p:spPr/>
        <p:txBody>
          <a:bodyPr/>
          <a:lstStyle/>
          <a:p>
            <a:r>
              <a:rPr lang="en-US" dirty="0"/>
              <a:t>Dropout in action</a:t>
            </a:r>
          </a:p>
        </p:txBody>
      </p:sp>
      <p:pic>
        <p:nvPicPr>
          <p:cNvPr id="4" name="Picture 3">
            <a:extLst>
              <a:ext uri="{FF2B5EF4-FFF2-40B4-BE49-F238E27FC236}">
                <a16:creationId xmlns:a16="http://schemas.microsoft.com/office/drawing/2014/main" id="{ADC498D0-A865-D11D-65B6-690C97C3D533}"/>
              </a:ext>
            </a:extLst>
          </p:cNvPr>
          <p:cNvPicPr>
            <a:picLocks noChangeAspect="1"/>
          </p:cNvPicPr>
          <p:nvPr/>
        </p:nvPicPr>
        <p:blipFill>
          <a:blip r:embed="rId2"/>
          <a:stretch>
            <a:fillRect/>
          </a:stretch>
        </p:blipFill>
        <p:spPr>
          <a:xfrm>
            <a:off x="1056763" y="1913282"/>
            <a:ext cx="10078474" cy="4150634"/>
          </a:xfrm>
          <a:prstGeom prst="rect">
            <a:avLst/>
          </a:prstGeom>
        </p:spPr>
      </p:pic>
      <p:sp>
        <p:nvSpPr>
          <p:cNvPr id="8" name="Oval 7">
            <a:extLst>
              <a:ext uri="{FF2B5EF4-FFF2-40B4-BE49-F238E27FC236}">
                <a16:creationId xmlns:a16="http://schemas.microsoft.com/office/drawing/2014/main" id="{F22C3F40-B381-0664-FE26-6DAE6822CF64}"/>
              </a:ext>
            </a:extLst>
          </p:cNvPr>
          <p:cNvSpPr/>
          <p:nvPr/>
        </p:nvSpPr>
        <p:spPr>
          <a:xfrm>
            <a:off x="2529840" y="4770120"/>
            <a:ext cx="3566160" cy="5486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ABCAE51-BC78-0332-C71A-DC8A2D9C74FF}"/>
                  </a:ext>
                </a:extLst>
              </p14:cNvPr>
              <p14:cNvContentPartPr/>
              <p14:nvPr/>
            </p14:nvContentPartPr>
            <p14:xfrm>
              <a:off x="5150160" y="4862880"/>
              <a:ext cx="375840" cy="326520"/>
            </p14:xfrm>
          </p:contentPart>
        </mc:Choice>
        <mc:Fallback xmlns="">
          <p:pic>
            <p:nvPicPr>
              <p:cNvPr id="3" name="Ink 2">
                <a:extLst>
                  <a:ext uri="{FF2B5EF4-FFF2-40B4-BE49-F238E27FC236}">
                    <a16:creationId xmlns:a16="http://schemas.microsoft.com/office/drawing/2014/main" id="{FABCAE51-BC78-0332-C71A-DC8A2D9C74FF}"/>
                  </a:ext>
                </a:extLst>
              </p:cNvPr>
              <p:cNvPicPr/>
              <p:nvPr/>
            </p:nvPicPr>
            <p:blipFill>
              <a:blip r:embed="rId4"/>
              <a:stretch>
                <a:fillRect/>
              </a:stretch>
            </p:blipFill>
            <p:spPr>
              <a:xfrm>
                <a:off x="5140800" y="4853520"/>
                <a:ext cx="394560" cy="345240"/>
              </a:xfrm>
              <a:prstGeom prst="rect">
                <a:avLst/>
              </a:prstGeom>
            </p:spPr>
          </p:pic>
        </mc:Fallback>
      </mc:AlternateContent>
    </p:spTree>
    <p:extLst>
      <p:ext uri="{BB962C8B-B14F-4D97-AF65-F5344CB8AC3E}">
        <p14:creationId xmlns:p14="http://schemas.microsoft.com/office/powerpoint/2010/main" val="140683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3B34-8898-8226-5344-28754C22DF30}"/>
              </a:ext>
            </a:extLst>
          </p:cNvPr>
          <p:cNvSpPr>
            <a:spLocks noGrp="1"/>
          </p:cNvSpPr>
          <p:nvPr>
            <p:ph type="title"/>
          </p:nvPr>
        </p:nvSpPr>
        <p:spPr/>
        <p:txBody>
          <a:bodyPr/>
          <a:lstStyle/>
          <a:p>
            <a:r>
              <a:rPr lang="en-US" dirty="0"/>
              <a:t>Dropout</a:t>
            </a:r>
          </a:p>
        </p:txBody>
      </p:sp>
      <p:pic>
        <p:nvPicPr>
          <p:cNvPr id="5" name="Picture 4">
            <a:extLst>
              <a:ext uri="{FF2B5EF4-FFF2-40B4-BE49-F238E27FC236}">
                <a16:creationId xmlns:a16="http://schemas.microsoft.com/office/drawing/2014/main" id="{E2CE82D6-26BE-F720-1C19-0D8B75C8C012}"/>
              </a:ext>
            </a:extLst>
          </p:cNvPr>
          <p:cNvPicPr>
            <a:picLocks noChangeAspect="1"/>
          </p:cNvPicPr>
          <p:nvPr/>
        </p:nvPicPr>
        <p:blipFill>
          <a:blip r:embed="rId2"/>
          <a:stretch>
            <a:fillRect/>
          </a:stretch>
        </p:blipFill>
        <p:spPr>
          <a:xfrm>
            <a:off x="5307300" y="1499770"/>
            <a:ext cx="6598226" cy="3476625"/>
          </a:xfrm>
          <a:prstGeom prst="rect">
            <a:avLst/>
          </a:prstGeom>
        </p:spPr>
      </p:pic>
      <p:sp>
        <p:nvSpPr>
          <p:cNvPr id="6" name="TextBox 5">
            <a:extLst>
              <a:ext uri="{FF2B5EF4-FFF2-40B4-BE49-F238E27FC236}">
                <a16:creationId xmlns:a16="http://schemas.microsoft.com/office/drawing/2014/main" id="{8FCC3F5B-F93E-8DE9-5A7A-475B7CF8F2F8}"/>
              </a:ext>
            </a:extLst>
          </p:cNvPr>
          <p:cNvSpPr txBox="1"/>
          <p:nvPr/>
        </p:nvSpPr>
        <p:spPr>
          <a:xfrm>
            <a:off x="5307300" y="5763613"/>
            <a:ext cx="6094324"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https://machinelearningmastery.com/dropout-regularization-deep-learning-models-keras/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B16F3194-E876-D5DA-E0CE-E56457B88984}"/>
              </a:ext>
            </a:extLst>
          </p:cNvPr>
          <p:cNvPicPr>
            <a:picLocks noChangeAspect="1"/>
          </p:cNvPicPr>
          <p:nvPr/>
        </p:nvPicPr>
        <p:blipFill>
          <a:blip r:embed="rId4"/>
          <a:stretch>
            <a:fillRect/>
          </a:stretch>
        </p:blipFill>
        <p:spPr>
          <a:xfrm>
            <a:off x="521207" y="3238082"/>
            <a:ext cx="4210050" cy="2019300"/>
          </a:xfrm>
          <a:prstGeom prst="rect">
            <a:avLst/>
          </a:prstGeom>
        </p:spPr>
      </p:pic>
      <p:sp>
        <p:nvSpPr>
          <p:cNvPr id="12" name="TextBox 11">
            <a:extLst>
              <a:ext uri="{FF2B5EF4-FFF2-40B4-BE49-F238E27FC236}">
                <a16:creationId xmlns:a16="http://schemas.microsoft.com/office/drawing/2014/main" id="{442E7C9B-FAFC-6FED-5B26-BBD49EBF78BD}"/>
              </a:ext>
            </a:extLst>
          </p:cNvPr>
          <p:cNvSpPr txBox="1"/>
          <p:nvPr/>
        </p:nvSpPr>
        <p:spPr>
          <a:xfrm>
            <a:off x="521207" y="1499770"/>
            <a:ext cx="437234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Use it in </a:t>
            </a:r>
            <a:r>
              <a:rPr kumimoji="0" lang="en-US" sz="1800" b="0" i="0" u="none" strike="noStrike" kern="1200" cap="none" spc="0" normalizeH="0" baseline="0" noProof="0" dirty="0" err="1">
                <a:ln>
                  <a:noFill/>
                </a:ln>
                <a:solidFill>
                  <a:prstClr val="black"/>
                </a:solidFill>
                <a:effectLst/>
                <a:uLnTx/>
                <a:uFillTx/>
                <a:latin typeface="Comic Sans MS" panose="030F0702030302020204" pitchFamily="66" charset="0"/>
              </a:rPr>
              <a:t>Keras</a:t>
            </a: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 simply require adding a Dropout layer with a drop out rate which is usually set between 0.2 to 0.5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Example:</a:t>
            </a:r>
          </a:p>
        </p:txBody>
      </p:sp>
    </p:spTree>
    <p:extLst>
      <p:ext uri="{BB962C8B-B14F-4D97-AF65-F5344CB8AC3E}">
        <p14:creationId xmlns:p14="http://schemas.microsoft.com/office/powerpoint/2010/main" val="180062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65AE-A709-714F-1063-0A489FDD2EF9}"/>
              </a:ext>
            </a:extLst>
          </p:cNvPr>
          <p:cNvSpPr>
            <a:spLocks noGrp="1"/>
          </p:cNvSpPr>
          <p:nvPr>
            <p:ph type="title"/>
          </p:nvPr>
        </p:nvSpPr>
        <p:spPr/>
        <p:txBody>
          <a:bodyPr/>
          <a:lstStyle/>
          <a:p>
            <a:r>
              <a:rPr lang="en-US" dirty="0"/>
              <a:t>Another common challenge</a:t>
            </a:r>
          </a:p>
        </p:txBody>
      </p:sp>
      <p:sp>
        <p:nvSpPr>
          <p:cNvPr id="3" name="Content Placeholder 2">
            <a:extLst>
              <a:ext uri="{FF2B5EF4-FFF2-40B4-BE49-F238E27FC236}">
                <a16:creationId xmlns:a16="http://schemas.microsoft.com/office/drawing/2014/main" id="{EB237F26-13BD-4844-F3B9-86444C46091A}"/>
              </a:ext>
            </a:extLst>
          </p:cNvPr>
          <p:cNvSpPr>
            <a:spLocks noGrp="1"/>
          </p:cNvSpPr>
          <p:nvPr>
            <p:ph sz="quarter" idx="10"/>
          </p:nvPr>
        </p:nvSpPr>
        <p:spPr>
          <a:xfrm>
            <a:off x="1130029" y="1814052"/>
            <a:ext cx="10374310" cy="3814224"/>
          </a:xfrm>
        </p:spPr>
        <p:txBody>
          <a:bodyPr>
            <a:normAutofit/>
          </a:bodyPr>
          <a:lstStyle/>
          <a:p>
            <a:pPr marL="0" indent="0">
              <a:buNone/>
            </a:pPr>
            <a:r>
              <a:rPr lang="en-US" sz="2400" dirty="0"/>
              <a:t>Deep Neural Network has too many model parameters, but not enough data to train the network</a:t>
            </a:r>
          </a:p>
          <a:p>
            <a:pPr marL="0" indent="0">
              <a:buNone/>
            </a:pPr>
            <a:endParaRPr lang="en-US" sz="2400" dirty="0"/>
          </a:p>
          <a:p>
            <a:pPr marL="0" indent="0">
              <a:buNone/>
            </a:pPr>
            <a:r>
              <a:rPr lang="en-US" sz="2400" dirty="0"/>
              <a:t>In classical linear regression, if you have 100 features with 100 training data, you can completely solve the equations</a:t>
            </a:r>
          </a:p>
          <a:p>
            <a:pPr marL="0" indent="0">
              <a:buNone/>
            </a:pPr>
            <a:endParaRPr lang="en-US" sz="2400" dirty="0"/>
          </a:p>
          <a:p>
            <a:pPr marL="0" indent="0">
              <a:buNone/>
            </a:pPr>
            <a:r>
              <a:rPr lang="en-US" sz="2400" dirty="0"/>
              <a:t>Solutions:  (1) Data Augmentation  (2) Transfer Learning</a:t>
            </a:r>
          </a:p>
        </p:txBody>
      </p:sp>
    </p:spTree>
    <p:extLst>
      <p:ext uri="{BB962C8B-B14F-4D97-AF65-F5344CB8AC3E}">
        <p14:creationId xmlns:p14="http://schemas.microsoft.com/office/powerpoint/2010/main" val="21903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CA88-5CE7-5764-059E-53A0BE1ACFB9}"/>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AC1B8E69-B470-2DF6-0293-DA7324DAB460}"/>
              </a:ext>
            </a:extLst>
          </p:cNvPr>
          <p:cNvSpPr>
            <a:spLocks noGrp="1"/>
          </p:cNvSpPr>
          <p:nvPr>
            <p:ph sz="quarter" idx="10"/>
          </p:nvPr>
        </p:nvSpPr>
        <p:spPr>
          <a:xfrm>
            <a:off x="936550" y="1716122"/>
            <a:ext cx="10152446" cy="3799775"/>
          </a:xfrm>
        </p:spPr>
        <p:txBody>
          <a:bodyPr>
            <a:normAutofit/>
          </a:bodyPr>
          <a:lstStyle/>
          <a:p>
            <a:pPr marL="0" indent="0">
              <a:buNone/>
            </a:pPr>
            <a:r>
              <a:rPr lang="en-US" sz="2400" dirty="0">
                <a:solidFill>
                  <a:schemeClr val="tx1"/>
                </a:solidFill>
              </a:rPr>
              <a:t>Not enough sample data collected for the phenomenon e.g. earthquake</a:t>
            </a:r>
          </a:p>
          <a:p>
            <a:pPr marL="0" indent="0">
              <a:buNone/>
            </a:pPr>
            <a:endParaRPr lang="en-US" sz="2400" dirty="0">
              <a:solidFill>
                <a:schemeClr val="tx1"/>
              </a:solidFill>
            </a:endParaRPr>
          </a:p>
          <a:p>
            <a:pPr marL="0" indent="0">
              <a:buNone/>
            </a:pPr>
            <a:r>
              <a:rPr lang="en-US" sz="2400" dirty="0">
                <a:solidFill>
                  <a:schemeClr val="tx1"/>
                </a:solidFill>
              </a:rPr>
              <a:t>Data augmentation </a:t>
            </a:r>
            <a:r>
              <a:rPr lang="en-US" sz="2400" u="sng" dirty="0">
                <a:solidFill>
                  <a:schemeClr val="tx1"/>
                </a:solidFill>
              </a:rPr>
              <a:t>artificially</a:t>
            </a:r>
            <a:r>
              <a:rPr lang="en-US" sz="2400" dirty="0">
                <a:solidFill>
                  <a:schemeClr val="tx1"/>
                </a:solidFill>
              </a:rPr>
              <a:t> increases the size of the training set by generating many </a:t>
            </a:r>
            <a:r>
              <a:rPr lang="en-US" sz="2400" u="sng" dirty="0">
                <a:solidFill>
                  <a:schemeClr val="tx1"/>
                </a:solidFill>
              </a:rPr>
              <a:t>realistic variants </a:t>
            </a:r>
            <a:r>
              <a:rPr lang="en-US" sz="2400" dirty="0">
                <a:solidFill>
                  <a:schemeClr val="tx1"/>
                </a:solidFill>
              </a:rPr>
              <a:t>of each training instance. </a:t>
            </a:r>
          </a:p>
          <a:p>
            <a:pPr marL="0" indent="0">
              <a:buNone/>
            </a:pPr>
            <a:endParaRPr lang="en-US" sz="2400" dirty="0">
              <a:solidFill>
                <a:schemeClr val="tx1"/>
              </a:solidFill>
            </a:endParaRPr>
          </a:p>
          <a:p>
            <a:pPr marL="0" indent="0">
              <a:buNone/>
            </a:pPr>
            <a:r>
              <a:rPr lang="en-US" sz="2400" dirty="0">
                <a:solidFill>
                  <a:schemeClr val="tx1"/>
                </a:solidFill>
              </a:rPr>
              <a:t>This can reduce overfitting, making this a regularization technique.</a:t>
            </a:r>
          </a:p>
          <a:p>
            <a:pPr marL="0" indent="0">
              <a:buNone/>
            </a:pPr>
            <a:endParaRPr lang="en-US" sz="2400" dirty="0">
              <a:solidFill>
                <a:schemeClr val="tx1"/>
              </a:solidFill>
            </a:endParaRPr>
          </a:p>
          <a:p>
            <a:pPr marL="0" indent="0">
              <a:buNone/>
            </a:pPr>
            <a:r>
              <a:rPr lang="en-US" sz="2400" dirty="0">
                <a:solidFill>
                  <a:schemeClr val="tx1"/>
                </a:solidFill>
              </a:rPr>
              <a:t>Danger is introducing bias not present in the population</a:t>
            </a:r>
          </a:p>
        </p:txBody>
      </p:sp>
    </p:spTree>
    <p:extLst>
      <p:ext uri="{BB962C8B-B14F-4D97-AF65-F5344CB8AC3E}">
        <p14:creationId xmlns:p14="http://schemas.microsoft.com/office/powerpoint/2010/main" val="420107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5091-002D-B4E4-182B-45CA1E391A46}"/>
              </a:ext>
            </a:extLst>
          </p:cNvPr>
          <p:cNvSpPr>
            <a:spLocks noGrp="1"/>
          </p:cNvSpPr>
          <p:nvPr>
            <p:ph type="title"/>
          </p:nvPr>
        </p:nvSpPr>
        <p:spPr/>
        <p:txBody>
          <a:bodyPr/>
          <a:lstStyle/>
          <a:p>
            <a:r>
              <a:rPr lang="en-US" dirty="0"/>
              <a:t>Number one sin in model building</a:t>
            </a:r>
          </a:p>
        </p:txBody>
      </p:sp>
      <p:sp>
        <p:nvSpPr>
          <p:cNvPr id="3" name="Content Placeholder 2">
            <a:extLst>
              <a:ext uri="{FF2B5EF4-FFF2-40B4-BE49-F238E27FC236}">
                <a16:creationId xmlns:a16="http://schemas.microsoft.com/office/drawing/2014/main" id="{037E3F16-2C51-DE57-5324-FF0BE0737AC8}"/>
              </a:ext>
            </a:extLst>
          </p:cNvPr>
          <p:cNvSpPr>
            <a:spLocks noGrp="1"/>
          </p:cNvSpPr>
          <p:nvPr>
            <p:ph sz="quarter" idx="10"/>
          </p:nvPr>
        </p:nvSpPr>
        <p:spPr>
          <a:xfrm>
            <a:off x="1870174" y="2522739"/>
            <a:ext cx="8871514" cy="3033999"/>
          </a:xfrm>
        </p:spPr>
        <p:txBody>
          <a:bodyPr>
            <a:normAutofit/>
          </a:bodyPr>
          <a:lstStyle/>
          <a:p>
            <a:pPr marL="0" indent="0" algn="ctr">
              <a:buNone/>
            </a:pPr>
            <a:r>
              <a:rPr lang="en-US" sz="3200" dirty="0"/>
              <a:t>What is the most common mistake in model building?</a:t>
            </a:r>
          </a:p>
          <a:p>
            <a:pPr marL="0" indent="0" algn="ctr">
              <a:buNone/>
            </a:pPr>
            <a:endParaRPr lang="en-US" sz="3200" dirty="0"/>
          </a:p>
          <a:p>
            <a:pPr marL="0" indent="0" algn="ctr">
              <a:buNone/>
            </a:pPr>
            <a:endParaRPr lang="en-US" sz="2800" dirty="0"/>
          </a:p>
        </p:txBody>
      </p:sp>
    </p:spTree>
    <p:extLst>
      <p:ext uri="{BB962C8B-B14F-4D97-AF65-F5344CB8AC3E}">
        <p14:creationId xmlns:p14="http://schemas.microsoft.com/office/powerpoint/2010/main" val="85461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CA88-5CE7-5764-059E-53A0BE1ACFB9}"/>
              </a:ext>
            </a:extLst>
          </p:cNvPr>
          <p:cNvSpPr>
            <a:spLocks noGrp="1"/>
          </p:cNvSpPr>
          <p:nvPr>
            <p:ph type="title"/>
          </p:nvPr>
        </p:nvSpPr>
        <p:spPr/>
        <p:txBody>
          <a:bodyPr/>
          <a:lstStyle/>
          <a:p>
            <a:r>
              <a:rPr lang="en-US" dirty="0"/>
              <a:t>Data Augmentation example</a:t>
            </a:r>
          </a:p>
        </p:txBody>
      </p:sp>
      <p:pic>
        <p:nvPicPr>
          <p:cNvPr id="5" name="Picture 4">
            <a:extLst>
              <a:ext uri="{FF2B5EF4-FFF2-40B4-BE49-F238E27FC236}">
                <a16:creationId xmlns:a16="http://schemas.microsoft.com/office/drawing/2014/main" id="{E2589B81-01D2-67ED-572A-A04F596AC22E}"/>
              </a:ext>
            </a:extLst>
          </p:cNvPr>
          <p:cNvPicPr>
            <a:picLocks noChangeAspect="1"/>
          </p:cNvPicPr>
          <p:nvPr/>
        </p:nvPicPr>
        <p:blipFill>
          <a:blip r:embed="rId3"/>
          <a:stretch>
            <a:fillRect/>
          </a:stretch>
        </p:blipFill>
        <p:spPr>
          <a:xfrm>
            <a:off x="5655598" y="1631061"/>
            <a:ext cx="6134306" cy="4002823"/>
          </a:xfrm>
          <a:prstGeom prst="rect">
            <a:avLst/>
          </a:prstGeom>
        </p:spPr>
      </p:pic>
      <p:sp>
        <p:nvSpPr>
          <p:cNvPr id="6" name="TextBox 5">
            <a:extLst>
              <a:ext uri="{FF2B5EF4-FFF2-40B4-BE49-F238E27FC236}">
                <a16:creationId xmlns:a16="http://schemas.microsoft.com/office/drawing/2014/main" id="{496D2D02-035B-F9AB-AE72-39E78D505FB4}"/>
              </a:ext>
            </a:extLst>
          </p:cNvPr>
          <p:cNvSpPr txBox="1"/>
          <p:nvPr/>
        </p:nvSpPr>
        <p:spPr>
          <a:xfrm>
            <a:off x="521207" y="1631061"/>
            <a:ext cx="4404754" cy="483209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400" dirty="0">
                <a:solidFill>
                  <a:prstClr val="black"/>
                </a:solidFill>
                <a:latin typeface="Comic Sans MS" panose="030F0702030302020204" pitchFamily="66" charset="0"/>
              </a:rPr>
              <a:t>G</a:t>
            </a:r>
            <a:r>
              <a:rPr kumimoji="0" lang="en-US" sz="2400" b="0" i="0" u="none" strike="noStrike" kern="1200" cap="none" spc="0" normalizeH="0" baseline="0" noProof="0" dirty="0" err="1">
                <a:ln>
                  <a:noFill/>
                </a:ln>
                <a:solidFill>
                  <a:prstClr val="black"/>
                </a:solidFill>
                <a:effectLst/>
                <a:uLnTx/>
                <a:uFillTx/>
                <a:latin typeface="Comic Sans MS" panose="030F0702030302020204" pitchFamily="66" charset="0"/>
              </a:rPr>
              <a:t>enerate</a:t>
            </a:r>
            <a:r>
              <a:rPr kumimoji="0" lang="en-US" sz="2400" b="0" i="0" u="none" strike="noStrike" kern="1200" cap="none" spc="0" normalizeH="0" baseline="0" noProof="0" dirty="0">
                <a:ln>
                  <a:noFill/>
                </a:ln>
                <a:solidFill>
                  <a:prstClr val="black"/>
                </a:solidFill>
                <a:effectLst/>
                <a:uLnTx/>
                <a:uFillTx/>
                <a:latin typeface="Comic Sans MS" panose="030F0702030302020204" pitchFamily="66" charset="0"/>
              </a:rPr>
              <a:t> new images by slightly shift, rotate, flipping and resize every picture in the training set by various amounts.</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omic Sans MS" panose="030F0702030302020204" pitchFamily="66"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omic Sans MS" panose="030F0702030302020204" pitchFamily="66" charset="0"/>
            </a:endParaRP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omic Sans MS" panose="030F0702030302020204" pitchFamily="66" charset="0"/>
              </a:rPr>
              <a:t>This forces the model to be more tolerant to variations in the position, orientation, and size of the objects in the pictures.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endParaRPr>
          </a:p>
        </p:txBody>
      </p:sp>
    </p:spTree>
    <p:extLst>
      <p:ext uri="{BB962C8B-B14F-4D97-AF65-F5344CB8AC3E}">
        <p14:creationId xmlns:p14="http://schemas.microsoft.com/office/powerpoint/2010/main" val="3856103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00450" y="558090"/>
            <a:ext cx="9565005"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52F6"/>
                </a:solidFill>
                <a:latin typeface="Comic Sans MS" panose="030F0702030302020204" pitchFamily="66" charset="0"/>
              </a:rPr>
              <a:t>Transfer</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learning</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in</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computer</a:t>
            </a:r>
            <a:r>
              <a:rPr sz="2800" spc="-55" dirty="0">
                <a:solidFill>
                  <a:srgbClr val="0052F6"/>
                </a:solidFill>
                <a:latin typeface="Comic Sans MS" panose="030F0702030302020204" pitchFamily="66" charset="0"/>
              </a:rPr>
              <a:t> </a:t>
            </a:r>
            <a:r>
              <a:rPr sz="2800" spc="-10" dirty="0">
                <a:solidFill>
                  <a:srgbClr val="0052F6"/>
                </a:solidFill>
                <a:latin typeface="Comic Sans MS" panose="030F0702030302020204" pitchFamily="66" charset="0"/>
              </a:rPr>
              <a:t>vision</a:t>
            </a:r>
          </a:p>
        </p:txBody>
      </p:sp>
      <p:sp>
        <p:nvSpPr>
          <p:cNvPr id="3" name="object 3"/>
          <p:cNvSpPr txBox="1"/>
          <p:nvPr/>
        </p:nvSpPr>
        <p:spPr>
          <a:xfrm>
            <a:off x="1040174" y="1656125"/>
            <a:ext cx="5493361" cy="1258101"/>
          </a:xfrm>
          <a:prstGeom prst="rect">
            <a:avLst/>
          </a:prstGeom>
        </p:spPr>
        <p:txBody>
          <a:bodyPr vert="horz" wrap="square" lIns="0" tIns="12700" rIns="0" bIns="0" rtlCol="0">
            <a:spAutoFit/>
          </a:bodyPr>
          <a:lstStyle/>
          <a:p>
            <a:pPr marL="12700" marR="5080">
              <a:lnSpc>
                <a:spcPct val="114999"/>
              </a:lnSpc>
              <a:spcBef>
                <a:spcPts val="100"/>
              </a:spcBef>
            </a:pPr>
            <a:r>
              <a:rPr sz="2400" dirty="0">
                <a:latin typeface="Comic Sans MS" panose="030F0702030302020204" pitchFamily="66" charset="0"/>
                <a:cs typeface="Arial"/>
              </a:rPr>
              <a:t>A</a:t>
            </a:r>
            <a:r>
              <a:rPr sz="2400" spc="-155" dirty="0">
                <a:latin typeface="Comic Sans MS" panose="030F0702030302020204" pitchFamily="66" charset="0"/>
                <a:cs typeface="Arial"/>
              </a:rPr>
              <a:t> </a:t>
            </a:r>
            <a:r>
              <a:rPr sz="2400" dirty="0">
                <a:latin typeface="Comic Sans MS" panose="030F0702030302020204" pitchFamily="66" charset="0"/>
                <a:cs typeface="Arial"/>
              </a:rPr>
              <a:t>representation</a:t>
            </a:r>
            <a:r>
              <a:rPr sz="2400" spc="-15" dirty="0">
                <a:latin typeface="Comic Sans MS" panose="030F0702030302020204" pitchFamily="66" charset="0"/>
                <a:cs typeface="Arial"/>
              </a:rPr>
              <a:t> </a:t>
            </a:r>
            <a:r>
              <a:rPr sz="2400" dirty="0">
                <a:latin typeface="Comic Sans MS" panose="030F0702030302020204" pitchFamily="66" charset="0"/>
                <a:cs typeface="Arial"/>
              </a:rPr>
              <a:t>of</a:t>
            </a:r>
            <a:r>
              <a:rPr sz="2400" spc="-15" dirty="0">
                <a:latin typeface="Comic Sans MS" panose="030F0702030302020204" pitchFamily="66" charset="0"/>
                <a:cs typeface="Arial"/>
              </a:rPr>
              <a:t> </a:t>
            </a:r>
            <a:r>
              <a:rPr sz="2400" dirty="0">
                <a:latin typeface="Comic Sans MS" panose="030F0702030302020204" pitchFamily="66" charset="0"/>
                <a:cs typeface="Arial"/>
              </a:rPr>
              <a:t>the</a:t>
            </a:r>
            <a:r>
              <a:rPr sz="2400" spc="-15" dirty="0">
                <a:latin typeface="Comic Sans MS" panose="030F0702030302020204" pitchFamily="66" charset="0"/>
                <a:cs typeface="Arial"/>
              </a:rPr>
              <a:t> </a:t>
            </a:r>
            <a:r>
              <a:rPr sz="2400" spc="-20" dirty="0">
                <a:latin typeface="Comic Sans MS" panose="030F0702030302020204" pitchFamily="66" charset="0"/>
                <a:cs typeface="Arial"/>
              </a:rPr>
              <a:t>data </a:t>
            </a:r>
            <a:r>
              <a:rPr sz="2400" dirty="0">
                <a:latin typeface="Comic Sans MS" panose="030F0702030302020204" pitchFamily="66" charset="0"/>
                <a:cs typeface="Arial"/>
              </a:rPr>
              <a:t>extracted</a:t>
            </a:r>
            <a:r>
              <a:rPr sz="2400" spc="-35" dirty="0">
                <a:latin typeface="Comic Sans MS" panose="030F0702030302020204" pitchFamily="66" charset="0"/>
                <a:cs typeface="Arial"/>
              </a:rPr>
              <a:t> </a:t>
            </a:r>
            <a:r>
              <a:rPr sz="2400" dirty="0">
                <a:latin typeface="Comic Sans MS" panose="030F0702030302020204" pitchFamily="66" charset="0"/>
                <a:cs typeface="Arial"/>
              </a:rPr>
              <a:t>inside</a:t>
            </a:r>
            <a:r>
              <a:rPr sz="2400" spc="-25" dirty="0">
                <a:latin typeface="Comic Sans MS" panose="030F0702030302020204" pitchFamily="66" charset="0"/>
                <a:cs typeface="Arial"/>
              </a:rPr>
              <a:t> </a:t>
            </a:r>
            <a:r>
              <a:rPr sz="2400" dirty="0">
                <a:latin typeface="Comic Sans MS" panose="030F0702030302020204" pitchFamily="66" charset="0"/>
                <a:cs typeface="Arial"/>
              </a:rPr>
              <a:t>a</a:t>
            </a:r>
            <a:r>
              <a:rPr sz="2400" spc="-25" dirty="0">
                <a:latin typeface="Comic Sans MS" panose="030F0702030302020204" pitchFamily="66" charset="0"/>
                <a:cs typeface="Arial"/>
              </a:rPr>
              <a:t> </a:t>
            </a:r>
            <a:r>
              <a:rPr sz="2400" dirty="0">
                <a:latin typeface="Comic Sans MS" panose="030F0702030302020204" pitchFamily="66" charset="0"/>
                <a:cs typeface="Arial"/>
              </a:rPr>
              <a:t>network</a:t>
            </a:r>
            <a:r>
              <a:rPr sz="2400" spc="-25" dirty="0">
                <a:latin typeface="Comic Sans MS" panose="030F0702030302020204" pitchFamily="66" charset="0"/>
                <a:cs typeface="Arial"/>
              </a:rPr>
              <a:t> </a:t>
            </a:r>
            <a:r>
              <a:rPr sz="2400" spc="-10" dirty="0">
                <a:latin typeface="Comic Sans MS" panose="030F0702030302020204" pitchFamily="66" charset="0"/>
                <a:cs typeface="Arial"/>
              </a:rPr>
              <a:t>(rather </a:t>
            </a:r>
            <a:r>
              <a:rPr sz="2400" dirty="0">
                <a:latin typeface="Comic Sans MS" panose="030F0702030302020204" pitchFamily="66" charset="0"/>
                <a:cs typeface="Arial"/>
              </a:rPr>
              <a:t>than</a:t>
            </a:r>
            <a:r>
              <a:rPr sz="2400" spc="-35" dirty="0">
                <a:latin typeface="Comic Sans MS" panose="030F0702030302020204" pitchFamily="66" charset="0"/>
                <a:cs typeface="Arial"/>
              </a:rPr>
              <a:t> </a:t>
            </a:r>
            <a:r>
              <a:rPr sz="2400" dirty="0">
                <a:latin typeface="Comic Sans MS" panose="030F0702030302020204" pitchFamily="66" charset="0"/>
                <a:cs typeface="Arial"/>
              </a:rPr>
              <a:t>the</a:t>
            </a:r>
            <a:r>
              <a:rPr sz="2400" spc="-25" dirty="0">
                <a:latin typeface="Comic Sans MS" panose="030F0702030302020204" pitchFamily="66" charset="0"/>
                <a:cs typeface="Arial"/>
              </a:rPr>
              <a:t> </a:t>
            </a:r>
            <a:r>
              <a:rPr sz="2400" dirty="0">
                <a:latin typeface="Comic Sans MS" panose="030F0702030302020204" pitchFamily="66" charset="0"/>
                <a:cs typeface="Arial"/>
              </a:rPr>
              <a:t>input</a:t>
            </a:r>
            <a:r>
              <a:rPr sz="2400" spc="-20" dirty="0">
                <a:latin typeface="Comic Sans MS" panose="030F0702030302020204" pitchFamily="66" charset="0"/>
                <a:cs typeface="Arial"/>
              </a:rPr>
              <a:t> </a:t>
            </a:r>
            <a:r>
              <a:rPr sz="2400" dirty="0">
                <a:latin typeface="Comic Sans MS" panose="030F0702030302020204" pitchFamily="66" charset="0"/>
                <a:cs typeface="Arial"/>
              </a:rPr>
              <a:t>or</a:t>
            </a:r>
            <a:r>
              <a:rPr sz="2400" spc="-25" dirty="0">
                <a:latin typeface="Comic Sans MS" panose="030F0702030302020204" pitchFamily="66" charset="0"/>
                <a:cs typeface="Arial"/>
              </a:rPr>
              <a:t> </a:t>
            </a:r>
            <a:r>
              <a:rPr sz="2400" dirty="0">
                <a:latin typeface="Comic Sans MS" panose="030F0702030302020204" pitchFamily="66" charset="0"/>
                <a:cs typeface="Arial"/>
              </a:rPr>
              <a:t>predicted</a:t>
            </a:r>
            <a:r>
              <a:rPr sz="2400" spc="-20" dirty="0">
                <a:latin typeface="Comic Sans MS" panose="030F0702030302020204" pitchFamily="66" charset="0"/>
                <a:cs typeface="Arial"/>
              </a:rPr>
              <a:t> </a:t>
            </a:r>
            <a:r>
              <a:rPr sz="2400" spc="-10" dirty="0">
                <a:latin typeface="Comic Sans MS" panose="030F0702030302020204" pitchFamily="66" charset="0"/>
                <a:cs typeface="Arial"/>
              </a:rPr>
              <a:t>output)</a:t>
            </a:r>
            <a:endParaRPr sz="2400" dirty="0">
              <a:latin typeface="Comic Sans MS" panose="030F0702030302020204" pitchFamily="66" charset="0"/>
              <a:cs typeface="Arial"/>
            </a:endParaRPr>
          </a:p>
        </p:txBody>
      </p:sp>
      <p:grpSp>
        <p:nvGrpSpPr>
          <p:cNvPr id="4" name="object 4"/>
          <p:cNvGrpSpPr/>
          <p:nvPr/>
        </p:nvGrpSpPr>
        <p:grpSpPr>
          <a:xfrm>
            <a:off x="3406878" y="1290000"/>
            <a:ext cx="8113068" cy="5317277"/>
            <a:chOff x="3819300" y="1290000"/>
            <a:chExt cx="7700645" cy="5452745"/>
          </a:xfrm>
        </p:grpSpPr>
        <p:pic>
          <p:nvPicPr>
            <p:cNvPr id="5" name="object 5"/>
            <p:cNvPicPr/>
            <p:nvPr/>
          </p:nvPicPr>
          <p:blipFill>
            <a:blip r:embed="rId2" cstate="print"/>
            <a:stretch>
              <a:fillRect/>
            </a:stretch>
          </p:blipFill>
          <p:spPr>
            <a:xfrm>
              <a:off x="7373675" y="1290000"/>
              <a:ext cx="4146036" cy="5452322"/>
            </a:xfrm>
            <a:prstGeom prst="rect">
              <a:avLst/>
            </a:prstGeom>
          </p:spPr>
        </p:pic>
        <p:sp>
          <p:nvSpPr>
            <p:cNvPr id="6" name="object 6"/>
            <p:cNvSpPr/>
            <p:nvPr/>
          </p:nvSpPr>
          <p:spPr>
            <a:xfrm>
              <a:off x="7192100" y="6049100"/>
              <a:ext cx="316865" cy="525145"/>
            </a:xfrm>
            <a:custGeom>
              <a:avLst/>
              <a:gdLst/>
              <a:ahLst/>
              <a:cxnLst/>
              <a:rect l="l" t="t" r="r" b="b"/>
              <a:pathLst>
                <a:path w="316865" h="525145">
                  <a:moveTo>
                    <a:pt x="263749" y="524699"/>
                  </a:moveTo>
                  <a:lnTo>
                    <a:pt x="52750" y="524699"/>
                  </a:lnTo>
                  <a:lnTo>
                    <a:pt x="32217" y="520554"/>
                  </a:lnTo>
                  <a:lnTo>
                    <a:pt x="15450" y="509249"/>
                  </a:lnTo>
                  <a:lnTo>
                    <a:pt x="4145" y="492481"/>
                  </a:lnTo>
                  <a:lnTo>
                    <a:pt x="0" y="471948"/>
                  </a:lnTo>
                  <a:lnTo>
                    <a:pt x="0" y="52751"/>
                  </a:lnTo>
                  <a:lnTo>
                    <a:pt x="4145" y="32218"/>
                  </a:lnTo>
                  <a:lnTo>
                    <a:pt x="15450" y="15450"/>
                  </a:lnTo>
                  <a:lnTo>
                    <a:pt x="32217" y="4145"/>
                  </a:lnTo>
                  <a:lnTo>
                    <a:pt x="52750" y="0"/>
                  </a:lnTo>
                  <a:lnTo>
                    <a:pt x="263749" y="0"/>
                  </a:lnTo>
                  <a:lnTo>
                    <a:pt x="301049" y="15450"/>
                  </a:lnTo>
                  <a:lnTo>
                    <a:pt x="316499" y="52751"/>
                  </a:lnTo>
                  <a:lnTo>
                    <a:pt x="316499" y="471948"/>
                  </a:lnTo>
                  <a:lnTo>
                    <a:pt x="312354" y="492481"/>
                  </a:lnTo>
                  <a:lnTo>
                    <a:pt x="301049" y="509249"/>
                  </a:lnTo>
                  <a:lnTo>
                    <a:pt x="284282" y="520554"/>
                  </a:lnTo>
                  <a:lnTo>
                    <a:pt x="263749" y="524699"/>
                  </a:lnTo>
                  <a:close/>
                </a:path>
              </a:pathLst>
            </a:custGeom>
            <a:solidFill>
              <a:srgbClr val="FFFFFF"/>
            </a:solidFill>
          </p:spPr>
          <p:txBody>
            <a:bodyPr wrap="square" lIns="0" tIns="0" rIns="0" bIns="0" rtlCol="0"/>
            <a:lstStyle/>
            <a:p>
              <a:endParaRPr/>
            </a:p>
          </p:txBody>
        </p:sp>
        <p:sp>
          <p:nvSpPr>
            <p:cNvPr id="7" name="object 7"/>
            <p:cNvSpPr/>
            <p:nvPr/>
          </p:nvSpPr>
          <p:spPr>
            <a:xfrm>
              <a:off x="7192100" y="6049100"/>
              <a:ext cx="316865" cy="525145"/>
            </a:xfrm>
            <a:custGeom>
              <a:avLst/>
              <a:gdLst/>
              <a:ahLst/>
              <a:cxnLst/>
              <a:rect l="l" t="t" r="r" b="b"/>
              <a:pathLst>
                <a:path w="316865" h="525145">
                  <a:moveTo>
                    <a:pt x="0" y="52751"/>
                  </a:moveTo>
                  <a:lnTo>
                    <a:pt x="4145" y="32218"/>
                  </a:lnTo>
                  <a:lnTo>
                    <a:pt x="15450" y="15450"/>
                  </a:lnTo>
                  <a:lnTo>
                    <a:pt x="32217" y="4145"/>
                  </a:lnTo>
                  <a:lnTo>
                    <a:pt x="52750" y="0"/>
                  </a:lnTo>
                  <a:lnTo>
                    <a:pt x="263749" y="0"/>
                  </a:lnTo>
                  <a:lnTo>
                    <a:pt x="301049" y="15450"/>
                  </a:lnTo>
                  <a:lnTo>
                    <a:pt x="316499" y="52751"/>
                  </a:lnTo>
                  <a:lnTo>
                    <a:pt x="316499" y="471948"/>
                  </a:lnTo>
                  <a:lnTo>
                    <a:pt x="312354" y="492481"/>
                  </a:lnTo>
                  <a:lnTo>
                    <a:pt x="301049" y="509249"/>
                  </a:lnTo>
                  <a:lnTo>
                    <a:pt x="284282" y="520554"/>
                  </a:lnTo>
                  <a:lnTo>
                    <a:pt x="263749" y="524699"/>
                  </a:lnTo>
                  <a:lnTo>
                    <a:pt x="52750" y="524699"/>
                  </a:lnTo>
                  <a:lnTo>
                    <a:pt x="32217" y="520554"/>
                  </a:lnTo>
                  <a:lnTo>
                    <a:pt x="15450" y="509249"/>
                  </a:lnTo>
                  <a:lnTo>
                    <a:pt x="4145" y="492481"/>
                  </a:lnTo>
                  <a:lnTo>
                    <a:pt x="0" y="471948"/>
                  </a:lnTo>
                  <a:lnTo>
                    <a:pt x="0" y="52751"/>
                  </a:lnTo>
                  <a:close/>
                </a:path>
              </a:pathLst>
            </a:custGeom>
            <a:ln w="9524">
              <a:solidFill>
                <a:srgbClr val="FFFFF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3819300" y="3702549"/>
              <a:ext cx="2386227" cy="1590426"/>
            </a:xfrm>
            <a:prstGeom prst="rect">
              <a:avLst/>
            </a:prstGeom>
          </p:spPr>
        </p:pic>
        <p:sp>
          <p:nvSpPr>
            <p:cNvPr id="9" name="object 9"/>
            <p:cNvSpPr/>
            <p:nvPr/>
          </p:nvSpPr>
          <p:spPr>
            <a:xfrm>
              <a:off x="6224950" y="4554425"/>
              <a:ext cx="1169035" cy="1940560"/>
            </a:xfrm>
            <a:custGeom>
              <a:avLst/>
              <a:gdLst/>
              <a:ahLst/>
              <a:cxnLst/>
              <a:rect l="l" t="t" r="r" b="b"/>
              <a:pathLst>
                <a:path w="1169034" h="1940560">
                  <a:moveTo>
                    <a:pt x="0" y="0"/>
                  </a:moveTo>
                  <a:lnTo>
                    <a:pt x="17801" y="9884"/>
                  </a:lnTo>
                  <a:lnTo>
                    <a:pt x="40853" y="17375"/>
                  </a:lnTo>
                  <a:lnTo>
                    <a:pt x="68268" y="23721"/>
                  </a:lnTo>
                  <a:lnTo>
                    <a:pt x="99156" y="30171"/>
                  </a:lnTo>
                  <a:lnTo>
                    <a:pt x="132630" y="37973"/>
                  </a:lnTo>
                  <a:lnTo>
                    <a:pt x="203780" y="62631"/>
                  </a:lnTo>
                  <a:lnTo>
                    <a:pt x="239679" y="81983"/>
                  </a:lnTo>
                  <a:lnTo>
                    <a:pt x="274609" y="107682"/>
                  </a:lnTo>
                  <a:lnTo>
                    <a:pt x="307682" y="140978"/>
                  </a:lnTo>
                  <a:lnTo>
                    <a:pt x="338010" y="183117"/>
                  </a:lnTo>
                  <a:lnTo>
                    <a:pt x="364704" y="235350"/>
                  </a:lnTo>
                  <a:lnTo>
                    <a:pt x="386874" y="298924"/>
                  </a:lnTo>
                  <a:lnTo>
                    <a:pt x="401029" y="365079"/>
                  </a:lnTo>
                  <a:lnTo>
                    <a:pt x="406521" y="403550"/>
                  </a:lnTo>
                  <a:lnTo>
                    <a:pt x="411076" y="445257"/>
                  </a:lnTo>
                  <a:lnTo>
                    <a:pt x="414784" y="489931"/>
                  </a:lnTo>
                  <a:lnTo>
                    <a:pt x="417736" y="537303"/>
                  </a:lnTo>
                  <a:lnTo>
                    <a:pt x="420022" y="587104"/>
                  </a:lnTo>
                  <a:lnTo>
                    <a:pt x="421733" y="639065"/>
                  </a:lnTo>
                  <a:lnTo>
                    <a:pt x="422958" y="692917"/>
                  </a:lnTo>
                  <a:lnTo>
                    <a:pt x="423788" y="748390"/>
                  </a:lnTo>
                  <a:lnTo>
                    <a:pt x="424314" y="805216"/>
                  </a:lnTo>
                  <a:lnTo>
                    <a:pt x="424626" y="863124"/>
                  </a:lnTo>
                  <a:lnTo>
                    <a:pt x="424813" y="921847"/>
                  </a:lnTo>
                  <a:lnTo>
                    <a:pt x="424967" y="981114"/>
                  </a:lnTo>
                  <a:lnTo>
                    <a:pt x="425178" y="1040657"/>
                  </a:lnTo>
                  <a:lnTo>
                    <a:pt x="425535" y="1100207"/>
                  </a:lnTo>
                  <a:lnTo>
                    <a:pt x="426130" y="1159494"/>
                  </a:lnTo>
                  <a:lnTo>
                    <a:pt x="427052" y="1218249"/>
                  </a:lnTo>
                  <a:lnTo>
                    <a:pt x="428393" y="1276203"/>
                  </a:lnTo>
                  <a:lnTo>
                    <a:pt x="430241" y="1333087"/>
                  </a:lnTo>
                  <a:lnTo>
                    <a:pt x="432688" y="1388631"/>
                  </a:lnTo>
                  <a:lnTo>
                    <a:pt x="435824" y="1442568"/>
                  </a:lnTo>
                  <a:lnTo>
                    <a:pt x="439739" y="1494626"/>
                  </a:lnTo>
                  <a:lnTo>
                    <a:pt x="444524" y="1544538"/>
                  </a:lnTo>
                  <a:lnTo>
                    <a:pt x="450269" y="1592033"/>
                  </a:lnTo>
                  <a:lnTo>
                    <a:pt x="457063" y="1636844"/>
                  </a:lnTo>
                  <a:lnTo>
                    <a:pt x="464998" y="1678700"/>
                  </a:lnTo>
                  <a:lnTo>
                    <a:pt x="474164" y="1717333"/>
                  </a:lnTo>
                  <a:lnTo>
                    <a:pt x="496549" y="1783852"/>
                  </a:lnTo>
                  <a:lnTo>
                    <a:pt x="537374" y="1850370"/>
                  </a:lnTo>
                  <a:lnTo>
                    <a:pt x="570326" y="1881417"/>
                  </a:lnTo>
                  <a:lnTo>
                    <a:pt x="608090" y="1905065"/>
                  </a:lnTo>
                  <a:lnTo>
                    <a:pt x="649952" y="1922037"/>
                  </a:lnTo>
                  <a:lnTo>
                    <a:pt x="695197" y="1933058"/>
                  </a:lnTo>
                  <a:lnTo>
                    <a:pt x="743111" y="1938849"/>
                  </a:lnTo>
                  <a:lnTo>
                    <a:pt x="792978" y="1940137"/>
                  </a:lnTo>
                  <a:lnTo>
                    <a:pt x="844085" y="1937643"/>
                  </a:lnTo>
                  <a:lnTo>
                    <a:pt x="895717" y="1932092"/>
                  </a:lnTo>
                  <a:lnTo>
                    <a:pt x="953540" y="1923093"/>
                  </a:lnTo>
                  <a:lnTo>
                    <a:pt x="1010105" y="1912171"/>
                  </a:lnTo>
                  <a:lnTo>
                    <a:pt x="1064394" y="1900356"/>
                  </a:lnTo>
                  <a:lnTo>
                    <a:pt x="1115391" y="1888678"/>
                  </a:lnTo>
                  <a:lnTo>
                    <a:pt x="1127507" y="1885901"/>
                  </a:lnTo>
                  <a:lnTo>
                    <a:pt x="1139337" y="1883213"/>
                  </a:lnTo>
                  <a:lnTo>
                    <a:pt x="1150866" y="1880630"/>
                  </a:lnTo>
                  <a:lnTo>
                    <a:pt x="1162077" y="1878169"/>
                  </a:lnTo>
                  <a:lnTo>
                    <a:pt x="1169002" y="1876689"/>
                  </a:lnTo>
                </a:path>
              </a:pathLst>
            </a:custGeom>
            <a:ln w="28574">
              <a:solidFill>
                <a:srgbClr val="595959"/>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7343623" y="6389145"/>
              <a:ext cx="120295" cy="92298"/>
            </a:xfrm>
            <a:prstGeom prst="rect">
              <a:avLst/>
            </a:prstGeom>
          </p:spPr>
        </p:pic>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spc="-25" dirty="0"/>
              <a:t>31</a:t>
            </a:fld>
            <a:endParaRPr spc="-25" dirty="0"/>
          </a:p>
        </p:txBody>
      </p:sp>
      <p:cxnSp>
        <p:nvCxnSpPr>
          <p:cNvPr id="13" name="Straight Connector 12">
            <a:extLst>
              <a:ext uri="{FF2B5EF4-FFF2-40B4-BE49-F238E27FC236}">
                <a16:creationId xmlns:a16="http://schemas.microsoft.com/office/drawing/2014/main" id="{9ABDA738-3452-1BAD-9395-75ED9CB704A9}"/>
              </a:ext>
            </a:extLst>
          </p:cNvPr>
          <p:cNvCxnSpPr/>
          <p:nvPr/>
        </p:nvCxnSpPr>
        <p:spPr>
          <a:xfrm>
            <a:off x="800450" y="1134536"/>
            <a:ext cx="1055335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00450" y="558090"/>
            <a:ext cx="9565005"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52F6"/>
                </a:solidFill>
                <a:latin typeface="Comic Sans MS" panose="030F0702030302020204" pitchFamily="66" charset="0"/>
              </a:rPr>
              <a:t>Transfer</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learning</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in</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computer</a:t>
            </a:r>
            <a:r>
              <a:rPr sz="2800" spc="-55" dirty="0">
                <a:solidFill>
                  <a:srgbClr val="0052F6"/>
                </a:solidFill>
                <a:latin typeface="Comic Sans MS" panose="030F0702030302020204" pitchFamily="66" charset="0"/>
              </a:rPr>
              <a:t> </a:t>
            </a:r>
            <a:r>
              <a:rPr sz="2800" spc="-10" dirty="0">
                <a:solidFill>
                  <a:srgbClr val="0052F6"/>
                </a:solidFill>
                <a:latin typeface="Comic Sans MS" panose="030F0702030302020204" pitchFamily="66" charset="0"/>
              </a:rPr>
              <a:t>vision</a:t>
            </a:r>
          </a:p>
        </p:txBody>
      </p:sp>
      <p:sp>
        <p:nvSpPr>
          <p:cNvPr id="3" name="object 3"/>
          <p:cNvSpPr txBox="1"/>
          <p:nvPr/>
        </p:nvSpPr>
        <p:spPr>
          <a:xfrm>
            <a:off x="886174" y="3964100"/>
            <a:ext cx="3243373"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panose="030F0702030302020204" pitchFamily="66" charset="0"/>
                <a:cs typeface="Arial"/>
              </a:rPr>
              <a:t>Pretrained</a:t>
            </a:r>
            <a:r>
              <a:rPr sz="2400" spc="-15" dirty="0">
                <a:latin typeface="Comic Sans MS" panose="030F0702030302020204" pitchFamily="66" charset="0"/>
                <a:cs typeface="Arial"/>
              </a:rPr>
              <a:t> </a:t>
            </a:r>
            <a:r>
              <a:rPr sz="2400" spc="-10" dirty="0">
                <a:latin typeface="Comic Sans MS" panose="030F0702030302020204" pitchFamily="66" charset="0"/>
                <a:cs typeface="Arial"/>
              </a:rPr>
              <a:t>features</a:t>
            </a:r>
            <a:endParaRPr sz="2400" dirty="0">
              <a:latin typeface="Comic Sans MS" panose="030F0702030302020204" pitchFamily="66" charset="0"/>
              <a:cs typeface="Arial"/>
            </a:endParaRPr>
          </a:p>
        </p:txBody>
      </p:sp>
      <p:grpSp>
        <p:nvGrpSpPr>
          <p:cNvPr id="4" name="object 4"/>
          <p:cNvGrpSpPr/>
          <p:nvPr/>
        </p:nvGrpSpPr>
        <p:grpSpPr>
          <a:xfrm>
            <a:off x="4645742" y="1290001"/>
            <a:ext cx="6874417" cy="5317276"/>
            <a:chOff x="5175874" y="1290000"/>
            <a:chExt cx="6344285" cy="5452745"/>
          </a:xfrm>
        </p:grpSpPr>
        <p:pic>
          <p:nvPicPr>
            <p:cNvPr id="5" name="object 5"/>
            <p:cNvPicPr/>
            <p:nvPr/>
          </p:nvPicPr>
          <p:blipFill>
            <a:blip r:embed="rId2" cstate="print"/>
            <a:stretch>
              <a:fillRect/>
            </a:stretch>
          </p:blipFill>
          <p:spPr>
            <a:xfrm>
              <a:off x="7373675" y="1290000"/>
              <a:ext cx="4146036" cy="5452322"/>
            </a:xfrm>
            <a:prstGeom prst="rect">
              <a:avLst/>
            </a:prstGeom>
          </p:spPr>
        </p:pic>
        <p:sp>
          <p:nvSpPr>
            <p:cNvPr id="6" name="object 6"/>
            <p:cNvSpPr/>
            <p:nvPr/>
          </p:nvSpPr>
          <p:spPr>
            <a:xfrm>
              <a:off x="7192099" y="6049100"/>
              <a:ext cx="316865" cy="525145"/>
            </a:xfrm>
            <a:custGeom>
              <a:avLst/>
              <a:gdLst/>
              <a:ahLst/>
              <a:cxnLst/>
              <a:rect l="l" t="t" r="r" b="b"/>
              <a:pathLst>
                <a:path w="316865" h="525145">
                  <a:moveTo>
                    <a:pt x="263749" y="524699"/>
                  </a:moveTo>
                  <a:lnTo>
                    <a:pt x="52750" y="524699"/>
                  </a:lnTo>
                  <a:lnTo>
                    <a:pt x="32217" y="520554"/>
                  </a:lnTo>
                  <a:lnTo>
                    <a:pt x="15450" y="509249"/>
                  </a:lnTo>
                  <a:lnTo>
                    <a:pt x="4145" y="492481"/>
                  </a:lnTo>
                  <a:lnTo>
                    <a:pt x="0" y="471948"/>
                  </a:lnTo>
                  <a:lnTo>
                    <a:pt x="0" y="52751"/>
                  </a:lnTo>
                  <a:lnTo>
                    <a:pt x="4145" y="32218"/>
                  </a:lnTo>
                  <a:lnTo>
                    <a:pt x="15450" y="15450"/>
                  </a:lnTo>
                  <a:lnTo>
                    <a:pt x="32217" y="4145"/>
                  </a:lnTo>
                  <a:lnTo>
                    <a:pt x="52750" y="0"/>
                  </a:lnTo>
                  <a:lnTo>
                    <a:pt x="263749" y="0"/>
                  </a:lnTo>
                  <a:lnTo>
                    <a:pt x="301049" y="15450"/>
                  </a:lnTo>
                  <a:lnTo>
                    <a:pt x="316499" y="52751"/>
                  </a:lnTo>
                  <a:lnTo>
                    <a:pt x="316499" y="471948"/>
                  </a:lnTo>
                  <a:lnTo>
                    <a:pt x="312354" y="492481"/>
                  </a:lnTo>
                  <a:lnTo>
                    <a:pt x="301049" y="509249"/>
                  </a:lnTo>
                  <a:lnTo>
                    <a:pt x="284282" y="520554"/>
                  </a:lnTo>
                  <a:lnTo>
                    <a:pt x="263749" y="524699"/>
                  </a:lnTo>
                  <a:close/>
                </a:path>
              </a:pathLst>
            </a:custGeom>
            <a:solidFill>
              <a:srgbClr val="FFFFFF"/>
            </a:solidFill>
          </p:spPr>
          <p:txBody>
            <a:bodyPr wrap="square" lIns="0" tIns="0" rIns="0" bIns="0" rtlCol="0"/>
            <a:lstStyle/>
            <a:p>
              <a:endParaRPr/>
            </a:p>
          </p:txBody>
        </p:sp>
        <p:sp>
          <p:nvSpPr>
            <p:cNvPr id="7" name="object 7"/>
            <p:cNvSpPr/>
            <p:nvPr/>
          </p:nvSpPr>
          <p:spPr>
            <a:xfrm>
              <a:off x="7192099" y="6049100"/>
              <a:ext cx="316865" cy="525145"/>
            </a:xfrm>
            <a:custGeom>
              <a:avLst/>
              <a:gdLst/>
              <a:ahLst/>
              <a:cxnLst/>
              <a:rect l="l" t="t" r="r" b="b"/>
              <a:pathLst>
                <a:path w="316865" h="525145">
                  <a:moveTo>
                    <a:pt x="0" y="52751"/>
                  </a:moveTo>
                  <a:lnTo>
                    <a:pt x="4145" y="32218"/>
                  </a:lnTo>
                  <a:lnTo>
                    <a:pt x="15450" y="15450"/>
                  </a:lnTo>
                  <a:lnTo>
                    <a:pt x="32217" y="4145"/>
                  </a:lnTo>
                  <a:lnTo>
                    <a:pt x="52750" y="0"/>
                  </a:lnTo>
                  <a:lnTo>
                    <a:pt x="263749" y="0"/>
                  </a:lnTo>
                  <a:lnTo>
                    <a:pt x="301049" y="15450"/>
                  </a:lnTo>
                  <a:lnTo>
                    <a:pt x="316499" y="52751"/>
                  </a:lnTo>
                  <a:lnTo>
                    <a:pt x="316499" y="471948"/>
                  </a:lnTo>
                  <a:lnTo>
                    <a:pt x="312354" y="492481"/>
                  </a:lnTo>
                  <a:lnTo>
                    <a:pt x="301049" y="509249"/>
                  </a:lnTo>
                  <a:lnTo>
                    <a:pt x="284282" y="520554"/>
                  </a:lnTo>
                  <a:lnTo>
                    <a:pt x="263749" y="524699"/>
                  </a:lnTo>
                  <a:lnTo>
                    <a:pt x="52750" y="524699"/>
                  </a:lnTo>
                  <a:lnTo>
                    <a:pt x="32217" y="520554"/>
                  </a:lnTo>
                  <a:lnTo>
                    <a:pt x="15450" y="509249"/>
                  </a:lnTo>
                  <a:lnTo>
                    <a:pt x="4145" y="492481"/>
                  </a:lnTo>
                  <a:lnTo>
                    <a:pt x="0" y="471948"/>
                  </a:lnTo>
                  <a:lnTo>
                    <a:pt x="0" y="52751"/>
                  </a:lnTo>
                  <a:close/>
                </a:path>
              </a:pathLst>
            </a:custGeom>
            <a:ln w="9524">
              <a:solidFill>
                <a:srgbClr val="FFFFF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175874" y="2395481"/>
              <a:ext cx="2102500" cy="3249326"/>
            </a:xfrm>
            <a:prstGeom prst="rect">
              <a:avLst/>
            </a:prstGeom>
          </p:spPr>
        </p:pic>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spc="-25" dirty="0"/>
              <a:t>32</a:t>
            </a:fld>
            <a:endParaRPr spc="-25" dirty="0"/>
          </a:p>
        </p:txBody>
      </p:sp>
      <p:cxnSp>
        <p:nvCxnSpPr>
          <p:cNvPr id="10" name="Straight Connector 9">
            <a:extLst>
              <a:ext uri="{FF2B5EF4-FFF2-40B4-BE49-F238E27FC236}">
                <a16:creationId xmlns:a16="http://schemas.microsoft.com/office/drawing/2014/main" id="{1B7C4EFE-BD09-2288-5122-52DDF400BD20}"/>
              </a:ext>
            </a:extLst>
          </p:cNvPr>
          <p:cNvCxnSpPr/>
          <p:nvPr/>
        </p:nvCxnSpPr>
        <p:spPr>
          <a:xfrm>
            <a:off x="800450" y="1134536"/>
            <a:ext cx="1055335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17723" y="6360655"/>
            <a:ext cx="209550" cy="223520"/>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595959"/>
                </a:solidFill>
                <a:latin typeface="Arial"/>
                <a:cs typeface="Arial"/>
              </a:rPr>
              <a:t>28</a:t>
            </a:r>
            <a:endParaRPr sz="1300">
              <a:latin typeface="Arial"/>
              <a:cs typeface="Arial"/>
            </a:endParaRPr>
          </a:p>
        </p:txBody>
      </p:sp>
      <p:sp>
        <p:nvSpPr>
          <p:cNvPr id="3" name="object 3"/>
          <p:cNvSpPr txBox="1">
            <a:spLocks noGrp="1"/>
          </p:cNvSpPr>
          <p:nvPr>
            <p:ph type="ctrTitle"/>
          </p:nvPr>
        </p:nvSpPr>
        <p:spPr>
          <a:xfrm>
            <a:off x="800450" y="558090"/>
            <a:ext cx="9565005"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52F6"/>
                </a:solidFill>
                <a:latin typeface="Comic Sans MS" panose="030F0702030302020204" pitchFamily="66" charset="0"/>
              </a:rPr>
              <a:t>Transfer</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learning</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in</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computer</a:t>
            </a:r>
            <a:r>
              <a:rPr sz="2800" spc="-55" dirty="0">
                <a:solidFill>
                  <a:srgbClr val="0052F6"/>
                </a:solidFill>
                <a:latin typeface="Comic Sans MS" panose="030F0702030302020204" pitchFamily="66" charset="0"/>
              </a:rPr>
              <a:t> </a:t>
            </a:r>
            <a:r>
              <a:rPr sz="2800" spc="-10" dirty="0">
                <a:solidFill>
                  <a:srgbClr val="0052F6"/>
                </a:solidFill>
                <a:latin typeface="Comic Sans MS" panose="030F0702030302020204" pitchFamily="66" charset="0"/>
              </a:rPr>
              <a:t>vision</a:t>
            </a:r>
          </a:p>
        </p:txBody>
      </p:sp>
      <p:sp>
        <p:nvSpPr>
          <p:cNvPr id="4" name="object 4"/>
          <p:cNvSpPr txBox="1"/>
          <p:nvPr/>
        </p:nvSpPr>
        <p:spPr>
          <a:xfrm>
            <a:off x="1114775" y="1449499"/>
            <a:ext cx="5315522"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omic Sans MS" panose="030F0702030302020204" pitchFamily="66" charset="0"/>
                <a:cs typeface="Arial"/>
              </a:rPr>
              <a:t>Fine-</a:t>
            </a:r>
            <a:r>
              <a:rPr sz="2400" dirty="0">
                <a:latin typeface="Comic Sans MS" panose="030F0702030302020204" pitchFamily="66" charset="0"/>
                <a:cs typeface="Arial"/>
              </a:rPr>
              <a:t>tune</a:t>
            </a:r>
            <a:r>
              <a:rPr sz="2400" spc="-10" dirty="0">
                <a:latin typeface="Comic Sans MS" panose="030F0702030302020204" pitchFamily="66" charset="0"/>
                <a:cs typeface="Arial"/>
              </a:rPr>
              <a:t> </a:t>
            </a:r>
            <a:r>
              <a:rPr sz="2400" dirty="0">
                <a:latin typeface="Comic Sans MS" panose="030F0702030302020204" pitchFamily="66" charset="0"/>
                <a:cs typeface="Arial"/>
              </a:rPr>
              <a:t>(aka</a:t>
            </a:r>
            <a:r>
              <a:rPr sz="2400" spc="-5" dirty="0">
                <a:latin typeface="Comic Sans MS" panose="030F0702030302020204" pitchFamily="66" charset="0"/>
                <a:cs typeface="Arial"/>
              </a:rPr>
              <a:t> </a:t>
            </a:r>
            <a:r>
              <a:rPr sz="2400" dirty="0">
                <a:latin typeface="Comic Sans MS" panose="030F0702030302020204" pitchFamily="66" charset="0"/>
                <a:cs typeface="Arial"/>
              </a:rPr>
              <a:t>transfer</a:t>
            </a:r>
            <a:r>
              <a:rPr sz="2400" spc="-5" dirty="0">
                <a:latin typeface="Comic Sans MS" panose="030F0702030302020204" pitchFamily="66" charset="0"/>
                <a:cs typeface="Arial"/>
              </a:rPr>
              <a:t> </a:t>
            </a:r>
            <a:r>
              <a:rPr sz="2400" spc="-10" dirty="0">
                <a:latin typeface="Comic Sans MS" panose="030F0702030302020204" pitchFamily="66" charset="0"/>
                <a:cs typeface="Arial"/>
              </a:rPr>
              <a:t>learning)</a:t>
            </a:r>
            <a:endParaRPr sz="2400" dirty="0">
              <a:latin typeface="Comic Sans MS" panose="030F0702030302020204" pitchFamily="66" charset="0"/>
              <a:cs typeface="Arial"/>
            </a:endParaRPr>
          </a:p>
        </p:txBody>
      </p:sp>
      <p:pic>
        <p:nvPicPr>
          <p:cNvPr id="5" name="object 5"/>
          <p:cNvPicPr/>
          <p:nvPr/>
        </p:nvPicPr>
        <p:blipFill>
          <a:blip r:embed="rId2" cstate="print"/>
          <a:stretch>
            <a:fillRect/>
          </a:stretch>
        </p:blipFill>
        <p:spPr>
          <a:xfrm>
            <a:off x="1274479" y="2689374"/>
            <a:ext cx="9921830" cy="3343225"/>
          </a:xfrm>
          <a:prstGeom prst="rect">
            <a:avLst/>
          </a:prstGeom>
        </p:spPr>
      </p:pic>
      <p:sp>
        <p:nvSpPr>
          <p:cNvPr id="6" name="object 6"/>
          <p:cNvSpPr txBox="1"/>
          <p:nvPr/>
        </p:nvSpPr>
        <p:spPr>
          <a:xfrm>
            <a:off x="512650" y="6484288"/>
            <a:ext cx="798575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Image</a:t>
            </a:r>
            <a:r>
              <a:rPr sz="1400" spc="125" dirty="0">
                <a:latin typeface="Arial"/>
                <a:cs typeface="Arial"/>
              </a:rPr>
              <a:t> </a:t>
            </a:r>
            <a:r>
              <a:rPr sz="1400" dirty="0">
                <a:latin typeface="Arial"/>
                <a:cs typeface="Arial"/>
              </a:rPr>
              <a:t>Source:</a:t>
            </a:r>
            <a:r>
              <a:rPr sz="1400" spc="130" dirty="0">
                <a:latin typeface="Arial"/>
                <a:cs typeface="Arial"/>
              </a:rPr>
              <a:t> </a:t>
            </a:r>
            <a:r>
              <a:rPr sz="1400" spc="-10" dirty="0">
                <a:latin typeface="Arial"/>
                <a:cs typeface="Arial"/>
                <a:hlinkClick r:id="rId3"/>
              </a:rPr>
              <a:t>https://www</a:t>
            </a:r>
            <a:r>
              <a:rPr sz="1400" spc="-10" dirty="0">
                <a:latin typeface="Arial"/>
                <a:cs typeface="Arial"/>
              </a:rPr>
              <a:t>.mathwo</a:t>
            </a:r>
            <a:r>
              <a:rPr sz="1400" spc="-10" dirty="0">
                <a:latin typeface="Arial"/>
                <a:cs typeface="Arial"/>
                <a:hlinkClick r:id="rId4"/>
              </a:rPr>
              <a:t>rks</a:t>
            </a:r>
            <a:r>
              <a:rPr sz="1400" spc="-10" dirty="0">
                <a:latin typeface="Arial"/>
                <a:cs typeface="Arial"/>
              </a:rPr>
              <a:t>.</a:t>
            </a:r>
            <a:r>
              <a:rPr sz="1400" spc="-10" dirty="0">
                <a:latin typeface="Arial"/>
                <a:cs typeface="Arial"/>
                <a:hlinkClick r:id="rId4"/>
              </a:rPr>
              <a:t>com/help/deeplearning/ug/transfer-</a:t>
            </a:r>
            <a:r>
              <a:rPr sz="1400" dirty="0">
                <a:latin typeface="Arial"/>
                <a:cs typeface="Arial"/>
                <a:hlinkClick r:id="rId4"/>
              </a:rPr>
              <a:t>learning-using-</a:t>
            </a:r>
            <a:r>
              <a:rPr sz="1400" spc="-10" dirty="0">
                <a:latin typeface="Arial"/>
                <a:cs typeface="Arial"/>
                <a:hlinkClick r:id="rId4"/>
              </a:rPr>
              <a:t>alexnet.html</a:t>
            </a:r>
            <a:endParaRPr sz="1400" dirty="0">
              <a:latin typeface="Arial"/>
              <a:cs typeface="Arial"/>
            </a:endParaRPr>
          </a:p>
        </p:txBody>
      </p:sp>
      <p:cxnSp>
        <p:nvCxnSpPr>
          <p:cNvPr id="7" name="Straight Connector 6">
            <a:extLst>
              <a:ext uri="{FF2B5EF4-FFF2-40B4-BE49-F238E27FC236}">
                <a16:creationId xmlns:a16="http://schemas.microsoft.com/office/drawing/2014/main" id="{069C13FA-5931-5E05-AA90-CCBEEBAAEBEE}"/>
              </a:ext>
            </a:extLst>
          </p:cNvPr>
          <p:cNvCxnSpPr/>
          <p:nvPr/>
        </p:nvCxnSpPr>
        <p:spPr>
          <a:xfrm>
            <a:off x="800450" y="1134536"/>
            <a:ext cx="1055335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00450" y="558090"/>
            <a:ext cx="9565005"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52F6"/>
                </a:solidFill>
                <a:latin typeface="Comic Sans MS" panose="030F0702030302020204" pitchFamily="66" charset="0"/>
              </a:rPr>
              <a:t>Transfer</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learning</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in</a:t>
            </a:r>
            <a:r>
              <a:rPr sz="2800" spc="-60" dirty="0">
                <a:solidFill>
                  <a:srgbClr val="0052F6"/>
                </a:solidFill>
                <a:latin typeface="Comic Sans MS" panose="030F0702030302020204" pitchFamily="66" charset="0"/>
              </a:rPr>
              <a:t> </a:t>
            </a:r>
            <a:r>
              <a:rPr sz="2800" dirty="0">
                <a:solidFill>
                  <a:srgbClr val="0052F6"/>
                </a:solidFill>
                <a:latin typeface="Comic Sans MS" panose="030F0702030302020204" pitchFamily="66" charset="0"/>
              </a:rPr>
              <a:t>computer</a:t>
            </a:r>
            <a:r>
              <a:rPr sz="2800" spc="-55" dirty="0">
                <a:solidFill>
                  <a:srgbClr val="0052F6"/>
                </a:solidFill>
                <a:latin typeface="Comic Sans MS" panose="030F0702030302020204" pitchFamily="66" charset="0"/>
              </a:rPr>
              <a:t> </a:t>
            </a:r>
            <a:r>
              <a:rPr sz="2800" spc="-10" dirty="0">
                <a:solidFill>
                  <a:srgbClr val="0052F6"/>
                </a:solidFill>
                <a:latin typeface="Comic Sans MS" panose="030F0702030302020204" pitchFamily="66" charset="0"/>
              </a:rPr>
              <a:t>vision</a:t>
            </a:r>
          </a:p>
        </p:txBody>
      </p:sp>
      <p:sp>
        <p:nvSpPr>
          <p:cNvPr id="3" name="object 3"/>
          <p:cNvSpPr txBox="1"/>
          <p:nvPr/>
        </p:nvSpPr>
        <p:spPr>
          <a:xfrm>
            <a:off x="800450" y="1766581"/>
            <a:ext cx="4010650" cy="4282519"/>
          </a:xfrm>
          <a:prstGeom prst="rect">
            <a:avLst/>
          </a:prstGeom>
        </p:spPr>
        <p:txBody>
          <a:bodyPr vert="horz" wrap="square" lIns="0" tIns="12700" rIns="0" bIns="0" rtlCol="0">
            <a:spAutoFit/>
          </a:bodyPr>
          <a:lstStyle/>
          <a:p>
            <a:pPr marL="558165" marR="5080" indent="-546100">
              <a:lnSpc>
                <a:spcPct val="114999"/>
              </a:lnSpc>
              <a:spcBef>
                <a:spcPts val="100"/>
              </a:spcBef>
              <a:buFont typeface="Arial" panose="020B0604020202020204" pitchFamily="34" charset="0"/>
              <a:buChar char="•"/>
              <a:tabLst>
                <a:tab pos="558165" algn="l"/>
              </a:tabLst>
            </a:pPr>
            <a:r>
              <a:rPr lang="en-US" sz="2400" spc="-10" dirty="0">
                <a:latin typeface="Comic Sans MS" panose="030F0702030302020204" pitchFamily="66" charset="0"/>
                <a:cs typeface="Arial"/>
              </a:rPr>
              <a:t>Use a pre-trained network; freeze previous layers</a:t>
            </a:r>
          </a:p>
          <a:p>
            <a:pPr marL="558165" marR="5080" indent="-546100">
              <a:lnSpc>
                <a:spcPct val="114999"/>
              </a:lnSpc>
              <a:spcBef>
                <a:spcPts val="100"/>
              </a:spcBef>
              <a:buFont typeface="Arial" panose="020B0604020202020204" pitchFamily="34" charset="0"/>
              <a:buChar char="•"/>
              <a:tabLst>
                <a:tab pos="558165" algn="l"/>
              </a:tabLst>
            </a:pPr>
            <a:endParaRPr lang="en-US" sz="2400" spc="-10" dirty="0">
              <a:latin typeface="Comic Sans MS" panose="030F0702030302020204" pitchFamily="66" charset="0"/>
              <a:cs typeface="Arial"/>
            </a:endParaRPr>
          </a:p>
          <a:p>
            <a:pPr marL="558165" marR="5080" indent="-546100">
              <a:lnSpc>
                <a:spcPct val="114999"/>
              </a:lnSpc>
              <a:spcBef>
                <a:spcPts val="100"/>
              </a:spcBef>
              <a:buFont typeface="Arial" panose="020B0604020202020204" pitchFamily="34" charset="0"/>
              <a:buChar char="•"/>
              <a:tabLst>
                <a:tab pos="558165" algn="l"/>
              </a:tabLst>
            </a:pPr>
            <a:r>
              <a:rPr lang="en-US" sz="2400" spc="-10" dirty="0">
                <a:latin typeface="Comic Sans MS" panose="030F0702030302020204" pitchFamily="66" charset="0"/>
                <a:cs typeface="Arial"/>
              </a:rPr>
              <a:t>Change only the last few layers</a:t>
            </a:r>
          </a:p>
          <a:p>
            <a:pPr marL="558165" marR="5080" indent="-546100">
              <a:lnSpc>
                <a:spcPct val="114999"/>
              </a:lnSpc>
              <a:spcBef>
                <a:spcPts val="100"/>
              </a:spcBef>
              <a:buFont typeface="Arial" panose="020B0604020202020204" pitchFamily="34" charset="0"/>
              <a:buChar char="•"/>
              <a:tabLst>
                <a:tab pos="558165" algn="l"/>
              </a:tabLst>
            </a:pPr>
            <a:endParaRPr lang="en-US" sz="2400" spc="-10" dirty="0">
              <a:latin typeface="Comic Sans MS" panose="030F0702030302020204" pitchFamily="66" charset="0"/>
              <a:cs typeface="Arial"/>
            </a:endParaRPr>
          </a:p>
          <a:p>
            <a:pPr marL="558165" marR="5080" indent="-546100">
              <a:lnSpc>
                <a:spcPct val="114999"/>
              </a:lnSpc>
              <a:spcBef>
                <a:spcPts val="100"/>
              </a:spcBef>
              <a:buFont typeface="Arial" panose="020B0604020202020204" pitchFamily="34" charset="0"/>
              <a:buChar char="•"/>
              <a:tabLst>
                <a:tab pos="558165" algn="l"/>
              </a:tabLst>
            </a:pPr>
            <a:r>
              <a:rPr lang="en-US" sz="2400" spc="-10" dirty="0">
                <a:latin typeface="Comic Sans MS" panose="030F0702030302020204" pitchFamily="66" charset="0"/>
                <a:cs typeface="Arial"/>
              </a:rPr>
              <a:t>Referred as a fine-tuning a pre-trained model</a:t>
            </a:r>
            <a:endParaRPr sz="2400" dirty="0">
              <a:latin typeface="Comic Sans MS" panose="030F0702030302020204" pitchFamily="66" charset="0"/>
              <a:cs typeface="Arial"/>
            </a:endParaRPr>
          </a:p>
        </p:txBody>
      </p:sp>
      <p:grpSp>
        <p:nvGrpSpPr>
          <p:cNvPr id="4" name="object 4"/>
          <p:cNvGrpSpPr/>
          <p:nvPr/>
        </p:nvGrpSpPr>
        <p:grpSpPr>
          <a:xfrm>
            <a:off x="5175874" y="1290000"/>
            <a:ext cx="6344285" cy="5452745"/>
            <a:chOff x="5175874" y="1290000"/>
            <a:chExt cx="6344285" cy="5452745"/>
          </a:xfrm>
        </p:grpSpPr>
        <p:pic>
          <p:nvPicPr>
            <p:cNvPr id="5" name="object 5"/>
            <p:cNvPicPr/>
            <p:nvPr/>
          </p:nvPicPr>
          <p:blipFill>
            <a:blip r:embed="rId2" cstate="print"/>
            <a:stretch>
              <a:fillRect/>
            </a:stretch>
          </p:blipFill>
          <p:spPr>
            <a:xfrm>
              <a:off x="7373675" y="1290000"/>
              <a:ext cx="4146036" cy="5452322"/>
            </a:xfrm>
            <a:prstGeom prst="rect">
              <a:avLst/>
            </a:prstGeom>
          </p:spPr>
        </p:pic>
        <p:sp>
          <p:nvSpPr>
            <p:cNvPr id="6" name="object 6"/>
            <p:cNvSpPr/>
            <p:nvPr/>
          </p:nvSpPr>
          <p:spPr>
            <a:xfrm>
              <a:off x="7192099" y="6049100"/>
              <a:ext cx="316865" cy="525145"/>
            </a:xfrm>
            <a:custGeom>
              <a:avLst/>
              <a:gdLst/>
              <a:ahLst/>
              <a:cxnLst/>
              <a:rect l="l" t="t" r="r" b="b"/>
              <a:pathLst>
                <a:path w="316865" h="525145">
                  <a:moveTo>
                    <a:pt x="263749" y="524699"/>
                  </a:moveTo>
                  <a:lnTo>
                    <a:pt x="52750" y="524699"/>
                  </a:lnTo>
                  <a:lnTo>
                    <a:pt x="32217" y="520554"/>
                  </a:lnTo>
                  <a:lnTo>
                    <a:pt x="15450" y="509249"/>
                  </a:lnTo>
                  <a:lnTo>
                    <a:pt x="4145" y="492481"/>
                  </a:lnTo>
                  <a:lnTo>
                    <a:pt x="0" y="471948"/>
                  </a:lnTo>
                  <a:lnTo>
                    <a:pt x="0" y="52751"/>
                  </a:lnTo>
                  <a:lnTo>
                    <a:pt x="4145" y="32218"/>
                  </a:lnTo>
                  <a:lnTo>
                    <a:pt x="15450" y="15450"/>
                  </a:lnTo>
                  <a:lnTo>
                    <a:pt x="32217" y="4145"/>
                  </a:lnTo>
                  <a:lnTo>
                    <a:pt x="52750" y="0"/>
                  </a:lnTo>
                  <a:lnTo>
                    <a:pt x="263749" y="0"/>
                  </a:lnTo>
                  <a:lnTo>
                    <a:pt x="301049" y="15450"/>
                  </a:lnTo>
                  <a:lnTo>
                    <a:pt x="316499" y="52751"/>
                  </a:lnTo>
                  <a:lnTo>
                    <a:pt x="316499" y="471948"/>
                  </a:lnTo>
                  <a:lnTo>
                    <a:pt x="312354" y="492481"/>
                  </a:lnTo>
                  <a:lnTo>
                    <a:pt x="301049" y="509249"/>
                  </a:lnTo>
                  <a:lnTo>
                    <a:pt x="284282" y="520554"/>
                  </a:lnTo>
                  <a:lnTo>
                    <a:pt x="263749" y="524699"/>
                  </a:lnTo>
                  <a:close/>
                </a:path>
              </a:pathLst>
            </a:custGeom>
            <a:solidFill>
              <a:srgbClr val="FFFFFF"/>
            </a:solidFill>
          </p:spPr>
          <p:txBody>
            <a:bodyPr wrap="square" lIns="0" tIns="0" rIns="0" bIns="0" rtlCol="0"/>
            <a:lstStyle/>
            <a:p>
              <a:endParaRPr/>
            </a:p>
          </p:txBody>
        </p:sp>
        <p:sp>
          <p:nvSpPr>
            <p:cNvPr id="7" name="object 7"/>
            <p:cNvSpPr/>
            <p:nvPr/>
          </p:nvSpPr>
          <p:spPr>
            <a:xfrm>
              <a:off x="7192099" y="6049100"/>
              <a:ext cx="316865" cy="525145"/>
            </a:xfrm>
            <a:custGeom>
              <a:avLst/>
              <a:gdLst/>
              <a:ahLst/>
              <a:cxnLst/>
              <a:rect l="l" t="t" r="r" b="b"/>
              <a:pathLst>
                <a:path w="316865" h="525145">
                  <a:moveTo>
                    <a:pt x="0" y="52751"/>
                  </a:moveTo>
                  <a:lnTo>
                    <a:pt x="4145" y="32218"/>
                  </a:lnTo>
                  <a:lnTo>
                    <a:pt x="15450" y="15450"/>
                  </a:lnTo>
                  <a:lnTo>
                    <a:pt x="32217" y="4145"/>
                  </a:lnTo>
                  <a:lnTo>
                    <a:pt x="52750" y="0"/>
                  </a:lnTo>
                  <a:lnTo>
                    <a:pt x="263749" y="0"/>
                  </a:lnTo>
                  <a:lnTo>
                    <a:pt x="301049" y="15450"/>
                  </a:lnTo>
                  <a:lnTo>
                    <a:pt x="316499" y="52751"/>
                  </a:lnTo>
                  <a:lnTo>
                    <a:pt x="316499" y="471948"/>
                  </a:lnTo>
                  <a:lnTo>
                    <a:pt x="312354" y="492481"/>
                  </a:lnTo>
                  <a:lnTo>
                    <a:pt x="301049" y="509249"/>
                  </a:lnTo>
                  <a:lnTo>
                    <a:pt x="284282" y="520554"/>
                  </a:lnTo>
                  <a:lnTo>
                    <a:pt x="263749" y="524699"/>
                  </a:lnTo>
                  <a:lnTo>
                    <a:pt x="52750" y="524699"/>
                  </a:lnTo>
                  <a:lnTo>
                    <a:pt x="32217" y="520554"/>
                  </a:lnTo>
                  <a:lnTo>
                    <a:pt x="15450" y="509249"/>
                  </a:lnTo>
                  <a:lnTo>
                    <a:pt x="4145" y="492481"/>
                  </a:lnTo>
                  <a:lnTo>
                    <a:pt x="0" y="471948"/>
                  </a:lnTo>
                  <a:lnTo>
                    <a:pt x="0" y="52751"/>
                  </a:lnTo>
                  <a:close/>
                </a:path>
              </a:pathLst>
            </a:custGeom>
            <a:ln w="9524">
              <a:solidFill>
                <a:srgbClr val="FFFFF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175874" y="2395481"/>
              <a:ext cx="2102500" cy="3249326"/>
            </a:xfrm>
            <a:prstGeom prst="rect">
              <a:avLst/>
            </a:prstGeom>
          </p:spPr>
        </p:pic>
      </p:grpSp>
      <p:sp>
        <p:nvSpPr>
          <p:cNvPr id="9" name="object 9"/>
          <p:cNvSpPr txBox="1"/>
          <p:nvPr/>
        </p:nvSpPr>
        <p:spPr>
          <a:xfrm>
            <a:off x="11717723" y="6376295"/>
            <a:ext cx="209550" cy="210185"/>
          </a:xfrm>
          <a:prstGeom prst="rect">
            <a:avLst/>
          </a:prstGeom>
        </p:spPr>
        <p:txBody>
          <a:bodyPr vert="horz" wrap="square" lIns="0" tIns="0" rIns="0" bIns="0" rtlCol="0">
            <a:spAutoFit/>
          </a:bodyPr>
          <a:lstStyle/>
          <a:p>
            <a:pPr marL="12700">
              <a:lnSpc>
                <a:spcPts val="1535"/>
              </a:lnSpc>
            </a:pPr>
            <a:r>
              <a:rPr sz="1300" spc="-25" dirty="0">
                <a:solidFill>
                  <a:srgbClr val="595959"/>
                </a:solidFill>
                <a:latin typeface="Arial"/>
                <a:cs typeface="Arial"/>
              </a:rPr>
              <a:t>29</a:t>
            </a:r>
            <a:endParaRPr sz="1300">
              <a:latin typeface="Arial"/>
              <a:cs typeface="Arial"/>
            </a:endParaRPr>
          </a:p>
        </p:txBody>
      </p:sp>
      <p:cxnSp>
        <p:nvCxnSpPr>
          <p:cNvPr id="10" name="Straight Connector 9">
            <a:extLst>
              <a:ext uri="{FF2B5EF4-FFF2-40B4-BE49-F238E27FC236}">
                <a16:creationId xmlns:a16="http://schemas.microsoft.com/office/drawing/2014/main" id="{2B8B0F4B-173A-D41E-88F2-7B46D4844DC3}"/>
              </a:ext>
            </a:extLst>
          </p:cNvPr>
          <p:cNvCxnSpPr/>
          <p:nvPr/>
        </p:nvCxnSpPr>
        <p:spPr>
          <a:xfrm>
            <a:off x="800450" y="1134536"/>
            <a:ext cx="1055335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41BC-DF7D-36C9-6C56-301608EB2835}"/>
              </a:ext>
            </a:extLst>
          </p:cNvPr>
          <p:cNvSpPr>
            <a:spLocks noGrp="1"/>
          </p:cNvSpPr>
          <p:nvPr>
            <p:ph type="title"/>
          </p:nvPr>
        </p:nvSpPr>
        <p:spPr/>
        <p:txBody>
          <a:bodyPr/>
          <a:lstStyle/>
          <a:p>
            <a:r>
              <a:rPr lang="en-US" dirty="0"/>
              <a:t>Some online resources</a:t>
            </a:r>
          </a:p>
        </p:txBody>
      </p:sp>
      <p:sp>
        <p:nvSpPr>
          <p:cNvPr id="3" name="Content Placeholder 2">
            <a:extLst>
              <a:ext uri="{FF2B5EF4-FFF2-40B4-BE49-F238E27FC236}">
                <a16:creationId xmlns:a16="http://schemas.microsoft.com/office/drawing/2014/main" id="{859DE9F7-2983-76DF-AEB7-CFA759B9E7EB}"/>
              </a:ext>
            </a:extLst>
          </p:cNvPr>
          <p:cNvSpPr>
            <a:spLocks noGrp="1"/>
          </p:cNvSpPr>
          <p:nvPr>
            <p:ph sz="quarter" idx="10"/>
          </p:nvPr>
        </p:nvSpPr>
        <p:spPr>
          <a:xfrm>
            <a:off x="631881" y="5076211"/>
            <a:ext cx="10399122" cy="758952"/>
          </a:xfrm>
        </p:spPr>
        <p:txBody>
          <a:bodyPr>
            <a:normAutofit/>
          </a:bodyPr>
          <a:lstStyle/>
          <a:p>
            <a:r>
              <a:rPr lang="en-US" sz="2000" dirty="0">
                <a:hlinkClick r:id="rId2"/>
              </a:rPr>
              <a:t>https://machinelearningmastery.com/learning-curves-for-diagnosing-machine-learning-model-performance/</a:t>
            </a:r>
            <a:endParaRPr lang="en-US" sz="2000" dirty="0"/>
          </a:p>
          <a:p>
            <a:endParaRPr lang="en-US" sz="2000" dirty="0"/>
          </a:p>
          <a:p>
            <a:endParaRPr lang="en-US" sz="2000" dirty="0"/>
          </a:p>
        </p:txBody>
      </p:sp>
      <p:sp>
        <p:nvSpPr>
          <p:cNvPr id="4" name="TextBox 3">
            <a:extLst>
              <a:ext uri="{FF2B5EF4-FFF2-40B4-BE49-F238E27FC236}">
                <a16:creationId xmlns:a16="http://schemas.microsoft.com/office/drawing/2014/main" id="{2EDC6B00-B2F6-8B37-CEA2-E1713F750EF8}"/>
              </a:ext>
            </a:extLst>
          </p:cNvPr>
          <p:cNvSpPr txBox="1"/>
          <p:nvPr/>
        </p:nvSpPr>
        <p:spPr>
          <a:xfrm>
            <a:off x="631881" y="1886917"/>
            <a:ext cx="10761784" cy="276998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rPr>
              <a:t>https://towardsdatascience.com/regularized-linear-regression-models-57bbdce90a8c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rPr>
              <a:t>https://towardsdatascience.com/regularized-linear-regression-models-44572e79a1b5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rPr>
              <a:t>https://towardsdatascience.com/regularized-linear-regression-models-dcf5aa662ab9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hlinkClick r:id="" action="ppaction://noaction"/>
              </a:rPr>
              <a:t>https://towardsdatascience.com/regularization-in-machine-learning-76441ddcf99a#:~:text=This%20is%20a%20form%20of,linear%20regression%20looks%20like%20this</a:t>
            </a: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5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5091-002D-B4E4-182B-45CA1E391A46}"/>
              </a:ext>
            </a:extLst>
          </p:cNvPr>
          <p:cNvSpPr>
            <a:spLocks noGrp="1"/>
          </p:cNvSpPr>
          <p:nvPr>
            <p:ph type="title"/>
          </p:nvPr>
        </p:nvSpPr>
        <p:spPr/>
        <p:txBody>
          <a:bodyPr/>
          <a:lstStyle/>
          <a:p>
            <a:r>
              <a:rPr lang="en-US" dirty="0"/>
              <a:t>Number one sins in model building</a:t>
            </a:r>
          </a:p>
        </p:txBody>
      </p:sp>
      <p:sp>
        <p:nvSpPr>
          <p:cNvPr id="3" name="Content Placeholder 2">
            <a:extLst>
              <a:ext uri="{FF2B5EF4-FFF2-40B4-BE49-F238E27FC236}">
                <a16:creationId xmlns:a16="http://schemas.microsoft.com/office/drawing/2014/main" id="{037E3F16-2C51-DE57-5324-FF0BE0737AC8}"/>
              </a:ext>
            </a:extLst>
          </p:cNvPr>
          <p:cNvSpPr>
            <a:spLocks noGrp="1"/>
          </p:cNvSpPr>
          <p:nvPr>
            <p:ph sz="quarter" idx="10"/>
          </p:nvPr>
        </p:nvSpPr>
        <p:spPr>
          <a:xfrm>
            <a:off x="1870174" y="2522739"/>
            <a:ext cx="8871514" cy="3033999"/>
          </a:xfrm>
        </p:spPr>
        <p:txBody>
          <a:bodyPr>
            <a:normAutofit/>
          </a:bodyPr>
          <a:lstStyle/>
          <a:p>
            <a:pPr marL="0" indent="0" algn="ctr">
              <a:buNone/>
            </a:pPr>
            <a:r>
              <a:rPr lang="en-US" sz="3200" dirty="0"/>
              <a:t>What is the most common mistake in model building?</a:t>
            </a:r>
          </a:p>
          <a:p>
            <a:pPr marL="0" indent="0" algn="ctr">
              <a:buNone/>
            </a:pPr>
            <a:endParaRPr lang="en-US" sz="3200" dirty="0"/>
          </a:p>
          <a:p>
            <a:pPr marL="0" indent="0" algn="ctr">
              <a:buNone/>
            </a:pPr>
            <a:r>
              <a:rPr lang="en-US" sz="3200" dirty="0"/>
              <a:t>Overfitting</a:t>
            </a:r>
          </a:p>
          <a:p>
            <a:pPr marL="0" indent="0" algn="ctr">
              <a:buNone/>
            </a:pPr>
            <a:endParaRPr lang="en-US" sz="2800" dirty="0"/>
          </a:p>
        </p:txBody>
      </p:sp>
    </p:spTree>
    <p:extLst>
      <p:ext uri="{BB962C8B-B14F-4D97-AF65-F5344CB8AC3E}">
        <p14:creationId xmlns:p14="http://schemas.microsoft.com/office/powerpoint/2010/main" val="213579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5091-002D-B4E4-182B-45CA1E391A46}"/>
              </a:ext>
            </a:extLst>
          </p:cNvPr>
          <p:cNvSpPr>
            <a:spLocks noGrp="1"/>
          </p:cNvSpPr>
          <p:nvPr>
            <p:ph type="title"/>
          </p:nvPr>
        </p:nvSpPr>
        <p:spPr/>
        <p:txBody>
          <a:bodyPr/>
          <a:lstStyle/>
          <a:p>
            <a:r>
              <a:rPr lang="en-US" dirty="0"/>
              <a:t>Number one sins in model building</a:t>
            </a:r>
          </a:p>
        </p:txBody>
      </p:sp>
      <p:sp>
        <p:nvSpPr>
          <p:cNvPr id="3" name="Content Placeholder 2">
            <a:extLst>
              <a:ext uri="{FF2B5EF4-FFF2-40B4-BE49-F238E27FC236}">
                <a16:creationId xmlns:a16="http://schemas.microsoft.com/office/drawing/2014/main" id="{037E3F16-2C51-DE57-5324-FF0BE0737AC8}"/>
              </a:ext>
            </a:extLst>
          </p:cNvPr>
          <p:cNvSpPr>
            <a:spLocks noGrp="1"/>
          </p:cNvSpPr>
          <p:nvPr>
            <p:ph sz="quarter" idx="10"/>
          </p:nvPr>
        </p:nvSpPr>
        <p:spPr>
          <a:xfrm>
            <a:off x="1327563" y="2100708"/>
            <a:ext cx="8871514" cy="3787626"/>
          </a:xfrm>
        </p:spPr>
        <p:txBody>
          <a:bodyPr>
            <a:normAutofit/>
          </a:bodyPr>
          <a:lstStyle/>
          <a:p>
            <a:pPr marL="0" indent="0" algn="ctr">
              <a:buNone/>
            </a:pPr>
            <a:r>
              <a:rPr lang="en-US" sz="3200" dirty="0"/>
              <a:t>What is overfitting?</a:t>
            </a:r>
          </a:p>
          <a:p>
            <a:pPr marL="0" indent="0" algn="ctr">
              <a:buNone/>
            </a:pPr>
            <a:endParaRPr lang="en-US" sz="2800" dirty="0"/>
          </a:p>
        </p:txBody>
      </p:sp>
    </p:spTree>
    <p:extLst>
      <p:ext uri="{BB962C8B-B14F-4D97-AF65-F5344CB8AC3E}">
        <p14:creationId xmlns:p14="http://schemas.microsoft.com/office/powerpoint/2010/main" val="319509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5091-002D-B4E4-182B-45CA1E391A46}"/>
              </a:ext>
            </a:extLst>
          </p:cNvPr>
          <p:cNvSpPr>
            <a:spLocks noGrp="1"/>
          </p:cNvSpPr>
          <p:nvPr>
            <p:ph type="title"/>
          </p:nvPr>
        </p:nvSpPr>
        <p:spPr/>
        <p:txBody>
          <a:bodyPr/>
          <a:lstStyle/>
          <a:p>
            <a:r>
              <a:rPr lang="en-US" dirty="0"/>
              <a:t>Number one sins in model building</a:t>
            </a:r>
          </a:p>
        </p:txBody>
      </p:sp>
      <p:sp>
        <p:nvSpPr>
          <p:cNvPr id="3" name="Content Placeholder 2">
            <a:extLst>
              <a:ext uri="{FF2B5EF4-FFF2-40B4-BE49-F238E27FC236}">
                <a16:creationId xmlns:a16="http://schemas.microsoft.com/office/drawing/2014/main" id="{037E3F16-2C51-DE57-5324-FF0BE0737AC8}"/>
              </a:ext>
            </a:extLst>
          </p:cNvPr>
          <p:cNvSpPr>
            <a:spLocks noGrp="1"/>
          </p:cNvSpPr>
          <p:nvPr>
            <p:ph sz="quarter" idx="10"/>
          </p:nvPr>
        </p:nvSpPr>
        <p:spPr>
          <a:xfrm>
            <a:off x="1327563" y="2100708"/>
            <a:ext cx="8871514" cy="3787626"/>
          </a:xfrm>
        </p:spPr>
        <p:txBody>
          <a:bodyPr>
            <a:normAutofit lnSpcReduction="10000"/>
          </a:bodyPr>
          <a:lstStyle/>
          <a:p>
            <a:pPr marL="0" indent="0" algn="ctr">
              <a:buNone/>
            </a:pPr>
            <a:r>
              <a:rPr lang="en-US" sz="3200" dirty="0"/>
              <a:t>What is overfitting?</a:t>
            </a:r>
          </a:p>
          <a:p>
            <a:pPr marL="0" indent="0" algn="ctr">
              <a:buNone/>
            </a:pPr>
            <a:endParaRPr lang="en-US" sz="3200" dirty="0"/>
          </a:p>
          <a:p>
            <a:pPr marL="0" indent="0">
              <a:buNone/>
            </a:pPr>
            <a:r>
              <a:rPr lang="en-US" sz="2800" dirty="0"/>
              <a:t>Build a model that try to fit the training datasets too much that makes the model fail to generalize to unseen data. </a:t>
            </a:r>
          </a:p>
          <a:p>
            <a:pPr marL="0" indent="0">
              <a:buNone/>
            </a:pPr>
            <a:endParaRPr lang="en-US" sz="2800" dirty="0"/>
          </a:p>
          <a:p>
            <a:pPr marL="0" indent="0">
              <a:buNone/>
            </a:pPr>
            <a:r>
              <a:rPr lang="en-US" sz="2800" dirty="0"/>
              <a:t>Data always contains noise on top of the real signal. An overfitted model pay too much attention to the noise in the training datasets.</a:t>
            </a:r>
          </a:p>
          <a:p>
            <a:pPr marL="0" indent="0" algn="ctr">
              <a:buNone/>
            </a:pPr>
            <a:endParaRPr lang="en-US" sz="2800" dirty="0"/>
          </a:p>
        </p:txBody>
      </p:sp>
    </p:spTree>
    <p:extLst>
      <p:ext uri="{BB962C8B-B14F-4D97-AF65-F5344CB8AC3E}">
        <p14:creationId xmlns:p14="http://schemas.microsoft.com/office/powerpoint/2010/main" val="406367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FB73-FF7B-9719-B65C-FE99F11C55F9}"/>
              </a:ext>
            </a:extLst>
          </p:cNvPr>
          <p:cNvSpPr>
            <a:spLocks noGrp="1"/>
          </p:cNvSpPr>
          <p:nvPr>
            <p:ph type="title"/>
          </p:nvPr>
        </p:nvSpPr>
        <p:spPr/>
        <p:txBody>
          <a:bodyPr/>
          <a:lstStyle/>
          <a:p>
            <a:r>
              <a:rPr lang="en-US" dirty="0"/>
              <a:t>Generalization</a:t>
            </a:r>
          </a:p>
        </p:txBody>
      </p:sp>
      <p:grpSp>
        <p:nvGrpSpPr>
          <p:cNvPr id="4" name="object 4">
            <a:extLst>
              <a:ext uri="{FF2B5EF4-FFF2-40B4-BE49-F238E27FC236}">
                <a16:creationId xmlns:a16="http://schemas.microsoft.com/office/drawing/2014/main" id="{BE087909-35DC-5F8F-F1D2-D9F8E4E704A2}"/>
              </a:ext>
            </a:extLst>
          </p:cNvPr>
          <p:cNvGrpSpPr/>
          <p:nvPr/>
        </p:nvGrpSpPr>
        <p:grpSpPr>
          <a:xfrm>
            <a:off x="7392079" y="1924439"/>
            <a:ext cx="4112260" cy="3809365"/>
            <a:chOff x="7641106" y="1238639"/>
            <a:chExt cx="4112260" cy="3809365"/>
          </a:xfrm>
        </p:grpSpPr>
        <p:pic>
          <p:nvPicPr>
            <p:cNvPr id="5" name="object 5">
              <a:extLst>
                <a:ext uri="{FF2B5EF4-FFF2-40B4-BE49-F238E27FC236}">
                  <a16:creationId xmlns:a16="http://schemas.microsoft.com/office/drawing/2014/main" id="{E642BC05-ABB9-4295-E9E9-321935453893}"/>
                </a:ext>
              </a:extLst>
            </p:cNvPr>
            <p:cNvPicPr/>
            <p:nvPr/>
          </p:nvPicPr>
          <p:blipFill>
            <a:blip r:embed="rId2" cstate="print"/>
            <a:stretch>
              <a:fillRect/>
            </a:stretch>
          </p:blipFill>
          <p:spPr>
            <a:xfrm>
              <a:off x="7645868" y="1243402"/>
              <a:ext cx="4102386" cy="3797299"/>
            </a:xfrm>
            <a:prstGeom prst="rect">
              <a:avLst/>
            </a:prstGeom>
          </p:spPr>
        </p:pic>
        <p:sp>
          <p:nvSpPr>
            <p:cNvPr id="6" name="object 6">
              <a:extLst>
                <a:ext uri="{FF2B5EF4-FFF2-40B4-BE49-F238E27FC236}">
                  <a16:creationId xmlns:a16="http://schemas.microsoft.com/office/drawing/2014/main" id="{74ECC827-E124-1E7D-359A-F29B38292238}"/>
                </a:ext>
              </a:extLst>
            </p:cNvPr>
            <p:cNvSpPr/>
            <p:nvPr/>
          </p:nvSpPr>
          <p:spPr>
            <a:xfrm>
              <a:off x="7645868" y="1243402"/>
              <a:ext cx="4102735" cy="3799840"/>
            </a:xfrm>
            <a:custGeom>
              <a:avLst/>
              <a:gdLst/>
              <a:ahLst/>
              <a:cxnLst/>
              <a:rect l="l" t="t" r="r" b="b"/>
              <a:pathLst>
                <a:path w="4102734" h="3799840">
                  <a:moveTo>
                    <a:pt x="373242" y="1250969"/>
                  </a:moveTo>
                  <a:lnTo>
                    <a:pt x="369038" y="1199955"/>
                  </a:lnTo>
                  <a:lnTo>
                    <a:pt x="367407" y="1149131"/>
                  </a:lnTo>
                  <a:lnTo>
                    <a:pt x="368302" y="1098628"/>
                  </a:lnTo>
                  <a:lnTo>
                    <a:pt x="371675" y="1048580"/>
                  </a:lnTo>
                  <a:lnTo>
                    <a:pt x="377479" y="999119"/>
                  </a:lnTo>
                  <a:lnTo>
                    <a:pt x="385667" y="950377"/>
                  </a:lnTo>
                  <a:lnTo>
                    <a:pt x="396191" y="902486"/>
                  </a:lnTo>
                  <a:lnTo>
                    <a:pt x="409003" y="855580"/>
                  </a:lnTo>
                  <a:lnTo>
                    <a:pt x="424057" y="809789"/>
                  </a:lnTo>
                  <a:lnTo>
                    <a:pt x="441305" y="765248"/>
                  </a:lnTo>
                  <a:lnTo>
                    <a:pt x="460700" y="722087"/>
                  </a:lnTo>
                  <a:lnTo>
                    <a:pt x="482195" y="680441"/>
                  </a:lnTo>
                  <a:lnTo>
                    <a:pt x="505741" y="640440"/>
                  </a:lnTo>
                  <a:lnTo>
                    <a:pt x="531292" y="602218"/>
                  </a:lnTo>
                  <a:lnTo>
                    <a:pt x="558801" y="565906"/>
                  </a:lnTo>
                  <a:lnTo>
                    <a:pt x="588219" y="531638"/>
                  </a:lnTo>
                  <a:lnTo>
                    <a:pt x="619500" y="499545"/>
                  </a:lnTo>
                  <a:lnTo>
                    <a:pt x="652597" y="469761"/>
                  </a:lnTo>
                  <a:lnTo>
                    <a:pt x="691506" y="439499"/>
                  </a:lnTo>
                  <a:lnTo>
                    <a:pt x="731651" y="413037"/>
                  </a:lnTo>
                  <a:lnTo>
                    <a:pt x="772868" y="390380"/>
                  </a:lnTo>
                  <a:lnTo>
                    <a:pt x="814992" y="371536"/>
                  </a:lnTo>
                  <a:lnTo>
                    <a:pt x="857860" y="356509"/>
                  </a:lnTo>
                  <a:lnTo>
                    <a:pt x="901308" y="345306"/>
                  </a:lnTo>
                  <a:lnTo>
                    <a:pt x="945173" y="337932"/>
                  </a:lnTo>
                  <a:lnTo>
                    <a:pt x="989289" y="334395"/>
                  </a:lnTo>
                  <a:lnTo>
                    <a:pt x="1033494" y="334699"/>
                  </a:lnTo>
                  <a:lnTo>
                    <a:pt x="1077623" y="338850"/>
                  </a:lnTo>
                  <a:lnTo>
                    <a:pt x="1121513" y="346856"/>
                  </a:lnTo>
                  <a:lnTo>
                    <a:pt x="1165000" y="358721"/>
                  </a:lnTo>
                  <a:lnTo>
                    <a:pt x="1207920" y="374452"/>
                  </a:lnTo>
                  <a:lnTo>
                    <a:pt x="1250108" y="394055"/>
                  </a:lnTo>
                  <a:lnTo>
                    <a:pt x="1291402" y="417535"/>
                  </a:lnTo>
                  <a:lnTo>
                    <a:pt x="1331637" y="444900"/>
                  </a:lnTo>
                  <a:lnTo>
                    <a:pt x="1353578" y="397710"/>
                  </a:lnTo>
                  <a:lnTo>
                    <a:pt x="1378416" y="353422"/>
                  </a:lnTo>
                  <a:lnTo>
                    <a:pt x="1405964" y="312205"/>
                  </a:lnTo>
                  <a:lnTo>
                    <a:pt x="1436036" y="274225"/>
                  </a:lnTo>
                  <a:lnTo>
                    <a:pt x="1468444" y="239651"/>
                  </a:lnTo>
                  <a:lnTo>
                    <a:pt x="1503001" y="208650"/>
                  </a:lnTo>
                  <a:lnTo>
                    <a:pt x="1539521" y="181389"/>
                  </a:lnTo>
                  <a:lnTo>
                    <a:pt x="1577817" y="158038"/>
                  </a:lnTo>
                  <a:lnTo>
                    <a:pt x="1617700" y="138763"/>
                  </a:lnTo>
                  <a:lnTo>
                    <a:pt x="1658986" y="123732"/>
                  </a:lnTo>
                  <a:lnTo>
                    <a:pt x="1701486" y="113112"/>
                  </a:lnTo>
                  <a:lnTo>
                    <a:pt x="1748853" y="106778"/>
                  </a:lnTo>
                  <a:lnTo>
                    <a:pt x="1796060" y="106082"/>
                  </a:lnTo>
                  <a:lnTo>
                    <a:pt x="1842818" y="110906"/>
                  </a:lnTo>
                  <a:lnTo>
                    <a:pt x="1888836" y="121131"/>
                  </a:lnTo>
                  <a:lnTo>
                    <a:pt x="1933823" y="136640"/>
                  </a:lnTo>
                  <a:lnTo>
                    <a:pt x="1977490" y="157313"/>
                  </a:lnTo>
                  <a:lnTo>
                    <a:pt x="2019545" y="183032"/>
                  </a:lnTo>
                  <a:lnTo>
                    <a:pt x="2059699" y="213679"/>
                  </a:lnTo>
                  <a:lnTo>
                    <a:pt x="2097660" y="249134"/>
                  </a:lnTo>
                  <a:lnTo>
                    <a:pt x="2133139" y="289280"/>
                  </a:lnTo>
                  <a:lnTo>
                    <a:pt x="2154083" y="242453"/>
                  </a:lnTo>
                  <a:lnTo>
                    <a:pt x="2178450" y="199037"/>
                  </a:lnTo>
                  <a:lnTo>
                    <a:pt x="2205972" y="159263"/>
                  </a:lnTo>
                  <a:lnTo>
                    <a:pt x="2236383" y="123362"/>
                  </a:lnTo>
                  <a:lnTo>
                    <a:pt x="2269416" y="91565"/>
                  </a:lnTo>
                  <a:lnTo>
                    <a:pt x="2304804" y="64103"/>
                  </a:lnTo>
                  <a:lnTo>
                    <a:pt x="2342281" y="41208"/>
                  </a:lnTo>
                  <a:lnTo>
                    <a:pt x="2381579" y="23110"/>
                  </a:lnTo>
                  <a:lnTo>
                    <a:pt x="2422433" y="10040"/>
                  </a:lnTo>
                  <a:lnTo>
                    <a:pt x="2464574" y="2229"/>
                  </a:lnTo>
                  <a:lnTo>
                    <a:pt x="2511832" y="0"/>
                  </a:lnTo>
                  <a:lnTo>
                    <a:pt x="2558451" y="4502"/>
                  </a:lnTo>
                  <a:lnTo>
                    <a:pt x="2604027" y="15511"/>
                  </a:lnTo>
                  <a:lnTo>
                    <a:pt x="2648152" y="32803"/>
                  </a:lnTo>
                  <a:lnTo>
                    <a:pt x="2690419" y="56154"/>
                  </a:lnTo>
                  <a:lnTo>
                    <a:pt x="2730423" y="85338"/>
                  </a:lnTo>
                  <a:lnTo>
                    <a:pt x="2767756" y="120132"/>
                  </a:lnTo>
                  <a:lnTo>
                    <a:pt x="2802013" y="160309"/>
                  </a:lnTo>
                  <a:lnTo>
                    <a:pt x="2832786" y="205647"/>
                  </a:lnTo>
                  <a:lnTo>
                    <a:pt x="2862982" y="164928"/>
                  </a:lnTo>
                  <a:lnTo>
                    <a:pt x="2895741" y="128447"/>
                  </a:lnTo>
                  <a:lnTo>
                    <a:pt x="2930788" y="96313"/>
                  </a:lnTo>
                  <a:lnTo>
                    <a:pt x="2967848" y="68634"/>
                  </a:lnTo>
                  <a:lnTo>
                    <a:pt x="3006644" y="45519"/>
                  </a:lnTo>
                  <a:lnTo>
                    <a:pt x="3046901" y="27075"/>
                  </a:lnTo>
                  <a:lnTo>
                    <a:pt x="3088344" y="13411"/>
                  </a:lnTo>
                  <a:lnTo>
                    <a:pt x="3130697" y="4635"/>
                  </a:lnTo>
                  <a:lnTo>
                    <a:pt x="3173685" y="856"/>
                  </a:lnTo>
                  <a:lnTo>
                    <a:pt x="3217031" y="2182"/>
                  </a:lnTo>
                  <a:lnTo>
                    <a:pt x="3260460" y="8720"/>
                  </a:lnTo>
                  <a:lnTo>
                    <a:pt x="3303697" y="20581"/>
                  </a:lnTo>
                  <a:lnTo>
                    <a:pt x="3345835" y="37590"/>
                  </a:lnTo>
                  <a:lnTo>
                    <a:pt x="3386021" y="59326"/>
                  </a:lnTo>
                  <a:lnTo>
                    <a:pt x="3424060" y="85521"/>
                  </a:lnTo>
                  <a:lnTo>
                    <a:pt x="3459755" y="115908"/>
                  </a:lnTo>
                  <a:lnTo>
                    <a:pt x="3492913" y="150218"/>
                  </a:lnTo>
                  <a:lnTo>
                    <a:pt x="3523337" y="188184"/>
                  </a:lnTo>
                  <a:lnTo>
                    <a:pt x="3550833" y="229539"/>
                  </a:lnTo>
                  <a:lnTo>
                    <a:pt x="3575204" y="274015"/>
                  </a:lnTo>
                  <a:lnTo>
                    <a:pt x="3596255" y="321344"/>
                  </a:lnTo>
                  <a:lnTo>
                    <a:pt x="3613792" y="371260"/>
                  </a:lnTo>
                  <a:lnTo>
                    <a:pt x="3627618" y="423494"/>
                  </a:lnTo>
                  <a:lnTo>
                    <a:pt x="3637538" y="477778"/>
                  </a:lnTo>
                  <a:lnTo>
                    <a:pt x="3679174" y="494583"/>
                  </a:lnTo>
                  <a:lnTo>
                    <a:pt x="3719213" y="515695"/>
                  </a:lnTo>
                  <a:lnTo>
                    <a:pt x="3757471" y="540923"/>
                  </a:lnTo>
                  <a:lnTo>
                    <a:pt x="3793766" y="570076"/>
                  </a:lnTo>
                  <a:lnTo>
                    <a:pt x="3827917" y="602961"/>
                  </a:lnTo>
                  <a:lnTo>
                    <a:pt x="3859740" y="639387"/>
                  </a:lnTo>
                  <a:lnTo>
                    <a:pt x="3889053" y="679162"/>
                  </a:lnTo>
                  <a:lnTo>
                    <a:pt x="3915674" y="722095"/>
                  </a:lnTo>
                  <a:lnTo>
                    <a:pt x="3939420" y="767994"/>
                  </a:lnTo>
                  <a:lnTo>
                    <a:pt x="3960110" y="816668"/>
                  </a:lnTo>
                  <a:lnTo>
                    <a:pt x="3975979" y="862744"/>
                  </a:lnTo>
                  <a:lnTo>
                    <a:pt x="3988857" y="909920"/>
                  </a:lnTo>
                  <a:lnTo>
                    <a:pt x="3998741" y="957968"/>
                  </a:lnTo>
                  <a:lnTo>
                    <a:pt x="4005626" y="1006665"/>
                  </a:lnTo>
                  <a:lnTo>
                    <a:pt x="4009508" y="1055785"/>
                  </a:lnTo>
                  <a:lnTo>
                    <a:pt x="4010383" y="1105103"/>
                  </a:lnTo>
                  <a:lnTo>
                    <a:pt x="4008247" y="1154394"/>
                  </a:lnTo>
                  <a:lnTo>
                    <a:pt x="4003097" y="1203432"/>
                  </a:lnTo>
                  <a:lnTo>
                    <a:pt x="3994927" y="1251993"/>
                  </a:lnTo>
                  <a:lnTo>
                    <a:pt x="3983735" y="1299851"/>
                  </a:lnTo>
                  <a:lnTo>
                    <a:pt x="3969516" y="1346780"/>
                  </a:lnTo>
                  <a:lnTo>
                    <a:pt x="3992952" y="1387862"/>
                  </a:lnTo>
                  <a:lnTo>
                    <a:pt x="4014161" y="1430383"/>
                  </a:lnTo>
                  <a:lnTo>
                    <a:pt x="4033129" y="1474203"/>
                  </a:lnTo>
                  <a:lnTo>
                    <a:pt x="4049840" y="1519184"/>
                  </a:lnTo>
                  <a:lnTo>
                    <a:pt x="4064280" y="1565186"/>
                  </a:lnTo>
                  <a:lnTo>
                    <a:pt x="4076433" y="1612073"/>
                  </a:lnTo>
                  <a:lnTo>
                    <a:pt x="4086285" y="1659703"/>
                  </a:lnTo>
                  <a:lnTo>
                    <a:pt x="4093821" y="1707940"/>
                  </a:lnTo>
                  <a:lnTo>
                    <a:pt x="4099027" y="1756644"/>
                  </a:lnTo>
                  <a:lnTo>
                    <a:pt x="4101886" y="1805676"/>
                  </a:lnTo>
                  <a:lnTo>
                    <a:pt x="4102386" y="1854898"/>
                  </a:lnTo>
                  <a:lnTo>
                    <a:pt x="4100510" y="1904171"/>
                  </a:lnTo>
                  <a:lnTo>
                    <a:pt x="4096244" y="1953355"/>
                  </a:lnTo>
                  <a:lnTo>
                    <a:pt x="4089573" y="2002314"/>
                  </a:lnTo>
                  <a:lnTo>
                    <a:pt x="4080482" y="2050907"/>
                  </a:lnTo>
                  <a:lnTo>
                    <a:pt x="4068957" y="2098996"/>
                  </a:lnTo>
                  <a:lnTo>
                    <a:pt x="4054982" y="2146442"/>
                  </a:lnTo>
                  <a:lnTo>
                    <a:pt x="4036362" y="2198740"/>
                  </a:lnTo>
                  <a:lnTo>
                    <a:pt x="4015049" y="2248840"/>
                  </a:lnTo>
                  <a:lnTo>
                    <a:pt x="3991171" y="2296617"/>
                  </a:lnTo>
                  <a:lnTo>
                    <a:pt x="3964854" y="2341945"/>
                  </a:lnTo>
                  <a:lnTo>
                    <a:pt x="3936227" y="2384698"/>
                  </a:lnTo>
                  <a:lnTo>
                    <a:pt x="3905417" y="2424752"/>
                  </a:lnTo>
                  <a:lnTo>
                    <a:pt x="3872550" y="2461980"/>
                  </a:lnTo>
                  <a:lnTo>
                    <a:pt x="3837755" y="2496258"/>
                  </a:lnTo>
                  <a:lnTo>
                    <a:pt x="3801158" y="2527460"/>
                  </a:lnTo>
                  <a:lnTo>
                    <a:pt x="3762887" y="2555460"/>
                  </a:lnTo>
                  <a:lnTo>
                    <a:pt x="3723069" y="2580134"/>
                  </a:lnTo>
                  <a:lnTo>
                    <a:pt x="3681832" y="2601355"/>
                  </a:lnTo>
                  <a:lnTo>
                    <a:pt x="3639303" y="2618998"/>
                  </a:lnTo>
                  <a:lnTo>
                    <a:pt x="3595608" y="2632938"/>
                  </a:lnTo>
                  <a:lnTo>
                    <a:pt x="3550877" y="2643050"/>
                  </a:lnTo>
                  <a:lnTo>
                    <a:pt x="3548909" y="2696355"/>
                  </a:lnTo>
                  <a:lnTo>
                    <a:pt x="3543752" y="2748835"/>
                  </a:lnTo>
                  <a:lnTo>
                    <a:pt x="3535496" y="2800295"/>
                  </a:lnTo>
                  <a:lnTo>
                    <a:pt x="3524234" y="2850543"/>
                  </a:lnTo>
                  <a:lnTo>
                    <a:pt x="3510056" y="2899385"/>
                  </a:lnTo>
                  <a:lnTo>
                    <a:pt x="3493054" y="2946627"/>
                  </a:lnTo>
                  <a:lnTo>
                    <a:pt x="3473321" y="2992076"/>
                  </a:lnTo>
                  <a:lnTo>
                    <a:pt x="3450948" y="3035537"/>
                  </a:lnTo>
                  <a:lnTo>
                    <a:pt x="3426026" y="3076818"/>
                  </a:lnTo>
                  <a:lnTo>
                    <a:pt x="3398648" y="3115724"/>
                  </a:lnTo>
                  <a:lnTo>
                    <a:pt x="3368905" y="3152063"/>
                  </a:lnTo>
                  <a:lnTo>
                    <a:pt x="3336888" y="3185640"/>
                  </a:lnTo>
                  <a:lnTo>
                    <a:pt x="3302690" y="3216261"/>
                  </a:lnTo>
                  <a:lnTo>
                    <a:pt x="3266403" y="3243734"/>
                  </a:lnTo>
                  <a:lnTo>
                    <a:pt x="3225592" y="3269284"/>
                  </a:lnTo>
                  <a:lnTo>
                    <a:pt x="3183652" y="3290297"/>
                  </a:lnTo>
                  <a:lnTo>
                    <a:pt x="3140807" y="3306780"/>
                  </a:lnTo>
                  <a:lnTo>
                    <a:pt x="3097280" y="3318743"/>
                  </a:lnTo>
                  <a:lnTo>
                    <a:pt x="3053293" y="3326192"/>
                  </a:lnTo>
                  <a:lnTo>
                    <a:pt x="3009071" y="3329135"/>
                  </a:lnTo>
                  <a:lnTo>
                    <a:pt x="2964837" y="3327580"/>
                  </a:lnTo>
                  <a:lnTo>
                    <a:pt x="2920813" y="3321536"/>
                  </a:lnTo>
                  <a:lnTo>
                    <a:pt x="2877224" y="3311009"/>
                  </a:lnTo>
                  <a:lnTo>
                    <a:pt x="2834293" y="3296008"/>
                  </a:lnTo>
                  <a:lnTo>
                    <a:pt x="2792243" y="3276541"/>
                  </a:lnTo>
                  <a:lnTo>
                    <a:pt x="2751297" y="3252615"/>
                  </a:lnTo>
                  <a:lnTo>
                    <a:pt x="2711679" y="3224239"/>
                  </a:lnTo>
                  <a:lnTo>
                    <a:pt x="2697681" y="3276316"/>
                  </a:lnTo>
                  <a:lnTo>
                    <a:pt x="2681086" y="3326632"/>
                  </a:lnTo>
                  <a:lnTo>
                    <a:pt x="2662000" y="3375070"/>
                  </a:lnTo>
                  <a:lnTo>
                    <a:pt x="2640530" y="3421513"/>
                  </a:lnTo>
                  <a:lnTo>
                    <a:pt x="2616783" y="3465847"/>
                  </a:lnTo>
                  <a:lnTo>
                    <a:pt x="2590865" y="3507953"/>
                  </a:lnTo>
                  <a:lnTo>
                    <a:pt x="2562883" y="3547716"/>
                  </a:lnTo>
                  <a:lnTo>
                    <a:pt x="2532943" y="3585019"/>
                  </a:lnTo>
                  <a:lnTo>
                    <a:pt x="2501153" y="3619746"/>
                  </a:lnTo>
                  <a:lnTo>
                    <a:pt x="2467618" y="3651780"/>
                  </a:lnTo>
                  <a:lnTo>
                    <a:pt x="2432444" y="3681005"/>
                  </a:lnTo>
                  <a:lnTo>
                    <a:pt x="2395740" y="3707305"/>
                  </a:lnTo>
                  <a:lnTo>
                    <a:pt x="2357611" y="3730562"/>
                  </a:lnTo>
                  <a:lnTo>
                    <a:pt x="2318163" y="3750662"/>
                  </a:lnTo>
                  <a:lnTo>
                    <a:pt x="2277504" y="3767486"/>
                  </a:lnTo>
                  <a:lnTo>
                    <a:pt x="2235740" y="3780920"/>
                  </a:lnTo>
                  <a:lnTo>
                    <a:pt x="2192978" y="3790845"/>
                  </a:lnTo>
                  <a:lnTo>
                    <a:pt x="2147087" y="3797359"/>
                  </a:lnTo>
                  <a:lnTo>
                    <a:pt x="2101372" y="3799674"/>
                  </a:lnTo>
                  <a:lnTo>
                    <a:pt x="2055989" y="3797878"/>
                  </a:lnTo>
                  <a:lnTo>
                    <a:pt x="2011092" y="3792056"/>
                  </a:lnTo>
                  <a:lnTo>
                    <a:pt x="1966834" y="3782296"/>
                  </a:lnTo>
                  <a:lnTo>
                    <a:pt x="1923371" y="3768683"/>
                  </a:lnTo>
                  <a:lnTo>
                    <a:pt x="1880857" y="3751305"/>
                  </a:lnTo>
                  <a:lnTo>
                    <a:pt x="1839446" y="3730248"/>
                  </a:lnTo>
                  <a:lnTo>
                    <a:pt x="1799293" y="3705598"/>
                  </a:lnTo>
                  <a:lnTo>
                    <a:pt x="1760551" y="3677443"/>
                  </a:lnTo>
                  <a:lnTo>
                    <a:pt x="1723377" y="3645867"/>
                  </a:lnTo>
                  <a:lnTo>
                    <a:pt x="1687923" y="3610959"/>
                  </a:lnTo>
                  <a:lnTo>
                    <a:pt x="1654344" y="3572805"/>
                  </a:lnTo>
                  <a:lnTo>
                    <a:pt x="1622795" y="3531490"/>
                  </a:lnTo>
                  <a:lnTo>
                    <a:pt x="1593431" y="3487102"/>
                  </a:lnTo>
                  <a:lnTo>
                    <a:pt x="1566405" y="3439728"/>
                  </a:lnTo>
                  <a:lnTo>
                    <a:pt x="1523553" y="3469916"/>
                  </a:lnTo>
                  <a:lnTo>
                    <a:pt x="1479454" y="3496267"/>
                  </a:lnTo>
                  <a:lnTo>
                    <a:pt x="1434267" y="3518751"/>
                  </a:lnTo>
                  <a:lnTo>
                    <a:pt x="1388150" y="3537340"/>
                  </a:lnTo>
                  <a:lnTo>
                    <a:pt x="1341262" y="3552005"/>
                  </a:lnTo>
                  <a:lnTo>
                    <a:pt x="1293762" y="3562716"/>
                  </a:lnTo>
                  <a:lnTo>
                    <a:pt x="1245808" y="3569445"/>
                  </a:lnTo>
                  <a:lnTo>
                    <a:pt x="1197559" y="3572162"/>
                  </a:lnTo>
                  <a:lnTo>
                    <a:pt x="1149172" y="3570839"/>
                  </a:lnTo>
                  <a:lnTo>
                    <a:pt x="1100808" y="3565447"/>
                  </a:lnTo>
                  <a:lnTo>
                    <a:pt x="1052624" y="3555957"/>
                  </a:lnTo>
                  <a:lnTo>
                    <a:pt x="1004778" y="3542340"/>
                  </a:lnTo>
                  <a:lnTo>
                    <a:pt x="961332" y="3526195"/>
                  </a:lnTo>
                  <a:lnTo>
                    <a:pt x="918979" y="3506794"/>
                  </a:lnTo>
                  <a:lnTo>
                    <a:pt x="877820" y="3484233"/>
                  </a:lnTo>
                  <a:lnTo>
                    <a:pt x="837955" y="3458609"/>
                  </a:lnTo>
                  <a:lnTo>
                    <a:pt x="799484" y="3430018"/>
                  </a:lnTo>
                  <a:lnTo>
                    <a:pt x="762507" y="3398559"/>
                  </a:lnTo>
                  <a:lnTo>
                    <a:pt x="727124" y="3364326"/>
                  </a:lnTo>
                  <a:lnTo>
                    <a:pt x="693435" y="3327419"/>
                  </a:lnTo>
                  <a:lnTo>
                    <a:pt x="661541" y="3287932"/>
                  </a:lnTo>
                  <a:lnTo>
                    <a:pt x="631541" y="3245964"/>
                  </a:lnTo>
                  <a:lnTo>
                    <a:pt x="603536" y="3201610"/>
                  </a:lnTo>
                  <a:lnTo>
                    <a:pt x="577626" y="3154969"/>
                  </a:lnTo>
                  <a:lnTo>
                    <a:pt x="553911" y="3106136"/>
                  </a:lnTo>
                  <a:lnTo>
                    <a:pt x="510979" y="3109654"/>
                  </a:lnTo>
                  <a:lnTo>
                    <a:pt x="468573" y="3107609"/>
                  </a:lnTo>
                  <a:lnTo>
                    <a:pt x="426979" y="3100195"/>
                  </a:lnTo>
                  <a:lnTo>
                    <a:pt x="386485" y="3087607"/>
                  </a:lnTo>
                  <a:lnTo>
                    <a:pt x="347378" y="3070037"/>
                  </a:lnTo>
                  <a:lnTo>
                    <a:pt x="309945" y="3047681"/>
                  </a:lnTo>
                  <a:lnTo>
                    <a:pt x="274473" y="3020733"/>
                  </a:lnTo>
                  <a:lnTo>
                    <a:pt x="241251" y="2989387"/>
                  </a:lnTo>
                  <a:lnTo>
                    <a:pt x="210564" y="2953838"/>
                  </a:lnTo>
                  <a:lnTo>
                    <a:pt x="182700" y="2914279"/>
                  </a:lnTo>
                  <a:lnTo>
                    <a:pt x="157946" y="2870904"/>
                  </a:lnTo>
                  <a:lnTo>
                    <a:pt x="136591" y="2823909"/>
                  </a:lnTo>
                  <a:lnTo>
                    <a:pt x="120394" y="2778248"/>
                  </a:lnTo>
                  <a:lnTo>
                    <a:pt x="107891" y="2731460"/>
                  </a:lnTo>
                  <a:lnTo>
                    <a:pt x="99047" y="2683865"/>
                  </a:lnTo>
                  <a:lnTo>
                    <a:pt x="93825" y="2635781"/>
                  </a:lnTo>
                  <a:lnTo>
                    <a:pt x="92189" y="2587529"/>
                  </a:lnTo>
                  <a:lnTo>
                    <a:pt x="94102" y="2539429"/>
                  </a:lnTo>
                  <a:lnTo>
                    <a:pt x="99527" y="2491799"/>
                  </a:lnTo>
                  <a:lnTo>
                    <a:pt x="108429" y="2444958"/>
                  </a:lnTo>
                  <a:lnTo>
                    <a:pt x="120771" y="2399228"/>
                  </a:lnTo>
                  <a:lnTo>
                    <a:pt x="136516" y="2354926"/>
                  </a:lnTo>
                  <a:lnTo>
                    <a:pt x="155628" y="2312372"/>
                  </a:lnTo>
                  <a:lnTo>
                    <a:pt x="178072" y="2271887"/>
                  </a:lnTo>
                  <a:lnTo>
                    <a:pt x="203810" y="2233788"/>
                  </a:lnTo>
                  <a:lnTo>
                    <a:pt x="169677" y="2205486"/>
                  </a:lnTo>
                  <a:lnTo>
                    <a:pt x="138331" y="2173514"/>
                  </a:lnTo>
                  <a:lnTo>
                    <a:pt x="109882" y="2138196"/>
                  </a:lnTo>
                  <a:lnTo>
                    <a:pt x="84441" y="2099854"/>
                  </a:lnTo>
                  <a:lnTo>
                    <a:pt x="62122" y="2058812"/>
                  </a:lnTo>
                  <a:lnTo>
                    <a:pt x="43035" y="2015391"/>
                  </a:lnTo>
                  <a:lnTo>
                    <a:pt x="27292" y="1969916"/>
                  </a:lnTo>
                  <a:lnTo>
                    <a:pt x="15006" y="1922708"/>
                  </a:lnTo>
                  <a:lnTo>
                    <a:pt x="6287" y="1874091"/>
                  </a:lnTo>
                  <a:lnTo>
                    <a:pt x="1248" y="1824387"/>
                  </a:lnTo>
                  <a:lnTo>
                    <a:pt x="0" y="1773919"/>
                  </a:lnTo>
                  <a:lnTo>
                    <a:pt x="2655" y="1723010"/>
                  </a:lnTo>
                  <a:lnTo>
                    <a:pt x="9324" y="1671983"/>
                  </a:lnTo>
                  <a:lnTo>
                    <a:pt x="20964" y="1617968"/>
                  </a:lnTo>
                  <a:lnTo>
                    <a:pt x="36827" y="1566578"/>
                  </a:lnTo>
                  <a:lnTo>
                    <a:pt x="56649" y="1518112"/>
                  </a:lnTo>
                  <a:lnTo>
                    <a:pt x="80168" y="1472868"/>
                  </a:lnTo>
                  <a:lnTo>
                    <a:pt x="107120" y="1431146"/>
                  </a:lnTo>
                  <a:lnTo>
                    <a:pt x="137242" y="1393244"/>
                  </a:lnTo>
                  <a:lnTo>
                    <a:pt x="170270" y="1359461"/>
                  </a:lnTo>
                  <a:lnTo>
                    <a:pt x="205941" y="1330097"/>
                  </a:lnTo>
                  <a:lnTo>
                    <a:pt x="243992" y="1305450"/>
                  </a:lnTo>
                  <a:lnTo>
                    <a:pt x="284159" y="1285818"/>
                  </a:lnTo>
                  <a:lnTo>
                    <a:pt x="326180" y="1271502"/>
                  </a:lnTo>
                  <a:lnTo>
                    <a:pt x="369790" y="1262799"/>
                  </a:lnTo>
                  <a:lnTo>
                    <a:pt x="373242" y="1250969"/>
                  </a:lnTo>
                  <a:close/>
                </a:path>
              </a:pathLst>
            </a:custGeom>
            <a:ln w="9524">
              <a:solidFill>
                <a:srgbClr val="93C47D"/>
              </a:solidFill>
            </a:ln>
          </p:spPr>
          <p:txBody>
            <a:bodyPr wrap="square" lIns="0" tIns="0" rIns="0" bIns="0" rtlCol="0"/>
            <a:lstStyle/>
            <a:p>
              <a:endParaRPr/>
            </a:p>
          </p:txBody>
        </p:sp>
        <p:pic>
          <p:nvPicPr>
            <p:cNvPr id="7" name="object 7">
              <a:extLst>
                <a:ext uri="{FF2B5EF4-FFF2-40B4-BE49-F238E27FC236}">
                  <a16:creationId xmlns:a16="http://schemas.microsoft.com/office/drawing/2014/main" id="{E5BC4910-A405-6E70-1DED-2E1425F12DE0}"/>
                </a:ext>
              </a:extLst>
            </p:cNvPr>
            <p:cNvPicPr/>
            <p:nvPr/>
          </p:nvPicPr>
          <p:blipFill>
            <a:blip r:embed="rId3" cstate="print"/>
            <a:stretch>
              <a:fillRect/>
            </a:stretch>
          </p:blipFill>
          <p:spPr>
            <a:xfrm>
              <a:off x="7844959" y="3472406"/>
              <a:ext cx="249771" cy="80666"/>
            </a:xfrm>
            <a:prstGeom prst="rect">
              <a:avLst/>
            </a:prstGeom>
          </p:spPr>
        </p:pic>
        <p:sp>
          <p:nvSpPr>
            <p:cNvPr id="8" name="object 8">
              <a:extLst>
                <a:ext uri="{FF2B5EF4-FFF2-40B4-BE49-F238E27FC236}">
                  <a16:creationId xmlns:a16="http://schemas.microsoft.com/office/drawing/2014/main" id="{BE734342-45B0-3793-105E-E7D054F68740}"/>
                </a:ext>
              </a:extLst>
            </p:cNvPr>
            <p:cNvSpPr/>
            <p:nvPr/>
          </p:nvSpPr>
          <p:spPr>
            <a:xfrm>
              <a:off x="8019111" y="1449060"/>
              <a:ext cx="3596640" cy="3234055"/>
            </a:xfrm>
            <a:custGeom>
              <a:avLst/>
              <a:gdLst/>
              <a:ahLst/>
              <a:cxnLst/>
              <a:rect l="l" t="t" r="r" b="b"/>
              <a:pathLst>
                <a:path w="3596640" h="3234054">
                  <a:moveTo>
                    <a:pt x="180674" y="2900475"/>
                  </a:moveTo>
                  <a:lnTo>
                    <a:pt x="207568" y="2895370"/>
                  </a:lnTo>
                  <a:lnTo>
                    <a:pt x="234108" y="2888060"/>
                  </a:lnTo>
                  <a:lnTo>
                    <a:pt x="260210" y="2878573"/>
                  </a:lnTo>
                  <a:lnTo>
                    <a:pt x="285787" y="2866937"/>
                  </a:lnTo>
                </a:path>
                <a:path w="3596640" h="3234054">
                  <a:moveTo>
                    <a:pt x="1193118" y="3234053"/>
                  </a:moveTo>
                  <a:lnTo>
                    <a:pt x="1174878" y="3197453"/>
                  </a:lnTo>
                  <a:lnTo>
                    <a:pt x="1158220" y="3159701"/>
                  </a:lnTo>
                  <a:lnTo>
                    <a:pt x="1143177" y="3120878"/>
                  </a:lnTo>
                  <a:lnTo>
                    <a:pt x="1129783" y="3081066"/>
                  </a:lnTo>
                </a:path>
                <a:path w="3596640" h="3234054">
                  <a:moveTo>
                    <a:pt x="2338436" y="3018555"/>
                  </a:moveTo>
                  <a:lnTo>
                    <a:pt x="2347383" y="2977266"/>
                  </a:lnTo>
                  <a:lnTo>
                    <a:pt x="2354589" y="2935467"/>
                  </a:lnTo>
                  <a:lnTo>
                    <a:pt x="2360040" y="2893245"/>
                  </a:lnTo>
                  <a:lnTo>
                    <a:pt x="2363725" y="2850687"/>
                  </a:lnTo>
                </a:path>
                <a:path w="3596640" h="3234054">
                  <a:moveTo>
                    <a:pt x="3177602" y="2437387"/>
                  </a:moveTo>
                  <a:lnTo>
                    <a:pt x="3176335" y="2384404"/>
                  </a:lnTo>
                  <a:lnTo>
                    <a:pt x="3171914" y="2332208"/>
                  </a:lnTo>
                  <a:lnTo>
                    <a:pt x="3164433" y="2280984"/>
                  </a:lnTo>
                  <a:lnTo>
                    <a:pt x="3153982" y="2230919"/>
                  </a:lnTo>
                  <a:lnTo>
                    <a:pt x="3140653" y="2182200"/>
                  </a:lnTo>
                  <a:lnTo>
                    <a:pt x="3124537" y="2135012"/>
                  </a:lnTo>
                  <a:lnTo>
                    <a:pt x="3105727" y="2089543"/>
                  </a:lnTo>
                  <a:lnTo>
                    <a:pt x="3084314" y="2045978"/>
                  </a:lnTo>
                  <a:lnTo>
                    <a:pt x="3060389" y="2004504"/>
                  </a:lnTo>
                  <a:lnTo>
                    <a:pt x="3034045" y="1965307"/>
                  </a:lnTo>
                  <a:lnTo>
                    <a:pt x="3005372" y="1928573"/>
                  </a:lnTo>
                  <a:lnTo>
                    <a:pt x="2974463" y="1894490"/>
                  </a:lnTo>
                  <a:lnTo>
                    <a:pt x="2941408" y="1863243"/>
                  </a:lnTo>
                  <a:lnTo>
                    <a:pt x="2906300" y="1835019"/>
                  </a:lnTo>
                  <a:lnTo>
                    <a:pt x="2869230" y="1810004"/>
                  </a:lnTo>
                </a:path>
                <a:path w="3596640" h="3234054">
                  <a:moveTo>
                    <a:pt x="3596237" y="1141145"/>
                  </a:moveTo>
                  <a:lnTo>
                    <a:pt x="3575849" y="1194328"/>
                  </a:lnTo>
                  <a:lnTo>
                    <a:pt x="3551747" y="1244748"/>
                  </a:lnTo>
                  <a:lnTo>
                    <a:pt x="3524108" y="1292102"/>
                  </a:lnTo>
                  <a:lnTo>
                    <a:pt x="3493109" y="1336086"/>
                  </a:lnTo>
                  <a:lnTo>
                    <a:pt x="3458926" y="1376399"/>
                  </a:lnTo>
                </a:path>
                <a:path w="3596640" h="3234054">
                  <a:moveTo>
                    <a:pt x="3264288" y="272120"/>
                  </a:moveTo>
                  <a:lnTo>
                    <a:pt x="3267694" y="299707"/>
                  </a:lnTo>
                  <a:lnTo>
                    <a:pt x="3270039" y="327452"/>
                  </a:lnTo>
                  <a:lnTo>
                    <a:pt x="3271322" y="355307"/>
                  </a:lnTo>
                  <a:lnTo>
                    <a:pt x="3271538" y="383223"/>
                  </a:lnTo>
                </a:path>
                <a:path w="3596640" h="3234054">
                  <a:moveTo>
                    <a:pt x="2459549" y="0"/>
                  </a:moveTo>
                  <a:lnTo>
                    <a:pt x="2438942" y="32948"/>
                  </a:lnTo>
                  <a:lnTo>
                    <a:pt x="2420303" y="67639"/>
                  </a:lnTo>
                  <a:lnTo>
                    <a:pt x="2403702" y="103933"/>
                  </a:lnTo>
                  <a:lnTo>
                    <a:pt x="2389207" y="141691"/>
                  </a:lnTo>
                </a:path>
                <a:path w="3596640" h="3234054">
                  <a:moveTo>
                    <a:pt x="1759896" y="83614"/>
                  </a:moveTo>
                  <a:lnTo>
                    <a:pt x="1749134" y="113116"/>
                  </a:lnTo>
                  <a:lnTo>
                    <a:pt x="1739852" y="143375"/>
                  </a:lnTo>
                  <a:lnTo>
                    <a:pt x="1732074" y="174304"/>
                  </a:lnTo>
                  <a:lnTo>
                    <a:pt x="1725827" y="205812"/>
                  </a:lnTo>
                </a:path>
                <a:path w="3596640" h="3234054">
                  <a:moveTo>
                    <a:pt x="958383" y="239237"/>
                  </a:moveTo>
                  <a:lnTo>
                    <a:pt x="991301" y="265292"/>
                  </a:lnTo>
                  <a:lnTo>
                    <a:pt x="1022878" y="293790"/>
                  </a:lnTo>
                  <a:lnTo>
                    <a:pt x="1053028" y="324650"/>
                  </a:lnTo>
                  <a:lnTo>
                    <a:pt x="1081666" y="357790"/>
                  </a:lnTo>
                </a:path>
                <a:path w="3596640" h="3234054">
                  <a:moveTo>
                    <a:pt x="0" y="1045310"/>
                  </a:moveTo>
                  <a:lnTo>
                    <a:pt x="3908" y="1076877"/>
                  </a:lnTo>
                  <a:lnTo>
                    <a:pt x="8801" y="1108213"/>
                  </a:lnTo>
                  <a:lnTo>
                    <a:pt x="14672" y="1139280"/>
                  </a:lnTo>
                  <a:lnTo>
                    <a:pt x="21514" y="1170042"/>
                  </a:lnTo>
                </a:path>
              </a:pathLst>
            </a:custGeom>
            <a:ln w="9524">
              <a:solidFill>
                <a:srgbClr val="93C47D"/>
              </a:solidFill>
            </a:ln>
          </p:spPr>
          <p:txBody>
            <a:bodyPr wrap="square" lIns="0" tIns="0" rIns="0" bIns="0" rtlCol="0"/>
            <a:lstStyle/>
            <a:p>
              <a:endParaRPr/>
            </a:p>
          </p:txBody>
        </p:sp>
        <p:sp>
          <p:nvSpPr>
            <p:cNvPr id="9" name="object 9">
              <a:extLst>
                <a:ext uri="{FF2B5EF4-FFF2-40B4-BE49-F238E27FC236}">
                  <a16:creationId xmlns:a16="http://schemas.microsoft.com/office/drawing/2014/main" id="{EBEF9750-0AF3-C259-AA46-30E2C4A24E07}"/>
                </a:ext>
              </a:extLst>
            </p:cNvPr>
            <p:cNvSpPr/>
            <p:nvPr/>
          </p:nvSpPr>
          <p:spPr>
            <a:xfrm>
              <a:off x="8968149" y="3481749"/>
              <a:ext cx="1494790" cy="844550"/>
            </a:xfrm>
            <a:custGeom>
              <a:avLst/>
              <a:gdLst/>
              <a:ahLst/>
              <a:cxnLst/>
              <a:rect l="l" t="t" r="r" b="b"/>
              <a:pathLst>
                <a:path w="1494790" h="844550">
                  <a:moveTo>
                    <a:pt x="747299" y="844199"/>
                  </a:moveTo>
                  <a:lnTo>
                    <a:pt x="686009" y="842800"/>
                  </a:lnTo>
                  <a:lnTo>
                    <a:pt x="626084" y="838675"/>
                  </a:lnTo>
                  <a:lnTo>
                    <a:pt x="567715" y="831932"/>
                  </a:lnTo>
                  <a:lnTo>
                    <a:pt x="511095" y="822681"/>
                  </a:lnTo>
                  <a:lnTo>
                    <a:pt x="456417" y="811029"/>
                  </a:lnTo>
                  <a:lnTo>
                    <a:pt x="403872" y="797085"/>
                  </a:lnTo>
                  <a:lnTo>
                    <a:pt x="353654" y="780959"/>
                  </a:lnTo>
                  <a:lnTo>
                    <a:pt x="305954" y="762759"/>
                  </a:lnTo>
                  <a:lnTo>
                    <a:pt x="260965" y="742593"/>
                  </a:lnTo>
                  <a:lnTo>
                    <a:pt x="218879" y="720569"/>
                  </a:lnTo>
                  <a:lnTo>
                    <a:pt x="179888" y="696798"/>
                  </a:lnTo>
                  <a:lnTo>
                    <a:pt x="144185" y="671386"/>
                  </a:lnTo>
                  <a:lnTo>
                    <a:pt x="111962" y="644444"/>
                  </a:lnTo>
                  <a:lnTo>
                    <a:pt x="83412" y="616079"/>
                  </a:lnTo>
                  <a:lnTo>
                    <a:pt x="58726" y="586400"/>
                  </a:lnTo>
                  <a:lnTo>
                    <a:pt x="21718" y="523535"/>
                  </a:lnTo>
                  <a:lnTo>
                    <a:pt x="2477" y="456718"/>
                  </a:lnTo>
                  <a:lnTo>
                    <a:pt x="0" y="422099"/>
                  </a:lnTo>
                  <a:lnTo>
                    <a:pt x="2477" y="387481"/>
                  </a:lnTo>
                  <a:lnTo>
                    <a:pt x="21718" y="320664"/>
                  </a:lnTo>
                  <a:lnTo>
                    <a:pt x="58726" y="257799"/>
                  </a:lnTo>
                  <a:lnTo>
                    <a:pt x="83412" y="228120"/>
                  </a:lnTo>
                  <a:lnTo>
                    <a:pt x="111962" y="199755"/>
                  </a:lnTo>
                  <a:lnTo>
                    <a:pt x="144185" y="172813"/>
                  </a:lnTo>
                  <a:lnTo>
                    <a:pt x="179888" y="147401"/>
                  </a:lnTo>
                  <a:lnTo>
                    <a:pt x="218879" y="123630"/>
                  </a:lnTo>
                  <a:lnTo>
                    <a:pt x="260965" y="101606"/>
                  </a:lnTo>
                  <a:lnTo>
                    <a:pt x="305954" y="81440"/>
                  </a:lnTo>
                  <a:lnTo>
                    <a:pt x="353654" y="63240"/>
                  </a:lnTo>
                  <a:lnTo>
                    <a:pt x="403872" y="47114"/>
                  </a:lnTo>
                  <a:lnTo>
                    <a:pt x="456417" y="33170"/>
                  </a:lnTo>
                  <a:lnTo>
                    <a:pt x="511095" y="21518"/>
                  </a:lnTo>
                  <a:lnTo>
                    <a:pt x="567715" y="12267"/>
                  </a:lnTo>
                  <a:lnTo>
                    <a:pt x="626084" y="5524"/>
                  </a:lnTo>
                  <a:lnTo>
                    <a:pt x="686009" y="1399"/>
                  </a:lnTo>
                  <a:lnTo>
                    <a:pt x="747299" y="0"/>
                  </a:lnTo>
                  <a:lnTo>
                    <a:pt x="808590" y="1399"/>
                  </a:lnTo>
                  <a:lnTo>
                    <a:pt x="868515" y="5524"/>
                  </a:lnTo>
                  <a:lnTo>
                    <a:pt x="926884" y="12267"/>
                  </a:lnTo>
                  <a:lnTo>
                    <a:pt x="983504" y="21518"/>
                  </a:lnTo>
                  <a:lnTo>
                    <a:pt x="1038182" y="33170"/>
                  </a:lnTo>
                  <a:lnTo>
                    <a:pt x="1090727" y="47114"/>
                  </a:lnTo>
                  <a:lnTo>
                    <a:pt x="1140945" y="63240"/>
                  </a:lnTo>
                  <a:lnTo>
                    <a:pt x="1188645" y="81440"/>
                  </a:lnTo>
                  <a:lnTo>
                    <a:pt x="1233634" y="101606"/>
                  </a:lnTo>
                  <a:lnTo>
                    <a:pt x="1275720" y="123630"/>
                  </a:lnTo>
                  <a:lnTo>
                    <a:pt x="1314711" y="147401"/>
                  </a:lnTo>
                  <a:lnTo>
                    <a:pt x="1350414" y="172813"/>
                  </a:lnTo>
                  <a:lnTo>
                    <a:pt x="1382637" y="199755"/>
                  </a:lnTo>
                  <a:lnTo>
                    <a:pt x="1411187" y="228120"/>
                  </a:lnTo>
                  <a:lnTo>
                    <a:pt x="1435873" y="257799"/>
                  </a:lnTo>
                  <a:lnTo>
                    <a:pt x="1472881" y="320664"/>
                  </a:lnTo>
                  <a:lnTo>
                    <a:pt x="1492122" y="387481"/>
                  </a:lnTo>
                  <a:lnTo>
                    <a:pt x="1494599" y="422099"/>
                  </a:lnTo>
                  <a:lnTo>
                    <a:pt x="1492122" y="456718"/>
                  </a:lnTo>
                  <a:lnTo>
                    <a:pt x="1472881" y="523535"/>
                  </a:lnTo>
                  <a:lnTo>
                    <a:pt x="1435873" y="586400"/>
                  </a:lnTo>
                  <a:lnTo>
                    <a:pt x="1411187" y="616079"/>
                  </a:lnTo>
                  <a:lnTo>
                    <a:pt x="1382637" y="644444"/>
                  </a:lnTo>
                  <a:lnTo>
                    <a:pt x="1350414" y="671386"/>
                  </a:lnTo>
                  <a:lnTo>
                    <a:pt x="1314711" y="696798"/>
                  </a:lnTo>
                  <a:lnTo>
                    <a:pt x="1275720" y="720569"/>
                  </a:lnTo>
                  <a:lnTo>
                    <a:pt x="1233634" y="742593"/>
                  </a:lnTo>
                  <a:lnTo>
                    <a:pt x="1188645" y="762759"/>
                  </a:lnTo>
                  <a:lnTo>
                    <a:pt x="1140945" y="780959"/>
                  </a:lnTo>
                  <a:lnTo>
                    <a:pt x="1090727" y="797085"/>
                  </a:lnTo>
                  <a:lnTo>
                    <a:pt x="1038182" y="811029"/>
                  </a:lnTo>
                  <a:lnTo>
                    <a:pt x="983504" y="822681"/>
                  </a:lnTo>
                  <a:lnTo>
                    <a:pt x="926884" y="831932"/>
                  </a:lnTo>
                  <a:lnTo>
                    <a:pt x="868515" y="838675"/>
                  </a:lnTo>
                  <a:lnTo>
                    <a:pt x="808590" y="842800"/>
                  </a:lnTo>
                  <a:lnTo>
                    <a:pt x="747299" y="844199"/>
                  </a:lnTo>
                  <a:close/>
                </a:path>
              </a:pathLst>
            </a:custGeom>
            <a:solidFill>
              <a:srgbClr val="EEEEEE"/>
            </a:solidFill>
          </p:spPr>
          <p:txBody>
            <a:bodyPr wrap="square" lIns="0" tIns="0" rIns="0" bIns="0" rtlCol="0"/>
            <a:lstStyle/>
            <a:p>
              <a:endParaRPr/>
            </a:p>
          </p:txBody>
        </p:sp>
        <p:sp>
          <p:nvSpPr>
            <p:cNvPr id="10" name="object 10">
              <a:extLst>
                <a:ext uri="{FF2B5EF4-FFF2-40B4-BE49-F238E27FC236}">
                  <a16:creationId xmlns:a16="http://schemas.microsoft.com/office/drawing/2014/main" id="{9F436FC7-5508-1661-9CD6-E6E9089EE4AF}"/>
                </a:ext>
              </a:extLst>
            </p:cNvPr>
            <p:cNvSpPr/>
            <p:nvPr/>
          </p:nvSpPr>
          <p:spPr>
            <a:xfrm>
              <a:off x="8968149" y="3481749"/>
              <a:ext cx="1494790" cy="844550"/>
            </a:xfrm>
            <a:custGeom>
              <a:avLst/>
              <a:gdLst/>
              <a:ahLst/>
              <a:cxnLst/>
              <a:rect l="l" t="t" r="r" b="b"/>
              <a:pathLst>
                <a:path w="1494790" h="844550">
                  <a:moveTo>
                    <a:pt x="0" y="422099"/>
                  </a:moveTo>
                  <a:lnTo>
                    <a:pt x="2477" y="387481"/>
                  </a:lnTo>
                  <a:lnTo>
                    <a:pt x="9780" y="353633"/>
                  </a:lnTo>
                  <a:lnTo>
                    <a:pt x="38097" y="288683"/>
                  </a:lnTo>
                  <a:lnTo>
                    <a:pt x="83412" y="228120"/>
                  </a:lnTo>
                  <a:lnTo>
                    <a:pt x="111962" y="199755"/>
                  </a:lnTo>
                  <a:lnTo>
                    <a:pt x="144185" y="172813"/>
                  </a:lnTo>
                  <a:lnTo>
                    <a:pt x="179888" y="147401"/>
                  </a:lnTo>
                  <a:lnTo>
                    <a:pt x="218879" y="123630"/>
                  </a:lnTo>
                  <a:lnTo>
                    <a:pt x="260965" y="101606"/>
                  </a:lnTo>
                  <a:lnTo>
                    <a:pt x="305954" y="81440"/>
                  </a:lnTo>
                  <a:lnTo>
                    <a:pt x="353654" y="63240"/>
                  </a:lnTo>
                  <a:lnTo>
                    <a:pt x="403872" y="47114"/>
                  </a:lnTo>
                  <a:lnTo>
                    <a:pt x="456417" y="33170"/>
                  </a:lnTo>
                  <a:lnTo>
                    <a:pt x="511095" y="21518"/>
                  </a:lnTo>
                  <a:lnTo>
                    <a:pt x="567715" y="12267"/>
                  </a:lnTo>
                  <a:lnTo>
                    <a:pt x="626084" y="5524"/>
                  </a:lnTo>
                  <a:lnTo>
                    <a:pt x="686009" y="1399"/>
                  </a:lnTo>
                  <a:lnTo>
                    <a:pt x="747299" y="0"/>
                  </a:lnTo>
                  <a:lnTo>
                    <a:pt x="808590" y="1399"/>
                  </a:lnTo>
                  <a:lnTo>
                    <a:pt x="868515" y="5524"/>
                  </a:lnTo>
                  <a:lnTo>
                    <a:pt x="926884" y="12267"/>
                  </a:lnTo>
                  <a:lnTo>
                    <a:pt x="983504" y="21518"/>
                  </a:lnTo>
                  <a:lnTo>
                    <a:pt x="1038182" y="33170"/>
                  </a:lnTo>
                  <a:lnTo>
                    <a:pt x="1090727" y="47114"/>
                  </a:lnTo>
                  <a:lnTo>
                    <a:pt x="1140945" y="63240"/>
                  </a:lnTo>
                  <a:lnTo>
                    <a:pt x="1188645" y="81440"/>
                  </a:lnTo>
                  <a:lnTo>
                    <a:pt x="1233634" y="101606"/>
                  </a:lnTo>
                  <a:lnTo>
                    <a:pt x="1275720" y="123630"/>
                  </a:lnTo>
                  <a:lnTo>
                    <a:pt x="1314711" y="147401"/>
                  </a:lnTo>
                  <a:lnTo>
                    <a:pt x="1350414" y="172813"/>
                  </a:lnTo>
                  <a:lnTo>
                    <a:pt x="1382637" y="199755"/>
                  </a:lnTo>
                  <a:lnTo>
                    <a:pt x="1411187" y="228120"/>
                  </a:lnTo>
                  <a:lnTo>
                    <a:pt x="1435873" y="257799"/>
                  </a:lnTo>
                  <a:lnTo>
                    <a:pt x="1472881" y="320664"/>
                  </a:lnTo>
                  <a:lnTo>
                    <a:pt x="1492122" y="387481"/>
                  </a:lnTo>
                  <a:lnTo>
                    <a:pt x="1494599" y="422099"/>
                  </a:lnTo>
                  <a:lnTo>
                    <a:pt x="1484819" y="490566"/>
                  </a:lnTo>
                  <a:lnTo>
                    <a:pt x="1456502" y="555516"/>
                  </a:lnTo>
                  <a:lnTo>
                    <a:pt x="1411187" y="616079"/>
                  </a:lnTo>
                  <a:lnTo>
                    <a:pt x="1382637" y="644444"/>
                  </a:lnTo>
                  <a:lnTo>
                    <a:pt x="1350414" y="671386"/>
                  </a:lnTo>
                  <a:lnTo>
                    <a:pt x="1314711" y="696798"/>
                  </a:lnTo>
                  <a:lnTo>
                    <a:pt x="1275720" y="720569"/>
                  </a:lnTo>
                  <a:lnTo>
                    <a:pt x="1233634" y="742593"/>
                  </a:lnTo>
                  <a:lnTo>
                    <a:pt x="1188645" y="762759"/>
                  </a:lnTo>
                  <a:lnTo>
                    <a:pt x="1140945" y="780959"/>
                  </a:lnTo>
                  <a:lnTo>
                    <a:pt x="1090727" y="797085"/>
                  </a:lnTo>
                  <a:lnTo>
                    <a:pt x="1038182" y="811029"/>
                  </a:lnTo>
                  <a:lnTo>
                    <a:pt x="983504" y="822681"/>
                  </a:lnTo>
                  <a:lnTo>
                    <a:pt x="926884" y="831932"/>
                  </a:lnTo>
                  <a:lnTo>
                    <a:pt x="868515" y="838675"/>
                  </a:lnTo>
                  <a:lnTo>
                    <a:pt x="808590" y="842800"/>
                  </a:lnTo>
                  <a:lnTo>
                    <a:pt x="747299" y="844199"/>
                  </a:lnTo>
                  <a:lnTo>
                    <a:pt x="686009" y="842800"/>
                  </a:lnTo>
                  <a:lnTo>
                    <a:pt x="626084" y="838675"/>
                  </a:lnTo>
                  <a:lnTo>
                    <a:pt x="567715" y="831932"/>
                  </a:lnTo>
                  <a:lnTo>
                    <a:pt x="511095" y="822681"/>
                  </a:lnTo>
                  <a:lnTo>
                    <a:pt x="456417" y="811029"/>
                  </a:lnTo>
                  <a:lnTo>
                    <a:pt x="403872" y="797085"/>
                  </a:lnTo>
                  <a:lnTo>
                    <a:pt x="353654" y="780959"/>
                  </a:lnTo>
                  <a:lnTo>
                    <a:pt x="305954" y="762759"/>
                  </a:lnTo>
                  <a:lnTo>
                    <a:pt x="260965" y="742593"/>
                  </a:lnTo>
                  <a:lnTo>
                    <a:pt x="218879" y="720569"/>
                  </a:lnTo>
                  <a:lnTo>
                    <a:pt x="179888" y="696798"/>
                  </a:lnTo>
                  <a:lnTo>
                    <a:pt x="144185" y="671386"/>
                  </a:lnTo>
                  <a:lnTo>
                    <a:pt x="111962" y="644444"/>
                  </a:lnTo>
                  <a:lnTo>
                    <a:pt x="83412" y="616079"/>
                  </a:lnTo>
                  <a:lnTo>
                    <a:pt x="58726" y="586400"/>
                  </a:lnTo>
                  <a:lnTo>
                    <a:pt x="21718" y="523535"/>
                  </a:lnTo>
                  <a:lnTo>
                    <a:pt x="2477" y="456718"/>
                  </a:lnTo>
                  <a:lnTo>
                    <a:pt x="0" y="422099"/>
                  </a:lnTo>
                  <a:close/>
                </a:path>
              </a:pathLst>
            </a:custGeom>
            <a:ln w="9524">
              <a:solidFill>
                <a:srgbClr val="FFFFFF"/>
              </a:solidFill>
            </a:ln>
          </p:spPr>
          <p:txBody>
            <a:bodyPr wrap="square" lIns="0" tIns="0" rIns="0" bIns="0" rtlCol="0"/>
            <a:lstStyle/>
            <a:p>
              <a:endParaRPr/>
            </a:p>
          </p:txBody>
        </p:sp>
      </p:grpSp>
      <p:sp>
        <p:nvSpPr>
          <p:cNvPr id="12" name="object 11">
            <a:extLst>
              <a:ext uri="{FF2B5EF4-FFF2-40B4-BE49-F238E27FC236}">
                <a16:creationId xmlns:a16="http://schemas.microsoft.com/office/drawing/2014/main" id="{3B2EDCB4-F83C-1472-8989-10D768C4A525}"/>
              </a:ext>
            </a:extLst>
          </p:cNvPr>
          <p:cNvSpPr txBox="1"/>
          <p:nvPr/>
        </p:nvSpPr>
        <p:spPr>
          <a:xfrm>
            <a:off x="9037257" y="4238007"/>
            <a:ext cx="858519" cy="635000"/>
          </a:xfrm>
          <a:prstGeom prst="rect">
            <a:avLst/>
          </a:prstGeom>
        </p:spPr>
        <p:txBody>
          <a:bodyPr vert="horz" wrap="square" lIns="0" tIns="12700" rIns="0" bIns="0" rtlCol="0">
            <a:spAutoFit/>
          </a:bodyPr>
          <a:lstStyle/>
          <a:p>
            <a:pPr marL="181610" marR="5080" indent="-169545">
              <a:lnSpc>
                <a:spcPct val="100000"/>
              </a:lnSpc>
              <a:spcBef>
                <a:spcPts val="100"/>
              </a:spcBef>
            </a:pPr>
            <a:r>
              <a:rPr sz="2000" spc="-10" dirty="0">
                <a:latin typeface="Arial"/>
                <a:cs typeface="Arial"/>
              </a:rPr>
              <a:t>training </a:t>
            </a:r>
            <a:r>
              <a:rPr sz="2000" spc="-20" dirty="0">
                <a:latin typeface="Arial"/>
                <a:cs typeface="Arial"/>
              </a:rPr>
              <a:t>data</a:t>
            </a:r>
            <a:endParaRPr sz="2000" dirty="0">
              <a:latin typeface="Arial"/>
              <a:cs typeface="Arial"/>
            </a:endParaRPr>
          </a:p>
        </p:txBody>
      </p:sp>
      <p:sp>
        <p:nvSpPr>
          <p:cNvPr id="13" name="object 3">
            <a:extLst>
              <a:ext uri="{FF2B5EF4-FFF2-40B4-BE49-F238E27FC236}">
                <a16:creationId xmlns:a16="http://schemas.microsoft.com/office/drawing/2014/main" id="{3DE419F7-4D18-BE21-0A7C-68659DFF15BA}"/>
              </a:ext>
            </a:extLst>
          </p:cNvPr>
          <p:cNvSpPr txBox="1"/>
          <p:nvPr/>
        </p:nvSpPr>
        <p:spPr>
          <a:xfrm>
            <a:off x="869040" y="1814901"/>
            <a:ext cx="6379845" cy="3911600"/>
          </a:xfrm>
          <a:prstGeom prst="rect">
            <a:avLst/>
          </a:prstGeom>
        </p:spPr>
        <p:txBody>
          <a:bodyPr vert="horz" wrap="square" lIns="0" tIns="12700" rIns="0" bIns="0" rtlCol="0">
            <a:spAutoFit/>
          </a:bodyPr>
          <a:lstStyle/>
          <a:p>
            <a:pPr marL="558165" marR="803910" indent="-546100">
              <a:lnSpc>
                <a:spcPct val="100000"/>
              </a:lnSpc>
              <a:spcBef>
                <a:spcPts val="100"/>
              </a:spcBef>
              <a:tabLst>
                <a:tab pos="558165" algn="l"/>
              </a:tabLst>
            </a:pPr>
            <a:r>
              <a:rPr sz="2500" spc="-50" dirty="0">
                <a:latin typeface="MS PGothic"/>
                <a:cs typeface="MS PGothic"/>
              </a:rPr>
              <a:t>❏</a:t>
            </a:r>
            <a:r>
              <a:rPr sz="2500" dirty="0">
                <a:latin typeface="MS PGothic"/>
                <a:cs typeface="MS PGothic"/>
              </a:rPr>
              <a:t>	</a:t>
            </a:r>
            <a:r>
              <a:rPr sz="2500" dirty="0">
                <a:latin typeface="Arial"/>
                <a:cs typeface="Arial"/>
              </a:rPr>
              <a:t>An</a:t>
            </a:r>
            <a:r>
              <a:rPr sz="2500" spc="-165" dirty="0">
                <a:latin typeface="Arial"/>
                <a:cs typeface="Arial"/>
              </a:rPr>
              <a:t> </a:t>
            </a:r>
            <a:r>
              <a:rPr sz="2500" dirty="0">
                <a:latin typeface="Arial"/>
                <a:cs typeface="Arial"/>
              </a:rPr>
              <a:t>AI</a:t>
            </a:r>
            <a:r>
              <a:rPr sz="2500" spc="-20" dirty="0">
                <a:latin typeface="Arial"/>
                <a:cs typeface="Arial"/>
              </a:rPr>
              <a:t> </a:t>
            </a:r>
            <a:r>
              <a:rPr sz="2500" dirty="0">
                <a:latin typeface="Arial"/>
                <a:cs typeface="Arial"/>
              </a:rPr>
              <a:t>problem</a:t>
            </a:r>
            <a:r>
              <a:rPr sz="2500" spc="-20" dirty="0">
                <a:latin typeface="Arial"/>
                <a:cs typeface="Arial"/>
              </a:rPr>
              <a:t> </a:t>
            </a:r>
            <a:r>
              <a:rPr sz="2500" dirty="0">
                <a:latin typeface="Arial"/>
                <a:cs typeface="Arial"/>
              </a:rPr>
              <a:t>can</a:t>
            </a:r>
            <a:r>
              <a:rPr sz="2500" spc="-20" dirty="0">
                <a:latin typeface="Arial"/>
                <a:cs typeface="Arial"/>
              </a:rPr>
              <a:t> </a:t>
            </a:r>
            <a:r>
              <a:rPr sz="2500" dirty="0">
                <a:latin typeface="Arial"/>
                <a:cs typeface="Arial"/>
              </a:rPr>
              <a:t>be</a:t>
            </a:r>
            <a:r>
              <a:rPr sz="2500" spc="-20" dirty="0">
                <a:latin typeface="Arial"/>
                <a:cs typeface="Arial"/>
              </a:rPr>
              <a:t> </a:t>
            </a:r>
            <a:r>
              <a:rPr sz="2500" dirty="0">
                <a:latin typeface="Arial"/>
                <a:cs typeface="Arial"/>
              </a:rPr>
              <a:t>expressed</a:t>
            </a:r>
            <a:r>
              <a:rPr sz="2500" spc="-15" dirty="0">
                <a:latin typeface="Arial"/>
                <a:cs typeface="Arial"/>
              </a:rPr>
              <a:t> </a:t>
            </a:r>
            <a:r>
              <a:rPr sz="2500" spc="-25" dirty="0">
                <a:latin typeface="Arial"/>
                <a:cs typeface="Arial"/>
              </a:rPr>
              <a:t>by </a:t>
            </a:r>
            <a:r>
              <a:rPr sz="2500" dirty="0">
                <a:latin typeface="Arial"/>
                <a:cs typeface="Arial"/>
              </a:rPr>
              <a:t>countless</a:t>
            </a:r>
            <a:r>
              <a:rPr sz="2500" spc="-25" dirty="0">
                <a:latin typeface="Arial"/>
                <a:cs typeface="Arial"/>
              </a:rPr>
              <a:t> </a:t>
            </a:r>
            <a:r>
              <a:rPr sz="2500" dirty="0">
                <a:latin typeface="Arial"/>
                <a:cs typeface="Arial"/>
              </a:rPr>
              <a:t>data</a:t>
            </a:r>
            <a:r>
              <a:rPr sz="2500" spc="-20" dirty="0">
                <a:latin typeface="Arial"/>
                <a:cs typeface="Arial"/>
              </a:rPr>
              <a:t> </a:t>
            </a:r>
            <a:r>
              <a:rPr sz="2500" spc="-10" dirty="0">
                <a:latin typeface="Arial"/>
                <a:cs typeface="Arial"/>
              </a:rPr>
              <a:t>points;</a:t>
            </a:r>
            <a:endParaRPr sz="2500" dirty="0">
              <a:latin typeface="Arial"/>
              <a:cs typeface="Arial"/>
            </a:endParaRPr>
          </a:p>
          <a:p>
            <a:pPr marL="558165" marR="5080" indent="-546100">
              <a:lnSpc>
                <a:spcPct val="100000"/>
              </a:lnSpc>
              <a:spcBef>
                <a:spcPts val="1200"/>
              </a:spcBef>
              <a:tabLst>
                <a:tab pos="558165" algn="l"/>
              </a:tabLst>
            </a:pPr>
            <a:r>
              <a:rPr sz="2500" spc="-50" dirty="0">
                <a:latin typeface="MS PGothic"/>
                <a:cs typeface="MS PGothic"/>
              </a:rPr>
              <a:t>❏</a:t>
            </a:r>
            <a:r>
              <a:rPr sz="2500" dirty="0">
                <a:latin typeface="MS PGothic"/>
                <a:cs typeface="MS PGothic"/>
              </a:rPr>
              <a:t>	</a:t>
            </a:r>
            <a:r>
              <a:rPr sz="2500" dirty="0">
                <a:latin typeface="Arial"/>
                <a:cs typeface="Arial"/>
              </a:rPr>
              <a:t>Training</a:t>
            </a:r>
            <a:r>
              <a:rPr sz="2500" spc="-35" dirty="0">
                <a:latin typeface="Arial"/>
                <a:cs typeface="Arial"/>
              </a:rPr>
              <a:t> </a:t>
            </a:r>
            <a:r>
              <a:rPr sz="2500" dirty="0">
                <a:latin typeface="Arial"/>
                <a:cs typeface="Arial"/>
              </a:rPr>
              <a:t>data</a:t>
            </a:r>
            <a:r>
              <a:rPr sz="2500" spc="-25" dirty="0">
                <a:latin typeface="Arial"/>
                <a:cs typeface="Arial"/>
              </a:rPr>
              <a:t> </a:t>
            </a:r>
            <a:r>
              <a:rPr sz="2500" dirty="0">
                <a:latin typeface="Arial"/>
                <a:cs typeface="Arial"/>
              </a:rPr>
              <a:t>is</a:t>
            </a:r>
            <a:r>
              <a:rPr sz="2500" spc="-25" dirty="0">
                <a:latin typeface="Arial"/>
                <a:cs typeface="Arial"/>
              </a:rPr>
              <a:t> </a:t>
            </a:r>
            <a:r>
              <a:rPr sz="2500" dirty="0">
                <a:latin typeface="Arial"/>
                <a:cs typeface="Arial"/>
              </a:rPr>
              <a:t>merely</a:t>
            </a:r>
            <a:r>
              <a:rPr sz="2500" spc="-25" dirty="0">
                <a:latin typeface="Arial"/>
                <a:cs typeface="Arial"/>
              </a:rPr>
              <a:t> </a:t>
            </a:r>
            <a:r>
              <a:rPr sz="2500" dirty="0">
                <a:latin typeface="Arial"/>
                <a:cs typeface="Arial"/>
              </a:rPr>
              <a:t>a</a:t>
            </a:r>
            <a:r>
              <a:rPr sz="2500" spc="-25" dirty="0">
                <a:latin typeface="Arial"/>
                <a:cs typeface="Arial"/>
              </a:rPr>
              <a:t> </a:t>
            </a:r>
            <a:r>
              <a:rPr sz="2500" dirty="0">
                <a:latin typeface="Arial"/>
                <a:cs typeface="Arial"/>
              </a:rPr>
              <a:t>pretty</a:t>
            </a:r>
            <a:r>
              <a:rPr sz="2500" spc="-25" dirty="0">
                <a:latin typeface="Arial"/>
                <a:cs typeface="Arial"/>
              </a:rPr>
              <a:t> </a:t>
            </a:r>
            <a:r>
              <a:rPr sz="2500" dirty="0">
                <a:latin typeface="Arial"/>
                <a:cs typeface="Arial"/>
              </a:rPr>
              <a:t>small</a:t>
            </a:r>
            <a:r>
              <a:rPr sz="2500" spc="-25" dirty="0">
                <a:latin typeface="Arial"/>
                <a:cs typeface="Arial"/>
              </a:rPr>
              <a:t> </a:t>
            </a:r>
            <a:r>
              <a:rPr sz="2500" spc="-20" dirty="0">
                <a:latin typeface="Arial"/>
                <a:cs typeface="Arial"/>
              </a:rPr>
              <a:t>part </a:t>
            </a:r>
            <a:r>
              <a:rPr sz="2500" dirty="0">
                <a:latin typeface="Arial"/>
                <a:cs typeface="Arial"/>
              </a:rPr>
              <a:t>of</a:t>
            </a:r>
            <a:r>
              <a:rPr sz="2500" spc="-15" dirty="0">
                <a:latin typeface="Arial"/>
                <a:cs typeface="Arial"/>
              </a:rPr>
              <a:t> </a:t>
            </a:r>
            <a:r>
              <a:rPr sz="2500" dirty="0">
                <a:latin typeface="Arial"/>
                <a:cs typeface="Arial"/>
              </a:rPr>
              <a:t>the</a:t>
            </a:r>
            <a:r>
              <a:rPr sz="2500" spc="-10" dirty="0">
                <a:latin typeface="Arial"/>
                <a:cs typeface="Arial"/>
              </a:rPr>
              <a:t> data;</a:t>
            </a:r>
            <a:endParaRPr sz="2500" dirty="0">
              <a:latin typeface="Arial"/>
              <a:cs typeface="Arial"/>
            </a:endParaRPr>
          </a:p>
          <a:p>
            <a:pPr marL="558165" marR="327660" indent="-546100">
              <a:lnSpc>
                <a:spcPct val="100000"/>
              </a:lnSpc>
              <a:spcBef>
                <a:spcPts val="1200"/>
              </a:spcBef>
              <a:tabLst>
                <a:tab pos="558165" algn="l"/>
              </a:tabLst>
            </a:pPr>
            <a:r>
              <a:rPr sz="2500" spc="-50" dirty="0">
                <a:latin typeface="MS PGothic"/>
                <a:cs typeface="MS PGothic"/>
              </a:rPr>
              <a:t>❏</a:t>
            </a:r>
            <a:r>
              <a:rPr sz="2500" dirty="0">
                <a:latin typeface="MS PGothic"/>
                <a:cs typeface="MS PGothic"/>
              </a:rPr>
              <a:t>	</a:t>
            </a:r>
            <a:r>
              <a:rPr sz="2500" dirty="0">
                <a:latin typeface="Arial"/>
                <a:cs typeface="Arial"/>
              </a:rPr>
              <a:t>A</a:t>
            </a:r>
            <a:r>
              <a:rPr sz="2500" spc="-165" dirty="0">
                <a:latin typeface="Arial"/>
                <a:cs typeface="Arial"/>
              </a:rPr>
              <a:t> </a:t>
            </a:r>
            <a:r>
              <a:rPr sz="2500" dirty="0">
                <a:latin typeface="Arial"/>
                <a:cs typeface="Arial"/>
              </a:rPr>
              <a:t>model</a:t>
            </a:r>
            <a:r>
              <a:rPr sz="2500" spc="-10" dirty="0">
                <a:latin typeface="Arial"/>
                <a:cs typeface="Arial"/>
              </a:rPr>
              <a:t> </a:t>
            </a:r>
            <a:r>
              <a:rPr sz="2500" dirty="0">
                <a:latin typeface="Arial"/>
                <a:cs typeface="Arial"/>
              </a:rPr>
              <a:t>that</a:t>
            </a:r>
            <a:r>
              <a:rPr sz="2500" spc="-15" dirty="0">
                <a:latin typeface="Arial"/>
                <a:cs typeface="Arial"/>
              </a:rPr>
              <a:t> </a:t>
            </a:r>
            <a:r>
              <a:rPr sz="2500" dirty="0">
                <a:latin typeface="Arial"/>
                <a:cs typeface="Arial"/>
              </a:rPr>
              <a:t>works</a:t>
            </a:r>
            <a:r>
              <a:rPr sz="2500" spc="-15" dirty="0">
                <a:latin typeface="Arial"/>
                <a:cs typeface="Arial"/>
              </a:rPr>
              <a:t> </a:t>
            </a:r>
            <a:r>
              <a:rPr sz="2500" dirty="0">
                <a:latin typeface="Arial"/>
                <a:cs typeface="Arial"/>
              </a:rPr>
              <a:t>on</a:t>
            </a:r>
            <a:r>
              <a:rPr sz="2500" spc="-10" dirty="0">
                <a:latin typeface="Arial"/>
                <a:cs typeface="Arial"/>
              </a:rPr>
              <a:t> </a:t>
            </a:r>
            <a:r>
              <a:rPr sz="2500" dirty="0">
                <a:latin typeface="Arial"/>
                <a:cs typeface="Arial"/>
              </a:rPr>
              <a:t>the</a:t>
            </a:r>
            <a:r>
              <a:rPr sz="2500" spc="-15" dirty="0">
                <a:latin typeface="Arial"/>
                <a:cs typeface="Arial"/>
              </a:rPr>
              <a:t> </a:t>
            </a:r>
            <a:r>
              <a:rPr sz="2500" dirty="0">
                <a:latin typeface="Arial"/>
                <a:cs typeface="Arial"/>
              </a:rPr>
              <a:t>training</a:t>
            </a:r>
            <a:r>
              <a:rPr sz="2500" spc="-10" dirty="0">
                <a:latin typeface="Arial"/>
                <a:cs typeface="Arial"/>
              </a:rPr>
              <a:t> </a:t>
            </a:r>
            <a:r>
              <a:rPr sz="2500" spc="-20" dirty="0">
                <a:latin typeface="Arial"/>
                <a:cs typeface="Arial"/>
              </a:rPr>
              <a:t>data </a:t>
            </a:r>
            <a:r>
              <a:rPr sz="2500" dirty="0">
                <a:latin typeface="Arial"/>
                <a:cs typeface="Arial"/>
              </a:rPr>
              <a:t>might</a:t>
            </a:r>
            <a:r>
              <a:rPr sz="2500" spc="-25" dirty="0">
                <a:latin typeface="Arial"/>
                <a:cs typeface="Arial"/>
              </a:rPr>
              <a:t> </a:t>
            </a:r>
            <a:r>
              <a:rPr sz="2500" dirty="0">
                <a:latin typeface="Arial"/>
                <a:cs typeface="Arial"/>
              </a:rPr>
              <a:t>not</a:t>
            </a:r>
            <a:r>
              <a:rPr sz="2500" spc="-10" dirty="0">
                <a:latin typeface="Arial"/>
                <a:cs typeface="Arial"/>
              </a:rPr>
              <a:t> </a:t>
            </a:r>
            <a:r>
              <a:rPr sz="2500" dirty="0">
                <a:latin typeface="Arial"/>
                <a:cs typeface="Arial"/>
              </a:rPr>
              <a:t>work</a:t>
            </a:r>
            <a:r>
              <a:rPr sz="2500" spc="-10" dirty="0">
                <a:latin typeface="Arial"/>
                <a:cs typeface="Arial"/>
              </a:rPr>
              <a:t> </a:t>
            </a:r>
            <a:r>
              <a:rPr sz="2500" dirty="0">
                <a:latin typeface="Arial"/>
                <a:cs typeface="Arial"/>
              </a:rPr>
              <a:t>on</a:t>
            </a:r>
            <a:r>
              <a:rPr sz="2500" spc="-15" dirty="0">
                <a:latin typeface="Arial"/>
                <a:cs typeface="Arial"/>
              </a:rPr>
              <a:t> </a:t>
            </a:r>
            <a:r>
              <a:rPr sz="2500" dirty="0">
                <a:latin typeface="Arial"/>
                <a:cs typeface="Arial"/>
              </a:rPr>
              <a:t>the</a:t>
            </a:r>
            <a:r>
              <a:rPr sz="2500" spc="-10" dirty="0">
                <a:latin typeface="Arial"/>
                <a:cs typeface="Arial"/>
              </a:rPr>
              <a:t> </a:t>
            </a:r>
            <a:r>
              <a:rPr sz="2500" dirty="0">
                <a:latin typeface="Arial"/>
                <a:cs typeface="Arial"/>
              </a:rPr>
              <a:t>remaining</a:t>
            </a:r>
            <a:r>
              <a:rPr sz="2500" spc="-10" dirty="0">
                <a:latin typeface="Arial"/>
                <a:cs typeface="Arial"/>
              </a:rPr>
              <a:t> </a:t>
            </a:r>
            <a:r>
              <a:rPr sz="2500" spc="-20" dirty="0">
                <a:latin typeface="Arial"/>
                <a:cs typeface="Arial"/>
              </a:rPr>
              <a:t>data</a:t>
            </a:r>
            <a:endParaRPr sz="2500" dirty="0">
              <a:latin typeface="Arial"/>
              <a:cs typeface="Arial"/>
            </a:endParaRPr>
          </a:p>
          <a:p>
            <a:pPr marL="558165" marR="187325" indent="-546100">
              <a:lnSpc>
                <a:spcPct val="100000"/>
              </a:lnSpc>
              <a:spcBef>
                <a:spcPts val="1200"/>
              </a:spcBef>
              <a:tabLst>
                <a:tab pos="558165" algn="l"/>
              </a:tabLst>
            </a:pPr>
            <a:r>
              <a:rPr sz="2500" spc="-50" dirty="0">
                <a:latin typeface="MS PGothic"/>
                <a:cs typeface="MS PGothic"/>
              </a:rPr>
              <a:t>❏</a:t>
            </a:r>
            <a:r>
              <a:rPr sz="2500" dirty="0">
                <a:latin typeface="MS PGothic"/>
                <a:cs typeface="MS PGothic"/>
              </a:rPr>
              <a:t>	</a:t>
            </a:r>
            <a:r>
              <a:rPr sz="2500" dirty="0">
                <a:latin typeface="Arial"/>
                <a:cs typeface="Arial"/>
              </a:rPr>
              <a:t>The</a:t>
            </a:r>
            <a:r>
              <a:rPr sz="2500" spc="-30" dirty="0">
                <a:latin typeface="Arial"/>
                <a:cs typeface="Arial"/>
              </a:rPr>
              <a:t> </a:t>
            </a:r>
            <a:r>
              <a:rPr sz="2500" dirty="0">
                <a:latin typeface="Arial"/>
                <a:cs typeface="Arial"/>
              </a:rPr>
              <a:t>goal</a:t>
            </a:r>
            <a:r>
              <a:rPr sz="2500" spc="-15" dirty="0">
                <a:latin typeface="Arial"/>
                <a:cs typeface="Arial"/>
              </a:rPr>
              <a:t> </a:t>
            </a:r>
            <a:r>
              <a:rPr sz="2500" dirty="0">
                <a:latin typeface="Arial"/>
                <a:cs typeface="Arial"/>
              </a:rPr>
              <a:t>of</a:t>
            </a:r>
            <a:r>
              <a:rPr sz="2500" spc="-15" dirty="0">
                <a:latin typeface="Arial"/>
                <a:cs typeface="Arial"/>
              </a:rPr>
              <a:t> </a:t>
            </a:r>
            <a:r>
              <a:rPr sz="2500" dirty="0">
                <a:latin typeface="Arial"/>
                <a:cs typeface="Arial"/>
              </a:rPr>
              <a:t>machine</a:t>
            </a:r>
            <a:r>
              <a:rPr sz="2500" spc="-15" dirty="0">
                <a:latin typeface="Arial"/>
                <a:cs typeface="Arial"/>
              </a:rPr>
              <a:t> </a:t>
            </a:r>
            <a:r>
              <a:rPr sz="2500" dirty="0">
                <a:latin typeface="Arial"/>
                <a:cs typeface="Arial"/>
              </a:rPr>
              <a:t>learning</a:t>
            </a:r>
            <a:r>
              <a:rPr sz="2500" spc="-15" dirty="0">
                <a:latin typeface="Arial"/>
                <a:cs typeface="Arial"/>
              </a:rPr>
              <a:t> </a:t>
            </a:r>
            <a:r>
              <a:rPr sz="2500" dirty="0">
                <a:latin typeface="Arial"/>
                <a:cs typeface="Arial"/>
              </a:rPr>
              <a:t>is</a:t>
            </a:r>
            <a:r>
              <a:rPr sz="2500" spc="-15" dirty="0">
                <a:latin typeface="Arial"/>
                <a:cs typeface="Arial"/>
              </a:rPr>
              <a:t> </a:t>
            </a:r>
            <a:r>
              <a:rPr sz="2500" dirty="0">
                <a:latin typeface="Arial"/>
                <a:cs typeface="Arial"/>
              </a:rPr>
              <a:t>not</a:t>
            </a:r>
            <a:r>
              <a:rPr sz="2500" spc="-15" dirty="0">
                <a:latin typeface="Arial"/>
                <a:cs typeface="Arial"/>
              </a:rPr>
              <a:t> </a:t>
            </a:r>
            <a:r>
              <a:rPr sz="2500" dirty="0">
                <a:latin typeface="Arial"/>
                <a:cs typeface="Arial"/>
              </a:rPr>
              <a:t>to</a:t>
            </a:r>
            <a:r>
              <a:rPr sz="2500" spc="-15" dirty="0">
                <a:latin typeface="Arial"/>
                <a:cs typeface="Arial"/>
              </a:rPr>
              <a:t> </a:t>
            </a:r>
            <a:r>
              <a:rPr sz="2500" spc="-25" dirty="0">
                <a:latin typeface="Arial"/>
                <a:cs typeface="Arial"/>
              </a:rPr>
              <a:t>fit </a:t>
            </a:r>
            <a:r>
              <a:rPr sz="2500" dirty="0">
                <a:latin typeface="Arial"/>
                <a:cs typeface="Arial"/>
              </a:rPr>
              <a:t>the</a:t>
            </a:r>
            <a:r>
              <a:rPr sz="2500" spc="-30" dirty="0">
                <a:latin typeface="Arial"/>
                <a:cs typeface="Arial"/>
              </a:rPr>
              <a:t> </a:t>
            </a:r>
            <a:r>
              <a:rPr sz="2500" dirty="0">
                <a:latin typeface="Arial"/>
                <a:cs typeface="Arial"/>
              </a:rPr>
              <a:t>training</a:t>
            </a:r>
            <a:r>
              <a:rPr sz="2500" spc="-20" dirty="0">
                <a:latin typeface="Arial"/>
                <a:cs typeface="Arial"/>
              </a:rPr>
              <a:t> </a:t>
            </a:r>
            <a:r>
              <a:rPr sz="2500" dirty="0">
                <a:latin typeface="Arial"/>
                <a:cs typeface="Arial"/>
              </a:rPr>
              <a:t>data;</a:t>
            </a:r>
            <a:r>
              <a:rPr sz="2500" spc="-20" dirty="0">
                <a:latin typeface="Arial"/>
                <a:cs typeface="Arial"/>
              </a:rPr>
              <a:t> </a:t>
            </a:r>
            <a:r>
              <a:rPr sz="2500" dirty="0">
                <a:latin typeface="Arial"/>
                <a:cs typeface="Arial"/>
              </a:rPr>
              <a:t>instead,</a:t>
            </a:r>
            <a:r>
              <a:rPr sz="2500" spc="-5" dirty="0">
                <a:latin typeface="Arial"/>
                <a:cs typeface="Arial"/>
              </a:rPr>
              <a:t> </a:t>
            </a:r>
            <a:r>
              <a:rPr sz="2500" dirty="0">
                <a:solidFill>
                  <a:srgbClr val="0000FF"/>
                </a:solidFill>
                <a:latin typeface="Arial"/>
                <a:cs typeface="Arial"/>
              </a:rPr>
              <a:t>we</a:t>
            </a:r>
            <a:r>
              <a:rPr sz="2500" spc="-20" dirty="0">
                <a:solidFill>
                  <a:srgbClr val="0000FF"/>
                </a:solidFill>
                <a:latin typeface="Arial"/>
                <a:cs typeface="Arial"/>
              </a:rPr>
              <a:t> </a:t>
            </a:r>
            <a:r>
              <a:rPr sz="2500" dirty="0">
                <a:solidFill>
                  <a:srgbClr val="0000FF"/>
                </a:solidFill>
                <a:latin typeface="Arial"/>
                <a:cs typeface="Arial"/>
              </a:rPr>
              <a:t>hope</a:t>
            </a:r>
            <a:r>
              <a:rPr sz="2500" spc="-15" dirty="0">
                <a:solidFill>
                  <a:srgbClr val="0000FF"/>
                </a:solidFill>
                <a:latin typeface="Arial"/>
                <a:cs typeface="Arial"/>
              </a:rPr>
              <a:t> </a:t>
            </a:r>
            <a:r>
              <a:rPr sz="2500" spc="-25" dirty="0">
                <a:solidFill>
                  <a:srgbClr val="0000FF"/>
                </a:solidFill>
                <a:latin typeface="Arial"/>
                <a:cs typeface="Arial"/>
              </a:rPr>
              <a:t>the </a:t>
            </a:r>
            <a:r>
              <a:rPr sz="2500" dirty="0">
                <a:solidFill>
                  <a:srgbClr val="0000FF"/>
                </a:solidFill>
                <a:latin typeface="Arial"/>
                <a:cs typeface="Arial"/>
              </a:rPr>
              <a:t>model</a:t>
            </a:r>
            <a:r>
              <a:rPr sz="2500" spc="-25" dirty="0">
                <a:solidFill>
                  <a:srgbClr val="0000FF"/>
                </a:solidFill>
                <a:latin typeface="Arial"/>
                <a:cs typeface="Arial"/>
              </a:rPr>
              <a:t> </a:t>
            </a:r>
            <a:r>
              <a:rPr sz="2500" dirty="0">
                <a:solidFill>
                  <a:srgbClr val="0000FF"/>
                </a:solidFill>
                <a:latin typeface="Arial"/>
                <a:cs typeface="Arial"/>
              </a:rPr>
              <a:t>can</a:t>
            </a:r>
            <a:r>
              <a:rPr sz="2500" spc="-15" dirty="0">
                <a:solidFill>
                  <a:srgbClr val="0000FF"/>
                </a:solidFill>
                <a:latin typeface="Arial"/>
                <a:cs typeface="Arial"/>
              </a:rPr>
              <a:t> </a:t>
            </a:r>
            <a:r>
              <a:rPr sz="2500" dirty="0">
                <a:solidFill>
                  <a:srgbClr val="0000FF"/>
                </a:solidFill>
                <a:latin typeface="Arial"/>
                <a:cs typeface="Arial"/>
              </a:rPr>
              <a:t>handle</a:t>
            </a:r>
            <a:r>
              <a:rPr sz="2500" spc="-15" dirty="0">
                <a:solidFill>
                  <a:srgbClr val="0000FF"/>
                </a:solidFill>
                <a:latin typeface="Arial"/>
                <a:cs typeface="Arial"/>
              </a:rPr>
              <a:t> </a:t>
            </a:r>
            <a:r>
              <a:rPr sz="2500" dirty="0">
                <a:solidFill>
                  <a:srgbClr val="0000FF"/>
                </a:solidFill>
                <a:latin typeface="Arial"/>
                <a:cs typeface="Arial"/>
              </a:rPr>
              <a:t>new</a:t>
            </a:r>
            <a:r>
              <a:rPr sz="2500" spc="-15" dirty="0">
                <a:solidFill>
                  <a:srgbClr val="0000FF"/>
                </a:solidFill>
                <a:latin typeface="Arial"/>
                <a:cs typeface="Arial"/>
              </a:rPr>
              <a:t> </a:t>
            </a:r>
            <a:r>
              <a:rPr sz="2500" dirty="0">
                <a:solidFill>
                  <a:srgbClr val="0000FF"/>
                </a:solidFill>
                <a:latin typeface="Arial"/>
                <a:cs typeface="Arial"/>
              </a:rPr>
              <a:t>data</a:t>
            </a:r>
            <a:r>
              <a:rPr sz="2500" spc="-15" dirty="0">
                <a:solidFill>
                  <a:srgbClr val="0000FF"/>
                </a:solidFill>
                <a:latin typeface="Arial"/>
                <a:cs typeface="Arial"/>
              </a:rPr>
              <a:t> </a:t>
            </a:r>
            <a:r>
              <a:rPr sz="2500" spc="-10" dirty="0">
                <a:solidFill>
                  <a:srgbClr val="0000FF"/>
                </a:solidFill>
                <a:latin typeface="Arial"/>
                <a:cs typeface="Arial"/>
              </a:rPr>
              <a:t>points</a:t>
            </a:r>
            <a:r>
              <a:rPr sz="2500" spc="-10" dirty="0">
                <a:latin typeface="Arial"/>
                <a:cs typeface="Arial"/>
              </a:rPr>
              <a:t>.</a:t>
            </a:r>
            <a:endParaRPr sz="2500" dirty="0">
              <a:latin typeface="Arial"/>
              <a:cs typeface="Arial"/>
            </a:endParaRPr>
          </a:p>
        </p:txBody>
      </p:sp>
    </p:spTree>
    <p:extLst>
      <p:ext uri="{BB962C8B-B14F-4D97-AF65-F5344CB8AC3E}">
        <p14:creationId xmlns:p14="http://schemas.microsoft.com/office/powerpoint/2010/main" val="408794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5091-002D-B4E4-182B-45CA1E391A46}"/>
              </a:ext>
            </a:extLst>
          </p:cNvPr>
          <p:cNvSpPr>
            <a:spLocks noGrp="1"/>
          </p:cNvSpPr>
          <p:nvPr>
            <p:ph type="title"/>
          </p:nvPr>
        </p:nvSpPr>
        <p:spPr/>
        <p:txBody>
          <a:bodyPr/>
          <a:lstStyle/>
          <a:p>
            <a:r>
              <a:rPr lang="en-US" dirty="0"/>
              <a:t>Number one sins in model building</a:t>
            </a:r>
          </a:p>
        </p:txBody>
      </p:sp>
      <p:sp>
        <p:nvSpPr>
          <p:cNvPr id="3" name="Content Placeholder 2">
            <a:extLst>
              <a:ext uri="{FF2B5EF4-FFF2-40B4-BE49-F238E27FC236}">
                <a16:creationId xmlns:a16="http://schemas.microsoft.com/office/drawing/2014/main" id="{037E3F16-2C51-DE57-5324-FF0BE0737AC8}"/>
              </a:ext>
            </a:extLst>
          </p:cNvPr>
          <p:cNvSpPr>
            <a:spLocks noGrp="1"/>
          </p:cNvSpPr>
          <p:nvPr>
            <p:ph sz="quarter" idx="10"/>
          </p:nvPr>
        </p:nvSpPr>
        <p:spPr>
          <a:xfrm>
            <a:off x="1327562" y="2100708"/>
            <a:ext cx="9886397" cy="3787626"/>
          </a:xfrm>
        </p:spPr>
        <p:txBody>
          <a:bodyPr>
            <a:normAutofit/>
          </a:bodyPr>
          <a:lstStyle/>
          <a:p>
            <a:pPr marL="0" indent="0" algn="ctr">
              <a:buNone/>
            </a:pPr>
            <a:r>
              <a:rPr lang="en-US" sz="3200" dirty="0"/>
              <a:t>Remember the Bias-Variance Tradeoff slides?</a:t>
            </a:r>
          </a:p>
          <a:p>
            <a:pPr marL="0" indent="0" algn="ctr">
              <a:buNone/>
            </a:pPr>
            <a:endParaRPr lang="en-US" sz="3200" dirty="0"/>
          </a:p>
          <a:p>
            <a:pPr marL="0" indent="0" algn="ctr">
              <a:buNone/>
            </a:pPr>
            <a:endParaRPr lang="en-US" sz="2800" dirty="0"/>
          </a:p>
        </p:txBody>
      </p:sp>
    </p:spTree>
    <p:extLst>
      <p:ext uri="{BB962C8B-B14F-4D97-AF65-F5344CB8AC3E}">
        <p14:creationId xmlns:p14="http://schemas.microsoft.com/office/powerpoint/2010/main" val="11550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670793" cy="640080"/>
          </a:xfrm>
        </p:spPr>
        <p:txBody>
          <a:bodyPr>
            <a:noAutofit/>
          </a:bodyPr>
          <a:lstStyle/>
          <a:p>
            <a:r>
              <a:rPr lang="en-US" dirty="0">
                <a:cs typeface="Segoe UI Light" panose="020B0502040204020203" pitchFamily="34" charset="0"/>
              </a:rPr>
              <a:t>Lessons Learned from Polynomial Regression</a:t>
            </a:r>
          </a:p>
        </p:txBody>
      </p:sp>
      <p:sp>
        <p:nvSpPr>
          <p:cNvPr id="9" name="TextBox 8">
            <a:extLst>
              <a:ext uri="{FF2B5EF4-FFF2-40B4-BE49-F238E27FC236}">
                <a16:creationId xmlns:a16="http://schemas.microsoft.com/office/drawing/2014/main" id="{1BD95CFE-FE34-4B20-BBA9-0DF8D3D8BFBA}"/>
              </a:ext>
            </a:extLst>
          </p:cNvPr>
          <p:cNvSpPr txBox="1"/>
          <p:nvPr/>
        </p:nvSpPr>
        <p:spPr>
          <a:xfrm>
            <a:off x="657808" y="4495365"/>
            <a:ext cx="1054153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rPr>
              <a:t>A more sophisticated model tends to have smaller errors in the training set, but you run into the risks of overfitting (predictions are all over the place when applied to out-of-sample dataset). We refer to this case as high variance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rPr>
              <a:t>A too simplistic model will never be able to fit well on both the training set as well as the testing dataset. We refer to this case as high bias.</a:t>
            </a:r>
          </a:p>
        </p:txBody>
      </p:sp>
      <p:pic>
        <p:nvPicPr>
          <p:cNvPr id="11" name="Picture 10">
            <a:extLst>
              <a:ext uri="{FF2B5EF4-FFF2-40B4-BE49-F238E27FC236}">
                <a16:creationId xmlns:a16="http://schemas.microsoft.com/office/drawing/2014/main" id="{1B8CA770-F541-4085-A72A-BB942BCA8099}"/>
              </a:ext>
            </a:extLst>
          </p:cNvPr>
          <p:cNvPicPr>
            <a:picLocks noChangeAspect="1"/>
          </p:cNvPicPr>
          <p:nvPr/>
        </p:nvPicPr>
        <p:blipFill>
          <a:blip r:embed="rId3"/>
          <a:stretch>
            <a:fillRect/>
          </a:stretch>
        </p:blipFill>
        <p:spPr>
          <a:xfrm>
            <a:off x="4518278" y="1690848"/>
            <a:ext cx="3676650" cy="2609850"/>
          </a:xfrm>
          <a:prstGeom prst="rect">
            <a:avLst/>
          </a:prstGeom>
        </p:spPr>
      </p:pic>
      <p:pic>
        <p:nvPicPr>
          <p:cNvPr id="12" name="Picture 11">
            <a:extLst>
              <a:ext uri="{FF2B5EF4-FFF2-40B4-BE49-F238E27FC236}">
                <a16:creationId xmlns:a16="http://schemas.microsoft.com/office/drawing/2014/main" id="{E566C396-5C3F-40FF-9491-02287D139D76}"/>
              </a:ext>
            </a:extLst>
          </p:cNvPr>
          <p:cNvPicPr>
            <a:picLocks noChangeAspect="1"/>
          </p:cNvPicPr>
          <p:nvPr/>
        </p:nvPicPr>
        <p:blipFill>
          <a:blip r:embed="rId4"/>
          <a:stretch>
            <a:fillRect/>
          </a:stretch>
        </p:blipFill>
        <p:spPr>
          <a:xfrm>
            <a:off x="466554" y="1707228"/>
            <a:ext cx="3886200" cy="2647950"/>
          </a:xfrm>
          <a:prstGeom prst="rect">
            <a:avLst/>
          </a:prstGeom>
        </p:spPr>
      </p:pic>
      <p:pic>
        <p:nvPicPr>
          <p:cNvPr id="13" name="Picture 12">
            <a:extLst>
              <a:ext uri="{FF2B5EF4-FFF2-40B4-BE49-F238E27FC236}">
                <a16:creationId xmlns:a16="http://schemas.microsoft.com/office/drawing/2014/main" id="{27761A22-0398-41E8-A85C-D232B101A651}"/>
              </a:ext>
            </a:extLst>
          </p:cNvPr>
          <p:cNvPicPr>
            <a:picLocks noChangeAspect="1"/>
          </p:cNvPicPr>
          <p:nvPr/>
        </p:nvPicPr>
        <p:blipFill>
          <a:blip r:embed="rId5"/>
          <a:stretch>
            <a:fillRect/>
          </a:stretch>
        </p:blipFill>
        <p:spPr>
          <a:xfrm>
            <a:off x="8360452" y="1679199"/>
            <a:ext cx="3460243" cy="2581275"/>
          </a:xfrm>
          <a:prstGeom prst="rect">
            <a:avLst/>
          </a:prstGeom>
        </p:spPr>
      </p:pic>
      <p:sp>
        <p:nvSpPr>
          <p:cNvPr id="14" name="TextBox 13">
            <a:extLst>
              <a:ext uri="{FF2B5EF4-FFF2-40B4-BE49-F238E27FC236}">
                <a16:creationId xmlns:a16="http://schemas.microsoft.com/office/drawing/2014/main" id="{BE459585-DD6F-4E0D-AE5A-7352A8AAD7D3}"/>
              </a:ext>
            </a:extLst>
          </p:cNvPr>
          <p:cNvSpPr txBox="1"/>
          <p:nvPr/>
        </p:nvSpPr>
        <p:spPr>
          <a:xfrm>
            <a:off x="4518278" y="1272802"/>
            <a:ext cx="32780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Underfit</a:t>
            </a:r>
          </a:p>
        </p:txBody>
      </p:sp>
      <p:sp>
        <p:nvSpPr>
          <p:cNvPr id="15" name="TextBox 14">
            <a:extLst>
              <a:ext uri="{FF2B5EF4-FFF2-40B4-BE49-F238E27FC236}">
                <a16:creationId xmlns:a16="http://schemas.microsoft.com/office/drawing/2014/main" id="{9E2A4361-2590-4BC7-A7A7-00BFFA979D08}"/>
              </a:ext>
            </a:extLst>
          </p:cNvPr>
          <p:cNvSpPr txBox="1"/>
          <p:nvPr/>
        </p:nvSpPr>
        <p:spPr>
          <a:xfrm>
            <a:off x="521207" y="1321516"/>
            <a:ext cx="32780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Overfit</a:t>
            </a:r>
          </a:p>
        </p:txBody>
      </p:sp>
      <p:sp>
        <p:nvSpPr>
          <p:cNvPr id="16" name="TextBox 15">
            <a:extLst>
              <a:ext uri="{FF2B5EF4-FFF2-40B4-BE49-F238E27FC236}">
                <a16:creationId xmlns:a16="http://schemas.microsoft.com/office/drawing/2014/main" id="{3643E241-7E6A-4F7D-9110-BB4F1775B128}"/>
              </a:ext>
            </a:extLst>
          </p:cNvPr>
          <p:cNvSpPr txBox="1"/>
          <p:nvPr/>
        </p:nvSpPr>
        <p:spPr>
          <a:xfrm>
            <a:off x="8360452" y="1175426"/>
            <a:ext cx="32780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Good fit</a:t>
            </a:r>
          </a:p>
        </p:txBody>
      </p:sp>
    </p:spTree>
    <p:extLst>
      <p:ext uri="{BB962C8B-B14F-4D97-AF65-F5344CB8AC3E}">
        <p14:creationId xmlns:p14="http://schemas.microsoft.com/office/powerpoint/2010/main" val="650996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5871</TotalTime>
  <Words>1209</Words>
  <Application>Microsoft Office PowerPoint</Application>
  <PresentationFormat>Widescreen</PresentationFormat>
  <Paragraphs>158</Paragraphs>
  <Slides>35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MS PGothic</vt:lpstr>
      <vt:lpstr>Arial</vt:lpstr>
      <vt:lpstr>Calibri</vt:lpstr>
      <vt:lpstr>Calibri Light</vt:lpstr>
      <vt:lpstr>Comic Sans MS</vt:lpstr>
      <vt:lpstr>Segoe UI Light</vt:lpstr>
      <vt:lpstr>2_Office Theme</vt:lpstr>
      <vt:lpstr>Office Theme</vt:lpstr>
      <vt:lpstr>CIS 4526 Foundations of Machine Learning</vt:lpstr>
      <vt:lpstr>Outline</vt:lpstr>
      <vt:lpstr>Number one sin in model building</vt:lpstr>
      <vt:lpstr>Number one sins in model building</vt:lpstr>
      <vt:lpstr>Number one sins in model building</vt:lpstr>
      <vt:lpstr>Number one sins in model building</vt:lpstr>
      <vt:lpstr>Generalization</vt:lpstr>
      <vt:lpstr>Number one sins in model building</vt:lpstr>
      <vt:lpstr>Lessons Learned from Polynomial Regression</vt:lpstr>
      <vt:lpstr>Bias vs Variance Tradeoff</vt:lpstr>
      <vt:lpstr>Bias vs Variance Tradeoff</vt:lpstr>
      <vt:lpstr>Number one sins in model building</vt:lpstr>
      <vt:lpstr>Knowing we are underfit or overfit</vt:lpstr>
      <vt:lpstr>Learning Curve</vt:lpstr>
      <vt:lpstr>Learning Curve (Underfit case)</vt:lpstr>
      <vt:lpstr>Learning Curve (Overfit case)</vt:lpstr>
      <vt:lpstr>Learning Curve (Goodfit case)</vt:lpstr>
      <vt:lpstr>Techniques to reduce overfitting</vt:lpstr>
      <vt:lpstr>Regularization</vt:lpstr>
      <vt:lpstr>L2 Regularization</vt:lpstr>
      <vt:lpstr>L2 Regularization</vt:lpstr>
      <vt:lpstr>L1 Regularization</vt:lpstr>
      <vt:lpstr>Questions</vt:lpstr>
      <vt:lpstr>Dropout</vt:lpstr>
      <vt:lpstr>Dropout in action</vt:lpstr>
      <vt:lpstr>Dropout in action</vt:lpstr>
      <vt:lpstr>Dropout</vt:lpstr>
      <vt:lpstr>Another common challenge</vt:lpstr>
      <vt:lpstr>Data Augmentation</vt:lpstr>
      <vt:lpstr>Data Augmentation example</vt:lpstr>
      <vt:lpstr>Transfer learning in computer vision</vt:lpstr>
      <vt:lpstr>Transfer learning in computer vision</vt:lpstr>
      <vt:lpstr>Transfer learning in computer vision</vt:lpstr>
      <vt:lpstr>Transfer learning in computer vision</vt:lpstr>
      <vt:lpstr>Some online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lastModifiedBy>Alex Pang</cp:lastModifiedBy>
  <cp:revision>2</cp:revision>
  <dcterms:created xsi:type="dcterms:W3CDTF">2019-11-17T05:40:15Z</dcterms:created>
  <dcterms:modified xsi:type="dcterms:W3CDTF">2024-04-07T19:00:59Z</dcterms:modified>
</cp:coreProperties>
</file>