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321" r:id="rId3"/>
    <p:sldId id="271" r:id="rId4"/>
    <p:sldId id="280" r:id="rId5"/>
    <p:sldId id="273" r:id="rId6"/>
    <p:sldId id="275" r:id="rId7"/>
    <p:sldId id="276" r:id="rId8"/>
    <p:sldId id="278" r:id="rId9"/>
    <p:sldId id="281" r:id="rId10"/>
    <p:sldId id="277" r:id="rId11"/>
    <p:sldId id="282" r:id="rId12"/>
    <p:sldId id="283" r:id="rId13"/>
    <p:sldId id="286" r:id="rId14"/>
    <p:sldId id="288" r:id="rId15"/>
    <p:sldId id="285" r:id="rId16"/>
    <p:sldId id="284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ang" userId="b35f2c48-39e3-478c-863d-65bfd252d017" providerId="ADAL" clId="{A5AB744A-5722-4B09-86CE-4196CBBDF771}"/>
    <pc:docChg chg="custSel modSld modMainMaster">
      <pc:chgData name="Alex Pang" userId="b35f2c48-39e3-478c-863d-65bfd252d017" providerId="ADAL" clId="{A5AB744A-5722-4B09-86CE-4196CBBDF771}" dt="2023-04-09T16:54:39.910" v="115" actId="207"/>
      <pc:docMkLst>
        <pc:docMk/>
      </pc:docMkLst>
      <pc:sldChg chg="modSp mod">
        <pc:chgData name="Alex Pang" userId="b35f2c48-39e3-478c-863d-65bfd252d017" providerId="ADAL" clId="{A5AB744A-5722-4B09-86CE-4196CBBDF771}" dt="2023-04-09T16:49:53.282" v="50" actId="255"/>
        <pc:sldMkLst>
          <pc:docMk/>
          <pc:sldMk cId="3457616166" sldId="271"/>
        </pc:sldMkLst>
        <pc:spChg chg="mod">
          <ac:chgData name="Alex Pang" userId="b35f2c48-39e3-478c-863d-65bfd252d017" providerId="ADAL" clId="{A5AB744A-5722-4B09-86CE-4196CBBDF771}" dt="2023-04-09T16:49:41.647" v="47" actId="255"/>
          <ac:spMkLst>
            <pc:docMk/>
            <pc:sldMk cId="3457616166" sldId="271"/>
            <ac:spMk id="2" creationId="{FA9B87AC-B377-4519-B770-E4E4C779994A}"/>
          </ac:spMkLst>
        </pc:spChg>
        <pc:spChg chg="mod">
          <ac:chgData name="Alex Pang" userId="b35f2c48-39e3-478c-863d-65bfd252d017" providerId="ADAL" clId="{A5AB744A-5722-4B09-86CE-4196CBBDF771}" dt="2023-04-09T16:49:30.766" v="44" actId="255"/>
          <ac:spMkLst>
            <pc:docMk/>
            <pc:sldMk cId="3457616166" sldId="271"/>
            <ac:spMk id="3" creationId="{9ABCDCD6-63B5-4404-86C7-A1F74E18866B}"/>
          </ac:spMkLst>
        </pc:spChg>
        <pc:spChg chg="mod">
          <ac:chgData name="Alex Pang" userId="b35f2c48-39e3-478c-863d-65bfd252d017" providerId="ADAL" clId="{A5AB744A-5722-4B09-86CE-4196CBBDF771}" dt="2023-04-09T16:49:53.282" v="50" actId="255"/>
          <ac:spMkLst>
            <pc:docMk/>
            <pc:sldMk cId="3457616166" sldId="271"/>
            <ac:spMk id="4" creationId="{433C67A2-90F5-4DB4-B149-A4C755BEA649}"/>
          </ac:spMkLst>
        </pc:spChg>
        <pc:spChg chg="mod">
          <ac:chgData name="Alex Pang" userId="b35f2c48-39e3-478c-863d-65bfd252d017" providerId="ADAL" clId="{A5AB744A-5722-4B09-86CE-4196CBBDF771}" dt="2023-04-09T16:49:17.959" v="41" actId="2711"/>
          <ac:spMkLst>
            <pc:docMk/>
            <pc:sldMk cId="3457616166" sldId="271"/>
            <ac:spMk id="8" creationId="{00000000-0000-0000-0000-000000000000}"/>
          </ac:spMkLst>
        </pc:spChg>
      </pc:sldChg>
      <pc:sldChg chg="modSp mod">
        <pc:chgData name="Alex Pang" userId="b35f2c48-39e3-478c-863d-65bfd252d017" providerId="ADAL" clId="{A5AB744A-5722-4B09-86CE-4196CBBDF771}" dt="2023-04-09T16:50:20.385" v="55" actId="255"/>
        <pc:sldMkLst>
          <pc:docMk/>
          <pc:sldMk cId="3171092529" sldId="273"/>
        </pc:sldMkLst>
        <pc:spChg chg="mod">
          <ac:chgData name="Alex Pang" userId="b35f2c48-39e3-478c-863d-65bfd252d017" providerId="ADAL" clId="{A5AB744A-5722-4B09-86CE-4196CBBDF771}" dt="2023-04-09T16:50:20.385" v="55" actId="255"/>
          <ac:spMkLst>
            <pc:docMk/>
            <pc:sldMk cId="3171092529" sldId="273"/>
            <ac:spMk id="3" creationId="{E11463E1-0FC2-4BCD-BAEF-78A15966AC92}"/>
          </ac:spMkLst>
        </pc:spChg>
      </pc:sldChg>
      <pc:sldChg chg="modSp mod">
        <pc:chgData name="Alex Pang" userId="b35f2c48-39e3-478c-863d-65bfd252d017" providerId="ADAL" clId="{A5AB744A-5722-4B09-86CE-4196CBBDF771}" dt="2023-04-09T16:50:35.345" v="58" actId="207"/>
        <pc:sldMkLst>
          <pc:docMk/>
          <pc:sldMk cId="2594899118" sldId="275"/>
        </pc:sldMkLst>
        <pc:spChg chg="mod">
          <ac:chgData name="Alex Pang" userId="b35f2c48-39e3-478c-863d-65bfd252d017" providerId="ADAL" clId="{A5AB744A-5722-4B09-86CE-4196CBBDF771}" dt="2023-04-09T16:50:35.345" v="58" actId="207"/>
          <ac:spMkLst>
            <pc:docMk/>
            <pc:sldMk cId="2594899118" sldId="275"/>
            <ac:spMk id="4" creationId="{CA632BA4-6C7A-4735-B67A-3D7C1DDE59EE}"/>
          </ac:spMkLst>
        </pc:spChg>
      </pc:sldChg>
      <pc:sldChg chg="modSp mod">
        <pc:chgData name="Alex Pang" userId="b35f2c48-39e3-478c-863d-65bfd252d017" providerId="ADAL" clId="{A5AB744A-5722-4B09-86CE-4196CBBDF771}" dt="2023-04-09T16:50:50.494" v="60" actId="2711"/>
        <pc:sldMkLst>
          <pc:docMk/>
          <pc:sldMk cId="232256732" sldId="276"/>
        </pc:sldMkLst>
        <pc:spChg chg="mod">
          <ac:chgData name="Alex Pang" userId="b35f2c48-39e3-478c-863d-65bfd252d017" providerId="ADAL" clId="{A5AB744A-5722-4B09-86CE-4196CBBDF771}" dt="2023-04-09T16:50:50.494" v="60" actId="2711"/>
          <ac:spMkLst>
            <pc:docMk/>
            <pc:sldMk cId="232256732" sldId="276"/>
            <ac:spMk id="4" creationId="{C8C49112-B3EA-4E32-8F91-D8939BA3C616}"/>
          </ac:spMkLst>
        </pc:spChg>
      </pc:sldChg>
      <pc:sldChg chg="modSp mod">
        <pc:chgData name="Alex Pang" userId="b35f2c48-39e3-478c-863d-65bfd252d017" providerId="ADAL" clId="{A5AB744A-5722-4B09-86CE-4196CBBDF771}" dt="2023-04-09T16:52:25.868" v="91" actId="1076"/>
        <pc:sldMkLst>
          <pc:docMk/>
          <pc:sldMk cId="698933620" sldId="277"/>
        </pc:sldMkLst>
        <pc:spChg chg="mod">
          <ac:chgData name="Alex Pang" userId="b35f2c48-39e3-478c-863d-65bfd252d017" providerId="ADAL" clId="{A5AB744A-5722-4B09-86CE-4196CBBDF771}" dt="2023-04-09T16:52:25.868" v="91" actId="1076"/>
          <ac:spMkLst>
            <pc:docMk/>
            <pc:sldMk cId="698933620" sldId="277"/>
            <ac:spMk id="6" creationId="{CEF5DDBD-20A3-4E90-B036-97DEC9603C47}"/>
          </ac:spMkLst>
        </pc:spChg>
      </pc:sldChg>
      <pc:sldChg chg="modSp mod">
        <pc:chgData name="Alex Pang" userId="b35f2c48-39e3-478c-863d-65bfd252d017" providerId="ADAL" clId="{A5AB744A-5722-4B09-86CE-4196CBBDF771}" dt="2023-04-09T16:52:00.886" v="85" actId="113"/>
        <pc:sldMkLst>
          <pc:docMk/>
          <pc:sldMk cId="2150077415" sldId="278"/>
        </pc:sldMkLst>
        <pc:spChg chg="mod">
          <ac:chgData name="Alex Pang" userId="b35f2c48-39e3-478c-863d-65bfd252d017" providerId="ADAL" clId="{A5AB744A-5722-4B09-86CE-4196CBBDF771}" dt="2023-04-09T16:51:03.777" v="63" actId="255"/>
          <ac:spMkLst>
            <pc:docMk/>
            <pc:sldMk cId="2150077415" sldId="278"/>
            <ac:spMk id="5" creationId="{094B0A7B-5F75-4D84-A521-2CBA401C9369}"/>
          </ac:spMkLst>
        </pc:spChg>
        <pc:graphicFrameChg chg="modGraphic">
          <ac:chgData name="Alex Pang" userId="b35f2c48-39e3-478c-863d-65bfd252d017" providerId="ADAL" clId="{A5AB744A-5722-4B09-86CE-4196CBBDF771}" dt="2023-04-09T16:52:00.886" v="85" actId="113"/>
          <ac:graphicFrameMkLst>
            <pc:docMk/>
            <pc:sldMk cId="2150077415" sldId="278"/>
            <ac:graphicFrameMk id="4" creationId="{7124866C-6DF7-4BF9-A503-0746AE51E515}"/>
          </ac:graphicFrameMkLst>
        </pc:graphicFrameChg>
      </pc:sldChg>
      <pc:sldChg chg="modSp mod">
        <pc:chgData name="Alex Pang" userId="b35f2c48-39e3-478c-863d-65bfd252d017" providerId="ADAL" clId="{A5AB744A-5722-4B09-86CE-4196CBBDF771}" dt="2023-04-09T16:49:59.466" v="51" actId="207"/>
        <pc:sldMkLst>
          <pc:docMk/>
          <pc:sldMk cId="493287799" sldId="280"/>
        </pc:sldMkLst>
        <pc:spChg chg="mod">
          <ac:chgData name="Alex Pang" userId="b35f2c48-39e3-478c-863d-65bfd252d017" providerId="ADAL" clId="{A5AB744A-5722-4B09-86CE-4196CBBDF771}" dt="2023-04-09T16:49:59.466" v="51" actId="207"/>
          <ac:spMkLst>
            <pc:docMk/>
            <pc:sldMk cId="493287799" sldId="280"/>
            <ac:spMk id="3" creationId="{879B13ED-C4BA-4E3C-9352-965C1EBAC419}"/>
          </ac:spMkLst>
        </pc:spChg>
      </pc:sldChg>
      <pc:sldChg chg="modSp mod">
        <pc:chgData name="Alex Pang" userId="b35f2c48-39e3-478c-863d-65bfd252d017" providerId="ADAL" clId="{A5AB744A-5722-4B09-86CE-4196CBBDF771}" dt="2023-04-09T16:52:11.348" v="87" actId="255"/>
        <pc:sldMkLst>
          <pc:docMk/>
          <pc:sldMk cId="723485055" sldId="281"/>
        </pc:sldMkLst>
        <pc:spChg chg="mod">
          <ac:chgData name="Alex Pang" userId="b35f2c48-39e3-478c-863d-65bfd252d017" providerId="ADAL" clId="{A5AB744A-5722-4B09-86CE-4196CBBDF771}" dt="2023-04-09T16:52:11.348" v="87" actId="255"/>
          <ac:spMkLst>
            <pc:docMk/>
            <pc:sldMk cId="723485055" sldId="281"/>
            <ac:spMk id="3" creationId="{D0333F22-062A-4034-B5D1-8678C90832DD}"/>
          </ac:spMkLst>
        </pc:spChg>
      </pc:sldChg>
      <pc:sldChg chg="modSp mod">
        <pc:chgData name="Alex Pang" userId="b35f2c48-39e3-478c-863d-65bfd252d017" providerId="ADAL" clId="{A5AB744A-5722-4B09-86CE-4196CBBDF771}" dt="2023-04-09T16:52:40.149" v="96" actId="27636"/>
        <pc:sldMkLst>
          <pc:docMk/>
          <pc:sldMk cId="3602877549" sldId="282"/>
        </pc:sldMkLst>
        <pc:spChg chg="mod">
          <ac:chgData name="Alex Pang" userId="b35f2c48-39e3-478c-863d-65bfd252d017" providerId="ADAL" clId="{A5AB744A-5722-4B09-86CE-4196CBBDF771}" dt="2023-04-09T16:52:40.149" v="96" actId="27636"/>
          <ac:spMkLst>
            <pc:docMk/>
            <pc:sldMk cId="3602877549" sldId="282"/>
            <ac:spMk id="3" creationId="{4DE8FCE2-03C1-4B21-86BF-A2A319BE4FAA}"/>
          </ac:spMkLst>
        </pc:spChg>
      </pc:sldChg>
      <pc:sldChg chg="modSp mod">
        <pc:chgData name="Alex Pang" userId="b35f2c48-39e3-478c-863d-65bfd252d017" providerId="ADAL" clId="{A5AB744A-5722-4B09-86CE-4196CBBDF771}" dt="2023-04-09T16:53:54.192" v="106" actId="207"/>
        <pc:sldMkLst>
          <pc:docMk/>
          <pc:sldMk cId="2061249231" sldId="283"/>
        </pc:sldMkLst>
        <pc:spChg chg="mod">
          <ac:chgData name="Alex Pang" userId="b35f2c48-39e3-478c-863d-65bfd252d017" providerId="ADAL" clId="{A5AB744A-5722-4B09-86CE-4196CBBDF771}" dt="2023-04-09T16:48:58.722" v="37" actId="27636"/>
          <ac:spMkLst>
            <pc:docMk/>
            <pc:sldMk cId="2061249231" sldId="283"/>
            <ac:spMk id="2" creationId="{676C070C-8450-4D7C-8B6D-1F88EB4630B6}"/>
          </ac:spMkLst>
        </pc:spChg>
        <pc:spChg chg="mod">
          <ac:chgData name="Alex Pang" userId="b35f2c48-39e3-478c-863d-65bfd252d017" providerId="ADAL" clId="{A5AB744A-5722-4B09-86CE-4196CBBDF771}" dt="2023-04-09T16:53:49.584" v="105" actId="207"/>
          <ac:spMkLst>
            <pc:docMk/>
            <pc:sldMk cId="2061249231" sldId="283"/>
            <ac:spMk id="3" creationId="{70320128-F0A4-425D-917D-2CFDC88AC2FF}"/>
          </ac:spMkLst>
        </pc:spChg>
        <pc:spChg chg="mod">
          <ac:chgData name="Alex Pang" userId="b35f2c48-39e3-478c-863d-65bfd252d017" providerId="ADAL" clId="{A5AB744A-5722-4B09-86CE-4196CBBDF771}" dt="2023-04-09T16:53:54.192" v="106" actId="207"/>
          <ac:spMkLst>
            <pc:docMk/>
            <pc:sldMk cId="2061249231" sldId="283"/>
            <ac:spMk id="8" creationId="{FBF5608D-A78B-4F1F-A567-43FB3B0C9AE5}"/>
          </ac:spMkLst>
        </pc:spChg>
        <pc:picChg chg="mod">
          <ac:chgData name="Alex Pang" userId="b35f2c48-39e3-478c-863d-65bfd252d017" providerId="ADAL" clId="{A5AB744A-5722-4B09-86CE-4196CBBDF771}" dt="2023-04-09T16:53:37.920" v="102" actId="1076"/>
          <ac:picMkLst>
            <pc:docMk/>
            <pc:sldMk cId="2061249231" sldId="283"/>
            <ac:picMk id="4" creationId="{F3114F4F-E473-4B92-B17C-FF9D8D62EF3D}"/>
          </ac:picMkLst>
        </pc:picChg>
      </pc:sldChg>
      <pc:sldChg chg="modSp mod">
        <pc:chgData name="Alex Pang" userId="b35f2c48-39e3-478c-863d-65bfd252d017" providerId="ADAL" clId="{A5AB744A-5722-4B09-86CE-4196CBBDF771}" dt="2023-04-09T16:54:39.910" v="115" actId="207"/>
        <pc:sldMkLst>
          <pc:docMk/>
          <pc:sldMk cId="3706019533" sldId="284"/>
        </pc:sldMkLst>
        <pc:spChg chg="mod">
          <ac:chgData name="Alex Pang" userId="b35f2c48-39e3-478c-863d-65bfd252d017" providerId="ADAL" clId="{A5AB744A-5722-4B09-86CE-4196CBBDF771}" dt="2023-04-09T16:54:39.910" v="115" actId="207"/>
          <ac:spMkLst>
            <pc:docMk/>
            <pc:sldMk cId="3706019533" sldId="284"/>
            <ac:spMk id="3" creationId="{7376FC32-DF64-48B8-A89F-9C85CCA25EC9}"/>
          </ac:spMkLst>
        </pc:spChg>
      </pc:sldChg>
      <pc:sldChg chg="modSp mod">
        <pc:chgData name="Alex Pang" userId="b35f2c48-39e3-478c-863d-65bfd252d017" providerId="ADAL" clId="{A5AB744A-5722-4B09-86CE-4196CBBDF771}" dt="2023-04-09T16:48:58.730" v="38" actId="27636"/>
        <pc:sldMkLst>
          <pc:docMk/>
          <pc:sldMk cId="623812425" sldId="285"/>
        </pc:sldMkLst>
        <pc:spChg chg="mod">
          <ac:chgData name="Alex Pang" userId="b35f2c48-39e3-478c-863d-65bfd252d017" providerId="ADAL" clId="{A5AB744A-5722-4B09-86CE-4196CBBDF771}" dt="2023-04-09T16:48:58.730" v="38" actId="27636"/>
          <ac:spMkLst>
            <pc:docMk/>
            <pc:sldMk cId="623812425" sldId="285"/>
            <ac:spMk id="2" creationId="{2D35C460-A0F9-4BB2-ADCE-ED25CBEEBB2D}"/>
          </ac:spMkLst>
        </pc:spChg>
      </pc:sldChg>
      <pc:sldChg chg="modSp mod">
        <pc:chgData name="Alex Pang" userId="b35f2c48-39e3-478c-863d-65bfd252d017" providerId="ADAL" clId="{A5AB744A-5722-4B09-86CE-4196CBBDF771}" dt="2023-04-09T16:54:29.307" v="114" actId="207"/>
        <pc:sldMkLst>
          <pc:docMk/>
          <pc:sldMk cId="3292337924" sldId="286"/>
        </pc:sldMkLst>
        <pc:spChg chg="mod">
          <ac:chgData name="Alex Pang" userId="b35f2c48-39e3-478c-863d-65bfd252d017" providerId="ADAL" clId="{A5AB744A-5722-4B09-86CE-4196CBBDF771}" dt="2023-04-09T16:54:19.726" v="112" actId="207"/>
          <ac:spMkLst>
            <pc:docMk/>
            <pc:sldMk cId="3292337924" sldId="286"/>
            <ac:spMk id="2" creationId="{E0359358-1C3D-4D33-9E42-7990B8F19BC7}"/>
          </ac:spMkLst>
        </pc:spChg>
        <pc:spChg chg="mod">
          <ac:chgData name="Alex Pang" userId="b35f2c48-39e3-478c-863d-65bfd252d017" providerId="ADAL" clId="{A5AB744A-5722-4B09-86CE-4196CBBDF771}" dt="2023-04-09T16:54:29.307" v="114" actId="207"/>
          <ac:spMkLst>
            <pc:docMk/>
            <pc:sldMk cId="3292337924" sldId="286"/>
            <ac:spMk id="9" creationId="{3A8A04C5-F3A5-4EB1-B9A1-06F1CA1809B4}"/>
          </ac:spMkLst>
        </pc:spChg>
      </pc:sldChg>
      <pc:sldChg chg="modSp mod">
        <pc:chgData name="Alex Pang" userId="b35f2c48-39e3-478c-863d-65bfd252d017" providerId="ADAL" clId="{A5AB744A-5722-4B09-86CE-4196CBBDF771}" dt="2023-04-09T16:48:38.273" v="29" actId="27636"/>
        <pc:sldMkLst>
          <pc:docMk/>
          <pc:sldMk cId="396088938" sldId="288"/>
        </pc:sldMkLst>
        <pc:spChg chg="mod">
          <ac:chgData name="Alex Pang" userId="b35f2c48-39e3-478c-863d-65bfd252d017" providerId="ADAL" clId="{A5AB744A-5722-4B09-86CE-4196CBBDF771}" dt="2023-04-09T16:48:38.273" v="29" actId="27636"/>
          <ac:spMkLst>
            <pc:docMk/>
            <pc:sldMk cId="396088938" sldId="288"/>
            <ac:spMk id="3" creationId="{260344D3-65DF-4983-A76B-F4363A92F59E}"/>
          </ac:spMkLst>
        </pc:spChg>
      </pc:sldChg>
      <pc:sldChg chg="modSp mod">
        <pc:chgData name="Alex Pang" userId="b35f2c48-39e3-478c-863d-65bfd252d017" providerId="ADAL" clId="{A5AB744A-5722-4B09-86CE-4196CBBDF771}" dt="2023-04-09T16:52:52.054" v="97" actId="255"/>
        <pc:sldMkLst>
          <pc:docMk/>
          <pc:sldMk cId="375537584" sldId="321"/>
        </pc:sldMkLst>
        <pc:spChg chg="mod">
          <ac:chgData name="Alex Pang" userId="b35f2c48-39e3-478c-863d-65bfd252d017" providerId="ADAL" clId="{A5AB744A-5722-4B09-86CE-4196CBBDF771}" dt="2023-04-09T16:47:13.210" v="1" actId="20577"/>
          <ac:spMkLst>
            <pc:docMk/>
            <pc:sldMk cId="375537584" sldId="321"/>
            <ac:spMk id="3" creationId="{02F87C00-6AC0-887D-AEA9-243D779A4B7F}"/>
          </ac:spMkLst>
        </pc:spChg>
        <pc:spChg chg="mod">
          <ac:chgData name="Alex Pang" userId="b35f2c48-39e3-478c-863d-65bfd252d017" providerId="ADAL" clId="{A5AB744A-5722-4B09-86CE-4196CBBDF771}" dt="2023-04-09T16:52:52.054" v="97" actId="255"/>
          <ac:spMkLst>
            <pc:docMk/>
            <pc:sldMk cId="375537584" sldId="321"/>
            <ac:spMk id="4" creationId="{905FC1C9-83F1-2CBD-6B8A-2FE474DBEA7A}"/>
          </ac:spMkLst>
        </pc:spChg>
      </pc:sldChg>
      <pc:sldMasterChg chg="modSldLayout">
        <pc:chgData name="Alex Pang" userId="b35f2c48-39e3-478c-863d-65bfd252d017" providerId="ADAL" clId="{A5AB744A-5722-4B09-86CE-4196CBBDF771}" dt="2023-04-09T16:49:04.398" v="40" actId="14100"/>
        <pc:sldMasterMkLst>
          <pc:docMk/>
          <pc:sldMasterMk cId="4241071847" sldId="2147483648"/>
        </pc:sldMasterMkLst>
        <pc:sldLayoutChg chg="delSp modSp mod">
          <pc:chgData name="Alex Pang" userId="b35f2c48-39e3-478c-863d-65bfd252d017" providerId="ADAL" clId="{A5AB744A-5722-4B09-86CE-4196CBBDF771}" dt="2023-04-09T16:49:04.398" v="40" actId="14100"/>
          <pc:sldLayoutMkLst>
            <pc:docMk/>
            <pc:sldMasterMk cId="4241071847" sldId="2147483648"/>
            <pc:sldLayoutMk cId="790206192" sldId="2147483660"/>
          </pc:sldLayoutMkLst>
          <pc:spChg chg="mod">
            <ac:chgData name="Alex Pang" userId="b35f2c48-39e3-478c-863d-65bfd252d017" providerId="ADAL" clId="{A5AB744A-5722-4B09-86CE-4196CBBDF771}" dt="2023-04-09T16:49:04.398" v="40" actId="14100"/>
            <ac:spMkLst>
              <pc:docMk/>
              <pc:sldMasterMk cId="4241071847" sldId="2147483648"/>
              <pc:sldLayoutMk cId="790206192" sldId="2147483660"/>
              <ac:spMk id="3" creationId="{00000000-0000-0000-0000-000000000000}"/>
            </ac:spMkLst>
          </pc:spChg>
          <pc:spChg chg="mod">
            <ac:chgData name="Alex Pang" userId="b35f2c48-39e3-478c-863d-65bfd252d017" providerId="ADAL" clId="{A5AB744A-5722-4B09-86CE-4196CBBDF771}" dt="2023-04-09T16:48:58.686" v="36" actId="14100"/>
            <ac:spMkLst>
              <pc:docMk/>
              <pc:sldMasterMk cId="4241071847" sldId="2147483648"/>
              <pc:sldLayoutMk cId="790206192" sldId="2147483660"/>
              <ac:spMk id="4" creationId="{00000000-0000-0000-0000-000000000000}"/>
            </ac:spMkLst>
          </pc:spChg>
          <pc:spChg chg="del">
            <ac:chgData name="Alex Pang" userId="b35f2c48-39e3-478c-863d-65bfd252d017" providerId="ADAL" clId="{A5AB744A-5722-4B09-86CE-4196CBBDF771}" dt="2023-04-09T16:48:46.025" v="31" actId="478"/>
            <ac:spMkLst>
              <pc:docMk/>
              <pc:sldMasterMk cId="4241071847" sldId="2147483648"/>
              <pc:sldLayoutMk cId="790206192" sldId="2147483660"/>
              <ac:spMk id="6" creationId="{00000000-0000-0000-0000-000000000000}"/>
            </ac:spMkLst>
          </pc:spChg>
          <pc:spChg chg="del">
            <ac:chgData name="Alex Pang" userId="b35f2c48-39e3-478c-863d-65bfd252d017" providerId="ADAL" clId="{A5AB744A-5722-4B09-86CE-4196CBBDF771}" dt="2023-04-09T16:48:48.244" v="32" actId="478"/>
            <ac:spMkLst>
              <pc:docMk/>
              <pc:sldMasterMk cId="4241071847" sldId="2147483648"/>
              <pc:sldLayoutMk cId="790206192" sldId="2147483660"/>
              <ac:spMk id="7" creationId="{00000000-0000-0000-0000-000000000000}"/>
            </ac:spMkLst>
          </pc:spChg>
          <pc:spChg chg="del">
            <ac:chgData name="Alex Pang" userId="b35f2c48-39e3-478c-863d-65bfd252d017" providerId="ADAL" clId="{A5AB744A-5722-4B09-86CE-4196CBBDF771}" dt="2023-04-09T16:48:49.590" v="33" actId="478"/>
            <ac:spMkLst>
              <pc:docMk/>
              <pc:sldMasterMk cId="4241071847" sldId="2147483648"/>
              <pc:sldLayoutMk cId="790206192" sldId="2147483660"/>
              <ac:spMk id="8" creationId="{00000000-0000-0000-0000-000000000000}"/>
            </ac:spMkLst>
          </pc:spChg>
          <pc:spChg chg="del">
            <ac:chgData name="Alex Pang" userId="b35f2c48-39e3-478c-863d-65bfd252d017" providerId="ADAL" clId="{A5AB744A-5722-4B09-86CE-4196CBBDF771}" dt="2023-04-09T16:47:33.096" v="19" actId="478"/>
            <ac:spMkLst>
              <pc:docMk/>
              <pc:sldMasterMk cId="4241071847" sldId="2147483648"/>
              <pc:sldLayoutMk cId="790206192" sldId="2147483660"/>
              <ac:spMk id="9" creationId="{00000000-0000-0000-0000-000000000000}"/>
            </ac:spMkLst>
          </pc:spChg>
          <pc:cxnChg chg="mod">
            <ac:chgData name="Alex Pang" userId="b35f2c48-39e3-478c-863d-65bfd252d017" providerId="ADAL" clId="{A5AB744A-5722-4B09-86CE-4196CBBDF771}" dt="2023-04-09T16:49:01.242" v="39" actId="1076"/>
            <ac:cxnSpMkLst>
              <pc:docMk/>
              <pc:sldMasterMk cId="4241071847" sldId="2147483648"/>
              <pc:sldLayoutMk cId="790206192" sldId="2147483660"/>
              <ac:cxnSpMk id="12" creationId="{00000000-0000-0000-0000-000000000000}"/>
            </ac:cxnSpMkLst>
          </pc:cxnChg>
        </pc:sldLayoutChg>
      </pc:sldMasterChg>
    </pc:docChg>
  </pc:docChgLst>
  <pc:docChgLst>
    <pc:chgData name="Alex Pang" userId="6d3c185595e3ea4a" providerId="LiveId" clId="{0D72408A-AA1C-4415-B551-A02DC4101AD5}"/>
    <pc:docChg chg="undo custSel addSld delSld modSld sldOrd">
      <pc:chgData name="Alex Pang" userId="6d3c185595e3ea4a" providerId="LiveId" clId="{0D72408A-AA1C-4415-B551-A02DC4101AD5}" dt="2019-12-05T01:53:13.143" v="2506" actId="20577"/>
      <pc:docMkLst>
        <pc:docMk/>
      </pc:docMkLst>
      <pc:sldChg chg="addSp modSp">
        <pc:chgData name="Alex Pang" userId="6d3c185595e3ea4a" providerId="LiveId" clId="{0D72408A-AA1C-4415-B551-A02DC4101AD5}" dt="2019-11-27T03:21:28.974" v="128" actId="20577"/>
        <pc:sldMkLst>
          <pc:docMk/>
          <pc:sldMk cId="3457616166" sldId="271"/>
        </pc:sldMkLst>
        <pc:spChg chg="add mod">
          <ac:chgData name="Alex Pang" userId="6d3c185595e3ea4a" providerId="LiveId" clId="{0D72408A-AA1C-4415-B551-A02DC4101AD5}" dt="2019-11-27T03:20:49.668" v="106" actId="1076"/>
          <ac:spMkLst>
            <pc:docMk/>
            <pc:sldMk cId="3457616166" sldId="271"/>
            <ac:spMk id="2" creationId="{FA9B87AC-B377-4519-B770-E4E4C779994A}"/>
          </ac:spMkLst>
        </pc:spChg>
        <pc:spChg chg="mod">
          <ac:chgData name="Alex Pang" userId="6d3c185595e3ea4a" providerId="LiveId" clId="{0D72408A-AA1C-4415-B551-A02DC4101AD5}" dt="2019-11-27T03:20:17.094" v="98"/>
          <ac:spMkLst>
            <pc:docMk/>
            <pc:sldMk cId="3457616166" sldId="271"/>
            <ac:spMk id="3" creationId="{9ABCDCD6-63B5-4404-86C7-A1F74E18866B}"/>
          </ac:spMkLst>
        </pc:spChg>
        <pc:spChg chg="add mod">
          <ac:chgData name="Alex Pang" userId="6d3c185595e3ea4a" providerId="LiveId" clId="{0D72408A-AA1C-4415-B551-A02DC4101AD5}" dt="2019-11-27T03:21:28.974" v="128" actId="20577"/>
          <ac:spMkLst>
            <pc:docMk/>
            <pc:sldMk cId="3457616166" sldId="271"/>
            <ac:spMk id="4" creationId="{433C67A2-90F5-4DB4-B149-A4C755BEA649}"/>
          </ac:spMkLst>
        </pc:spChg>
      </pc:sldChg>
      <pc:sldChg chg="addSp delSp modSp">
        <pc:chgData name="Alex Pang" userId="6d3c185595e3ea4a" providerId="LiveId" clId="{0D72408A-AA1C-4415-B551-A02DC4101AD5}" dt="2019-11-27T03:22:02.065" v="132" actId="20577"/>
        <pc:sldMkLst>
          <pc:docMk/>
          <pc:sldMk cId="3171092529" sldId="273"/>
        </pc:sldMkLst>
        <pc:spChg chg="add mod">
          <ac:chgData name="Alex Pang" userId="6d3c185595e3ea4a" providerId="LiveId" clId="{0D72408A-AA1C-4415-B551-A02DC4101AD5}" dt="2019-11-27T03:22:02.065" v="132" actId="20577"/>
          <ac:spMkLst>
            <pc:docMk/>
            <pc:sldMk cId="3171092529" sldId="273"/>
            <ac:spMk id="3" creationId="{E11463E1-0FC2-4BCD-BAEF-78A15966AC92}"/>
          </ac:spMkLst>
        </pc:spChg>
        <pc:picChg chg="del">
          <ac:chgData name="Alex Pang" userId="6d3c185595e3ea4a" providerId="LiveId" clId="{0D72408A-AA1C-4415-B551-A02DC4101AD5}" dt="2019-11-27T03:17:43.103" v="65"/>
          <ac:picMkLst>
            <pc:docMk/>
            <pc:sldMk cId="3171092529" sldId="273"/>
            <ac:picMk id="4" creationId="{E9FFCD55-526E-48BC-9C12-E1E291980C64}"/>
          </ac:picMkLst>
        </pc:picChg>
      </pc:sldChg>
      <pc:sldChg chg="modSp">
        <pc:chgData name="Alex Pang" userId="6d3c185595e3ea4a" providerId="LiveId" clId="{0D72408A-AA1C-4415-B551-A02DC4101AD5}" dt="2019-11-27T03:24:16.404" v="159" actId="1076"/>
        <pc:sldMkLst>
          <pc:docMk/>
          <pc:sldMk cId="2594899118" sldId="275"/>
        </pc:sldMkLst>
        <pc:spChg chg="mod">
          <ac:chgData name="Alex Pang" userId="6d3c185595e3ea4a" providerId="LiveId" clId="{0D72408A-AA1C-4415-B551-A02DC4101AD5}" dt="2019-11-27T03:22:46.176" v="133"/>
          <ac:spMkLst>
            <pc:docMk/>
            <pc:sldMk cId="2594899118" sldId="275"/>
            <ac:spMk id="4" creationId="{CA632BA4-6C7A-4735-B67A-3D7C1DDE59EE}"/>
          </ac:spMkLst>
        </pc:spChg>
        <pc:spChg chg="mod">
          <ac:chgData name="Alex Pang" userId="6d3c185595e3ea4a" providerId="LiveId" clId="{0D72408A-AA1C-4415-B551-A02DC4101AD5}" dt="2019-11-27T03:24:06.205" v="155" actId="14100"/>
          <ac:spMkLst>
            <pc:docMk/>
            <pc:sldMk cId="2594899118" sldId="275"/>
            <ac:spMk id="5" creationId="{99B525F6-B59C-4111-8953-E84153BB46A8}"/>
          </ac:spMkLst>
        </pc:spChg>
        <pc:spChg chg="mod">
          <ac:chgData name="Alex Pang" userId="6d3c185595e3ea4a" providerId="LiveId" clId="{0D72408A-AA1C-4415-B551-A02DC4101AD5}" dt="2019-11-27T03:24:11.420" v="157" actId="1076"/>
          <ac:spMkLst>
            <pc:docMk/>
            <pc:sldMk cId="2594899118" sldId="275"/>
            <ac:spMk id="7" creationId="{DE057064-1CB2-4398-9F42-F8A5C015B818}"/>
          </ac:spMkLst>
        </pc:spChg>
        <pc:spChg chg="mod">
          <ac:chgData name="Alex Pang" userId="6d3c185595e3ea4a" providerId="LiveId" clId="{0D72408A-AA1C-4415-B551-A02DC4101AD5}" dt="2019-11-27T03:24:09.956" v="156" actId="1076"/>
          <ac:spMkLst>
            <pc:docMk/>
            <pc:sldMk cId="2594899118" sldId="275"/>
            <ac:spMk id="8" creationId="{0759FF44-02F4-4B95-9CA5-8CFB8B3BE905}"/>
          </ac:spMkLst>
        </pc:spChg>
        <pc:spChg chg="mod">
          <ac:chgData name="Alex Pang" userId="6d3c185595e3ea4a" providerId="LiveId" clId="{0D72408A-AA1C-4415-B551-A02DC4101AD5}" dt="2019-11-27T03:24:13.531" v="158" actId="1076"/>
          <ac:spMkLst>
            <pc:docMk/>
            <pc:sldMk cId="2594899118" sldId="275"/>
            <ac:spMk id="9" creationId="{C09F9180-C9B8-4396-8783-D21881A13EE0}"/>
          </ac:spMkLst>
        </pc:spChg>
        <pc:spChg chg="mod">
          <ac:chgData name="Alex Pang" userId="6d3c185595e3ea4a" providerId="LiveId" clId="{0D72408A-AA1C-4415-B551-A02DC4101AD5}" dt="2019-11-27T03:24:16.404" v="159" actId="1076"/>
          <ac:spMkLst>
            <pc:docMk/>
            <pc:sldMk cId="2594899118" sldId="275"/>
            <ac:spMk id="10" creationId="{02854A32-67F9-44D5-8C77-5A3FFCF6D821}"/>
          </ac:spMkLst>
        </pc:spChg>
      </pc:sldChg>
      <pc:sldChg chg="modSp">
        <pc:chgData name="Alex Pang" userId="6d3c185595e3ea4a" providerId="LiveId" clId="{0D72408A-AA1C-4415-B551-A02DC4101AD5}" dt="2019-12-01T01:38:11.293" v="1455"/>
        <pc:sldMkLst>
          <pc:docMk/>
          <pc:sldMk cId="676641442" sldId="279"/>
        </pc:sldMkLst>
        <pc:spChg chg="mod">
          <ac:chgData name="Alex Pang" userId="6d3c185595e3ea4a" providerId="LiveId" clId="{0D72408A-AA1C-4415-B551-A02DC4101AD5}" dt="2019-11-27T03:30:13.133" v="210" actId="20577"/>
          <ac:spMkLst>
            <pc:docMk/>
            <pc:sldMk cId="676641442" sldId="279"/>
            <ac:spMk id="2" creationId="{92444B18-FF81-4DD7-A76F-04602E225B75}"/>
          </ac:spMkLst>
        </pc:spChg>
        <pc:spChg chg="mod">
          <ac:chgData name="Alex Pang" userId="6d3c185595e3ea4a" providerId="LiveId" clId="{0D72408A-AA1C-4415-B551-A02DC4101AD5}" dt="2019-12-01T01:38:11.293" v="1455"/>
          <ac:spMkLst>
            <pc:docMk/>
            <pc:sldMk cId="676641442" sldId="279"/>
            <ac:spMk id="3" creationId="{B2F1087E-A4C9-4E5B-86A6-1002B9C2A917}"/>
          </ac:spMkLst>
        </pc:spChg>
      </pc:sldChg>
      <pc:sldChg chg="modSp add">
        <pc:chgData name="Alex Pang" userId="6d3c185595e3ea4a" providerId="LiveId" clId="{0D72408A-AA1C-4415-B551-A02DC4101AD5}" dt="2019-11-27T03:21:49.650" v="130" actId="14100"/>
        <pc:sldMkLst>
          <pc:docMk/>
          <pc:sldMk cId="493287799" sldId="280"/>
        </pc:sldMkLst>
        <pc:spChg chg="mod">
          <ac:chgData name="Alex Pang" userId="6d3c185595e3ea4a" providerId="LiveId" clId="{0D72408A-AA1C-4415-B551-A02DC4101AD5}" dt="2019-11-27T03:17:17.540" v="63"/>
          <ac:spMkLst>
            <pc:docMk/>
            <pc:sldMk cId="493287799" sldId="280"/>
            <ac:spMk id="2" creationId="{B3891039-77F5-479C-A603-7406B2CBCA89}"/>
          </ac:spMkLst>
        </pc:spChg>
        <pc:spChg chg="mod">
          <ac:chgData name="Alex Pang" userId="6d3c185595e3ea4a" providerId="LiveId" clId="{0D72408A-AA1C-4415-B551-A02DC4101AD5}" dt="2019-11-27T03:21:49.650" v="130" actId="14100"/>
          <ac:spMkLst>
            <pc:docMk/>
            <pc:sldMk cId="493287799" sldId="280"/>
            <ac:spMk id="3" creationId="{879B13ED-C4BA-4E3C-9352-965C1EBAC419}"/>
          </ac:spMkLst>
        </pc:spChg>
      </pc:sldChg>
      <pc:sldChg chg="modSp add ord">
        <pc:chgData name="Alex Pang" userId="6d3c185595e3ea4a" providerId="LiveId" clId="{0D72408A-AA1C-4415-B551-A02DC4101AD5}" dt="2019-11-27T03:27:40.403" v="172" actId="1076"/>
        <pc:sldMkLst>
          <pc:docMk/>
          <pc:sldMk cId="723485055" sldId="281"/>
        </pc:sldMkLst>
        <pc:spChg chg="mod">
          <ac:chgData name="Alex Pang" userId="6d3c185595e3ea4a" providerId="LiveId" clId="{0D72408A-AA1C-4415-B551-A02DC4101AD5}" dt="2019-11-27T03:26:55.072" v="162"/>
          <ac:spMkLst>
            <pc:docMk/>
            <pc:sldMk cId="723485055" sldId="281"/>
            <ac:spMk id="2" creationId="{8D88FFEA-4F26-44D5-9B31-D25012C4B5DA}"/>
          </ac:spMkLst>
        </pc:spChg>
        <pc:spChg chg="mod">
          <ac:chgData name="Alex Pang" userId="6d3c185595e3ea4a" providerId="LiveId" clId="{0D72408A-AA1C-4415-B551-A02DC4101AD5}" dt="2019-11-27T03:27:40.403" v="172" actId="1076"/>
          <ac:spMkLst>
            <pc:docMk/>
            <pc:sldMk cId="723485055" sldId="281"/>
            <ac:spMk id="3" creationId="{D0333F22-062A-4034-B5D1-8678C90832DD}"/>
          </ac:spMkLst>
        </pc:spChg>
      </pc:sldChg>
      <pc:sldChg chg="modSp add">
        <pc:chgData name="Alex Pang" userId="6d3c185595e3ea4a" providerId="LiveId" clId="{0D72408A-AA1C-4415-B551-A02DC4101AD5}" dt="2019-11-27T03:29:15.051" v="189" actId="14100"/>
        <pc:sldMkLst>
          <pc:docMk/>
          <pc:sldMk cId="3602877549" sldId="282"/>
        </pc:sldMkLst>
        <pc:spChg chg="mod">
          <ac:chgData name="Alex Pang" userId="6d3c185595e3ea4a" providerId="LiveId" clId="{0D72408A-AA1C-4415-B551-A02DC4101AD5}" dt="2019-11-27T03:28:26.325" v="182"/>
          <ac:spMkLst>
            <pc:docMk/>
            <pc:sldMk cId="3602877549" sldId="282"/>
            <ac:spMk id="2" creationId="{7CA2AD5A-E820-4410-9797-B9796474CF5F}"/>
          </ac:spMkLst>
        </pc:spChg>
        <pc:spChg chg="mod">
          <ac:chgData name="Alex Pang" userId="6d3c185595e3ea4a" providerId="LiveId" clId="{0D72408A-AA1C-4415-B551-A02DC4101AD5}" dt="2019-11-27T03:29:15.051" v="189" actId="14100"/>
          <ac:spMkLst>
            <pc:docMk/>
            <pc:sldMk cId="3602877549" sldId="282"/>
            <ac:spMk id="3" creationId="{4DE8FCE2-03C1-4B21-86BF-A2A319BE4FAA}"/>
          </ac:spMkLst>
        </pc:spChg>
      </pc:sldChg>
      <pc:sldChg chg="addSp delSp modSp add ord">
        <pc:chgData name="Alex Pang" userId="6d3c185595e3ea4a" providerId="LiveId" clId="{0D72408A-AA1C-4415-B551-A02DC4101AD5}" dt="2019-12-03T02:01:25.152" v="2482" actId="14100"/>
        <pc:sldMkLst>
          <pc:docMk/>
          <pc:sldMk cId="2061249231" sldId="283"/>
        </pc:sldMkLst>
        <pc:spChg chg="mod">
          <ac:chgData name="Alex Pang" userId="6d3c185595e3ea4a" providerId="LiveId" clId="{0D72408A-AA1C-4415-B551-A02DC4101AD5}" dt="2019-11-27T03:36:44.304" v="293" actId="20577"/>
          <ac:spMkLst>
            <pc:docMk/>
            <pc:sldMk cId="2061249231" sldId="283"/>
            <ac:spMk id="2" creationId="{676C070C-8450-4D7C-8B6D-1F88EB4630B6}"/>
          </ac:spMkLst>
        </pc:spChg>
        <pc:spChg chg="mod">
          <ac:chgData name="Alex Pang" userId="6d3c185595e3ea4a" providerId="LiveId" clId="{0D72408A-AA1C-4415-B551-A02DC4101AD5}" dt="2019-12-01T01:25:58.505" v="1435" actId="20577"/>
          <ac:spMkLst>
            <pc:docMk/>
            <pc:sldMk cId="2061249231" sldId="283"/>
            <ac:spMk id="3" creationId="{70320128-F0A4-425D-917D-2CFDC88AC2FF}"/>
          </ac:spMkLst>
        </pc:spChg>
        <pc:spChg chg="add del mod">
          <ac:chgData name="Alex Pang" userId="6d3c185595e3ea4a" providerId="LiveId" clId="{0D72408A-AA1C-4415-B551-A02DC4101AD5}" dt="2019-12-01T01:25:59.821" v="1437"/>
          <ac:spMkLst>
            <pc:docMk/>
            <pc:sldMk cId="2061249231" sldId="283"/>
            <ac:spMk id="5" creationId="{A058415B-F5AF-4123-ADC8-8216BBC17011}"/>
          </ac:spMkLst>
        </pc:spChg>
        <pc:spChg chg="add del mod">
          <ac:chgData name="Alex Pang" userId="6d3c185595e3ea4a" providerId="LiveId" clId="{0D72408A-AA1C-4415-B551-A02DC4101AD5}" dt="2019-12-01T01:25:59.823" v="1439"/>
          <ac:spMkLst>
            <pc:docMk/>
            <pc:sldMk cId="2061249231" sldId="283"/>
            <ac:spMk id="6" creationId="{F781145F-79E5-4291-8860-CAFAA0823633}"/>
          </ac:spMkLst>
        </pc:spChg>
        <pc:spChg chg="add del mod">
          <ac:chgData name="Alex Pang" userId="6d3c185595e3ea4a" providerId="LiveId" clId="{0D72408A-AA1C-4415-B551-A02DC4101AD5}" dt="2019-12-01T01:25:59.824" v="1441"/>
          <ac:spMkLst>
            <pc:docMk/>
            <pc:sldMk cId="2061249231" sldId="283"/>
            <ac:spMk id="7" creationId="{D54A6F68-9F09-45C8-A721-D17DBA3C3098}"/>
          </ac:spMkLst>
        </pc:spChg>
        <pc:spChg chg="add mod">
          <ac:chgData name="Alex Pang" userId="6d3c185595e3ea4a" providerId="LiveId" clId="{0D72408A-AA1C-4415-B551-A02DC4101AD5}" dt="2019-12-01T01:26:16.662" v="1446" actId="12"/>
          <ac:spMkLst>
            <pc:docMk/>
            <pc:sldMk cId="2061249231" sldId="283"/>
            <ac:spMk id="8" creationId="{FBF5608D-A78B-4F1F-A567-43FB3B0C9AE5}"/>
          </ac:spMkLst>
        </pc:spChg>
        <pc:picChg chg="add mod">
          <ac:chgData name="Alex Pang" userId="6d3c185595e3ea4a" providerId="LiveId" clId="{0D72408A-AA1C-4415-B551-A02DC4101AD5}" dt="2019-12-03T02:01:25.152" v="2482" actId="14100"/>
          <ac:picMkLst>
            <pc:docMk/>
            <pc:sldMk cId="2061249231" sldId="283"/>
            <ac:picMk id="4" creationId="{F3114F4F-E473-4B92-B17C-FF9D8D62EF3D}"/>
          </ac:picMkLst>
        </pc:picChg>
      </pc:sldChg>
      <pc:sldChg chg="modSp add">
        <pc:chgData name="Alex Pang" userId="6d3c185595e3ea4a" providerId="LiveId" clId="{0D72408A-AA1C-4415-B551-A02DC4101AD5}" dt="2019-11-27T04:33:18.135" v="548" actId="1076"/>
        <pc:sldMkLst>
          <pc:docMk/>
          <pc:sldMk cId="3706019533" sldId="284"/>
        </pc:sldMkLst>
        <pc:spChg chg="mod">
          <ac:chgData name="Alex Pang" userId="6d3c185595e3ea4a" providerId="LiveId" clId="{0D72408A-AA1C-4415-B551-A02DC4101AD5}" dt="2019-11-27T04:32:41.546" v="522" actId="20577"/>
          <ac:spMkLst>
            <pc:docMk/>
            <pc:sldMk cId="3706019533" sldId="284"/>
            <ac:spMk id="2" creationId="{34EB0BBD-EFFB-4FFA-A727-8088399F6055}"/>
          </ac:spMkLst>
        </pc:spChg>
        <pc:spChg chg="mod">
          <ac:chgData name="Alex Pang" userId="6d3c185595e3ea4a" providerId="LiveId" clId="{0D72408A-AA1C-4415-B551-A02DC4101AD5}" dt="2019-11-27T04:33:18.135" v="548" actId="1076"/>
          <ac:spMkLst>
            <pc:docMk/>
            <pc:sldMk cId="3706019533" sldId="284"/>
            <ac:spMk id="3" creationId="{7376FC32-DF64-48B8-A89F-9C85CCA25EC9}"/>
          </ac:spMkLst>
        </pc:spChg>
      </pc:sldChg>
      <pc:sldChg chg="modSp add ord">
        <pc:chgData name="Alex Pang" userId="6d3c185595e3ea4a" providerId="LiveId" clId="{0D72408A-AA1C-4415-B551-A02DC4101AD5}" dt="2019-12-01T05:11:13.875" v="2076" actId="20577"/>
        <pc:sldMkLst>
          <pc:docMk/>
          <pc:sldMk cId="623812425" sldId="285"/>
        </pc:sldMkLst>
        <pc:spChg chg="mod">
          <ac:chgData name="Alex Pang" userId="6d3c185595e3ea4a" providerId="LiveId" clId="{0D72408A-AA1C-4415-B551-A02DC4101AD5}" dt="2019-11-30T18:02:22.020" v="648" actId="20577"/>
          <ac:spMkLst>
            <pc:docMk/>
            <pc:sldMk cId="623812425" sldId="285"/>
            <ac:spMk id="2" creationId="{2D35C460-A0F9-4BB2-ADCE-ED25CBEEBB2D}"/>
          </ac:spMkLst>
        </pc:spChg>
        <pc:spChg chg="mod">
          <ac:chgData name="Alex Pang" userId="6d3c185595e3ea4a" providerId="LiveId" clId="{0D72408A-AA1C-4415-B551-A02DC4101AD5}" dt="2019-12-01T05:11:13.875" v="2076" actId="20577"/>
          <ac:spMkLst>
            <pc:docMk/>
            <pc:sldMk cId="623812425" sldId="285"/>
            <ac:spMk id="3" creationId="{6337E234-1F4F-4E82-84EB-30F9A9574F68}"/>
          </ac:spMkLst>
        </pc:spChg>
      </pc:sldChg>
      <pc:sldChg chg="addSp delSp modSp add ord">
        <pc:chgData name="Alex Pang" userId="6d3c185595e3ea4a" providerId="LiveId" clId="{0D72408A-AA1C-4415-B551-A02DC4101AD5}" dt="2019-12-05T01:11:52.189" v="2495" actId="14100"/>
        <pc:sldMkLst>
          <pc:docMk/>
          <pc:sldMk cId="3292337924" sldId="286"/>
        </pc:sldMkLst>
        <pc:spChg chg="mod">
          <ac:chgData name="Alex Pang" userId="6d3c185595e3ea4a" providerId="LiveId" clId="{0D72408A-AA1C-4415-B551-A02DC4101AD5}" dt="2019-12-01T04:01:16.461" v="1680" actId="20577"/>
          <ac:spMkLst>
            <pc:docMk/>
            <pc:sldMk cId="3292337924" sldId="286"/>
            <ac:spMk id="2" creationId="{E0359358-1C3D-4D33-9E42-7990B8F19BC7}"/>
          </ac:spMkLst>
        </pc:spChg>
        <pc:spChg chg="del mod">
          <ac:chgData name="Alex Pang" userId="6d3c185595e3ea4a" providerId="LiveId" clId="{0D72408A-AA1C-4415-B551-A02DC4101AD5}" dt="2019-12-01T04:01:23.735" v="1682"/>
          <ac:spMkLst>
            <pc:docMk/>
            <pc:sldMk cId="3292337924" sldId="286"/>
            <ac:spMk id="3" creationId="{D84D99A0-3FBE-487E-8477-C86468961096}"/>
          </ac:spMkLst>
        </pc:spChg>
        <pc:spChg chg="add mod">
          <ac:chgData name="Alex Pang" userId="6d3c185595e3ea4a" providerId="LiveId" clId="{0D72408A-AA1C-4415-B551-A02DC4101AD5}" dt="2019-12-01T05:20:52.279" v="2398" actId="1076"/>
          <ac:spMkLst>
            <pc:docMk/>
            <pc:sldMk cId="3292337924" sldId="286"/>
            <ac:spMk id="5" creationId="{9D63383E-DE3A-48C9-9226-74F6F92903CC}"/>
          </ac:spMkLst>
        </pc:spChg>
        <pc:spChg chg="add mod">
          <ac:chgData name="Alex Pang" userId="6d3c185595e3ea4a" providerId="LiveId" clId="{0D72408A-AA1C-4415-B551-A02DC4101AD5}" dt="2019-12-01T05:22:15.220" v="2474" actId="20577"/>
          <ac:spMkLst>
            <pc:docMk/>
            <pc:sldMk cId="3292337924" sldId="286"/>
            <ac:spMk id="9" creationId="{3A8A04C5-F3A5-4EB1-B9A1-06F1CA1809B4}"/>
          </ac:spMkLst>
        </pc:spChg>
        <pc:picChg chg="add del mod">
          <ac:chgData name="Alex Pang" userId="6d3c185595e3ea4a" providerId="LiveId" clId="{0D72408A-AA1C-4415-B551-A02DC4101AD5}" dt="2019-12-01T05:15:05.858" v="2111"/>
          <ac:picMkLst>
            <pc:docMk/>
            <pc:sldMk cId="3292337924" sldId="286"/>
            <ac:picMk id="4" creationId="{0C682418-A92F-4086-B623-1AB5C8D5345D}"/>
          </ac:picMkLst>
        </pc:picChg>
        <pc:picChg chg="add del mod">
          <ac:chgData name="Alex Pang" userId="6d3c185595e3ea4a" providerId="LiveId" clId="{0D72408A-AA1C-4415-B551-A02DC4101AD5}" dt="2019-12-01T05:14:47.717" v="2105"/>
          <ac:picMkLst>
            <pc:docMk/>
            <pc:sldMk cId="3292337924" sldId="286"/>
            <ac:picMk id="6" creationId="{31F80370-2E67-4D18-9075-B5468E41432E}"/>
          </ac:picMkLst>
        </pc:picChg>
        <pc:picChg chg="add mod">
          <ac:chgData name="Alex Pang" userId="6d3c185595e3ea4a" providerId="LiveId" clId="{0D72408A-AA1C-4415-B551-A02DC4101AD5}" dt="2019-12-05T01:11:52.189" v="2495" actId="14100"/>
          <ac:picMkLst>
            <pc:docMk/>
            <pc:sldMk cId="3292337924" sldId="286"/>
            <ac:picMk id="7" creationId="{75B1C541-ADBD-40CE-9D34-82B8D0713298}"/>
          </ac:picMkLst>
        </pc:picChg>
        <pc:picChg chg="add mod">
          <ac:chgData name="Alex Pang" userId="6d3c185595e3ea4a" providerId="LiveId" clId="{0D72408A-AA1C-4415-B551-A02DC4101AD5}" dt="2019-12-05T01:09:03.873" v="2489" actId="14100"/>
          <ac:picMkLst>
            <pc:docMk/>
            <pc:sldMk cId="3292337924" sldId="286"/>
            <ac:picMk id="8" creationId="{D717E98F-2C6F-4D34-8790-ECE84F6B3ABD}"/>
          </ac:picMkLst>
        </pc:picChg>
      </pc:sldChg>
      <pc:sldChg chg="addSp modSp add ord">
        <pc:chgData name="Alex Pang" userId="6d3c185595e3ea4a" providerId="LiveId" clId="{0D72408A-AA1C-4415-B551-A02DC4101AD5}" dt="2019-12-05T01:53:13.143" v="2506" actId="20577"/>
        <pc:sldMkLst>
          <pc:docMk/>
          <pc:sldMk cId="396088938" sldId="288"/>
        </pc:sldMkLst>
        <pc:spChg chg="mod">
          <ac:chgData name="Alex Pang" userId="6d3c185595e3ea4a" providerId="LiveId" clId="{0D72408A-AA1C-4415-B551-A02DC4101AD5}" dt="2019-12-05T01:53:13.143" v="2506" actId="20577"/>
          <ac:spMkLst>
            <pc:docMk/>
            <pc:sldMk cId="396088938" sldId="288"/>
            <ac:spMk id="2" creationId="{272F11FC-2F6D-4941-AB1A-428794D8A313}"/>
          </ac:spMkLst>
        </pc:spChg>
        <pc:spChg chg="mod">
          <ac:chgData name="Alex Pang" userId="6d3c185595e3ea4a" providerId="LiveId" clId="{0D72408A-AA1C-4415-B551-A02DC4101AD5}" dt="2019-12-01T05:18:49.809" v="2297" actId="14100"/>
          <ac:spMkLst>
            <pc:docMk/>
            <pc:sldMk cId="396088938" sldId="288"/>
            <ac:spMk id="3" creationId="{260344D3-65DF-4983-A76B-F4363A92F59E}"/>
          </ac:spMkLst>
        </pc:spChg>
        <pc:picChg chg="add mod">
          <ac:chgData name="Alex Pang" userId="6d3c185595e3ea4a" providerId="LiveId" clId="{0D72408A-AA1C-4415-B551-A02DC4101AD5}" dt="2019-12-05T01:11:31.661" v="2494" actId="14100"/>
          <ac:picMkLst>
            <pc:docMk/>
            <pc:sldMk cId="396088938" sldId="288"/>
            <ac:picMk id="4" creationId="{A478BB08-24C0-40DC-B703-DBBF2781F14C}"/>
          </ac:picMkLst>
        </pc:picChg>
        <pc:picChg chg="add mod">
          <ac:chgData name="Alex Pang" userId="6d3c185595e3ea4a" providerId="LiveId" clId="{0D72408A-AA1C-4415-B551-A02DC4101AD5}" dt="2019-12-05T01:14:01.142" v="2504" actId="14100"/>
          <ac:picMkLst>
            <pc:docMk/>
            <pc:sldMk cId="396088938" sldId="288"/>
            <ac:picMk id="5" creationId="{C715D1C4-D91B-45F1-9AD6-2D3A2162555C}"/>
          </ac:picMkLst>
        </pc:picChg>
      </pc:sldChg>
    </pc:docChg>
  </pc:docChgLst>
  <pc:docChgLst>
    <pc:chgData name="Alex Pang" userId="6d3c185595e3ea4a" providerId="LiveId" clId="{601BA9D4-7B13-488B-A550-A74331539868}"/>
    <pc:docChg chg="modSld">
      <pc:chgData name="Alex Pang" userId="6d3c185595e3ea4a" providerId="LiveId" clId="{601BA9D4-7B13-488B-A550-A74331539868}" dt="2019-10-13T21:19:24.169" v="4"/>
      <pc:docMkLst>
        <pc:docMk/>
      </pc:docMkLst>
      <pc:sldChg chg="addSp modSp">
        <pc:chgData name="Alex Pang" userId="6d3c185595e3ea4a" providerId="LiveId" clId="{601BA9D4-7B13-488B-A550-A74331539868}" dt="2019-10-13T21:19:24.169" v="4"/>
        <pc:sldMkLst>
          <pc:docMk/>
          <pc:sldMk cId="676641442" sldId="279"/>
        </pc:sldMkLst>
        <pc:spChg chg="add mod">
          <ac:chgData name="Alex Pang" userId="6d3c185595e3ea4a" providerId="LiveId" clId="{601BA9D4-7B13-488B-A550-A74331539868}" dt="2019-10-13T21:19:24.169" v="4"/>
          <ac:spMkLst>
            <pc:docMk/>
            <pc:sldMk cId="676641442" sldId="279"/>
            <ac:spMk id="3" creationId="{B2F1087E-A4C9-4E5B-86A6-1002B9C2A917}"/>
          </ac:spMkLst>
        </pc:spChg>
      </pc:sldChg>
    </pc:docChg>
  </pc:docChgLst>
  <pc:docChgLst>
    <pc:chgData name="Alex Pang" userId="b35f2c48-39e3-478c-863d-65bfd252d017" providerId="ADAL" clId="{81D13126-C82D-471A-A94E-6F5845CB48A0}"/>
    <pc:docChg chg="modSld">
      <pc:chgData name="Alex Pang" userId="b35f2c48-39e3-478c-863d-65bfd252d017" providerId="ADAL" clId="{81D13126-C82D-471A-A94E-6F5845CB48A0}" dt="2023-04-11T01:12:21.864" v="3" actId="20577"/>
      <pc:docMkLst>
        <pc:docMk/>
      </pc:docMkLst>
      <pc:sldChg chg="modSp mod">
        <pc:chgData name="Alex Pang" userId="b35f2c48-39e3-478c-863d-65bfd252d017" providerId="ADAL" clId="{81D13126-C82D-471A-A94E-6F5845CB48A0}" dt="2023-04-11T01:12:21.864" v="3" actId="20577"/>
        <pc:sldMkLst>
          <pc:docMk/>
          <pc:sldMk cId="698933620" sldId="277"/>
        </pc:sldMkLst>
        <pc:spChg chg="mod">
          <ac:chgData name="Alex Pang" userId="b35f2c48-39e3-478c-863d-65bfd252d017" providerId="ADAL" clId="{81D13126-C82D-471A-A94E-6F5845CB48A0}" dt="2023-04-11T01:12:21.864" v="3" actId="20577"/>
          <ac:spMkLst>
            <pc:docMk/>
            <pc:sldMk cId="698933620" sldId="277"/>
            <ac:spMk id="6" creationId="{CEF5DDBD-20A3-4E90-B036-97DEC9603C47}"/>
          </ac:spMkLst>
        </pc:spChg>
      </pc:sldChg>
    </pc:docChg>
  </pc:docChgLst>
  <pc:docChgLst>
    <pc:chgData name="Alex Pang" userId="af49c15263cff4bc" providerId="LiveId" clId="{41C0553C-A4D9-4BF7-B3D9-B9E44F083A77}"/>
    <pc:docChg chg="modSld">
      <pc:chgData name="Alex Pang" userId="af49c15263cff4bc" providerId="LiveId" clId="{41C0553C-A4D9-4BF7-B3D9-B9E44F083A77}" dt="2020-04-30T00:05:53.539" v="14" actId="1076"/>
      <pc:docMkLst>
        <pc:docMk/>
      </pc:docMkLst>
      <pc:sldChg chg="modSp">
        <pc:chgData name="Alex Pang" userId="af49c15263cff4bc" providerId="LiveId" clId="{41C0553C-A4D9-4BF7-B3D9-B9E44F083A77}" dt="2020-04-30T00:05:53.539" v="14" actId="1076"/>
        <pc:sldMkLst>
          <pc:docMk/>
          <pc:sldMk cId="3171092529" sldId="273"/>
        </pc:sldMkLst>
        <pc:spChg chg="mod">
          <ac:chgData name="Alex Pang" userId="af49c15263cff4bc" providerId="LiveId" clId="{41C0553C-A4D9-4BF7-B3D9-B9E44F083A77}" dt="2020-04-30T00:05:53.539" v="14" actId="1076"/>
          <ac:spMkLst>
            <pc:docMk/>
            <pc:sldMk cId="3171092529" sldId="273"/>
            <ac:spMk id="3" creationId="{E11463E1-0FC2-4BCD-BAEF-78A15966AC92}"/>
          </ac:spMkLst>
        </pc:spChg>
      </pc:sldChg>
      <pc:sldChg chg="modSp">
        <pc:chgData name="Alex Pang" userId="af49c15263cff4bc" providerId="LiveId" clId="{41C0553C-A4D9-4BF7-B3D9-B9E44F083A77}" dt="2020-04-28T00:36:37.309" v="13" actId="1076"/>
        <pc:sldMkLst>
          <pc:docMk/>
          <pc:sldMk cId="3292337924" sldId="286"/>
        </pc:sldMkLst>
        <pc:spChg chg="mod">
          <ac:chgData name="Alex Pang" userId="af49c15263cff4bc" providerId="LiveId" clId="{41C0553C-A4D9-4BF7-B3D9-B9E44F083A77}" dt="2020-04-28T00:33:01.732" v="7" actId="1076"/>
          <ac:spMkLst>
            <pc:docMk/>
            <pc:sldMk cId="3292337924" sldId="286"/>
            <ac:spMk id="5" creationId="{9D63383E-DE3A-48C9-9226-74F6F92903CC}"/>
          </ac:spMkLst>
        </pc:spChg>
        <pc:picChg chg="mod">
          <ac:chgData name="Alex Pang" userId="af49c15263cff4bc" providerId="LiveId" clId="{41C0553C-A4D9-4BF7-B3D9-B9E44F083A77}" dt="2020-04-28T00:36:37.309" v="13" actId="1076"/>
          <ac:picMkLst>
            <pc:docMk/>
            <pc:sldMk cId="3292337924" sldId="286"/>
            <ac:picMk id="7" creationId="{75B1C541-ADBD-40CE-9D34-82B8D0713298}"/>
          </ac:picMkLst>
        </pc:picChg>
        <pc:picChg chg="mod">
          <ac:chgData name="Alex Pang" userId="af49c15263cff4bc" providerId="LiveId" clId="{41C0553C-A4D9-4BF7-B3D9-B9E44F083A77}" dt="2020-04-28T00:32:22.388" v="3" actId="1076"/>
          <ac:picMkLst>
            <pc:docMk/>
            <pc:sldMk cId="3292337924" sldId="286"/>
            <ac:picMk id="8" creationId="{D717E98F-2C6F-4D34-8790-ECE84F6B3A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0A55-084F-4176-B4CB-8E064BA45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3D747-A871-4DC3-9482-99B4F6510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1570-3E38-43BA-B3B8-693DAB4C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DF15A-738A-4EA8-BEBD-6B5CEBF4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1AFDA-4491-4E25-A68F-68DC5214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1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F9E5-D6E0-4987-8D87-826D7E7D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226D3-8834-4C41-B89A-F6BF2C019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41E1F-71EC-4A93-B7DB-5858C127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CB36-40CB-48C0-B933-DA02D71E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E3D7-771C-42E7-9751-47326B88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10A14-B946-4DF6-A2E8-7D85EA69A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74B33-434B-44DD-A09B-3C2AAE2F4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B6D66-BEAB-4483-AAC9-7BE8695E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A0527-B5D0-4F71-9AF8-9D32DDEB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30911-2060-4541-9462-3E3DCCE3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98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539495" y="1094792"/>
            <a:ext cx="10983132" cy="0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495" y="364836"/>
            <a:ext cx="1020239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rgbClr val="0028F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302328"/>
            <a:ext cx="11209159" cy="519083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1pPr>
            <a:lvl2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2pPr>
            <a:lvl3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3pPr>
            <a:lvl4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4pPr>
            <a:lvl5pPr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0206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5FAC-2A70-43F5-9E64-8FBC5F37C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E3845-0AC6-4420-99EE-6C4AA2FA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BA95-DC39-4380-A81F-246B5581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A144-A77B-45F4-8AB5-D4761F2B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8666-24FE-4FB9-84B8-DD50820A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94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816B-48A8-4AAB-B2BE-637C2C28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0EA1-D87C-45ED-BDFA-76B9416A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1E85-169B-420F-92A2-57736777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8B3A-1F89-45B5-A85F-C261B041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E46B-8286-4125-8DEE-E530D4D8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6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FC14-7C37-4F0F-8BBE-AFF4B160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BF6A-C4FB-4E24-AA20-6730B336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C1FB-1AAD-422C-AE5A-A18763A5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82E1-7018-4607-995A-791AD4D2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3879-651A-45A2-898E-4B5EDBE2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5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EBDF-94ED-41B3-90E4-020B2204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D659-8957-4B53-8D09-398A89F12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3B8B3-7E76-4AFA-8967-2CFD621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18F4-2FB4-4E77-8D38-EAFAD2C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7294-F0E4-445F-A889-32C781A3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AE4AF-2EA0-4267-A56D-A0C9B57E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23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1C4-B49D-4DE4-9309-8E89BEAC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C9C-4398-483B-A6E2-9776D326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D35E6-04BB-4C3C-B6DF-A57655BA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F519D-7220-49B0-B485-7A0DFDAE6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174C3-F494-4E62-9532-E62E12500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70025-BCBC-41B5-864C-B8C8D661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25494-A9E0-402C-B573-D47E1ECB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7017D-49BD-4CDE-A5A8-C827FC12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42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9DB8-76F9-4CDB-ACCC-ED321C38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925A1-EA86-47B6-9CD7-648974A3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F5C2C-A132-4841-9058-5696E56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111A8-3D9C-4944-86D1-A5A01403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44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8B620-70A0-4B72-91A2-E6A57ECE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A6811-4B30-4311-8913-B904E18E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333DC-8195-4B3E-A454-43202D7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AEEC-E01D-486F-ABD0-AAD73B76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F521-396D-42F6-BDE4-0140E775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F586F-10C5-4F9C-B9C3-D71BBF5D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F9BA5-3CFF-4B01-9866-F5B146BA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D5E5D-E068-44C6-9734-78899DB1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91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49B8-C79B-4412-A11D-C8AF0099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1241-9BE4-4638-84BD-7621CC2F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BB2E-EDA8-4002-A7C4-76704180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4E1D4-F92A-46C7-839C-59F68D2F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33736-315B-48BD-8367-BC9A77A0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EBC3-1A39-4344-87FB-D8F9A07D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6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91F6-D566-4BDF-8E47-543F92B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3B011-7324-42C8-A41F-F89127FAF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F824-165C-42A7-B741-E85F0EED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E36F-6071-47F8-85B0-66E37102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D5EE2-5319-46EB-82E8-55D04CC7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D1C3-7042-4FD8-945A-4565E484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D8E8-FE3E-45CA-8774-441779CF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1687-D3DF-4BD8-9450-FCBE128F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C4CA-29E7-4115-A38E-21A9056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FBF0-C4D7-4ACE-BA5B-2144DAAC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4496-13E3-4907-A6A8-C220C921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15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1DDB9-E55F-42C0-8C29-37FBD7F35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1AE5B-392F-4808-A51C-F1315DEA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39DF-DC65-4AE4-8CF1-5DCE2D8B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80AF-380C-4639-8FBD-214C2450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5764-7CFA-4BD8-83CE-83FE3977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382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496" y="275701"/>
            <a:ext cx="10931015" cy="640080"/>
          </a:xfrm>
        </p:spPr>
        <p:txBody>
          <a:bodyPr anchor="b" anchorCtr="0">
            <a:normAutofit/>
          </a:bodyPr>
          <a:lstStyle>
            <a:lvl1pPr>
              <a:defRPr sz="2800" b="0">
                <a:solidFill>
                  <a:srgbClr val="0052F6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222593"/>
            <a:ext cx="11048070" cy="487310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lang="en-US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97BDBD-1F91-EAB0-C309-4B1B26067C8F}"/>
              </a:ext>
            </a:extLst>
          </p:cNvPr>
          <p:cNvCxnSpPr/>
          <p:nvPr userDrawn="1"/>
        </p:nvCxnSpPr>
        <p:spPr>
          <a:xfrm>
            <a:off x="541485" y="1022685"/>
            <a:ext cx="1110903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58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224D-3CED-4BF7-9F45-A91A7FEE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170E-4A81-4FB2-95CA-942913BC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41CA8-157F-459D-8812-AEB3E649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64A8A-D96D-481D-ABE1-49A76261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B398B-0837-4D1A-B388-8F36CCEB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3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4BE1-629C-43FE-ADA4-F642E34C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CE8F-74C2-42A7-9949-6645001A4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774D0-E557-472D-B9AF-B6E1C8501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C78A-46F5-4A7E-B170-2F81D75E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D2565-35F4-4079-A213-FFE4773B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DD5C3-3A6F-42A2-9FB6-77BAB171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4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046B-3791-4CFE-8A66-21892529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C57D9-22B7-49C8-83E6-7618ED961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CC393-A2C6-48F2-82C0-D7D01DE1F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6D8CE-0026-48C9-BF44-03B7A2E23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967B6-5A52-4839-94ED-BFFF86D7A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25CBF-18CE-401C-8EA3-482B70D2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F41F4-3A9E-49CE-8D36-6FA37770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C480D-610D-4A32-A922-9D0FF637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6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2D8C-11A8-4548-8440-B0AE3D5E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1DEA9-ACA5-45DE-9EA2-3E652FE7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FAA0E-F1C9-44A6-8D00-2AAE99E7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666BF-F33E-45A7-AE92-AB2A187C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1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CCE43-0AE1-4E62-87D1-4E83D1BC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0F39D-EEA4-4886-A710-D3395144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8E424-927D-42DF-8121-3FE1C439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7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ADD1-A1D7-4001-8F56-64EEA5C4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26B6-B0BD-4386-9C88-5787900F5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FA33A-65BF-4D20-A094-3679D63E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A68C4-2684-444C-857B-95FAE54D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2341A-3C08-479D-A549-2BDD3B4D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FD8EF-5698-4C26-8C42-CCCE37FF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4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BE5F-9A63-4DBF-A717-DA9ADBD8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391B2-86B5-4A62-9DA9-13927FF27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661B9-4B28-40BB-BC6E-D28CD743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F2C56-C2BD-4FC4-B1ED-CF18A3FE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06907-E68E-4EA2-BFF7-3B40ED94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92735-C08E-4040-848D-34D8CC7B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1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A01A1-1282-4CF4-8FD0-4D7AB699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74AEF-F1F2-4EE5-BD03-24F0A2AE2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DB6FF-EBFE-47B5-A613-FF366529C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6A13A-BBA3-41A1-97BB-9FB38F7DA8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0CF5-E1FC-4B50-80AC-39068BB69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88AC1-A6BA-4CB6-8165-75B69FA36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7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FA3DE-57C2-4D76-A636-1E8F193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9C5A-B0A9-4967-A3C6-515AB8ED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F479-49CE-4584-9DF3-3F25F4FB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A00E-8511-4F88-A8FF-634C577C782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5477-75B1-4662-824B-D757A452A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4D55-898D-41C8-8EBD-6774C471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8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MS+Spam+Collection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8/02/the-different-methods-deal-text-data-predictive-python/" TargetMode="External"/><Relationship Id="rId2" Type="http://schemas.openxmlformats.org/officeDocument/2006/relationships/hyperlink" Target="https://www.analyticsvidhya.com/blog/2015/04/information-retrieval-system-explained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jakevdp.github.io/PythonDataScienceHandbook/05.05-naive-bayes.html" TargetMode="External"/><Relationship Id="rId5" Type="http://schemas.openxmlformats.org/officeDocument/2006/relationships/hyperlink" Target="https://towardsdatascience.com/spam-classifier-in-python-from-scratch-27a98ddd8e73" TargetMode="External"/><Relationship Id="rId4" Type="http://schemas.openxmlformats.org/officeDocument/2006/relationships/hyperlink" Target="https://medium.com/towards-artificial-intelligence/text-mining-in-python-steps-and-examples-78b3f8fd913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324D-F930-44E6-ABB9-A058B845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F6"/>
                </a:solidFill>
              </a:rPr>
              <a:t>CIS Foundations of </a:t>
            </a:r>
            <a:r>
              <a:rPr lang="en-US">
                <a:solidFill>
                  <a:srgbClr val="0052F6"/>
                </a:solidFill>
              </a:rPr>
              <a:t>Machine Learning</a:t>
            </a:r>
            <a:endParaRPr lang="en-US" dirty="0">
              <a:solidFill>
                <a:srgbClr val="0052F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87C00-6AC0-887D-AEA9-243D779A4B7F}"/>
              </a:ext>
            </a:extLst>
          </p:cNvPr>
          <p:cNvSpPr txBox="1"/>
          <p:nvPr/>
        </p:nvSpPr>
        <p:spPr>
          <a:xfrm>
            <a:off x="2619038" y="2398486"/>
            <a:ext cx="6321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Chapter 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FC1C9-83F1-2CBD-6B8A-2FE474DBEA7A}"/>
              </a:ext>
            </a:extLst>
          </p:cNvPr>
          <p:cNvSpPr txBox="1"/>
          <p:nvPr/>
        </p:nvSpPr>
        <p:spPr>
          <a:xfrm>
            <a:off x="1689652" y="3751629"/>
            <a:ext cx="881269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Basic Text Mining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omic Sans MS" panose="030F0702030302020204" pitchFamily="66" charset="0"/>
              </a:rPr>
              <a:t>(pre-</a:t>
            </a:r>
            <a:r>
              <a:rPr lang="en-US" sz="3200" dirty="0" err="1">
                <a:solidFill>
                  <a:prstClr val="black"/>
                </a:solidFill>
                <a:latin typeface="Comic Sans MS" panose="030F0702030302020204" pitchFamily="66" charset="0"/>
              </a:rPr>
              <a:t>chatGPT</a:t>
            </a:r>
            <a:r>
              <a:rPr lang="en-US" sz="3200" dirty="0">
                <a:solidFill>
                  <a:prstClr val="black"/>
                </a:solidFill>
                <a:latin typeface="Comic Sans MS" panose="030F0702030302020204" pitchFamily="66" charset="0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3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AD5A-E820-4410-9797-B9796474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FCE2-03C1-4B21-86BF-A2A319BE4F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9423" y="1807616"/>
            <a:ext cx="9236765" cy="3977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Step 3: Extract patterns/knowledge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Classification (text categorization)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Clustering (natural groupings of text)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Improve search recall &amp; precision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Scatter/gather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Query-specific clustering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Association rules among the documents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Trend 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7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070C-8450-4D7C-8B6D-1F88EB46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Now, let’s be more specific on the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0128-F0A4-425D-917D-2CFDC88AC2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3100" y="1267657"/>
            <a:ext cx="11167126" cy="4027041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Document:  the unit that contains the text  (Books, individual tweets, one emails)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Corpus:  a collection of documents  ( books in a library, tweets feeds, emails received in a company)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Stop words:  relatively useless words in text mining ( a, an, the, she, he, why, …. )</a:t>
            </a:r>
          </a:p>
          <a:p>
            <a:r>
              <a:rPr lang="en-US" sz="2200" dirty="0">
                <a:solidFill>
                  <a:schemeClr val="tx1"/>
                </a:solidFill>
              </a:rPr>
              <a:t>Tokenizer:  function to split the text into individual words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Stemming / Lemmatization:  utility to group similar words (</a:t>
            </a:r>
            <a:r>
              <a:rPr lang="en-US" sz="2200" dirty="0" err="1">
                <a:solidFill>
                  <a:schemeClr val="tx1"/>
                </a:solidFill>
              </a:rPr>
              <a:t>e.g</a:t>
            </a:r>
            <a:r>
              <a:rPr lang="en-US" sz="2200" dirty="0">
                <a:solidFill>
                  <a:schemeClr val="tx1"/>
                </a:solidFill>
              </a:rPr>
              <a:t>  wait, waiting, waited into wait)</a:t>
            </a:r>
          </a:p>
          <a:p>
            <a:r>
              <a:rPr lang="en-US" sz="2200" dirty="0">
                <a:solidFill>
                  <a:schemeClr val="tx1"/>
                </a:solidFill>
              </a:rPr>
              <a:t>Bag of words:  a bag of words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14F4F-E473-4B92-B17C-FF9D8D62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192" y="4416655"/>
            <a:ext cx="5712034" cy="2281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F5608D-A78B-4F1F-A567-43FB3B0C9AE5}"/>
              </a:ext>
            </a:extLst>
          </p:cNvPr>
          <p:cNvSpPr txBox="1"/>
          <p:nvPr/>
        </p:nvSpPr>
        <p:spPr>
          <a:xfrm>
            <a:off x="257785" y="4492616"/>
            <a:ext cx="52200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N-grams:  instead of consider a single word, it may be more meaningful to consider combination of words.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4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9358-1C3D-4D33-9E42-7990B8F1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44" y="367899"/>
            <a:ext cx="11670793" cy="640080"/>
          </a:xfrm>
        </p:spPr>
        <p:txBody>
          <a:bodyPr>
            <a:noAutofit/>
          </a:bodyPr>
          <a:lstStyle/>
          <a:p>
            <a:r>
              <a:rPr lang="en-US" sz="2400" dirty="0"/>
              <a:t>Terminology cont’d (Term Frequency (TF), Inverse Document Frequency (IDF)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3383E-DE3A-48C9-9226-74F6F92903CC}"/>
              </a:ext>
            </a:extLst>
          </p:cNvPr>
          <p:cNvSpPr txBox="1"/>
          <p:nvPr/>
        </p:nvSpPr>
        <p:spPr>
          <a:xfrm>
            <a:off x="433607" y="2655070"/>
            <a:ext cx="447394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Term Frequency </a:t>
            </a:r>
            <a:r>
              <a:rPr lang="en-US" sz="2000" dirty="0"/>
              <a:t>is just the frequency of a word in the document. The only thing is if a word X occurs in document A 1 time and in B 10 times, its generally not true that the word X is 10 times more relevant in B than in A. The difference is generally lesser as compared to the actual ratio. Hence we TF is defined as</a:t>
            </a:r>
          </a:p>
          <a:p>
            <a:endParaRPr lang="en-US" sz="2000" dirty="0"/>
          </a:p>
          <a:p>
            <a:r>
              <a:rPr lang="en-US" sz="2000" dirty="0"/>
              <a:t>TF = 1 + log(TF)  if TF &gt; 0</a:t>
            </a:r>
          </a:p>
          <a:p>
            <a:r>
              <a:rPr lang="en-US" sz="2000" dirty="0"/>
              <a:t>     = 0                   if TF = 0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1C541-ADBD-40CE-9D34-82B8D071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554" y="3180202"/>
            <a:ext cx="7175383" cy="3482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17E98F-2C6F-4D34-8790-ECE84F6B3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412" y="1088136"/>
            <a:ext cx="6158371" cy="2266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A04C5-F3A5-4EB1-B9A1-06F1CA1809B4}"/>
              </a:ext>
            </a:extLst>
          </p:cNvPr>
          <p:cNvSpPr txBox="1"/>
          <p:nvPr/>
        </p:nvSpPr>
        <p:spPr>
          <a:xfrm>
            <a:off x="521207" y="1363771"/>
            <a:ext cx="4916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Imagine you are a librarian to find the most relevant book from a search query “Book for Analytics newbie” </a:t>
            </a:r>
          </a:p>
        </p:txBody>
      </p:sp>
    </p:spTree>
    <p:extLst>
      <p:ext uri="{BB962C8B-B14F-4D97-AF65-F5344CB8AC3E}">
        <p14:creationId xmlns:p14="http://schemas.microsoft.com/office/powerpoint/2010/main" val="329233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11FC-2F6D-4941-AB1A-428794D8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44D3-65DF-4983-A76B-F4363A92F5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5556505" cy="4974336"/>
          </a:xfrm>
        </p:spPr>
        <p:txBody>
          <a:bodyPr>
            <a:normAutofit lnSpcReduction="10000"/>
          </a:bodyPr>
          <a:lstStyle/>
          <a:p>
            <a:r>
              <a:rPr lang="en-US" sz="2000" b="1" u="sng" dirty="0"/>
              <a:t>Inverse Document Frequency (IDF) </a:t>
            </a:r>
            <a:r>
              <a:rPr lang="en-US" sz="2000" dirty="0"/>
              <a:t>is based on the principle that less frequent words are generally more informative.</a:t>
            </a:r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r>
              <a:rPr lang="en-US" sz="2000" dirty="0"/>
              <a:t>    IDF = log (N / DF)  where  </a:t>
            </a:r>
          </a:p>
          <a:p>
            <a:pPr marL="0" indent="0">
              <a:buNone/>
            </a:pPr>
            <a:r>
              <a:rPr lang="en-US" sz="2000" dirty="0"/>
              <a:t>         N = number of  documents</a:t>
            </a:r>
          </a:p>
          <a:p>
            <a:pPr marL="0" indent="0">
              <a:buNone/>
            </a:pPr>
            <a:r>
              <a:rPr lang="en-US" sz="2000" dirty="0"/>
              <a:t>         DF = number of documents that has the word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u="sng" dirty="0"/>
              <a:t>TF-IDF Matrix </a:t>
            </a:r>
            <a:r>
              <a:rPr lang="en-US" sz="2000" dirty="0"/>
              <a:t>is simply the multiplication of the TF and IDF</a:t>
            </a:r>
          </a:p>
          <a:p>
            <a:endParaRPr lang="en-US" sz="2000" b="1" u="sng" dirty="0"/>
          </a:p>
          <a:p>
            <a:r>
              <a:rPr lang="en-US" sz="2000" dirty="0"/>
              <a:t>Document 1 is the most relevant to a search query of “Book for Analytics newbie”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8BB08-24C0-40DC-B703-DBBF2781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931" y="1225747"/>
            <a:ext cx="5884969" cy="2536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15D1C4-D91B-45F1-9AD6-2D3A21625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931" y="4011439"/>
            <a:ext cx="5819470" cy="25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C460-A0F9-4BB2-ADCE-ED25CBEE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Spam Mail Classification as NLP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E234-1F4F-4E82-84EB-30F9A9574F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751465" cy="3977640"/>
          </a:xfrm>
        </p:spPr>
        <p:txBody>
          <a:bodyPr>
            <a:normAutofit/>
          </a:bodyPr>
          <a:lstStyle/>
          <a:p>
            <a:r>
              <a:rPr lang="en-US" sz="2800" b="1" dirty="0"/>
              <a:t>SMS Spam Collection Data Set from UCI  </a:t>
            </a:r>
            <a:r>
              <a:rPr lang="en-US" sz="2800" dirty="0">
                <a:hlinkClick r:id="rId2"/>
              </a:rPr>
              <a:t>https://archive.ics.uci.edu/ml/datasets/SMS+Spam+Collection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pip install </a:t>
            </a:r>
            <a:r>
              <a:rPr lang="en-US" sz="2800" dirty="0" err="1"/>
              <a:t>nltk</a:t>
            </a:r>
            <a:endParaRPr lang="en-US" sz="2800" dirty="0"/>
          </a:p>
          <a:p>
            <a:r>
              <a:rPr lang="en-US" sz="2800" dirty="0"/>
              <a:t>pip install </a:t>
            </a:r>
            <a:r>
              <a:rPr lang="en-US" sz="2800" dirty="0" err="1"/>
              <a:t>wordcloud</a:t>
            </a:r>
            <a:endParaRPr lang="en-US" sz="2800" dirty="0"/>
          </a:p>
          <a:p>
            <a:r>
              <a:rPr lang="en-US" sz="2800" dirty="0"/>
              <a:t>Pip install </a:t>
            </a:r>
            <a:r>
              <a:rPr lang="en-US" sz="2800" dirty="0" err="1"/>
              <a:t>TextBlob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381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0BBD-EFFB-4FFA-A727-8088399F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6FC32-DF64-48B8-A89F-9C85CCA25E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3131886"/>
            <a:ext cx="10526069" cy="7907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Learning by doing</a:t>
            </a:r>
          </a:p>
        </p:txBody>
      </p:sp>
    </p:spTree>
    <p:extLst>
      <p:ext uri="{BB962C8B-B14F-4D97-AF65-F5344CB8AC3E}">
        <p14:creationId xmlns:p14="http://schemas.microsoft.com/office/powerpoint/2010/main" val="370601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4B18-FF81-4DD7-A76F-04602E22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online tutorials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1087E-A4C9-4E5B-86A6-1002B9C2A917}"/>
              </a:ext>
            </a:extLst>
          </p:cNvPr>
          <p:cNvSpPr txBox="1"/>
          <p:nvPr/>
        </p:nvSpPr>
        <p:spPr>
          <a:xfrm>
            <a:off x="781665" y="1696065"/>
            <a:ext cx="94537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https://www.analyticsvidhya.com/blog/2015/04/information-retrieval-system-explained/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https://www.analyticsvidhya.com/blog/2018/02/the-different-methods-deal-text-data-predictive-python/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https://medium.com/towards-artificial-intelligence/text-mining-in-python-steps-and-examples-78b3f8fd913b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https://towardsdatascience.com/spam-classifier-in-python-from-scratch-27a98ddd8e73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https://jakevdp.github.io/PythonDataScienceHandbook/05.05-naive-bayes.html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4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Text Mining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15829" y="1493241"/>
            <a:ext cx="10899896" cy="132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CDCD6-63B5-4404-86C7-A1F74E18866B}"/>
              </a:ext>
            </a:extLst>
          </p:cNvPr>
          <p:cNvSpPr txBox="1"/>
          <p:nvPr/>
        </p:nvSpPr>
        <p:spPr>
          <a:xfrm>
            <a:off x="615829" y="1454741"/>
            <a:ext cx="11252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Quite different from previous data mining tasks where variables or features are numeric, categorical and well-defined. Text mining can be hard, but also exciting and extremely useful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B87AC-B377-4519-B770-E4E4C779994A}"/>
              </a:ext>
            </a:extLst>
          </p:cNvPr>
          <p:cNvSpPr txBox="1"/>
          <p:nvPr/>
        </p:nvSpPr>
        <p:spPr>
          <a:xfrm>
            <a:off x="676275" y="2814638"/>
            <a:ext cx="49960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0" lvl="6" indent="-457200">
              <a:buFont typeface="Arial" panose="020B0604020202020204" pitchFamily="34" charset="0"/>
              <a:buChar char="•"/>
            </a:pP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Sample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Spam filtering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Natural Language Processing,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Sentiment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Basis for chat 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Law (previous case studies)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Finance (market sentiments)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Fraud and Deception detection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C67A2-90F5-4DB4-B149-A4C755BEA649}"/>
              </a:ext>
            </a:extLst>
          </p:cNvPr>
          <p:cNvSpPr txBox="1"/>
          <p:nvPr/>
        </p:nvSpPr>
        <p:spPr>
          <a:xfrm>
            <a:off x="6519657" y="3155234"/>
            <a:ext cx="479728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Numerous Data Sources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Tweets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Blogs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Books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News Feeds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1039-77F5-479C-A603-7406B2CB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versus Text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13ED-C4BA-4E3C-9352-965C1EBAC4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374208" cy="39776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Both seek for novel and useful patterns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Both are semi-automated processes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Difference is the nature of the data: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Data Mining works on structured data stored in databases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Text Mining works on unstructured data in Word documents, PDF files, XML files, </a:t>
            </a:r>
            <a:r>
              <a:rPr lang="en-US" sz="2400" dirty="0" err="1">
                <a:solidFill>
                  <a:schemeClr val="tx1"/>
                </a:solidFill>
              </a:rPr>
              <a:t>etc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Text mining – first, impose structure to the data, then mine the structured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8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5A19-42BE-4CD2-8129-A3388FE3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Fundamental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463E1-0FC2-4BCD-BAEF-78A15966AC92}"/>
              </a:ext>
            </a:extLst>
          </p:cNvPr>
          <p:cNvSpPr txBox="1"/>
          <p:nvPr/>
        </p:nvSpPr>
        <p:spPr>
          <a:xfrm>
            <a:off x="539495" y="1348064"/>
            <a:ext cx="1041620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Text mining Objective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A semi-automated process of extracting knowledge from unstructured data sources i.e. knowledge discovery in textual databases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Structuring a collection of text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Traditional approach: bag-of-words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New approach: natural language processing for understanding nuances of spoken words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Sentiment Analysis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A technique used to detect favorable and unfavorable opinions toward specific products and services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9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632BA4-6C7A-4735-B67A-3D7C1DDE59EE}"/>
              </a:ext>
            </a:extLst>
          </p:cNvPr>
          <p:cNvSpPr txBox="1">
            <a:spLocks/>
          </p:cNvSpPr>
          <p:nvPr/>
        </p:nvSpPr>
        <p:spPr>
          <a:xfrm>
            <a:off x="617623" y="283215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8F0"/>
                </a:solidFill>
                <a:latin typeface="Comic Sans MS" panose="030F0702030302020204" pitchFamily="66" charset="0"/>
              </a:rPr>
              <a:t>Text Mining Process – three steps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99B525F6-B59C-4111-8953-E84153BB46A8}"/>
              </a:ext>
            </a:extLst>
          </p:cNvPr>
          <p:cNvSpPr/>
          <p:nvPr/>
        </p:nvSpPr>
        <p:spPr>
          <a:xfrm>
            <a:off x="1353378" y="1927261"/>
            <a:ext cx="2466156" cy="36226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Establish the Corpus of Text: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 </a:t>
            </a:r>
            <a:r>
              <a:rPr lang="en-US" sz="2000" dirty="0"/>
              <a:t>Gather  documents,   clean, prepare for analysis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DE057064-1CB2-4398-9F42-F8A5C015B818}"/>
              </a:ext>
            </a:extLst>
          </p:cNvPr>
          <p:cNvSpPr/>
          <p:nvPr/>
        </p:nvSpPr>
        <p:spPr>
          <a:xfrm>
            <a:off x="5162767" y="1940513"/>
            <a:ext cx="2231011" cy="346358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 using  Term Document Matrix (TDM): 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dirty="0"/>
              <a:t>Select a bag of words, compute frequencies of occurrence</a:t>
            </a:r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0759FF44-02F4-4B95-9CA5-8CFB8B3BE905}"/>
              </a:ext>
            </a:extLst>
          </p:cNvPr>
          <p:cNvSpPr/>
          <p:nvPr/>
        </p:nvSpPr>
        <p:spPr>
          <a:xfrm>
            <a:off x="4341024" y="3443705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ight Arrow 6">
            <a:extLst>
              <a:ext uri="{FF2B5EF4-FFF2-40B4-BE49-F238E27FC236}">
                <a16:creationId xmlns:a16="http://schemas.microsoft.com/office/drawing/2014/main" id="{C09F9180-C9B8-4396-8783-D21881A13EE0}"/>
              </a:ext>
            </a:extLst>
          </p:cNvPr>
          <p:cNvSpPr/>
          <p:nvPr/>
        </p:nvSpPr>
        <p:spPr>
          <a:xfrm>
            <a:off x="7893889" y="34290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02854A32-67F9-44D5-8C77-5A3FFCF6D821}"/>
              </a:ext>
            </a:extLst>
          </p:cNvPr>
          <p:cNvSpPr/>
          <p:nvPr/>
        </p:nvSpPr>
        <p:spPr>
          <a:xfrm>
            <a:off x="8559653" y="2006773"/>
            <a:ext cx="2466156" cy="34635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Mine TDM for Patterns</a:t>
            </a:r>
          </a:p>
          <a:p>
            <a:pPr algn="ctr"/>
            <a:endParaRPr lang="en-US" sz="2000" b="1" dirty="0"/>
          </a:p>
          <a:p>
            <a:pPr>
              <a:buFontTx/>
              <a:buChar char="-"/>
            </a:pPr>
            <a:r>
              <a:rPr lang="en-US" sz="2000" dirty="0"/>
              <a:t>Apply data mining tools like classification and cluster analysis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489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903B-820A-4ACB-95C5-71A60A31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49112-B3EA-4E32-8F91-D8939BA3C616}"/>
              </a:ext>
            </a:extLst>
          </p:cNvPr>
          <p:cNvSpPr/>
          <p:nvPr/>
        </p:nvSpPr>
        <p:spPr>
          <a:xfrm>
            <a:off x="521207" y="1720840"/>
            <a:ext cx="105801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Step 1: Establish the corpus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Collect all relevant unstructured data         </a:t>
            </a:r>
          </a:p>
          <a:p>
            <a:pPr lvl="2"/>
            <a:r>
              <a:rPr lang="en-US" sz="2800" dirty="0">
                <a:latin typeface="Comic Sans MS" panose="030F0702030302020204" pitchFamily="66" charset="0"/>
              </a:rPr>
              <a:t>e.g., textual documents, XML files, emails, Web pages, short notes, voice recordings…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Digitize, standardize the collection              </a:t>
            </a:r>
          </a:p>
          <a:p>
            <a:pPr lvl="2"/>
            <a:r>
              <a:rPr lang="en-US" sz="2800" dirty="0">
                <a:latin typeface="Comic Sans MS" panose="030F0702030302020204" pitchFamily="66" charset="0"/>
              </a:rPr>
              <a:t>e.g., all in ASCII text 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Place the collection in a common place        </a:t>
            </a:r>
          </a:p>
          <a:p>
            <a:pPr lvl="2"/>
            <a:r>
              <a:rPr lang="en-US" sz="2800" dirty="0">
                <a:latin typeface="Comic Sans MS" panose="030F0702030302020204" pitchFamily="66" charset="0"/>
              </a:rPr>
              <a:t>e.g., in a flat file, or in a directory as separate files</a:t>
            </a:r>
          </a:p>
        </p:txBody>
      </p:sp>
    </p:spTree>
    <p:extLst>
      <p:ext uri="{BB962C8B-B14F-4D97-AF65-F5344CB8AC3E}">
        <p14:creationId xmlns:p14="http://schemas.microsoft.com/office/powerpoint/2010/main" val="23225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706B-E4FA-467E-9E86-56A7E28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Mining Process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24866C-6DF7-4BF9-A503-0746AE51E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376973"/>
              </p:ext>
            </p:extLst>
          </p:nvPr>
        </p:nvGraphicFramePr>
        <p:xfrm>
          <a:off x="1681161" y="2614612"/>
          <a:ext cx="7662862" cy="3185922"/>
        </p:xfrm>
        <a:graphic>
          <a:graphicData uri="http://schemas.openxmlformats.org/drawingml/2006/table">
            <a:tbl>
              <a:tblPr/>
              <a:tblGrid>
                <a:gridCol w="1498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Term Document Matrix</a:t>
                      </a:r>
                      <a:endParaRPr lang="en-US" sz="1800" b="0" dirty="0"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0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Document / Terms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investment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Profit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happy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Success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Doc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Doc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Doc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Doc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Doc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Doc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94B0A7B-5F75-4D84-A521-2CBA401C9369}"/>
              </a:ext>
            </a:extLst>
          </p:cNvPr>
          <p:cNvSpPr/>
          <p:nvPr/>
        </p:nvSpPr>
        <p:spPr>
          <a:xfrm>
            <a:off x="1389761" y="1502402"/>
            <a:ext cx="6859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Step 2: Create the Term–by–Document Matrix</a:t>
            </a:r>
          </a:p>
        </p:txBody>
      </p:sp>
    </p:spTree>
    <p:extLst>
      <p:ext uri="{BB962C8B-B14F-4D97-AF65-F5344CB8AC3E}">
        <p14:creationId xmlns:p14="http://schemas.microsoft.com/office/powerpoint/2010/main" val="215007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FFEA-4F26-44D5-9B31-D25012C4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33F22-062A-4034-B5D1-8678C9083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02105" y="1713902"/>
            <a:ext cx="9492400" cy="3977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Step 2: Create the Term–by–Document Matrix (TDM), cont.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Should all terms be included?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Stop words, include words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Synonyms, homonyms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Stemming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is the best representation of the indices (values in cells)?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Row counts; binary frequencies; log frequencies;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Inverse document frequency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8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CD9AF73-5DC8-4D48-A8A1-F5FA0C8A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US" dirty="0"/>
              <a:t>Text Mining Process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5DDBD-20A3-4E90-B036-97DEC9603C47}"/>
              </a:ext>
            </a:extLst>
          </p:cNvPr>
          <p:cNvSpPr/>
          <p:nvPr/>
        </p:nvSpPr>
        <p:spPr>
          <a:xfrm>
            <a:off x="863082" y="1682678"/>
            <a:ext cx="103012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Step 2: Create the Term–by–Document Matrix (TDM), cont.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TDM is a sparse matrix. How can we reduce the dimensionality of the TDM?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Manual - a domain expert goes through 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Eliminate terms with very few occurrences in very few documents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Transform the matrix using singular value decomposition (SVD)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SVD is similar to principal component analysis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Phrase-Mining and Term-Mining</a:t>
            </a:r>
          </a:p>
        </p:txBody>
      </p:sp>
    </p:spTree>
    <p:extLst>
      <p:ext uri="{BB962C8B-B14F-4D97-AF65-F5344CB8AC3E}">
        <p14:creationId xmlns:p14="http://schemas.microsoft.com/office/powerpoint/2010/main" val="69893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12399</TotalTime>
  <Words>998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Segoe UI</vt:lpstr>
      <vt:lpstr>Office Theme</vt:lpstr>
      <vt:lpstr>2_Office Theme</vt:lpstr>
      <vt:lpstr>CIS Foundations of Machine Learning</vt:lpstr>
      <vt:lpstr>Text Mining</vt:lpstr>
      <vt:lpstr>Data Mining versus Text Mining</vt:lpstr>
      <vt:lpstr>Text Mining Fundamental Concepts</vt:lpstr>
      <vt:lpstr>PowerPoint Presentation</vt:lpstr>
      <vt:lpstr>Text Mining Process</vt:lpstr>
      <vt:lpstr>Text Mining Process</vt:lpstr>
      <vt:lpstr>Text Mining Process</vt:lpstr>
      <vt:lpstr>Text Mining Process</vt:lpstr>
      <vt:lpstr>Text Mining Process</vt:lpstr>
      <vt:lpstr>Now, let’s be more specific on the terminology</vt:lpstr>
      <vt:lpstr>Terminology cont’d (Term Frequency (TF), Inverse Document Frequency (IDF) )</vt:lpstr>
      <vt:lpstr>TF-IDF Matrix</vt:lpstr>
      <vt:lpstr>Spam Mail Classification as NLP showcase</vt:lpstr>
      <vt:lpstr>Text Mining</vt:lpstr>
      <vt:lpstr>Some online tutorials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Designer helps you get your point across</dc:title>
  <dc:creator>7aa987@studentoffice.net</dc:creator>
  <cp:lastModifiedBy>Alex Pang</cp:lastModifiedBy>
  <cp:revision>4</cp:revision>
  <dcterms:created xsi:type="dcterms:W3CDTF">2019-06-17T02:34:00Z</dcterms:created>
  <dcterms:modified xsi:type="dcterms:W3CDTF">2023-04-11T01:12:29Z</dcterms:modified>
</cp:coreProperties>
</file>