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7" r:id="rId2"/>
  </p:sldMasterIdLst>
  <p:notesMasterIdLst>
    <p:notesMasterId r:id="rId29"/>
  </p:notesMasterIdLst>
  <p:sldIdLst>
    <p:sldId id="321" r:id="rId3"/>
    <p:sldId id="322" r:id="rId4"/>
    <p:sldId id="333" r:id="rId5"/>
    <p:sldId id="335" r:id="rId6"/>
    <p:sldId id="329" r:id="rId7"/>
    <p:sldId id="334" r:id="rId8"/>
    <p:sldId id="324" r:id="rId9"/>
    <p:sldId id="331" r:id="rId10"/>
    <p:sldId id="338" r:id="rId11"/>
    <p:sldId id="339" r:id="rId12"/>
    <p:sldId id="336" r:id="rId13"/>
    <p:sldId id="340" r:id="rId14"/>
    <p:sldId id="344" r:id="rId15"/>
    <p:sldId id="330" r:id="rId16"/>
    <p:sldId id="341" r:id="rId17"/>
    <p:sldId id="343" r:id="rId18"/>
    <p:sldId id="281" r:id="rId19"/>
    <p:sldId id="297" r:id="rId20"/>
    <p:sldId id="298" r:id="rId21"/>
    <p:sldId id="284" r:id="rId22"/>
    <p:sldId id="345" r:id="rId23"/>
    <p:sldId id="342" r:id="rId24"/>
    <p:sldId id="271" r:id="rId25"/>
    <p:sldId id="346" r:id="rId26"/>
    <p:sldId id="285"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2F6"/>
    <a:srgbClr val="578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582825-6EDC-4584-AA6F-9E448617A3C1}" v="321" dt="2023-01-19T19:51:37.960"/>
    <p1510:client id="{E495D88C-C059-467E-950A-911DA5C06638}" v="146" dt="2023-01-19T13:08:36.3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Pang" userId="af49c15263cff4bc" providerId="LiveId" clId="{474E0A7C-376A-4EA9-B292-CE5598A3C395}"/>
    <pc:docChg chg="custSel addSld modSld">
      <pc:chgData name="Alex Pang" userId="af49c15263cff4bc" providerId="LiveId" clId="{474E0A7C-376A-4EA9-B292-CE5598A3C395}" dt="2022-07-18T21:25:17.584" v="199" actId="14100"/>
      <pc:docMkLst>
        <pc:docMk/>
      </pc:docMkLst>
      <pc:sldChg chg="modSp mod">
        <pc:chgData name="Alex Pang" userId="af49c15263cff4bc" providerId="LiveId" clId="{474E0A7C-376A-4EA9-B292-CE5598A3C395}" dt="2022-07-18T21:10:38.950" v="53" actId="6549"/>
        <pc:sldMkLst>
          <pc:docMk/>
          <pc:sldMk cId="3268193033" sldId="326"/>
        </pc:sldMkLst>
        <pc:spChg chg="mod">
          <ac:chgData name="Alex Pang" userId="af49c15263cff4bc" providerId="LiveId" clId="{474E0A7C-376A-4EA9-B292-CE5598A3C395}" dt="2022-07-18T21:10:38.950" v="53" actId="6549"/>
          <ac:spMkLst>
            <pc:docMk/>
            <pc:sldMk cId="3268193033" sldId="326"/>
            <ac:spMk id="3" creationId="{41910F8B-A2AF-D492-590C-501BE0216633}"/>
          </ac:spMkLst>
        </pc:spChg>
      </pc:sldChg>
      <pc:sldChg chg="modSp">
        <pc:chgData name="Alex Pang" userId="af49c15263cff4bc" providerId="LiveId" clId="{474E0A7C-376A-4EA9-B292-CE5598A3C395}" dt="2022-07-18T21:10:31.130" v="52" actId="20577"/>
        <pc:sldMkLst>
          <pc:docMk/>
          <pc:sldMk cId="1473423742" sldId="327"/>
        </pc:sldMkLst>
        <pc:spChg chg="mod">
          <ac:chgData name="Alex Pang" userId="af49c15263cff4bc" providerId="LiveId" clId="{474E0A7C-376A-4EA9-B292-CE5598A3C395}" dt="2022-07-18T21:10:31.130" v="52" actId="20577"/>
          <ac:spMkLst>
            <pc:docMk/>
            <pc:sldMk cId="1473423742" sldId="327"/>
            <ac:spMk id="4" creationId="{7A570B9B-20FC-8FB6-CE16-DB001A3CE030}"/>
          </ac:spMkLst>
        </pc:spChg>
      </pc:sldChg>
      <pc:sldChg chg="modSp mod">
        <pc:chgData name="Alex Pang" userId="af49c15263cff4bc" providerId="LiveId" clId="{474E0A7C-376A-4EA9-B292-CE5598A3C395}" dt="2022-07-18T21:11:12.351" v="57" actId="6549"/>
        <pc:sldMkLst>
          <pc:docMk/>
          <pc:sldMk cId="2672894586" sldId="330"/>
        </pc:sldMkLst>
        <pc:spChg chg="mod">
          <ac:chgData name="Alex Pang" userId="af49c15263cff4bc" providerId="LiveId" clId="{474E0A7C-376A-4EA9-B292-CE5598A3C395}" dt="2022-07-18T21:11:04.939" v="56" actId="6549"/>
          <ac:spMkLst>
            <pc:docMk/>
            <pc:sldMk cId="2672894586" sldId="330"/>
            <ac:spMk id="3" creationId="{A7264484-EC78-2345-4046-3D44944A711A}"/>
          </ac:spMkLst>
        </pc:spChg>
        <pc:spChg chg="mod">
          <ac:chgData name="Alex Pang" userId="af49c15263cff4bc" providerId="LiveId" clId="{474E0A7C-376A-4EA9-B292-CE5598A3C395}" dt="2022-07-18T21:11:12.351" v="57" actId="6549"/>
          <ac:spMkLst>
            <pc:docMk/>
            <pc:sldMk cId="2672894586" sldId="330"/>
            <ac:spMk id="6" creationId="{53E88288-0D72-4916-AF52-8CF36A932728}"/>
          </ac:spMkLst>
        </pc:spChg>
      </pc:sldChg>
      <pc:sldChg chg="modSp mod">
        <pc:chgData name="Alex Pang" userId="af49c15263cff4bc" providerId="LiveId" clId="{474E0A7C-376A-4EA9-B292-CE5598A3C395}" dt="2022-07-18T21:11:50.966" v="65" actId="6549"/>
        <pc:sldMkLst>
          <pc:docMk/>
          <pc:sldMk cId="3724482556" sldId="332"/>
        </pc:sldMkLst>
        <pc:spChg chg="mod">
          <ac:chgData name="Alex Pang" userId="af49c15263cff4bc" providerId="LiveId" clId="{474E0A7C-376A-4EA9-B292-CE5598A3C395}" dt="2022-07-18T21:11:50.966" v="65" actId="6549"/>
          <ac:spMkLst>
            <pc:docMk/>
            <pc:sldMk cId="3724482556" sldId="332"/>
            <ac:spMk id="3" creationId="{FC3015C0-EA7D-6327-9292-0A9E01C24D24}"/>
          </ac:spMkLst>
        </pc:spChg>
      </pc:sldChg>
      <pc:sldChg chg="addSp modSp new mod">
        <pc:chgData name="Alex Pang" userId="af49c15263cff4bc" providerId="LiveId" clId="{474E0A7C-376A-4EA9-B292-CE5598A3C395}" dt="2022-07-18T21:25:17.584" v="199" actId="14100"/>
        <pc:sldMkLst>
          <pc:docMk/>
          <pc:sldMk cId="3751905277" sldId="333"/>
        </pc:sldMkLst>
        <pc:spChg chg="mod">
          <ac:chgData name="Alex Pang" userId="af49c15263cff4bc" providerId="LiveId" clId="{474E0A7C-376A-4EA9-B292-CE5598A3C395}" dt="2022-07-18T21:22:54.578" v="68"/>
          <ac:spMkLst>
            <pc:docMk/>
            <pc:sldMk cId="3751905277" sldId="333"/>
            <ac:spMk id="2" creationId="{0E034DA9-9266-8C08-7E67-22F2B12867E2}"/>
          </ac:spMkLst>
        </pc:spChg>
        <pc:spChg chg="mod">
          <ac:chgData name="Alex Pang" userId="af49c15263cff4bc" providerId="LiveId" clId="{474E0A7C-376A-4EA9-B292-CE5598A3C395}" dt="2022-07-18T21:24:57.306" v="198" actId="1076"/>
          <ac:spMkLst>
            <pc:docMk/>
            <pc:sldMk cId="3751905277" sldId="333"/>
            <ac:spMk id="3" creationId="{BCEF5325-AF28-5BFF-F18C-1C45D7A25B06}"/>
          </ac:spMkLst>
        </pc:spChg>
        <pc:picChg chg="add mod">
          <ac:chgData name="Alex Pang" userId="af49c15263cff4bc" providerId="LiveId" clId="{474E0A7C-376A-4EA9-B292-CE5598A3C395}" dt="2022-07-18T21:25:17.584" v="199" actId="14100"/>
          <ac:picMkLst>
            <pc:docMk/>
            <pc:sldMk cId="3751905277" sldId="333"/>
            <ac:picMk id="5" creationId="{12EE0846-633C-665A-618C-50AA8512628A}"/>
          </ac:picMkLst>
        </pc:picChg>
      </pc:sldChg>
    </pc:docChg>
  </pc:docChgLst>
  <pc:docChgLst>
    <pc:chgData name="Alex Pang" userId="b35f2c48-39e3-478c-863d-65bfd252d017" providerId="ADAL" clId="{E495D88C-C059-467E-950A-911DA5C06638}"/>
    <pc:docChg chg="undo custSel addSld delSld modSld sldOrd delMainMaster">
      <pc:chgData name="Alex Pang" userId="b35f2c48-39e3-478c-863d-65bfd252d017" providerId="ADAL" clId="{E495D88C-C059-467E-950A-911DA5C06638}" dt="2023-01-19T13:14:33.821" v="1700" actId="207"/>
      <pc:docMkLst>
        <pc:docMk/>
      </pc:docMkLst>
      <pc:sldChg chg="modSp del mod">
        <pc:chgData name="Alex Pang" userId="b35f2c48-39e3-478c-863d-65bfd252d017" providerId="ADAL" clId="{E495D88C-C059-467E-950A-911DA5C06638}" dt="2023-01-19T13:05:06.093" v="1296" actId="2696"/>
        <pc:sldMkLst>
          <pc:docMk/>
          <pc:sldMk cId="2096243504" sldId="274"/>
        </pc:sldMkLst>
        <pc:spChg chg="mod">
          <ac:chgData name="Alex Pang" userId="b35f2c48-39e3-478c-863d-65bfd252d017" providerId="ADAL" clId="{E495D88C-C059-467E-950A-911DA5C06638}" dt="2023-01-19T12:37:35.033" v="596" actId="1076"/>
          <ac:spMkLst>
            <pc:docMk/>
            <pc:sldMk cId="2096243504" sldId="274"/>
            <ac:spMk id="5" creationId="{7E4B2312-22E2-4A0D-9B34-6B77069E3E16}"/>
          </ac:spMkLst>
        </pc:spChg>
      </pc:sldChg>
      <pc:sldChg chg="delSp del mod">
        <pc:chgData name="Alex Pang" userId="b35f2c48-39e3-478c-863d-65bfd252d017" providerId="ADAL" clId="{E495D88C-C059-467E-950A-911DA5C06638}" dt="2023-01-19T13:13:19.217" v="1649" actId="47"/>
        <pc:sldMkLst>
          <pc:docMk/>
          <pc:sldMk cId="4261601006" sldId="275"/>
        </pc:sldMkLst>
        <pc:spChg chg="del">
          <ac:chgData name="Alex Pang" userId="b35f2c48-39e3-478c-863d-65bfd252d017" providerId="ADAL" clId="{E495D88C-C059-467E-950A-911DA5C06638}" dt="2023-01-19T13:08:30.115" v="1359" actId="21"/>
          <ac:spMkLst>
            <pc:docMk/>
            <pc:sldMk cId="4261601006" sldId="275"/>
            <ac:spMk id="5" creationId="{7E4B2312-22E2-4A0D-9B34-6B77069E3E16}"/>
          </ac:spMkLst>
        </pc:spChg>
      </pc:sldChg>
      <pc:sldChg chg="del ord">
        <pc:chgData name="Alex Pang" userId="b35f2c48-39e3-478c-863d-65bfd252d017" providerId="ADAL" clId="{E495D88C-C059-467E-950A-911DA5C06638}" dt="2023-01-19T12:46:53.900" v="863" actId="2696"/>
        <pc:sldMkLst>
          <pc:docMk/>
          <pc:sldMk cId="3721924931" sldId="276"/>
        </pc:sldMkLst>
      </pc:sldChg>
      <pc:sldChg chg="del ord">
        <pc:chgData name="Alex Pang" userId="b35f2c48-39e3-478c-863d-65bfd252d017" providerId="ADAL" clId="{E495D88C-C059-467E-950A-911DA5C06638}" dt="2023-01-19T12:49:38.202" v="880" actId="47"/>
        <pc:sldMkLst>
          <pc:docMk/>
          <pc:sldMk cId="2467430443" sldId="277"/>
        </pc:sldMkLst>
      </pc:sldChg>
      <pc:sldChg chg="modSp del mod">
        <pc:chgData name="Alex Pang" userId="b35f2c48-39e3-478c-863d-65bfd252d017" providerId="ADAL" clId="{E495D88C-C059-467E-950A-911DA5C06638}" dt="2023-01-19T13:07:55.606" v="1343" actId="47"/>
        <pc:sldMkLst>
          <pc:docMk/>
          <pc:sldMk cId="2991734302" sldId="279"/>
        </pc:sldMkLst>
        <pc:picChg chg="mod">
          <ac:chgData name="Alex Pang" userId="b35f2c48-39e3-478c-863d-65bfd252d017" providerId="ADAL" clId="{E495D88C-C059-467E-950A-911DA5C06638}" dt="2023-01-19T13:05:30.090" v="1299" actId="14100"/>
          <ac:picMkLst>
            <pc:docMk/>
            <pc:sldMk cId="2991734302" sldId="279"/>
            <ac:picMk id="5" creationId="{35F0113A-A1DD-4CB5-9FA2-7B1964C2A13D}"/>
          </ac:picMkLst>
        </pc:picChg>
      </pc:sldChg>
      <pc:sldChg chg="modSp mod">
        <pc:chgData name="Alex Pang" userId="b35f2c48-39e3-478c-863d-65bfd252d017" providerId="ADAL" clId="{E495D88C-C059-467E-950A-911DA5C06638}" dt="2023-01-16T05:42:09.566" v="38" actId="20577"/>
        <pc:sldMkLst>
          <pc:docMk/>
          <pc:sldMk cId="375537584" sldId="321"/>
        </pc:sldMkLst>
        <pc:spChg chg="mod">
          <ac:chgData name="Alex Pang" userId="b35f2c48-39e3-478c-863d-65bfd252d017" providerId="ADAL" clId="{E495D88C-C059-467E-950A-911DA5C06638}" dt="2023-01-16T05:42:09.566" v="38" actId="20577"/>
          <ac:spMkLst>
            <pc:docMk/>
            <pc:sldMk cId="375537584" sldId="321"/>
            <ac:spMk id="4" creationId="{905FC1C9-83F1-2CBD-6B8A-2FE474DBEA7A}"/>
          </ac:spMkLst>
        </pc:spChg>
      </pc:sldChg>
      <pc:sldChg chg="modSp mod">
        <pc:chgData name="Alex Pang" userId="b35f2c48-39e3-478c-863d-65bfd252d017" providerId="ADAL" clId="{E495D88C-C059-467E-950A-911DA5C06638}" dt="2023-01-19T11:59:57.369" v="183" actId="20577"/>
        <pc:sldMkLst>
          <pc:docMk/>
          <pc:sldMk cId="2325233749" sldId="322"/>
        </pc:sldMkLst>
        <pc:spChg chg="mod">
          <ac:chgData name="Alex Pang" userId="b35f2c48-39e3-478c-863d-65bfd252d017" providerId="ADAL" clId="{E495D88C-C059-467E-950A-911DA5C06638}" dt="2023-01-19T11:59:57.369" v="183" actId="20577"/>
          <ac:spMkLst>
            <pc:docMk/>
            <pc:sldMk cId="2325233749" sldId="322"/>
            <ac:spMk id="3" creationId="{1A3BE408-AB31-D17C-4359-42742CA8199F}"/>
          </ac:spMkLst>
        </pc:spChg>
      </pc:sldChg>
      <pc:sldChg chg="ord">
        <pc:chgData name="Alex Pang" userId="b35f2c48-39e3-478c-863d-65bfd252d017" providerId="ADAL" clId="{E495D88C-C059-467E-950A-911DA5C06638}" dt="2023-01-19T12:41:13.928" v="669"/>
        <pc:sldMkLst>
          <pc:docMk/>
          <pc:sldMk cId="3228545728" sldId="324"/>
        </pc:sldMkLst>
      </pc:sldChg>
      <pc:sldChg chg="modSp del mod">
        <pc:chgData name="Alex Pang" userId="b35f2c48-39e3-478c-863d-65bfd252d017" providerId="ADAL" clId="{E495D88C-C059-467E-950A-911DA5C06638}" dt="2023-01-19T12:00:14.400" v="185" actId="47"/>
        <pc:sldMkLst>
          <pc:docMk/>
          <pc:sldMk cId="3809443249" sldId="327"/>
        </pc:sldMkLst>
        <pc:spChg chg="mod">
          <ac:chgData name="Alex Pang" userId="b35f2c48-39e3-478c-863d-65bfd252d017" providerId="ADAL" clId="{E495D88C-C059-467E-950A-911DA5C06638}" dt="2023-01-16T05:42:29.942" v="46" actId="20577"/>
          <ac:spMkLst>
            <pc:docMk/>
            <pc:sldMk cId="3809443249" sldId="327"/>
            <ac:spMk id="3" creationId="{1A3BE408-AB31-D17C-4359-42742CA8199F}"/>
          </ac:spMkLst>
        </pc:spChg>
      </pc:sldChg>
      <pc:sldChg chg="delSp del mod delAnim">
        <pc:chgData name="Alex Pang" userId="b35f2c48-39e3-478c-863d-65bfd252d017" providerId="ADAL" clId="{E495D88C-C059-467E-950A-911DA5C06638}" dt="2023-01-19T12:58:42.504" v="1145" actId="2696"/>
        <pc:sldMkLst>
          <pc:docMk/>
          <pc:sldMk cId="366946817" sldId="328"/>
        </pc:sldMkLst>
        <pc:picChg chg="del">
          <ac:chgData name="Alex Pang" userId="b35f2c48-39e3-478c-863d-65bfd252d017" providerId="ADAL" clId="{E495D88C-C059-467E-950A-911DA5C06638}" dt="2023-01-19T12:52:57.164" v="1021" actId="21"/>
          <ac:picMkLst>
            <pc:docMk/>
            <pc:sldMk cId="366946817" sldId="328"/>
            <ac:picMk id="6" creationId="{071D0268-5809-2CAC-55B4-E21854733FCA}"/>
          </ac:picMkLst>
        </pc:picChg>
      </pc:sldChg>
      <pc:sldChg chg="addSp modSp mod ord modAnim">
        <pc:chgData name="Alex Pang" userId="b35f2c48-39e3-478c-863d-65bfd252d017" providerId="ADAL" clId="{E495D88C-C059-467E-950A-911DA5C06638}" dt="2023-01-19T12:58:24.571" v="1144" actId="1076"/>
        <pc:sldMkLst>
          <pc:docMk/>
          <pc:sldMk cId="910929562" sldId="329"/>
        </pc:sldMkLst>
        <pc:spChg chg="mod">
          <ac:chgData name="Alex Pang" userId="b35f2c48-39e3-478c-863d-65bfd252d017" providerId="ADAL" clId="{E495D88C-C059-467E-950A-911DA5C06638}" dt="2023-01-19T12:52:41.062" v="1014" actId="20577"/>
          <ac:spMkLst>
            <pc:docMk/>
            <pc:sldMk cId="910929562" sldId="329"/>
            <ac:spMk id="2" creationId="{E0BD6287-2ED9-E3AE-A3EC-8DE6B623A358}"/>
          </ac:spMkLst>
        </pc:spChg>
        <pc:spChg chg="mod">
          <ac:chgData name="Alex Pang" userId="b35f2c48-39e3-478c-863d-65bfd252d017" providerId="ADAL" clId="{E495D88C-C059-467E-950A-911DA5C06638}" dt="2023-01-19T12:52:17.530" v="959" actId="1076"/>
          <ac:spMkLst>
            <pc:docMk/>
            <pc:sldMk cId="910929562" sldId="329"/>
            <ac:spMk id="4" creationId="{3755038E-8A9D-2668-B71D-A315F1115F01}"/>
          </ac:spMkLst>
        </pc:spChg>
        <pc:spChg chg="mod">
          <ac:chgData name="Alex Pang" userId="b35f2c48-39e3-478c-863d-65bfd252d017" providerId="ADAL" clId="{E495D88C-C059-467E-950A-911DA5C06638}" dt="2023-01-19T12:58:21.999" v="1143" actId="1076"/>
          <ac:spMkLst>
            <pc:docMk/>
            <pc:sldMk cId="910929562" sldId="329"/>
            <ac:spMk id="7" creationId="{CBD97320-B03E-86EE-7E33-08F797F4D532}"/>
          </ac:spMkLst>
        </pc:spChg>
        <pc:spChg chg="mod">
          <ac:chgData name="Alex Pang" userId="b35f2c48-39e3-478c-863d-65bfd252d017" providerId="ADAL" clId="{E495D88C-C059-467E-950A-911DA5C06638}" dt="2023-01-19T12:58:24.571" v="1144" actId="1076"/>
          <ac:spMkLst>
            <pc:docMk/>
            <pc:sldMk cId="910929562" sldId="329"/>
            <ac:spMk id="8" creationId="{438638C2-0772-D589-1F56-9C8436C88E5E}"/>
          </ac:spMkLst>
        </pc:spChg>
        <pc:picChg chg="add mod">
          <ac:chgData name="Alex Pang" userId="b35f2c48-39e3-478c-863d-65bfd252d017" providerId="ADAL" clId="{E495D88C-C059-467E-950A-911DA5C06638}" dt="2023-01-19T12:58:16.930" v="1142" actId="1076"/>
          <ac:picMkLst>
            <pc:docMk/>
            <pc:sldMk cId="910929562" sldId="329"/>
            <ac:picMk id="3" creationId="{7566AACF-01D6-8C19-1D27-44CA67521DDC}"/>
          </ac:picMkLst>
        </pc:picChg>
        <pc:picChg chg="mod">
          <ac:chgData name="Alex Pang" userId="b35f2c48-39e3-478c-863d-65bfd252d017" providerId="ADAL" clId="{E495D88C-C059-467E-950A-911DA5C06638}" dt="2023-01-19T12:53:19.856" v="1030" actId="1076"/>
          <ac:picMkLst>
            <pc:docMk/>
            <pc:sldMk cId="910929562" sldId="329"/>
            <ac:picMk id="5" creationId="{F8B290C3-38EF-68AE-BC02-924F4801B8D4}"/>
          </ac:picMkLst>
        </pc:picChg>
        <pc:picChg chg="mod">
          <ac:chgData name="Alex Pang" userId="b35f2c48-39e3-478c-863d-65bfd252d017" providerId="ADAL" clId="{E495D88C-C059-467E-950A-911DA5C06638}" dt="2023-01-19T12:53:21.346" v="1031" actId="1076"/>
          <ac:picMkLst>
            <pc:docMk/>
            <pc:sldMk cId="910929562" sldId="329"/>
            <ac:picMk id="6" creationId="{4C862AD3-5C9D-7945-DF4C-A3BA7C303149}"/>
          </ac:picMkLst>
        </pc:picChg>
      </pc:sldChg>
      <pc:sldChg chg="ord">
        <pc:chgData name="Alex Pang" userId="b35f2c48-39e3-478c-863d-65bfd252d017" providerId="ADAL" clId="{E495D88C-C059-467E-950A-911DA5C06638}" dt="2023-01-19T12:37:54.556" v="598"/>
        <pc:sldMkLst>
          <pc:docMk/>
          <pc:sldMk cId="3375115822" sldId="330"/>
        </pc:sldMkLst>
      </pc:sldChg>
      <pc:sldChg chg="addSp modSp mod ord modAnim">
        <pc:chgData name="Alex Pang" userId="b35f2c48-39e3-478c-863d-65bfd252d017" providerId="ADAL" clId="{E495D88C-C059-467E-950A-911DA5C06638}" dt="2023-01-19T12:46:41.175" v="862"/>
        <pc:sldMkLst>
          <pc:docMk/>
          <pc:sldMk cId="3018523315" sldId="331"/>
        </pc:sldMkLst>
        <pc:spChg chg="mod">
          <ac:chgData name="Alex Pang" userId="b35f2c48-39e3-478c-863d-65bfd252d017" providerId="ADAL" clId="{E495D88C-C059-467E-950A-911DA5C06638}" dt="2023-01-19T12:41:46.592" v="680" actId="20577"/>
          <ac:spMkLst>
            <pc:docMk/>
            <pc:sldMk cId="3018523315" sldId="331"/>
            <ac:spMk id="2" creationId="{750C0080-43C6-68AB-98FD-3E1CB1B646CD}"/>
          </ac:spMkLst>
        </pc:spChg>
        <pc:spChg chg="mod">
          <ac:chgData name="Alex Pang" userId="b35f2c48-39e3-478c-863d-65bfd252d017" providerId="ADAL" clId="{E495D88C-C059-467E-950A-911DA5C06638}" dt="2023-01-19T12:41:50.752" v="681" actId="1076"/>
          <ac:spMkLst>
            <pc:docMk/>
            <pc:sldMk cId="3018523315" sldId="331"/>
            <ac:spMk id="3" creationId="{5F3BDD5A-98EB-BC5A-FF9E-38DBC46119A5}"/>
          </ac:spMkLst>
        </pc:spChg>
        <pc:spChg chg="add mod">
          <ac:chgData name="Alex Pang" userId="b35f2c48-39e3-478c-863d-65bfd252d017" providerId="ADAL" clId="{E495D88C-C059-467E-950A-911DA5C06638}" dt="2023-01-19T12:46:34.438" v="861" actId="12"/>
          <ac:spMkLst>
            <pc:docMk/>
            <pc:sldMk cId="3018523315" sldId="331"/>
            <ac:spMk id="6" creationId="{65C0E2C9-88C5-3814-0B91-0AE1BBDC26CE}"/>
          </ac:spMkLst>
        </pc:spChg>
      </pc:sldChg>
      <pc:sldChg chg="modSp mod ord">
        <pc:chgData name="Alex Pang" userId="b35f2c48-39e3-478c-863d-65bfd252d017" providerId="ADAL" clId="{E495D88C-C059-467E-950A-911DA5C06638}" dt="2023-01-19T12:36:44.579" v="589"/>
        <pc:sldMkLst>
          <pc:docMk/>
          <pc:sldMk cId="4091933991" sldId="332"/>
        </pc:sldMkLst>
        <pc:spChg chg="mod">
          <ac:chgData name="Alex Pang" userId="b35f2c48-39e3-478c-863d-65bfd252d017" providerId="ADAL" clId="{E495D88C-C059-467E-950A-911DA5C06638}" dt="2023-01-16T05:42:43.532" v="51" actId="207"/>
          <ac:spMkLst>
            <pc:docMk/>
            <pc:sldMk cId="4091933991" sldId="332"/>
            <ac:spMk id="3" creationId="{1A3BE408-AB31-D17C-4359-42742CA8199F}"/>
          </ac:spMkLst>
        </pc:spChg>
      </pc:sldChg>
      <pc:sldChg chg="modSp add mod ord">
        <pc:chgData name="Alex Pang" userId="b35f2c48-39e3-478c-863d-65bfd252d017" providerId="ADAL" clId="{E495D88C-C059-467E-950A-911DA5C06638}" dt="2023-01-19T12:38:18.048" v="600"/>
        <pc:sldMkLst>
          <pc:docMk/>
          <pc:sldMk cId="3285129343" sldId="333"/>
        </pc:sldMkLst>
        <pc:spChg chg="mod">
          <ac:chgData name="Alex Pang" userId="b35f2c48-39e3-478c-863d-65bfd252d017" providerId="ADAL" clId="{E495D88C-C059-467E-950A-911DA5C06638}" dt="2023-01-19T12:00:56.402" v="190" actId="207"/>
          <ac:spMkLst>
            <pc:docMk/>
            <pc:sldMk cId="3285129343" sldId="333"/>
            <ac:spMk id="3" creationId="{1A3BE408-AB31-D17C-4359-42742CA8199F}"/>
          </ac:spMkLst>
        </pc:spChg>
      </pc:sldChg>
      <pc:sldChg chg="modSp add mod ord">
        <pc:chgData name="Alex Pang" userId="b35f2c48-39e3-478c-863d-65bfd252d017" providerId="ADAL" clId="{E495D88C-C059-467E-950A-911DA5C06638}" dt="2023-01-19T12:39:51.259" v="667"/>
        <pc:sldMkLst>
          <pc:docMk/>
          <pc:sldMk cId="1205969847" sldId="334"/>
        </pc:sldMkLst>
        <pc:spChg chg="mod">
          <ac:chgData name="Alex Pang" userId="b35f2c48-39e3-478c-863d-65bfd252d017" providerId="ADAL" clId="{E495D88C-C059-467E-950A-911DA5C06638}" dt="2023-01-19T12:01:14.599" v="193" actId="207"/>
          <ac:spMkLst>
            <pc:docMk/>
            <pc:sldMk cId="1205969847" sldId="334"/>
            <ac:spMk id="3" creationId="{1A3BE408-AB31-D17C-4359-42742CA8199F}"/>
          </ac:spMkLst>
        </pc:spChg>
      </pc:sldChg>
      <pc:sldChg chg="addSp modSp new mod ord modAnim">
        <pc:chgData name="Alex Pang" userId="b35f2c48-39e3-478c-863d-65bfd252d017" providerId="ADAL" clId="{E495D88C-C059-467E-950A-911DA5C06638}" dt="2023-01-19T12:57:44.849" v="1141" actId="20577"/>
        <pc:sldMkLst>
          <pc:docMk/>
          <pc:sldMk cId="1354980051" sldId="335"/>
        </pc:sldMkLst>
        <pc:spChg chg="mod">
          <ac:chgData name="Alex Pang" userId="b35f2c48-39e3-478c-863d-65bfd252d017" providerId="ADAL" clId="{E495D88C-C059-467E-950A-911DA5C06638}" dt="2023-01-19T12:39:05.368" v="661" actId="27636"/>
          <ac:spMkLst>
            <pc:docMk/>
            <pc:sldMk cId="1354980051" sldId="335"/>
            <ac:spMk id="2" creationId="{F7AD62B5-5247-8016-7F3D-A3ADFDD955CB}"/>
          </ac:spMkLst>
        </pc:spChg>
        <pc:spChg chg="mod">
          <ac:chgData name="Alex Pang" userId="b35f2c48-39e3-478c-863d-65bfd252d017" providerId="ADAL" clId="{E495D88C-C059-467E-950A-911DA5C06638}" dt="2023-01-19T12:57:44.849" v="1141" actId="20577"/>
          <ac:spMkLst>
            <pc:docMk/>
            <pc:sldMk cId="1354980051" sldId="335"/>
            <ac:spMk id="3" creationId="{AE6CE914-5D8F-915A-F065-1475E2C3986F}"/>
          </ac:spMkLst>
        </pc:spChg>
        <pc:spChg chg="add mod">
          <ac:chgData name="Alex Pang" userId="b35f2c48-39e3-478c-863d-65bfd252d017" providerId="ADAL" clId="{E495D88C-C059-467E-950A-911DA5C06638}" dt="2023-01-19T12:39:34.184" v="665" actId="207"/>
          <ac:spMkLst>
            <pc:docMk/>
            <pc:sldMk cId="1354980051" sldId="335"/>
            <ac:spMk id="8" creationId="{7A0C486E-C9B6-1E3C-CFE5-205DF58FB734}"/>
          </ac:spMkLst>
        </pc:spChg>
        <pc:picChg chg="add mod">
          <ac:chgData name="Alex Pang" userId="b35f2c48-39e3-478c-863d-65bfd252d017" providerId="ADAL" clId="{E495D88C-C059-467E-950A-911DA5C06638}" dt="2023-01-19T12:56:51.330" v="1124" actId="1076"/>
          <ac:picMkLst>
            <pc:docMk/>
            <pc:sldMk cId="1354980051" sldId="335"/>
            <ac:picMk id="5" creationId="{6CF47252-990B-B498-AADE-D2BC9D94E1AE}"/>
          </ac:picMkLst>
        </pc:picChg>
        <pc:picChg chg="add mod">
          <ac:chgData name="Alex Pang" userId="b35f2c48-39e3-478c-863d-65bfd252d017" providerId="ADAL" clId="{E495D88C-C059-467E-950A-911DA5C06638}" dt="2023-01-19T12:57:12.083" v="1127" actId="1076"/>
          <ac:picMkLst>
            <pc:docMk/>
            <pc:sldMk cId="1354980051" sldId="335"/>
            <ac:picMk id="7" creationId="{3CE82D01-A87C-31E1-F3CB-2F9AE4D52DE3}"/>
          </ac:picMkLst>
        </pc:picChg>
      </pc:sldChg>
      <pc:sldChg chg="addSp modSp new mod modAnim">
        <pc:chgData name="Alex Pang" userId="b35f2c48-39e3-478c-863d-65bfd252d017" providerId="ADAL" clId="{E495D88C-C059-467E-950A-911DA5C06638}" dt="2023-01-19T13:07:34.344" v="1342"/>
        <pc:sldMkLst>
          <pc:docMk/>
          <pc:sldMk cId="665938631" sldId="336"/>
        </pc:sldMkLst>
        <pc:spChg chg="mod">
          <ac:chgData name="Alex Pang" userId="b35f2c48-39e3-478c-863d-65bfd252d017" providerId="ADAL" clId="{E495D88C-C059-467E-950A-911DA5C06638}" dt="2023-01-19T12:42:57.517" v="718" actId="20577"/>
          <ac:spMkLst>
            <pc:docMk/>
            <pc:sldMk cId="665938631" sldId="336"/>
            <ac:spMk id="2" creationId="{86D6EEA8-8858-BA80-F51B-605FD498BE98}"/>
          </ac:spMkLst>
        </pc:spChg>
        <pc:spChg chg="mod">
          <ac:chgData name="Alex Pang" userId="b35f2c48-39e3-478c-863d-65bfd252d017" providerId="ADAL" clId="{E495D88C-C059-467E-950A-911DA5C06638}" dt="2023-01-19T13:06:39.347" v="1328" actId="14100"/>
          <ac:spMkLst>
            <pc:docMk/>
            <pc:sldMk cId="665938631" sldId="336"/>
            <ac:spMk id="3" creationId="{E4FEE80B-76F4-9A1A-E1F3-FD5590E80AD0}"/>
          </ac:spMkLst>
        </pc:spChg>
        <pc:spChg chg="add mod">
          <ac:chgData name="Alex Pang" userId="b35f2c48-39e3-478c-863d-65bfd252d017" providerId="ADAL" clId="{E495D88C-C059-467E-950A-911DA5C06638}" dt="2023-01-19T13:07:05.053" v="1334" actId="1076"/>
          <ac:spMkLst>
            <pc:docMk/>
            <pc:sldMk cId="665938631" sldId="336"/>
            <ac:spMk id="5" creationId="{B08D7789-53D3-4026-9FFB-9B97E6EB6464}"/>
          </ac:spMkLst>
        </pc:spChg>
        <pc:picChg chg="add mod">
          <ac:chgData name="Alex Pang" userId="b35f2c48-39e3-478c-863d-65bfd252d017" providerId="ADAL" clId="{E495D88C-C059-467E-950A-911DA5C06638}" dt="2023-01-19T13:07:16.958" v="1339" actId="1076"/>
          <ac:picMkLst>
            <pc:docMk/>
            <pc:sldMk cId="665938631" sldId="336"/>
            <ac:picMk id="6" creationId="{096A5BE2-B62F-2016-CF9F-737F3130AB38}"/>
          </ac:picMkLst>
        </pc:picChg>
      </pc:sldChg>
      <pc:sldChg chg="addSp delSp modSp new del mod">
        <pc:chgData name="Alex Pang" userId="b35f2c48-39e3-478c-863d-65bfd252d017" providerId="ADAL" clId="{E495D88C-C059-467E-950A-911DA5C06638}" dt="2023-01-19T12:51:21.230" v="925" actId="2696"/>
        <pc:sldMkLst>
          <pc:docMk/>
          <pc:sldMk cId="3505455549" sldId="337"/>
        </pc:sldMkLst>
        <pc:spChg chg="del">
          <ac:chgData name="Alex Pang" userId="b35f2c48-39e3-478c-863d-65bfd252d017" providerId="ADAL" clId="{E495D88C-C059-467E-950A-911DA5C06638}" dt="2023-01-19T12:48:15.148" v="865" actId="478"/>
          <ac:spMkLst>
            <pc:docMk/>
            <pc:sldMk cId="3505455549" sldId="337"/>
            <ac:spMk id="3" creationId="{A0F288D0-1A2D-F9D6-A757-CAB429FA2170}"/>
          </ac:spMkLst>
        </pc:spChg>
        <pc:picChg chg="add del mod">
          <ac:chgData name="Alex Pang" userId="b35f2c48-39e3-478c-863d-65bfd252d017" providerId="ADAL" clId="{E495D88C-C059-467E-950A-911DA5C06638}" dt="2023-01-19T12:48:44.961" v="871" actId="21"/>
          <ac:picMkLst>
            <pc:docMk/>
            <pc:sldMk cId="3505455549" sldId="337"/>
            <ac:picMk id="5" creationId="{89ED9202-C114-43D3-350D-9CCA50F97B3B}"/>
          </ac:picMkLst>
        </pc:picChg>
      </pc:sldChg>
      <pc:sldChg chg="addSp delSp modSp new mod">
        <pc:chgData name="Alex Pang" userId="b35f2c48-39e3-478c-863d-65bfd252d017" providerId="ADAL" clId="{E495D88C-C059-467E-950A-911DA5C06638}" dt="2023-01-19T12:48:51.295" v="874" actId="1076"/>
        <pc:sldMkLst>
          <pc:docMk/>
          <pc:sldMk cId="669258884" sldId="338"/>
        </pc:sldMkLst>
        <pc:spChg chg="mod">
          <ac:chgData name="Alex Pang" userId="b35f2c48-39e3-478c-863d-65bfd252d017" providerId="ADAL" clId="{E495D88C-C059-467E-950A-911DA5C06638}" dt="2023-01-19T12:48:39.196" v="870"/>
          <ac:spMkLst>
            <pc:docMk/>
            <pc:sldMk cId="669258884" sldId="338"/>
            <ac:spMk id="2" creationId="{5E1A70B3-7EF0-B05A-751E-D6C4FD9AA611}"/>
          </ac:spMkLst>
        </pc:spChg>
        <pc:spChg chg="del">
          <ac:chgData name="Alex Pang" userId="b35f2c48-39e3-478c-863d-65bfd252d017" providerId="ADAL" clId="{E495D88C-C059-467E-950A-911DA5C06638}" dt="2023-01-19T12:48:48.748" v="872" actId="478"/>
          <ac:spMkLst>
            <pc:docMk/>
            <pc:sldMk cId="669258884" sldId="338"/>
            <ac:spMk id="3" creationId="{6D2E63A0-1881-EAB8-0D30-609817A44972}"/>
          </ac:spMkLst>
        </pc:spChg>
        <pc:picChg chg="add mod">
          <ac:chgData name="Alex Pang" userId="b35f2c48-39e3-478c-863d-65bfd252d017" providerId="ADAL" clId="{E495D88C-C059-467E-950A-911DA5C06638}" dt="2023-01-19T12:48:51.295" v="874" actId="1076"/>
          <ac:picMkLst>
            <pc:docMk/>
            <pc:sldMk cId="669258884" sldId="338"/>
            <ac:picMk id="4" creationId="{E15E5E77-BF27-A990-6D0A-3623045E0C06}"/>
          </ac:picMkLst>
        </pc:picChg>
      </pc:sldChg>
      <pc:sldChg chg="addSp delSp modSp add mod">
        <pc:chgData name="Alex Pang" userId="b35f2c48-39e3-478c-863d-65bfd252d017" providerId="ADAL" clId="{E495D88C-C059-467E-950A-911DA5C06638}" dt="2023-01-19T12:51:13.367" v="924" actId="20577"/>
        <pc:sldMkLst>
          <pc:docMk/>
          <pc:sldMk cId="3777588236" sldId="339"/>
        </pc:sldMkLst>
        <pc:spChg chg="mod">
          <ac:chgData name="Alex Pang" userId="b35f2c48-39e3-478c-863d-65bfd252d017" providerId="ADAL" clId="{E495D88C-C059-467E-950A-911DA5C06638}" dt="2023-01-19T12:51:13.367" v="924" actId="20577"/>
          <ac:spMkLst>
            <pc:docMk/>
            <pc:sldMk cId="3777588236" sldId="339"/>
            <ac:spMk id="2" creationId="{5E1A70B3-7EF0-B05A-751E-D6C4FD9AA611}"/>
          </ac:spMkLst>
        </pc:spChg>
        <pc:spChg chg="add del mod">
          <ac:chgData name="Alex Pang" userId="b35f2c48-39e3-478c-863d-65bfd252d017" providerId="ADAL" clId="{E495D88C-C059-467E-950A-911DA5C06638}" dt="2023-01-19T12:50:44.525" v="883" actId="478"/>
          <ac:spMkLst>
            <pc:docMk/>
            <pc:sldMk cId="3777588236" sldId="339"/>
            <ac:spMk id="6" creationId="{2C8B9CA2-B51F-0413-1E83-2592DF6A39B9}"/>
          </ac:spMkLst>
        </pc:spChg>
        <pc:picChg chg="add del mod">
          <ac:chgData name="Alex Pang" userId="b35f2c48-39e3-478c-863d-65bfd252d017" providerId="ADAL" clId="{E495D88C-C059-467E-950A-911DA5C06638}" dt="2023-01-19T12:50:40.254" v="881" actId="478"/>
          <ac:picMkLst>
            <pc:docMk/>
            <pc:sldMk cId="3777588236" sldId="339"/>
            <ac:picMk id="3" creationId="{17A7093B-733D-7D99-83C2-6F17FC4F319B}"/>
          </ac:picMkLst>
        </pc:picChg>
        <pc:picChg chg="del">
          <ac:chgData name="Alex Pang" userId="b35f2c48-39e3-478c-863d-65bfd252d017" providerId="ADAL" clId="{E495D88C-C059-467E-950A-911DA5C06638}" dt="2023-01-19T12:48:58.791" v="876" actId="478"/>
          <ac:picMkLst>
            <pc:docMk/>
            <pc:sldMk cId="3777588236" sldId="339"/>
            <ac:picMk id="4" creationId="{E15E5E77-BF27-A990-6D0A-3623045E0C06}"/>
          </ac:picMkLst>
        </pc:picChg>
        <pc:picChg chg="add mod">
          <ac:chgData name="Alex Pang" userId="b35f2c48-39e3-478c-863d-65bfd252d017" providerId="ADAL" clId="{E495D88C-C059-467E-950A-911DA5C06638}" dt="2023-01-19T12:50:49.484" v="885" actId="1076"/>
          <ac:picMkLst>
            <pc:docMk/>
            <pc:sldMk cId="3777588236" sldId="339"/>
            <ac:picMk id="8" creationId="{03CD2E00-CA66-02BD-3DF4-440D4EA78CDF}"/>
          </ac:picMkLst>
        </pc:picChg>
      </pc:sldChg>
      <pc:sldChg chg="addSp delSp modSp new mod">
        <pc:chgData name="Alex Pang" userId="b35f2c48-39e3-478c-863d-65bfd252d017" providerId="ADAL" clId="{E495D88C-C059-467E-950A-911DA5C06638}" dt="2023-01-19T13:13:43.222" v="1693" actId="20577"/>
        <pc:sldMkLst>
          <pc:docMk/>
          <pc:sldMk cId="3647670834" sldId="340"/>
        </pc:sldMkLst>
        <pc:spChg chg="mod">
          <ac:chgData name="Alex Pang" userId="b35f2c48-39e3-478c-863d-65bfd252d017" providerId="ADAL" clId="{E495D88C-C059-467E-950A-911DA5C06638}" dt="2023-01-19T13:13:43.222" v="1693" actId="20577"/>
          <ac:spMkLst>
            <pc:docMk/>
            <pc:sldMk cId="3647670834" sldId="340"/>
            <ac:spMk id="2" creationId="{353F7340-770A-5511-BECE-29948BCA9A59}"/>
          </ac:spMkLst>
        </pc:spChg>
        <pc:spChg chg="del">
          <ac:chgData name="Alex Pang" userId="b35f2c48-39e3-478c-863d-65bfd252d017" providerId="ADAL" clId="{E495D88C-C059-467E-950A-911DA5C06638}" dt="2023-01-19T13:08:35.773" v="1360" actId="478"/>
          <ac:spMkLst>
            <pc:docMk/>
            <pc:sldMk cId="3647670834" sldId="340"/>
            <ac:spMk id="3" creationId="{9167DD2A-7AB8-AC2E-98F5-716E6468FAD6}"/>
          </ac:spMkLst>
        </pc:spChg>
        <pc:spChg chg="add mod">
          <ac:chgData name="Alex Pang" userId="b35f2c48-39e3-478c-863d-65bfd252d017" providerId="ADAL" clId="{E495D88C-C059-467E-950A-911DA5C06638}" dt="2023-01-19T13:13:15.481" v="1648" actId="313"/>
          <ac:spMkLst>
            <pc:docMk/>
            <pc:sldMk cId="3647670834" sldId="340"/>
            <ac:spMk id="4" creationId="{8DA301B1-8DB0-1735-B605-5A47BFB6BDDF}"/>
          </ac:spMkLst>
        </pc:spChg>
      </pc:sldChg>
      <pc:sldChg chg="modSp add mod ord">
        <pc:chgData name="Alex Pang" userId="b35f2c48-39e3-478c-863d-65bfd252d017" providerId="ADAL" clId="{E495D88C-C059-467E-950A-911DA5C06638}" dt="2023-01-19T13:14:33.821" v="1700" actId="207"/>
        <pc:sldMkLst>
          <pc:docMk/>
          <pc:sldMk cId="1235205955" sldId="341"/>
        </pc:sldMkLst>
        <pc:spChg chg="mod">
          <ac:chgData name="Alex Pang" userId="b35f2c48-39e3-478c-863d-65bfd252d017" providerId="ADAL" clId="{E495D88C-C059-467E-950A-911DA5C06638}" dt="2023-01-19T13:14:33.821" v="1700" actId="207"/>
          <ac:spMkLst>
            <pc:docMk/>
            <pc:sldMk cId="1235205955" sldId="341"/>
            <ac:spMk id="3" creationId="{1A3BE408-AB31-D17C-4359-42742CA8199F}"/>
          </ac:spMkLst>
        </pc:spChg>
      </pc:sldChg>
      <pc:sldMasterChg chg="del delSldLayout">
        <pc:chgData name="Alex Pang" userId="b35f2c48-39e3-478c-863d-65bfd252d017" providerId="ADAL" clId="{E495D88C-C059-467E-950A-911DA5C06638}" dt="2023-01-19T13:13:19.217" v="1649" actId="47"/>
        <pc:sldMasterMkLst>
          <pc:docMk/>
          <pc:sldMasterMk cId="2175416212" sldId="2147483700"/>
        </pc:sldMasterMkLst>
        <pc:sldLayoutChg chg="del">
          <pc:chgData name="Alex Pang" userId="b35f2c48-39e3-478c-863d-65bfd252d017" providerId="ADAL" clId="{E495D88C-C059-467E-950A-911DA5C06638}" dt="2023-01-19T13:13:19.217" v="1649" actId="47"/>
          <pc:sldLayoutMkLst>
            <pc:docMk/>
            <pc:sldMasterMk cId="2175416212" sldId="2147483700"/>
            <pc:sldLayoutMk cId="1776625711" sldId="2147483701"/>
          </pc:sldLayoutMkLst>
        </pc:sldLayoutChg>
        <pc:sldLayoutChg chg="del">
          <pc:chgData name="Alex Pang" userId="b35f2c48-39e3-478c-863d-65bfd252d017" providerId="ADAL" clId="{E495D88C-C059-467E-950A-911DA5C06638}" dt="2023-01-19T13:13:19.217" v="1649" actId="47"/>
          <pc:sldLayoutMkLst>
            <pc:docMk/>
            <pc:sldMasterMk cId="2175416212" sldId="2147483700"/>
            <pc:sldLayoutMk cId="1094278707" sldId="2147483702"/>
          </pc:sldLayoutMkLst>
        </pc:sldLayoutChg>
        <pc:sldLayoutChg chg="del">
          <pc:chgData name="Alex Pang" userId="b35f2c48-39e3-478c-863d-65bfd252d017" providerId="ADAL" clId="{E495D88C-C059-467E-950A-911DA5C06638}" dt="2023-01-19T13:13:19.217" v="1649" actId="47"/>
          <pc:sldLayoutMkLst>
            <pc:docMk/>
            <pc:sldMasterMk cId="2175416212" sldId="2147483700"/>
            <pc:sldLayoutMk cId="855946580" sldId="2147483703"/>
          </pc:sldLayoutMkLst>
        </pc:sldLayoutChg>
        <pc:sldLayoutChg chg="del">
          <pc:chgData name="Alex Pang" userId="b35f2c48-39e3-478c-863d-65bfd252d017" providerId="ADAL" clId="{E495D88C-C059-467E-950A-911DA5C06638}" dt="2023-01-19T13:13:19.217" v="1649" actId="47"/>
          <pc:sldLayoutMkLst>
            <pc:docMk/>
            <pc:sldMasterMk cId="2175416212" sldId="2147483700"/>
            <pc:sldLayoutMk cId="3364693838" sldId="2147483704"/>
          </pc:sldLayoutMkLst>
        </pc:sldLayoutChg>
        <pc:sldLayoutChg chg="del">
          <pc:chgData name="Alex Pang" userId="b35f2c48-39e3-478c-863d-65bfd252d017" providerId="ADAL" clId="{E495D88C-C059-467E-950A-911DA5C06638}" dt="2023-01-19T13:13:19.217" v="1649" actId="47"/>
          <pc:sldLayoutMkLst>
            <pc:docMk/>
            <pc:sldMasterMk cId="2175416212" sldId="2147483700"/>
            <pc:sldLayoutMk cId="2588134061" sldId="2147483705"/>
          </pc:sldLayoutMkLst>
        </pc:sldLayoutChg>
        <pc:sldLayoutChg chg="del">
          <pc:chgData name="Alex Pang" userId="b35f2c48-39e3-478c-863d-65bfd252d017" providerId="ADAL" clId="{E495D88C-C059-467E-950A-911DA5C06638}" dt="2023-01-19T13:13:19.217" v="1649" actId="47"/>
          <pc:sldLayoutMkLst>
            <pc:docMk/>
            <pc:sldMasterMk cId="2175416212" sldId="2147483700"/>
            <pc:sldLayoutMk cId="4086568190" sldId="2147483706"/>
          </pc:sldLayoutMkLst>
        </pc:sldLayoutChg>
        <pc:sldLayoutChg chg="del">
          <pc:chgData name="Alex Pang" userId="b35f2c48-39e3-478c-863d-65bfd252d017" providerId="ADAL" clId="{E495D88C-C059-467E-950A-911DA5C06638}" dt="2023-01-19T13:13:19.217" v="1649" actId="47"/>
          <pc:sldLayoutMkLst>
            <pc:docMk/>
            <pc:sldMasterMk cId="2175416212" sldId="2147483700"/>
            <pc:sldLayoutMk cId="3431627117" sldId="2147483707"/>
          </pc:sldLayoutMkLst>
        </pc:sldLayoutChg>
        <pc:sldLayoutChg chg="del">
          <pc:chgData name="Alex Pang" userId="b35f2c48-39e3-478c-863d-65bfd252d017" providerId="ADAL" clId="{E495D88C-C059-467E-950A-911DA5C06638}" dt="2023-01-19T13:13:19.217" v="1649" actId="47"/>
          <pc:sldLayoutMkLst>
            <pc:docMk/>
            <pc:sldMasterMk cId="2175416212" sldId="2147483700"/>
            <pc:sldLayoutMk cId="1909078689" sldId="2147483708"/>
          </pc:sldLayoutMkLst>
        </pc:sldLayoutChg>
        <pc:sldLayoutChg chg="del">
          <pc:chgData name="Alex Pang" userId="b35f2c48-39e3-478c-863d-65bfd252d017" providerId="ADAL" clId="{E495D88C-C059-467E-950A-911DA5C06638}" dt="2023-01-19T13:13:19.217" v="1649" actId="47"/>
          <pc:sldLayoutMkLst>
            <pc:docMk/>
            <pc:sldMasterMk cId="2175416212" sldId="2147483700"/>
            <pc:sldLayoutMk cId="3931173654" sldId="2147483709"/>
          </pc:sldLayoutMkLst>
        </pc:sldLayoutChg>
        <pc:sldLayoutChg chg="del">
          <pc:chgData name="Alex Pang" userId="b35f2c48-39e3-478c-863d-65bfd252d017" providerId="ADAL" clId="{E495D88C-C059-467E-950A-911DA5C06638}" dt="2023-01-19T13:13:19.217" v="1649" actId="47"/>
          <pc:sldLayoutMkLst>
            <pc:docMk/>
            <pc:sldMasterMk cId="2175416212" sldId="2147483700"/>
            <pc:sldLayoutMk cId="3025084082" sldId="2147483710"/>
          </pc:sldLayoutMkLst>
        </pc:sldLayoutChg>
        <pc:sldLayoutChg chg="del">
          <pc:chgData name="Alex Pang" userId="b35f2c48-39e3-478c-863d-65bfd252d017" providerId="ADAL" clId="{E495D88C-C059-467E-950A-911DA5C06638}" dt="2023-01-19T13:13:19.217" v="1649" actId="47"/>
          <pc:sldLayoutMkLst>
            <pc:docMk/>
            <pc:sldMasterMk cId="2175416212" sldId="2147483700"/>
            <pc:sldLayoutMk cId="413098026" sldId="2147483711"/>
          </pc:sldLayoutMkLst>
        </pc:sldLayoutChg>
        <pc:sldLayoutChg chg="del">
          <pc:chgData name="Alex Pang" userId="b35f2c48-39e3-478c-863d-65bfd252d017" providerId="ADAL" clId="{E495D88C-C059-467E-950A-911DA5C06638}" dt="2023-01-19T13:13:19.217" v="1649" actId="47"/>
          <pc:sldLayoutMkLst>
            <pc:docMk/>
            <pc:sldMasterMk cId="2175416212" sldId="2147483700"/>
            <pc:sldLayoutMk cId="3008261866" sldId="2147483712"/>
          </pc:sldLayoutMkLst>
        </pc:sldLayoutChg>
      </pc:sldMasterChg>
    </pc:docChg>
  </pc:docChgLst>
  <pc:docChgLst>
    <pc:chgData name="Alex Pang" userId="af49c15263cff4bc" providerId="LiveId" clId="{1237036D-8B43-47AE-A28B-6A9DE91A1024}"/>
    <pc:docChg chg="addSld delSld modSld sldOrd modMainMaster">
      <pc:chgData name="Alex Pang" userId="af49c15263cff4bc" providerId="LiveId" clId="{1237036D-8B43-47AE-A28B-6A9DE91A1024}" dt="2022-08-14T04:07:42.873" v="136" actId="680"/>
      <pc:docMkLst>
        <pc:docMk/>
      </pc:docMkLst>
      <pc:sldChg chg="delSp add del setBg delDesignElem">
        <pc:chgData name="Alex Pang" userId="af49c15263cff4bc" providerId="LiveId" clId="{1237036D-8B43-47AE-A28B-6A9DE91A1024}" dt="2022-07-18T22:18:14.867" v="110" actId="2696"/>
        <pc:sldMkLst>
          <pc:docMk/>
          <pc:sldMk cId="2027901624" sldId="272"/>
        </pc:sldMkLst>
        <pc:spChg chg="del">
          <ac:chgData name="Alex Pang" userId="af49c15263cff4bc" providerId="LiveId" clId="{1237036D-8B43-47AE-A28B-6A9DE91A1024}" dt="2022-07-18T22:17:14.035" v="80"/>
          <ac:spMkLst>
            <pc:docMk/>
            <pc:sldMk cId="2027901624" sldId="272"/>
            <ac:spMk id="22" creationId="{6753252F-4873-4F63-801D-CC719279A7D5}"/>
          </ac:spMkLst>
        </pc:spChg>
        <pc:spChg chg="del">
          <ac:chgData name="Alex Pang" userId="af49c15263cff4bc" providerId="LiveId" clId="{1237036D-8B43-47AE-A28B-6A9DE91A1024}" dt="2022-07-18T22:17:14.035" v="80"/>
          <ac:spMkLst>
            <pc:docMk/>
            <pc:sldMk cId="2027901624" sldId="272"/>
            <ac:spMk id="23" creationId="{047C8CCB-F95D-4249-92DD-651249D3535A}"/>
          </ac:spMkLst>
        </pc:spChg>
      </pc:sldChg>
      <pc:sldChg chg="modSp mod">
        <pc:chgData name="Alex Pang" userId="af49c15263cff4bc" providerId="LiveId" clId="{1237036D-8B43-47AE-A28B-6A9DE91A1024}" dt="2022-07-30T19:58:41.437" v="128" actId="1076"/>
        <pc:sldMkLst>
          <pc:docMk/>
          <pc:sldMk cId="1175031532" sldId="315"/>
        </pc:sldMkLst>
        <pc:spChg chg="mod">
          <ac:chgData name="Alex Pang" userId="af49c15263cff4bc" providerId="LiveId" clId="{1237036D-8B43-47AE-A28B-6A9DE91A1024}" dt="2022-07-30T19:58:41.437" v="128" actId="1076"/>
          <ac:spMkLst>
            <pc:docMk/>
            <pc:sldMk cId="1175031532" sldId="315"/>
            <ac:spMk id="3" creationId="{02F87C00-6AC0-887D-AEA9-243D779A4B7F}"/>
          </ac:spMkLst>
        </pc:spChg>
        <pc:spChg chg="mod">
          <ac:chgData name="Alex Pang" userId="af49c15263cff4bc" providerId="LiveId" clId="{1237036D-8B43-47AE-A28B-6A9DE91A1024}" dt="2022-07-18T22:16:50.271" v="78" actId="6549"/>
          <ac:spMkLst>
            <pc:docMk/>
            <pc:sldMk cId="1175031532" sldId="315"/>
            <ac:spMk id="4" creationId="{905FC1C9-83F1-2CBD-6B8A-2FE474DBEA7A}"/>
          </ac:spMkLst>
        </pc:spChg>
      </pc:sldChg>
      <pc:sldChg chg="addSp modSp add mod ord">
        <pc:chgData name="Alex Pang" userId="af49c15263cff4bc" providerId="LiveId" clId="{1237036D-8B43-47AE-A28B-6A9DE91A1024}" dt="2022-07-18T22:18:00.967" v="109" actId="20577"/>
        <pc:sldMkLst>
          <pc:docMk/>
          <pc:sldMk cId="1453389049" sldId="320"/>
        </pc:sldMkLst>
        <pc:spChg chg="add mod">
          <ac:chgData name="Alex Pang" userId="af49c15263cff4bc" providerId="LiveId" clId="{1237036D-8B43-47AE-A28B-6A9DE91A1024}" dt="2022-07-18T22:18:00.967" v="109" actId="20577"/>
          <ac:spMkLst>
            <pc:docMk/>
            <pc:sldMk cId="1453389049" sldId="320"/>
            <ac:spMk id="2" creationId="{CB8F5877-657A-07F9-874E-484C1D5887BE}"/>
          </ac:spMkLst>
        </pc:spChg>
      </pc:sldChg>
      <pc:sldChg chg="delSp del">
        <pc:chgData name="Alex Pang" userId="af49c15263cff4bc" providerId="LiveId" clId="{1237036D-8B43-47AE-A28B-6A9DE91A1024}" dt="2022-07-18T22:19:15.214" v="113" actId="47"/>
        <pc:sldMkLst>
          <pc:docMk/>
          <pc:sldMk cId="214341498" sldId="321"/>
        </pc:sldMkLst>
        <pc:picChg chg="del">
          <ac:chgData name="Alex Pang" userId="af49c15263cff4bc" providerId="LiveId" clId="{1237036D-8B43-47AE-A28B-6A9DE91A1024}" dt="2022-07-18T22:19:06.110" v="112"/>
          <ac:picMkLst>
            <pc:docMk/>
            <pc:sldMk cId="214341498" sldId="321"/>
            <ac:picMk id="2" creationId="{03417238-E1E8-78CA-A9D5-CBA1560AECE2}"/>
          </ac:picMkLst>
        </pc:picChg>
      </pc:sldChg>
      <pc:sldChg chg="del">
        <pc:chgData name="Alex Pang" userId="af49c15263cff4bc" providerId="LiveId" clId="{1237036D-8B43-47AE-A28B-6A9DE91A1024}" dt="2022-07-18T22:16:10.687" v="1" actId="47"/>
        <pc:sldMkLst>
          <pc:docMk/>
          <pc:sldMk cId="1583257744" sldId="321"/>
        </pc:sldMkLst>
      </pc:sldChg>
      <pc:sldChg chg="new del">
        <pc:chgData name="Alex Pang" userId="af49c15263cff4bc" providerId="LiveId" clId="{1237036D-8B43-47AE-A28B-6A9DE91A1024}" dt="2022-07-30T19:57:33.427" v="117" actId="2696"/>
        <pc:sldMkLst>
          <pc:docMk/>
          <pc:sldMk cId="2134930784" sldId="321"/>
        </pc:sldMkLst>
      </pc:sldChg>
      <pc:sldChg chg="del">
        <pc:chgData name="Alex Pang" userId="af49c15263cff4bc" providerId="LiveId" clId="{1237036D-8B43-47AE-A28B-6A9DE91A1024}" dt="2022-07-18T22:18:34.898" v="111" actId="2696"/>
        <pc:sldMkLst>
          <pc:docMk/>
          <pc:sldMk cId="3448833217" sldId="321"/>
        </pc:sldMkLst>
      </pc:sldChg>
      <pc:sldChg chg="new del">
        <pc:chgData name="Alex Pang" userId="af49c15263cff4bc" providerId="LiveId" clId="{1237036D-8B43-47AE-A28B-6A9DE91A1024}" dt="2022-08-14T04:07:39.439" v="135" actId="2696"/>
        <pc:sldMkLst>
          <pc:docMk/>
          <pc:sldMk cId="3621307400" sldId="321"/>
        </pc:sldMkLst>
      </pc:sldChg>
      <pc:sldChg chg="new">
        <pc:chgData name="Alex Pang" userId="af49c15263cff4bc" providerId="LiveId" clId="{1237036D-8B43-47AE-A28B-6A9DE91A1024}" dt="2022-08-14T04:07:42.873" v="136" actId="680"/>
        <pc:sldMkLst>
          <pc:docMk/>
          <pc:sldMk cId="3657386807" sldId="321"/>
        </pc:sldMkLst>
      </pc:sldChg>
      <pc:sldChg chg="del">
        <pc:chgData name="Alex Pang" userId="af49c15263cff4bc" providerId="LiveId" clId="{1237036D-8B43-47AE-A28B-6A9DE91A1024}" dt="2022-07-18T22:16:10.175" v="0" actId="47"/>
        <pc:sldMkLst>
          <pc:docMk/>
          <pc:sldMk cId="408882881" sldId="322"/>
        </pc:sldMkLst>
      </pc:sldChg>
      <pc:sldChg chg="new del">
        <pc:chgData name="Alex Pang" userId="af49c15263cff4bc" providerId="LiveId" clId="{1237036D-8B43-47AE-A28B-6A9DE91A1024}" dt="2022-08-14T04:07:37.420" v="134" actId="2696"/>
        <pc:sldMkLst>
          <pc:docMk/>
          <pc:sldMk cId="1755393107" sldId="322"/>
        </pc:sldMkLst>
      </pc:sldChg>
      <pc:sldChg chg="del">
        <pc:chgData name="Alex Pang" userId="af49c15263cff4bc" providerId="LiveId" clId="{1237036D-8B43-47AE-A28B-6A9DE91A1024}" dt="2022-07-18T22:16:11.055" v="2" actId="47"/>
        <pc:sldMkLst>
          <pc:docMk/>
          <pc:sldMk cId="1930028865" sldId="323"/>
        </pc:sldMkLst>
      </pc:sldChg>
      <pc:sldChg chg="del">
        <pc:chgData name="Alex Pang" userId="af49c15263cff4bc" providerId="LiveId" clId="{1237036D-8B43-47AE-A28B-6A9DE91A1024}" dt="2022-07-18T22:16:11.306" v="3" actId="47"/>
        <pc:sldMkLst>
          <pc:docMk/>
          <pc:sldMk cId="3922924526" sldId="324"/>
        </pc:sldMkLst>
      </pc:sldChg>
      <pc:sldChg chg="del">
        <pc:chgData name="Alex Pang" userId="af49c15263cff4bc" providerId="LiveId" clId="{1237036D-8B43-47AE-A28B-6A9DE91A1024}" dt="2022-07-18T22:16:11.553" v="4" actId="47"/>
        <pc:sldMkLst>
          <pc:docMk/>
          <pc:sldMk cId="4009821507" sldId="325"/>
        </pc:sldMkLst>
      </pc:sldChg>
      <pc:sldChg chg="del">
        <pc:chgData name="Alex Pang" userId="af49c15263cff4bc" providerId="LiveId" clId="{1237036D-8B43-47AE-A28B-6A9DE91A1024}" dt="2022-07-18T22:16:12.712" v="7" actId="47"/>
        <pc:sldMkLst>
          <pc:docMk/>
          <pc:sldMk cId="3268193033" sldId="326"/>
        </pc:sldMkLst>
      </pc:sldChg>
      <pc:sldChg chg="del">
        <pc:chgData name="Alex Pang" userId="af49c15263cff4bc" providerId="LiveId" clId="{1237036D-8B43-47AE-A28B-6A9DE91A1024}" dt="2022-07-18T22:16:12.484" v="6" actId="47"/>
        <pc:sldMkLst>
          <pc:docMk/>
          <pc:sldMk cId="1473423742" sldId="327"/>
        </pc:sldMkLst>
      </pc:sldChg>
      <pc:sldChg chg="del">
        <pc:chgData name="Alex Pang" userId="af49c15263cff4bc" providerId="LiveId" clId="{1237036D-8B43-47AE-A28B-6A9DE91A1024}" dt="2022-07-18T22:16:13.970" v="11" actId="47"/>
        <pc:sldMkLst>
          <pc:docMk/>
          <pc:sldMk cId="2067171671" sldId="328"/>
        </pc:sldMkLst>
      </pc:sldChg>
      <pc:sldChg chg="del">
        <pc:chgData name="Alex Pang" userId="af49c15263cff4bc" providerId="LiveId" clId="{1237036D-8B43-47AE-A28B-6A9DE91A1024}" dt="2022-07-18T22:16:11.842" v="5" actId="47"/>
        <pc:sldMkLst>
          <pc:docMk/>
          <pc:sldMk cId="3851173600" sldId="329"/>
        </pc:sldMkLst>
      </pc:sldChg>
      <pc:sldChg chg="del">
        <pc:chgData name="Alex Pang" userId="af49c15263cff4bc" providerId="LiveId" clId="{1237036D-8B43-47AE-A28B-6A9DE91A1024}" dt="2022-07-18T22:16:13.177" v="9" actId="47"/>
        <pc:sldMkLst>
          <pc:docMk/>
          <pc:sldMk cId="2672894586" sldId="330"/>
        </pc:sldMkLst>
      </pc:sldChg>
      <pc:sldChg chg="del">
        <pc:chgData name="Alex Pang" userId="af49c15263cff4bc" providerId="LiveId" clId="{1237036D-8B43-47AE-A28B-6A9DE91A1024}" dt="2022-07-18T22:16:12.937" v="8" actId="47"/>
        <pc:sldMkLst>
          <pc:docMk/>
          <pc:sldMk cId="3189965633" sldId="331"/>
        </pc:sldMkLst>
      </pc:sldChg>
      <pc:sldChg chg="del">
        <pc:chgData name="Alex Pang" userId="af49c15263cff4bc" providerId="LiveId" clId="{1237036D-8B43-47AE-A28B-6A9DE91A1024}" dt="2022-07-18T22:16:13.464" v="10" actId="47"/>
        <pc:sldMkLst>
          <pc:docMk/>
          <pc:sldMk cId="3724482556" sldId="332"/>
        </pc:sldMkLst>
      </pc:sldChg>
      <pc:sldChg chg="del">
        <pc:chgData name="Alex Pang" userId="af49c15263cff4bc" providerId="LiveId" clId="{1237036D-8B43-47AE-A28B-6A9DE91A1024}" dt="2022-07-18T22:16:14.454" v="12" actId="47"/>
        <pc:sldMkLst>
          <pc:docMk/>
          <pc:sldMk cId="3751905277" sldId="333"/>
        </pc:sldMkLst>
      </pc:sldChg>
      <pc:sldMasterChg chg="modSldLayout">
        <pc:chgData name="Alex Pang" userId="af49c15263cff4bc" providerId="LiveId" clId="{1237036D-8B43-47AE-A28B-6A9DE91A1024}" dt="2022-08-14T04:07:04.770" v="133" actId="14100"/>
        <pc:sldMasterMkLst>
          <pc:docMk/>
          <pc:sldMasterMk cId="2798249480" sldId="2147483648"/>
        </pc:sldMasterMkLst>
        <pc:sldLayoutChg chg="modSp mod">
          <pc:chgData name="Alex Pang" userId="af49c15263cff4bc" providerId="LiveId" clId="{1237036D-8B43-47AE-A28B-6A9DE91A1024}" dt="2022-08-14T04:07:04.770" v="133" actId="14100"/>
          <pc:sldLayoutMkLst>
            <pc:docMk/>
            <pc:sldMasterMk cId="2798249480" sldId="2147483648"/>
            <pc:sldLayoutMk cId="2295963182" sldId="2147483660"/>
          </pc:sldLayoutMkLst>
          <pc:spChg chg="mod">
            <ac:chgData name="Alex Pang" userId="af49c15263cff4bc" providerId="LiveId" clId="{1237036D-8B43-47AE-A28B-6A9DE91A1024}" dt="2022-07-30T20:02:01.996" v="130" actId="255"/>
            <ac:spMkLst>
              <pc:docMk/>
              <pc:sldMasterMk cId="2798249480" sldId="2147483648"/>
              <pc:sldLayoutMk cId="2295963182" sldId="2147483660"/>
              <ac:spMk id="3" creationId="{00000000-0000-0000-0000-000000000000}"/>
            </ac:spMkLst>
          </pc:spChg>
          <pc:spChg chg="mod">
            <ac:chgData name="Alex Pang" userId="af49c15263cff4bc" providerId="LiveId" clId="{1237036D-8B43-47AE-A28B-6A9DE91A1024}" dt="2022-08-14T04:07:04.770" v="133" actId="14100"/>
            <ac:spMkLst>
              <pc:docMk/>
              <pc:sldMasterMk cId="2798249480" sldId="2147483648"/>
              <pc:sldLayoutMk cId="2295963182" sldId="2147483660"/>
              <ac:spMk id="4" creationId="{00000000-0000-0000-0000-000000000000}"/>
            </ac:spMkLst>
          </pc:spChg>
          <pc:spChg chg="mod">
            <ac:chgData name="Alex Pang" userId="af49c15263cff4bc" providerId="LiveId" clId="{1237036D-8B43-47AE-A28B-6A9DE91A1024}" dt="2022-07-30T19:54:00.794" v="114" actId="17032"/>
            <ac:spMkLst>
              <pc:docMk/>
              <pc:sldMasterMk cId="2798249480" sldId="2147483648"/>
              <pc:sldLayoutMk cId="2295963182" sldId="2147483660"/>
              <ac:spMk id="9" creationId="{00000000-0000-0000-0000-000000000000}"/>
            </ac:spMkLst>
          </pc:spChg>
          <pc:cxnChg chg="mod">
            <ac:chgData name="Alex Pang" userId="af49c15263cff4bc" providerId="LiveId" clId="{1237036D-8B43-47AE-A28B-6A9DE91A1024}" dt="2022-07-30T19:58:16.819" v="124" actId="1076"/>
            <ac:cxnSpMkLst>
              <pc:docMk/>
              <pc:sldMasterMk cId="2798249480" sldId="2147483648"/>
              <pc:sldLayoutMk cId="2295963182" sldId="2147483660"/>
              <ac:cxnSpMk id="12" creationId="{00000000-0000-0000-0000-000000000000}"/>
            </ac:cxnSpMkLst>
          </pc:cxnChg>
        </pc:sldLayoutChg>
      </pc:sldMasterChg>
    </pc:docChg>
  </pc:docChgLst>
  <pc:docChgLst>
    <pc:chgData name="Alex Pang" userId="b35f2c48-39e3-478c-863d-65bfd252d017" providerId="ADAL" clId="{909E3546-15DB-42FB-9C08-9BA816F6F6A2}"/>
    <pc:docChg chg="undo custSel addSld delSld modSld">
      <pc:chgData name="Alex Pang" userId="b35f2c48-39e3-478c-863d-65bfd252d017" providerId="ADAL" clId="{909E3546-15DB-42FB-9C08-9BA816F6F6A2}" dt="2022-09-18T18:30:41.951" v="43"/>
      <pc:docMkLst>
        <pc:docMk/>
      </pc:docMkLst>
      <pc:sldChg chg="delSp add setBg delDesignElem">
        <pc:chgData name="Alex Pang" userId="b35f2c48-39e3-478c-863d-65bfd252d017" providerId="ADAL" clId="{909E3546-15DB-42FB-9C08-9BA816F6F6A2}" dt="2022-09-18T18:30:41.951" v="43"/>
        <pc:sldMkLst>
          <pc:docMk/>
          <pc:sldMk cId="2027901624" sldId="272"/>
        </pc:sldMkLst>
        <pc:spChg chg="del">
          <ac:chgData name="Alex Pang" userId="b35f2c48-39e3-478c-863d-65bfd252d017" providerId="ADAL" clId="{909E3546-15DB-42FB-9C08-9BA816F6F6A2}" dt="2022-09-18T18:30:41.951" v="43"/>
          <ac:spMkLst>
            <pc:docMk/>
            <pc:sldMk cId="2027901624" sldId="272"/>
            <ac:spMk id="22" creationId="{6753252F-4873-4F63-801D-CC719279A7D5}"/>
          </ac:spMkLst>
        </pc:spChg>
        <pc:spChg chg="del">
          <ac:chgData name="Alex Pang" userId="b35f2c48-39e3-478c-863d-65bfd252d017" providerId="ADAL" clId="{909E3546-15DB-42FB-9C08-9BA816F6F6A2}" dt="2022-09-18T18:30:41.951" v="43"/>
          <ac:spMkLst>
            <pc:docMk/>
            <pc:sldMk cId="2027901624" sldId="272"/>
            <ac:spMk id="23" creationId="{047C8CCB-F95D-4249-92DD-651249D3535A}"/>
          </ac:spMkLst>
        </pc:spChg>
      </pc:sldChg>
      <pc:sldChg chg="add del">
        <pc:chgData name="Alex Pang" userId="b35f2c48-39e3-478c-863d-65bfd252d017" providerId="ADAL" clId="{909E3546-15DB-42FB-9C08-9BA816F6F6A2}" dt="2022-09-18T18:30:20.886" v="39" actId="47"/>
        <pc:sldMkLst>
          <pc:docMk/>
          <pc:sldMk cId="2325233749" sldId="322"/>
        </pc:sldMkLst>
      </pc:sldChg>
      <pc:sldChg chg="add del">
        <pc:chgData name="Alex Pang" userId="b35f2c48-39e3-478c-863d-65bfd252d017" providerId="ADAL" clId="{909E3546-15DB-42FB-9C08-9BA816F6F6A2}" dt="2022-09-18T18:30:21.637" v="40" actId="47"/>
        <pc:sldMkLst>
          <pc:docMk/>
          <pc:sldMk cId="2835858480" sldId="323"/>
        </pc:sldMkLst>
      </pc:sldChg>
      <pc:sldChg chg="add del">
        <pc:chgData name="Alex Pang" userId="b35f2c48-39e3-478c-863d-65bfd252d017" providerId="ADAL" clId="{909E3546-15DB-42FB-9C08-9BA816F6F6A2}" dt="2022-09-18T18:30:22.704" v="41" actId="47"/>
        <pc:sldMkLst>
          <pc:docMk/>
          <pc:sldMk cId="440738146" sldId="324"/>
        </pc:sldMkLst>
      </pc:sldChg>
      <pc:sldChg chg="del">
        <pc:chgData name="Alex Pang" userId="b35f2c48-39e3-478c-863d-65bfd252d017" providerId="ADAL" clId="{909E3546-15DB-42FB-9C08-9BA816F6F6A2}" dt="2022-09-18T18:30:13.784" v="0" actId="47"/>
        <pc:sldMkLst>
          <pc:docMk/>
          <pc:sldMk cId="1019846468" sldId="325"/>
        </pc:sldMkLst>
      </pc:sldChg>
      <pc:sldChg chg="del">
        <pc:chgData name="Alex Pang" userId="b35f2c48-39e3-478c-863d-65bfd252d017" providerId="ADAL" clId="{909E3546-15DB-42FB-9C08-9BA816F6F6A2}" dt="2022-09-18T18:30:14.027" v="1" actId="47"/>
        <pc:sldMkLst>
          <pc:docMk/>
          <pc:sldMk cId="3215368230" sldId="326"/>
        </pc:sldMkLst>
      </pc:sldChg>
      <pc:sldChg chg="del">
        <pc:chgData name="Alex Pang" userId="b35f2c48-39e3-478c-863d-65bfd252d017" providerId="ADAL" clId="{909E3546-15DB-42FB-9C08-9BA816F6F6A2}" dt="2022-09-18T18:30:14.238" v="2" actId="47"/>
        <pc:sldMkLst>
          <pc:docMk/>
          <pc:sldMk cId="2346776097" sldId="327"/>
        </pc:sldMkLst>
      </pc:sldChg>
      <pc:sldChg chg="del">
        <pc:chgData name="Alex Pang" userId="b35f2c48-39e3-478c-863d-65bfd252d017" providerId="ADAL" clId="{909E3546-15DB-42FB-9C08-9BA816F6F6A2}" dt="2022-09-18T18:30:14.464" v="3" actId="47"/>
        <pc:sldMkLst>
          <pc:docMk/>
          <pc:sldMk cId="1052505128" sldId="328"/>
        </pc:sldMkLst>
      </pc:sldChg>
      <pc:sldChg chg="del">
        <pc:chgData name="Alex Pang" userId="b35f2c48-39e3-478c-863d-65bfd252d017" providerId="ADAL" clId="{909E3546-15DB-42FB-9C08-9BA816F6F6A2}" dt="2022-09-18T18:30:14.663" v="4" actId="47"/>
        <pc:sldMkLst>
          <pc:docMk/>
          <pc:sldMk cId="2347875043" sldId="329"/>
        </pc:sldMkLst>
      </pc:sldChg>
      <pc:sldChg chg="del">
        <pc:chgData name="Alex Pang" userId="b35f2c48-39e3-478c-863d-65bfd252d017" providerId="ADAL" clId="{909E3546-15DB-42FB-9C08-9BA816F6F6A2}" dt="2022-09-18T18:30:14.871" v="5" actId="47"/>
        <pc:sldMkLst>
          <pc:docMk/>
          <pc:sldMk cId="3852677050" sldId="330"/>
        </pc:sldMkLst>
      </pc:sldChg>
      <pc:sldChg chg="del">
        <pc:chgData name="Alex Pang" userId="b35f2c48-39e3-478c-863d-65bfd252d017" providerId="ADAL" clId="{909E3546-15DB-42FB-9C08-9BA816F6F6A2}" dt="2022-09-18T18:30:15.336" v="7" actId="47"/>
        <pc:sldMkLst>
          <pc:docMk/>
          <pc:sldMk cId="2230433526" sldId="331"/>
        </pc:sldMkLst>
      </pc:sldChg>
      <pc:sldChg chg="del">
        <pc:chgData name="Alex Pang" userId="b35f2c48-39e3-478c-863d-65bfd252d017" providerId="ADAL" clId="{909E3546-15DB-42FB-9C08-9BA816F6F6A2}" dt="2022-09-18T18:30:15.063" v="6" actId="47"/>
        <pc:sldMkLst>
          <pc:docMk/>
          <pc:sldMk cId="802670870" sldId="332"/>
        </pc:sldMkLst>
      </pc:sldChg>
      <pc:sldChg chg="del">
        <pc:chgData name="Alex Pang" userId="b35f2c48-39e3-478c-863d-65bfd252d017" providerId="ADAL" clId="{909E3546-15DB-42FB-9C08-9BA816F6F6A2}" dt="2022-09-18T18:30:15.587" v="8" actId="47"/>
        <pc:sldMkLst>
          <pc:docMk/>
          <pc:sldMk cId="1432138545" sldId="333"/>
        </pc:sldMkLst>
      </pc:sldChg>
      <pc:sldChg chg="del">
        <pc:chgData name="Alex Pang" userId="b35f2c48-39e3-478c-863d-65bfd252d017" providerId="ADAL" clId="{909E3546-15DB-42FB-9C08-9BA816F6F6A2}" dt="2022-09-18T18:30:15.775" v="9" actId="47"/>
        <pc:sldMkLst>
          <pc:docMk/>
          <pc:sldMk cId="1558643697" sldId="334"/>
        </pc:sldMkLst>
      </pc:sldChg>
      <pc:sldChg chg="del">
        <pc:chgData name="Alex Pang" userId="b35f2c48-39e3-478c-863d-65bfd252d017" providerId="ADAL" clId="{909E3546-15DB-42FB-9C08-9BA816F6F6A2}" dt="2022-09-18T18:30:16.335" v="10" actId="47"/>
        <pc:sldMkLst>
          <pc:docMk/>
          <pc:sldMk cId="262199207" sldId="335"/>
        </pc:sldMkLst>
      </pc:sldChg>
      <pc:sldChg chg="del">
        <pc:chgData name="Alex Pang" userId="b35f2c48-39e3-478c-863d-65bfd252d017" providerId="ADAL" clId="{909E3546-15DB-42FB-9C08-9BA816F6F6A2}" dt="2022-09-18T18:30:16.349" v="11" actId="47"/>
        <pc:sldMkLst>
          <pc:docMk/>
          <pc:sldMk cId="3012469842" sldId="336"/>
        </pc:sldMkLst>
      </pc:sldChg>
      <pc:sldChg chg="del">
        <pc:chgData name="Alex Pang" userId="b35f2c48-39e3-478c-863d-65bfd252d017" providerId="ADAL" clId="{909E3546-15DB-42FB-9C08-9BA816F6F6A2}" dt="2022-09-18T18:30:16.371" v="12" actId="47"/>
        <pc:sldMkLst>
          <pc:docMk/>
          <pc:sldMk cId="2968915039" sldId="337"/>
        </pc:sldMkLst>
      </pc:sldChg>
      <pc:sldChg chg="del">
        <pc:chgData name="Alex Pang" userId="b35f2c48-39e3-478c-863d-65bfd252d017" providerId="ADAL" clId="{909E3546-15DB-42FB-9C08-9BA816F6F6A2}" dt="2022-09-18T18:30:16.394" v="13" actId="47"/>
        <pc:sldMkLst>
          <pc:docMk/>
          <pc:sldMk cId="4237800745" sldId="338"/>
        </pc:sldMkLst>
      </pc:sldChg>
      <pc:sldChg chg="del">
        <pc:chgData name="Alex Pang" userId="b35f2c48-39e3-478c-863d-65bfd252d017" providerId="ADAL" clId="{909E3546-15DB-42FB-9C08-9BA816F6F6A2}" dt="2022-09-18T18:30:16.484" v="15" actId="47"/>
        <pc:sldMkLst>
          <pc:docMk/>
          <pc:sldMk cId="3497691800" sldId="339"/>
        </pc:sldMkLst>
      </pc:sldChg>
      <pc:sldChg chg="del">
        <pc:chgData name="Alex Pang" userId="b35f2c48-39e3-478c-863d-65bfd252d017" providerId="ADAL" clId="{909E3546-15DB-42FB-9C08-9BA816F6F6A2}" dt="2022-09-18T18:30:16.439" v="14" actId="47"/>
        <pc:sldMkLst>
          <pc:docMk/>
          <pc:sldMk cId="202381656" sldId="340"/>
        </pc:sldMkLst>
      </pc:sldChg>
      <pc:sldChg chg="del">
        <pc:chgData name="Alex Pang" userId="b35f2c48-39e3-478c-863d-65bfd252d017" providerId="ADAL" clId="{909E3546-15DB-42FB-9C08-9BA816F6F6A2}" dt="2022-09-18T18:30:16.522" v="16" actId="47"/>
        <pc:sldMkLst>
          <pc:docMk/>
          <pc:sldMk cId="2874785885" sldId="341"/>
        </pc:sldMkLst>
      </pc:sldChg>
      <pc:sldChg chg="del">
        <pc:chgData name="Alex Pang" userId="b35f2c48-39e3-478c-863d-65bfd252d017" providerId="ADAL" clId="{909E3546-15DB-42FB-9C08-9BA816F6F6A2}" dt="2022-09-18T18:30:16.616" v="17" actId="47"/>
        <pc:sldMkLst>
          <pc:docMk/>
          <pc:sldMk cId="1193652432" sldId="342"/>
        </pc:sldMkLst>
      </pc:sldChg>
      <pc:sldChg chg="del">
        <pc:chgData name="Alex Pang" userId="b35f2c48-39e3-478c-863d-65bfd252d017" providerId="ADAL" clId="{909E3546-15DB-42FB-9C08-9BA816F6F6A2}" dt="2022-09-18T18:30:16.644" v="18" actId="47"/>
        <pc:sldMkLst>
          <pc:docMk/>
          <pc:sldMk cId="1633324970" sldId="343"/>
        </pc:sldMkLst>
      </pc:sldChg>
      <pc:sldChg chg="del">
        <pc:chgData name="Alex Pang" userId="b35f2c48-39e3-478c-863d-65bfd252d017" providerId="ADAL" clId="{909E3546-15DB-42FB-9C08-9BA816F6F6A2}" dt="2022-09-18T18:30:16.657" v="19" actId="47"/>
        <pc:sldMkLst>
          <pc:docMk/>
          <pc:sldMk cId="192276634" sldId="344"/>
        </pc:sldMkLst>
      </pc:sldChg>
      <pc:sldChg chg="del">
        <pc:chgData name="Alex Pang" userId="b35f2c48-39e3-478c-863d-65bfd252d017" providerId="ADAL" clId="{909E3546-15DB-42FB-9C08-9BA816F6F6A2}" dt="2022-09-18T18:30:16.848" v="21" actId="47"/>
        <pc:sldMkLst>
          <pc:docMk/>
          <pc:sldMk cId="2067816779" sldId="345"/>
        </pc:sldMkLst>
      </pc:sldChg>
      <pc:sldChg chg="del">
        <pc:chgData name="Alex Pang" userId="b35f2c48-39e3-478c-863d-65bfd252d017" providerId="ADAL" clId="{909E3546-15DB-42FB-9C08-9BA816F6F6A2}" dt="2022-09-18T18:30:16.705" v="20" actId="47"/>
        <pc:sldMkLst>
          <pc:docMk/>
          <pc:sldMk cId="2731855837" sldId="346"/>
        </pc:sldMkLst>
      </pc:sldChg>
      <pc:sldChg chg="del">
        <pc:chgData name="Alex Pang" userId="b35f2c48-39e3-478c-863d-65bfd252d017" providerId="ADAL" clId="{909E3546-15DB-42FB-9C08-9BA816F6F6A2}" dt="2022-09-18T18:30:16.987" v="22" actId="47"/>
        <pc:sldMkLst>
          <pc:docMk/>
          <pc:sldMk cId="3502090234" sldId="347"/>
        </pc:sldMkLst>
      </pc:sldChg>
      <pc:sldChg chg="del">
        <pc:chgData name="Alex Pang" userId="b35f2c48-39e3-478c-863d-65bfd252d017" providerId="ADAL" clId="{909E3546-15DB-42FB-9C08-9BA816F6F6A2}" dt="2022-09-18T18:30:17.647" v="23" actId="47"/>
        <pc:sldMkLst>
          <pc:docMk/>
          <pc:sldMk cId="66439740" sldId="349"/>
        </pc:sldMkLst>
      </pc:sldChg>
      <pc:sldChg chg="del">
        <pc:chgData name="Alex Pang" userId="b35f2c48-39e3-478c-863d-65bfd252d017" providerId="ADAL" clId="{909E3546-15DB-42FB-9C08-9BA816F6F6A2}" dt="2022-09-18T18:30:18.163" v="24" actId="47"/>
        <pc:sldMkLst>
          <pc:docMk/>
          <pc:sldMk cId="2803912833" sldId="350"/>
        </pc:sldMkLst>
      </pc:sldChg>
      <pc:sldChg chg="del">
        <pc:chgData name="Alex Pang" userId="b35f2c48-39e3-478c-863d-65bfd252d017" providerId="ADAL" clId="{909E3546-15DB-42FB-9C08-9BA816F6F6A2}" dt="2022-09-18T18:30:18.197" v="25" actId="47"/>
        <pc:sldMkLst>
          <pc:docMk/>
          <pc:sldMk cId="690960651" sldId="351"/>
        </pc:sldMkLst>
      </pc:sldChg>
      <pc:sldChg chg="del">
        <pc:chgData name="Alex Pang" userId="b35f2c48-39e3-478c-863d-65bfd252d017" providerId="ADAL" clId="{909E3546-15DB-42FB-9C08-9BA816F6F6A2}" dt="2022-09-18T18:30:18.214" v="26" actId="47"/>
        <pc:sldMkLst>
          <pc:docMk/>
          <pc:sldMk cId="166727519" sldId="352"/>
        </pc:sldMkLst>
      </pc:sldChg>
      <pc:sldChg chg="del">
        <pc:chgData name="Alex Pang" userId="b35f2c48-39e3-478c-863d-65bfd252d017" providerId="ADAL" clId="{909E3546-15DB-42FB-9C08-9BA816F6F6A2}" dt="2022-09-18T18:30:18.260" v="27" actId="47"/>
        <pc:sldMkLst>
          <pc:docMk/>
          <pc:sldMk cId="3671846862" sldId="353"/>
        </pc:sldMkLst>
      </pc:sldChg>
      <pc:sldChg chg="del">
        <pc:chgData name="Alex Pang" userId="b35f2c48-39e3-478c-863d-65bfd252d017" providerId="ADAL" clId="{909E3546-15DB-42FB-9C08-9BA816F6F6A2}" dt="2022-09-18T18:30:18.295" v="28" actId="47"/>
        <pc:sldMkLst>
          <pc:docMk/>
          <pc:sldMk cId="3853725608" sldId="354"/>
        </pc:sldMkLst>
      </pc:sldChg>
      <pc:sldChg chg="del">
        <pc:chgData name="Alex Pang" userId="b35f2c48-39e3-478c-863d-65bfd252d017" providerId="ADAL" clId="{909E3546-15DB-42FB-9C08-9BA816F6F6A2}" dt="2022-09-18T18:30:18.365" v="30" actId="47"/>
        <pc:sldMkLst>
          <pc:docMk/>
          <pc:sldMk cId="3158765777" sldId="355"/>
        </pc:sldMkLst>
      </pc:sldChg>
      <pc:sldChg chg="del">
        <pc:chgData name="Alex Pang" userId="b35f2c48-39e3-478c-863d-65bfd252d017" providerId="ADAL" clId="{909E3546-15DB-42FB-9C08-9BA816F6F6A2}" dt="2022-09-18T18:30:18.329" v="29" actId="47"/>
        <pc:sldMkLst>
          <pc:docMk/>
          <pc:sldMk cId="2166567808" sldId="356"/>
        </pc:sldMkLst>
      </pc:sldChg>
      <pc:sldChg chg="del">
        <pc:chgData name="Alex Pang" userId="b35f2c48-39e3-478c-863d-65bfd252d017" providerId="ADAL" clId="{909E3546-15DB-42FB-9C08-9BA816F6F6A2}" dt="2022-09-18T18:30:18.479" v="34" actId="47"/>
        <pc:sldMkLst>
          <pc:docMk/>
          <pc:sldMk cId="1307634338" sldId="357"/>
        </pc:sldMkLst>
      </pc:sldChg>
      <pc:sldChg chg="del">
        <pc:chgData name="Alex Pang" userId="b35f2c48-39e3-478c-863d-65bfd252d017" providerId="ADAL" clId="{909E3546-15DB-42FB-9C08-9BA816F6F6A2}" dt="2022-09-18T18:30:18.391" v="31" actId="47"/>
        <pc:sldMkLst>
          <pc:docMk/>
          <pc:sldMk cId="3967660684" sldId="358"/>
        </pc:sldMkLst>
      </pc:sldChg>
      <pc:sldChg chg="del">
        <pc:chgData name="Alex Pang" userId="b35f2c48-39e3-478c-863d-65bfd252d017" providerId="ADAL" clId="{909E3546-15DB-42FB-9C08-9BA816F6F6A2}" dt="2022-09-18T18:30:18.425" v="32" actId="47"/>
        <pc:sldMkLst>
          <pc:docMk/>
          <pc:sldMk cId="53890397" sldId="361"/>
        </pc:sldMkLst>
      </pc:sldChg>
      <pc:sldChg chg="del">
        <pc:chgData name="Alex Pang" userId="b35f2c48-39e3-478c-863d-65bfd252d017" providerId="ADAL" clId="{909E3546-15DB-42FB-9C08-9BA816F6F6A2}" dt="2022-09-18T18:30:18.445" v="33" actId="47"/>
        <pc:sldMkLst>
          <pc:docMk/>
          <pc:sldMk cId="1574574296" sldId="362"/>
        </pc:sldMkLst>
      </pc:sldChg>
      <pc:sldChg chg="del">
        <pc:chgData name="Alex Pang" userId="b35f2c48-39e3-478c-863d-65bfd252d017" providerId="ADAL" clId="{909E3546-15DB-42FB-9C08-9BA816F6F6A2}" dt="2022-09-18T18:30:18.507" v="35" actId="47"/>
        <pc:sldMkLst>
          <pc:docMk/>
          <pc:sldMk cId="398514465" sldId="363"/>
        </pc:sldMkLst>
      </pc:sldChg>
    </pc:docChg>
  </pc:docChgLst>
  <pc:docChgLst>
    <pc:chgData name="Alex Pang" userId="b35f2c48-39e3-478c-863d-65bfd252d017" providerId="ADAL" clId="{801F7FDD-18F8-4B22-B613-0F5AF7FB5358}"/>
    <pc:docChg chg="custSel delSld modMainMaster">
      <pc:chgData name="Alex Pang" userId="b35f2c48-39e3-478c-863d-65bfd252d017" providerId="ADAL" clId="{801F7FDD-18F8-4B22-B613-0F5AF7FB5358}" dt="2022-09-10T15:27:24.623" v="3" actId="207"/>
      <pc:docMkLst>
        <pc:docMk/>
      </pc:docMkLst>
      <pc:sldChg chg="del">
        <pc:chgData name="Alex Pang" userId="b35f2c48-39e3-478c-863d-65bfd252d017" providerId="ADAL" clId="{801F7FDD-18F8-4B22-B613-0F5AF7FB5358}" dt="2022-09-09T18:21:42.365" v="1" actId="2696"/>
        <pc:sldMkLst>
          <pc:docMk/>
          <pc:sldMk cId="3657386807" sldId="321"/>
        </pc:sldMkLst>
      </pc:sldChg>
      <pc:sldMasterChg chg="modSldLayout">
        <pc:chgData name="Alex Pang" userId="b35f2c48-39e3-478c-863d-65bfd252d017" providerId="ADAL" clId="{801F7FDD-18F8-4B22-B613-0F5AF7FB5358}" dt="2022-09-09T18:21:32.129" v="0" actId="478"/>
        <pc:sldMasterMkLst>
          <pc:docMk/>
          <pc:sldMasterMk cId="2798249480" sldId="2147483648"/>
        </pc:sldMasterMkLst>
        <pc:sldLayoutChg chg="delSp mod">
          <pc:chgData name="Alex Pang" userId="b35f2c48-39e3-478c-863d-65bfd252d017" providerId="ADAL" clId="{801F7FDD-18F8-4B22-B613-0F5AF7FB5358}" dt="2022-09-09T18:21:32.129" v="0" actId="478"/>
          <pc:sldLayoutMkLst>
            <pc:docMk/>
            <pc:sldMasterMk cId="2798249480" sldId="2147483648"/>
            <pc:sldLayoutMk cId="2295963182" sldId="2147483660"/>
          </pc:sldLayoutMkLst>
          <pc:cxnChg chg="del">
            <ac:chgData name="Alex Pang" userId="b35f2c48-39e3-478c-863d-65bfd252d017" providerId="ADAL" clId="{801F7FDD-18F8-4B22-B613-0F5AF7FB5358}" dt="2022-09-09T18:21:32.129" v="0" actId="478"/>
            <ac:cxnSpMkLst>
              <pc:docMk/>
              <pc:sldMasterMk cId="2798249480" sldId="2147483648"/>
              <pc:sldLayoutMk cId="2295963182" sldId="2147483660"/>
              <ac:cxnSpMk id="12" creationId="{00000000-0000-0000-0000-000000000000}"/>
            </ac:cxnSpMkLst>
          </pc:cxnChg>
        </pc:sldLayoutChg>
      </pc:sldMasterChg>
      <pc:sldMasterChg chg="modSldLayout">
        <pc:chgData name="Alex Pang" userId="b35f2c48-39e3-478c-863d-65bfd252d017" providerId="ADAL" clId="{801F7FDD-18F8-4B22-B613-0F5AF7FB5358}" dt="2022-09-10T15:27:24.623" v="3" actId="207"/>
        <pc:sldMasterMkLst>
          <pc:docMk/>
          <pc:sldMasterMk cId="3682365621" sldId="2147483674"/>
        </pc:sldMasterMkLst>
        <pc:sldLayoutChg chg="modSp">
          <pc:chgData name="Alex Pang" userId="b35f2c48-39e3-478c-863d-65bfd252d017" providerId="ADAL" clId="{801F7FDD-18F8-4B22-B613-0F5AF7FB5358}" dt="2022-09-10T15:27:24.623" v="3" actId="207"/>
          <pc:sldLayoutMkLst>
            <pc:docMk/>
            <pc:sldMasterMk cId="3682365621" sldId="2147483674"/>
            <pc:sldLayoutMk cId="216613234" sldId="2147483686"/>
          </pc:sldLayoutMkLst>
          <pc:spChg chg="mod">
            <ac:chgData name="Alex Pang" userId="b35f2c48-39e3-478c-863d-65bfd252d017" providerId="ADAL" clId="{801F7FDD-18F8-4B22-B613-0F5AF7FB5358}" dt="2022-09-10T15:27:24.623" v="3" actId="207"/>
            <ac:spMkLst>
              <pc:docMk/>
              <pc:sldMasterMk cId="3682365621" sldId="2147483674"/>
              <pc:sldLayoutMk cId="216613234" sldId="2147483686"/>
              <ac:spMk id="3" creationId="{00000000-0000-0000-0000-000000000000}"/>
            </ac:spMkLst>
          </pc:spChg>
        </pc:sldLayoutChg>
      </pc:sldMasterChg>
    </pc:docChg>
  </pc:docChgLst>
  <pc:docChgLst>
    <pc:chgData name="Alex Pang" userId="b35f2c48-39e3-478c-863d-65bfd252d017" providerId="ADAL" clId="{FCDCDC8D-F43A-4B7A-B008-3C2A29798668}"/>
    <pc:docChg chg="custSel modSld modMainMaster">
      <pc:chgData name="Alex Pang" userId="b35f2c48-39e3-478c-863d-65bfd252d017" providerId="ADAL" clId="{FCDCDC8D-F43A-4B7A-B008-3C2A29798668}" dt="2022-10-21T19:01:10.998" v="9" actId="2711"/>
      <pc:docMkLst>
        <pc:docMk/>
      </pc:docMkLst>
      <pc:sldChg chg="modSp mod">
        <pc:chgData name="Alex Pang" userId="b35f2c48-39e3-478c-863d-65bfd252d017" providerId="ADAL" clId="{FCDCDC8D-F43A-4B7A-B008-3C2A29798668}" dt="2022-10-21T19:00:47.055" v="4" actId="2711"/>
        <pc:sldMkLst>
          <pc:docMk/>
          <pc:sldMk cId="375537584" sldId="321"/>
        </pc:sldMkLst>
        <pc:spChg chg="mod">
          <ac:chgData name="Alex Pang" userId="b35f2c48-39e3-478c-863d-65bfd252d017" providerId="ADAL" clId="{FCDCDC8D-F43A-4B7A-B008-3C2A29798668}" dt="2022-10-21T19:00:38.851" v="3" actId="2711"/>
          <ac:spMkLst>
            <pc:docMk/>
            <pc:sldMk cId="375537584" sldId="321"/>
            <ac:spMk id="3" creationId="{02F87C00-6AC0-887D-AEA9-243D779A4B7F}"/>
          </ac:spMkLst>
        </pc:spChg>
        <pc:spChg chg="mod">
          <ac:chgData name="Alex Pang" userId="b35f2c48-39e3-478c-863d-65bfd252d017" providerId="ADAL" clId="{FCDCDC8D-F43A-4B7A-B008-3C2A29798668}" dt="2022-10-21T19:00:47.055" v="4" actId="2711"/>
          <ac:spMkLst>
            <pc:docMk/>
            <pc:sldMk cId="375537584" sldId="321"/>
            <ac:spMk id="4" creationId="{905FC1C9-83F1-2CBD-6B8A-2FE474DBEA7A}"/>
          </ac:spMkLst>
        </pc:spChg>
      </pc:sldChg>
      <pc:sldChg chg="delSp mod">
        <pc:chgData name="Alex Pang" userId="b35f2c48-39e3-478c-863d-65bfd252d017" providerId="ADAL" clId="{FCDCDC8D-F43A-4B7A-B008-3C2A29798668}" dt="2022-10-21T19:00:56.237" v="5" actId="478"/>
        <pc:sldMkLst>
          <pc:docMk/>
          <pc:sldMk cId="2325233749" sldId="322"/>
        </pc:sldMkLst>
        <pc:spChg chg="del">
          <ac:chgData name="Alex Pang" userId="b35f2c48-39e3-478c-863d-65bfd252d017" providerId="ADAL" clId="{FCDCDC8D-F43A-4B7A-B008-3C2A29798668}" dt="2022-10-21T19:00:56.237" v="5" actId="478"/>
          <ac:spMkLst>
            <pc:docMk/>
            <pc:sldMk cId="2325233749" sldId="322"/>
            <ac:spMk id="5" creationId="{91F3D353-FC7C-72A3-20E6-E489F29E77AD}"/>
          </ac:spMkLst>
        </pc:spChg>
      </pc:sldChg>
      <pc:sldChg chg="modSp modAnim">
        <pc:chgData name="Alex Pang" userId="b35f2c48-39e3-478c-863d-65bfd252d017" providerId="ADAL" clId="{FCDCDC8D-F43A-4B7A-B008-3C2A29798668}" dt="2022-10-21T19:01:10.998" v="9" actId="2711"/>
        <pc:sldMkLst>
          <pc:docMk/>
          <pc:sldMk cId="440738146" sldId="324"/>
        </pc:sldMkLst>
        <pc:spChg chg="mod">
          <ac:chgData name="Alex Pang" userId="b35f2c48-39e3-478c-863d-65bfd252d017" providerId="ADAL" clId="{FCDCDC8D-F43A-4B7A-B008-3C2A29798668}" dt="2022-10-21T19:01:10.998" v="9" actId="2711"/>
          <ac:spMkLst>
            <pc:docMk/>
            <pc:sldMk cId="440738146" sldId="324"/>
            <ac:spMk id="4" creationId="{B8D9185B-879E-7939-87EE-D74502A273E0}"/>
          </ac:spMkLst>
        </pc:spChg>
      </pc:sldChg>
      <pc:sldMasterChg chg="modSldLayout">
        <pc:chgData name="Alex Pang" userId="b35f2c48-39e3-478c-863d-65bfd252d017" providerId="ADAL" clId="{FCDCDC8D-F43A-4B7A-B008-3C2A29798668}" dt="2022-10-21T19:00:15.903" v="1" actId="2711"/>
        <pc:sldMasterMkLst>
          <pc:docMk/>
          <pc:sldMasterMk cId="3682365621" sldId="2147483674"/>
        </pc:sldMasterMkLst>
        <pc:sldLayoutChg chg="modSp">
          <pc:chgData name="Alex Pang" userId="b35f2c48-39e3-478c-863d-65bfd252d017" providerId="ADAL" clId="{FCDCDC8D-F43A-4B7A-B008-3C2A29798668}" dt="2022-10-21T19:00:15.903" v="1" actId="2711"/>
          <pc:sldLayoutMkLst>
            <pc:docMk/>
            <pc:sldMasterMk cId="3682365621" sldId="2147483674"/>
            <pc:sldLayoutMk cId="216613234" sldId="2147483686"/>
          </pc:sldLayoutMkLst>
          <pc:spChg chg="mod">
            <ac:chgData name="Alex Pang" userId="b35f2c48-39e3-478c-863d-65bfd252d017" providerId="ADAL" clId="{FCDCDC8D-F43A-4B7A-B008-3C2A29798668}" dt="2022-10-21T19:00:15.903" v="1" actId="2711"/>
            <ac:spMkLst>
              <pc:docMk/>
              <pc:sldMasterMk cId="3682365621" sldId="2147483674"/>
              <pc:sldLayoutMk cId="216613234" sldId="2147483686"/>
              <ac:spMk id="3" creationId="{00000000-0000-0000-0000-000000000000}"/>
            </ac:spMkLst>
          </pc:spChg>
          <pc:spChg chg="mod">
            <ac:chgData name="Alex Pang" userId="b35f2c48-39e3-478c-863d-65bfd252d017" providerId="ADAL" clId="{FCDCDC8D-F43A-4B7A-B008-3C2A29798668}" dt="2022-10-21T18:59:52.586" v="0" actId="2711"/>
            <ac:spMkLst>
              <pc:docMk/>
              <pc:sldMasterMk cId="3682365621" sldId="2147483674"/>
              <pc:sldLayoutMk cId="216613234" sldId="2147483686"/>
              <ac:spMk id="4" creationId="{00000000-0000-0000-0000-000000000000}"/>
            </ac:spMkLst>
          </pc:spChg>
        </pc:sldLayoutChg>
      </pc:sldMasterChg>
    </pc:docChg>
  </pc:docChgLst>
  <pc:docChgLst>
    <pc:chgData name="Alex Pang" userId="b35f2c48-39e3-478c-863d-65bfd252d017" providerId="ADAL" clId="{FBF1EBE6-AA7A-4BDC-9133-160585461A8A}"/>
    <pc:docChg chg="delSld modSld sldOrd">
      <pc:chgData name="Alex Pang" userId="b35f2c48-39e3-478c-863d-65bfd252d017" providerId="ADAL" clId="{FBF1EBE6-AA7A-4BDC-9133-160585461A8A}" dt="2022-09-10T02:19:08.350" v="2" actId="2696"/>
      <pc:docMkLst>
        <pc:docMk/>
      </pc:docMkLst>
      <pc:sldChg chg="del">
        <pc:chgData name="Alex Pang" userId="b35f2c48-39e3-478c-863d-65bfd252d017" providerId="ADAL" clId="{FBF1EBE6-AA7A-4BDC-9133-160585461A8A}" dt="2022-09-10T02:19:08.350" v="2" actId="2696"/>
        <pc:sldMkLst>
          <pc:docMk/>
          <pc:sldMk cId="1175031532" sldId="315"/>
        </pc:sldMkLst>
      </pc:sldChg>
      <pc:sldChg chg="ord">
        <pc:chgData name="Alex Pang" userId="b35f2c48-39e3-478c-863d-65bfd252d017" providerId="ADAL" clId="{FBF1EBE6-AA7A-4BDC-9133-160585461A8A}" dt="2022-09-10T02:19:05.120" v="1"/>
        <pc:sldMkLst>
          <pc:docMk/>
          <pc:sldMk cId="375537584" sldId="321"/>
        </pc:sldMkLst>
      </pc:sldChg>
      <pc:sldMasterChg chg="delSldLayout">
        <pc:chgData name="Alex Pang" userId="b35f2c48-39e3-478c-863d-65bfd252d017" providerId="ADAL" clId="{FBF1EBE6-AA7A-4BDC-9133-160585461A8A}" dt="2022-09-10T02:19:08.350" v="2" actId="2696"/>
        <pc:sldMasterMkLst>
          <pc:docMk/>
          <pc:sldMasterMk cId="2798249480" sldId="2147483648"/>
        </pc:sldMasterMkLst>
        <pc:sldLayoutChg chg="del">
          <pc:chgData name="Alex Pang" userId="b35f2c48-39e3-478c-863d-65bfd252d017" providerId="ADAL" clId="{FBF1EBE6-AA7A-4BDC-9133-160585461A8A}" dt="2022-09-10T02:19:08.350" v="2" actId="2696"/>
          <pc:sldLayoutMkLst>
            <pc:docMk/>
            <pc:sldMasterMk cId="2798249480" sldId="2147483648"/>
            <pc:sldLayoutMk cId="2295963182" sldId="2147483660"/>
          </pc:sldLayoutMkLst>
        </pc:sldLayoutChg>
      </pc:sldMasterChg>
    </pc:docChg>
  </pc:docChgLst>
  <pc:docChgLst>
    <pc:chgData name="Alex Pang" userId="b35f2c48-39e3-478c-863d-65bfd252d017" providerId="ADAL" clId="{1CFEC9FE-5EB5-410A-9760-DE0D7E73BCC9}"/>
    <pc:docChg chg="undo custSel addSld delSld modSld sldOrd modMainMaster">
      <pc:chgData name="Alex Pang" userId="b35f2c48-39e3-478c-863d-65bfd252d017" providerId="ADAL" clId="{1CFEC9FE-5EB5-410A-9760-DE0D7E73BCC9}" dt="2022-09-18T18:27:13.858" v="4207" actId="1076"/>
      <pc:docMkLst>
        <pc:docMk/>
      </pc:docMkLst>
      <pc:sldChg chg="addSp modSp mod">
        <pc:chgData name="Alex Pang" userId="b35f2c48-39e3-478c-863d-65bfd252d017" providerId="ADAL" clId="{1CFEC9FE-5EB5-410A-9760-DE0D7E73BCC9}" dt="2022-09-18T00:44:28.656" v="1984" actId="1076"/>
        <pc:sldMkLst>
          <pc:docMk/>
          <pc:sldMk cId="2325233749" sldId="322"/>
        </pc:sldMkLst>
        <pc:spChg chg="mod">
          <ac:chgData name="Alex Pang" userId="b35f2c48-39e3-478c-863d-65bfd252d017" providerId="ADAL" clId="{1CFEC9FE-5EB5-410A-9760-DE0D7E73BCC9}" dt="2022-09-17T00:13:01.502" v="10" actId="20577"/>
          <ac:spMkLst>
            <pc:docMk/>
            <pc:sldMk cId="2325233749" sldId="322"/>
            <ac:spMk id="2" creationId="{27AC82B0-832B-0739-48DA-D7C8EB7DADC2}"/>
          </ac:spMkLst>
        </pc:spChg>
        <pc:spChg chg="mod">
          <ac:chgData name="Alex Pang" userId="b35f2c48-39e3-478c-863d-65bfd252d017" providerId="ADAL" clId="{1CFEC9FE-5EB5-410A-9760-DE0D7E73BCC9}" dt="2022-09-18T00:44:28.656" v="1984" actId="1076"/>
          <ac:spMkLst>
            <pc:docMk/>
            <pc:sldMk cId="2325233749" sldId="322"/>
            <ac:spMk id="3" creationId="{1A3BE408-AB31-D17C-4359-42742CA8199F}"/>
          </ac:spMkLst>
        </pc:spChg>
        <pc:spChg chg="add mod">
          <ac:chgData name="Alex Pang" userId="b35f2c48-39e3-478c-863d-65bfd252d017" providerId="ADAL" clId="{1CFEC9FE-5EB5-410A-9760-DE0D7E73BCC9}" dt="2022-09-18T00:44:24.092" v="1983" actId="1076"/>
          <ac:spMkLst>
            <pc:docMk/>
            <pc:sldMk cId="2325233749" sldId="322"/>
            <ac:spMk id="5" creationId="{91F3D353-FC7C-72A3-20E6-E489F29E77AD}"/>
          </ac:spMkLst>
        </pc:spChg>
      </pc:sldChg>
      <pc:sldChg chg="delSp modSp new mod">
        <pc:chgData name="Alex Pang" userId="b35f2c48-39e3-478c-863d-65bfd252d017" providerId="ADAL" clId="{1CFEC9FE-5EB5-410A-9760-DE0D7E73BCC9}" dt="2022-09-17T00:19:36.520" v="425" actId="1076"/>
        <pc:sldMkLst>
          <pc:docMk/>
          <pc:sldMk cId="2835858480" sldId="323"/>
        </pc:sldMkLst>
        <pc:spChg chg="del">
          <ac:chgData name="Alex Pang" userId="b35f2c48-39e3-478c-863d-65bfd252d017" providerId="ADAL" clId="{1CFEC9FE-5EB5-410A-9760-DE0D7E73BCC9}" dt="2022-09-17T00:19:13.536" v="406" actId="478"/>
          <ac:spMkLst>
            <pc:docMk/>
            <pc:sldMk cId="2835858480" sldId="323"/>
            <ac:spMk id="2" creationId="{21AAC8E9-B0DF-E3F9-F6CB-2C8EBEA6A85F}"/>
          </ac:spMkLst>
        </pc:spChg>
        <pc:spChg chg="mod">
          <ac:chgData name="Alex Pang" userId="b35f2c48-39e3-478c-863d-65bfd252d017" providerId="ADAL" clId="{1CFEC9FE-5EB5-410A-9760-DE0D7E73BCC9}" dt="2022-09-17T00:19:36.520" v="425" actId="1076"/>
          <ac:spMkLst>
            <pc:docMk/>
            <pc:sldMk cId="2835858480" sldId="323"/>
            <ac:spMk id="3" creationId="{4BD95E11-2C9D-264B-18FA-D6C4BFF23B63}"/>
          </ac:spMkLst>
        </pc:spChg>
      </pc:sldChg>
      <pc:sldChg chg="addSp delSp modSp new mod modAnim">
        <pc:chgData name="Alex Pang" userId="b35f2c48-39e3-478c-863d-65bfd252d017" providerId="ADAL" clId="{1CFEC9FE-5EB5-410A-9760-DE0D7E73BCC9}" dt="2022-09-17T21:11:19.239" v="1476"/>
        <pc:sldMkLst>
          <pc:docMk/>
          <pc:sldMk cId="440738146" sldId="324"/>
        </pc:sldMkLst>
        <pc:spChg chg="mod">
          <ac:chgData name="Alex Pang" userId="b35f2c48-39e3-478c-863d-65bfd252d017" providerId="ADAL" clId="{1CFEC9FE-5EB5-410A-9760-DE0D7E73BCC9}" dt="2022-09-17T14:49:31.728" v="439" actId="20577"/>
          <ac:spMkLst>
            <pc:docMk/>
            <pc:sldMk cId="440738146" sldId="324"/>
            <ac:spMk id="2" creationId="{BCAE4B1B-31AA-3953-B03A-F89A79608E66}"/>
          </ac:spMkLst>
        </pc:spChg>
        <pc:spChg chg="del">
          <ac:chgData name="Alex Pang" userId="b35f2c48-39e3-478c-863d-65bfd252d017" providerId="ADAL" clId="{1CFEC9FE-5EB5-410A-9760-DE0D7E73BCC9}" dt="2022-09-17T14:49:40.340" v="440" actId="478"/>
          <ac:spMkLst>
            <pc:docMk/>
            <pc:sldMk cId="440738146" sldId="324"/>
            <ac:spMk id="3" creationId="{D80F1490-E640-46FB-BF36-C37AB10BC3EC}"/>
          </ac:spMkLst>
        </pc:spChg>
        <pc:spChg chg="add mod">
          <ac:chgData name="Alex Pang" userId="b35f2c48-39e3-478c-863d-65bfd252d017" providerId="ADAL" clId="{1CFEC9FE-5EB5-410A-9760-DE0D7E73BCC9}" dt="2022-09-17T15:08:14.395" v="664" actId="115"/>
          <ac:spMkLst>
            <pc:docMk/>
            <pc:sldMk cId="440738146" sldId="324"/>
            <ac:spMk id="4" creationId="{B8D9185B-879E-7939-87EE-D74502A273E0}"/>
          </ac:spMkLst>
        </pc:spChg>
      </pc:sldChg>
      <pc:sldChg chg="addSp delSp modSp new mod modAnim">
        <pc:chgData name="Alex Pang" userId="b35f2c48-39e3-478c-863d-65bfd252d017" providerId="ADAL" clId="{1CFEC9FE-5EB5-410A-9760-DE0D7E73BCC9}" dt="2022-09-17T21:08:29.429" v="1471"/>
        <pc:sldMkLst>
          <pc:docMk/>
          <pc:sldMk cId="1019846468" sldId="325"/>
        </pc:sldMkLst>
        <pc:spChg chg="mod">
          <ac:chgData name="Alex Pang" userId="b35f2c48-39e3-478c-863d-65bfd252d017" providerId="ADAL" clId="{1CFEC9FE-5EB5-410A-9760-DE0D7E73BCC9}" dt="2022-09-17T15:02:16.909" v="459" actId="20577"/>
          <ac:spMkLst>
            <pc:docMk/>
            <pc:sldMk cId="1019846468" sldId="325"/>
            <ac:spMk id="2" creationId="{890274D6-AD82-6130-D193-A7ABBC578277}"/>
          </ac:spMkLst>
        </pc:spChg>
        <pc:spChg chg="del">
          <ac:chgData name="Alex Pang" userId="b35f2c48-39e3-478c-863d-65bfd252d017" providerId="ADAL" clId="{1CFEC9FE-5EB5-410A-9760-DE0D7E73BCC9}" dt="2022-09-17T15:02:22.893" v="460" actId="478"/>
          <ac:spMkLst>
            <pc:docMk/>
            <pc:sldMk cId="1019846468" sldId="325"/>
            <ac:spMk id="3" creationId="{4B743F64-87CD-87FC-7F83-169D72CC2461}"/>
          </ac:spMkLst>
        </pc:spChg>
        <pc:spChg chg="add mod">
          <ac:chgData name="Alex Pang" userId="b35f2c48-39e3-478c-863d-65bfd252d017" providerId="ADAL" clId="{1CFEC9FE-5EB5-410A-9760-DE0D7E73BCC9}" dt="2022-09-17T15:09:26.143" v="672" actId="115"/>
          <ac:spMkLst>
            <pc:docMk/>
            <pc:sldMk cId="1019846468" sldId="325"/>
            <ac:spMk id="4" creationId="{C2731009-A089-70A9-13A2-757D0EF7F72A}"/>
          </ac:spMkLst>
        </pc:spChg>
        <pc:picChg chg="add mod">
          <ac:chgData name="Alex Pang" userId="b35f2c48-39e3-478c-863d-65bfd252d017" providerId="ADAL" clId="{1CFEC9FE-5EB5-410A-9760-DE0D7E73BCC9}" dt="2022-09-17T15:07:56.916" v="661" actId="1076"/>
          <ac:picMkLst>
            <pc:docMk/>
            <pc:sldMk cId="1019846468" sldId="325"/>
            <ac:picMk id="6" creationId="{CFFA50E1-D734-5315-57B8-ECEB33877A94}"/>
          </ac:picMkLst>
        </pc:picChg>
      </pc:sldChg>
      <pc:sldChg chg="addSp delSp modSp new mod modAnim">
        <pc:chgData name="Alex Pang" userId="b35f2c48-39e3-478c-863d-65bfd252d017" providerId="ADAL" clId="{1CFEC9FE-5EB5-410A-9760-DE0D7E73BCC9}" dt="2022-09-17T21:16:52.298" v="1667"/>
        <pc:sldMkLst>
          <pc:docMk/>
          <pc:sldMk cId="3215368230" sldId="326"/>
        </pc:sldMkLst>
        <pc:spChg chg="mod">
          <ac:chgData name="Alex Pang" userId="b35f2c48-39e3-478c-863d-65bfd252d017" providerId="ADAL" clId="{1CFEC9FE-5EB5-410A-9760-DE0D7E73BCC9}" dt="2022-09-17T15:10:14.749" v="726" actId="20577"/>
          <ac:spMkLst>
            <pc:docMk/>
            <pc:sldMk cId="3215368230" sldId="326"/>
            <ac:spMk id="2" creationId="{B5667F83-05C4-8BA9-EB68-5C4137CA84E7}"/>
          </ac:spMkLst>
        </pc:spChg>
        <pc:spChg chg="del">
          <ac:chgData name="Alex Pang" userId="b35f2c48-39e3-478c-863d-65bfd252d017" providerId="ADAL" clId="{1CFEC9FE-5EB5-410A-9760-DE0D7E73BCC9}" dt="2022-09-17T15:10:38.305" v="727" actId="478"/>
          <ac:spMkLst>
            <pc:docMk/>
            <pc:sldMk cId="3215368230" sldId="326"/>
            <ac:spMk id="3" creationId="{1A370719-C361-AFF8-DE91-76B67CC9A1BC}"/>
          </ac:spMkLst>
        </pc:spChg>
        <pc:spChg chg="add mod">
          <ac:chgData name="Alex Pang" userId="b35f2c48-39e3-478c-863d-65bfd252d017" providerId="ADAL" clId="{1CFEC9FE-5EB5-410A-9760-DE0D7E73BCC9}" dt="2022-09-17T21:16:33.842" v="1664" actId="1076"/>
          <ac:spMkLst>
            <pc:docMk/>
            <pc:sldMk cId="3215368230" sldId="326"/>
            <ac:spMk id="4" creationId="{5989A285-E443-6140-BA4F-7559563326B3}"/>
          </ac:spMkLst>
        </pc:spChg>
      </pc:sldChg>
      <pc:sldChg chg="addSp delSp modSp new mod">
        <pc:chgData name="Alex Pang" userId="b35f2c48-39e3-478c-863d-65bfd252d017" providerId="ADAL" clId="{1CFEC9FE-5EB5-410A-9760-DE0D7E73BCC9}" dt="2022-09-17T21:17:14.680" v="1668" actId="1076"/>
        <pc:sldMkLst>
          <pc:docMk/>
          <pc:sldMk cId="2346776097" sldId="327"/>
        </pc:sldMkLst>
        <pc:spChg chg="mod">
          <ac:chgData name="Alex Pang" userId="b35f2c48-39e3-478c-863d-65bfd252d017" providerId="ADAL" clId="{1CFEC9FE-5EB5-410A-9760-DE0D7E73BCC9}" dt="2022-09-17T15:12:12.333" v="805" actId="20577"/>
          <ac:spMkLst>
            <pc:docMk/>
            <pc:sldMk cId="2346776097" sldId="327"/>
            <ac:spMk id="2" creationId="{F49263BA-9DA5-F225-3484-2DD67F31635C}"/>
          </ac:spMkLst>
        </pc:spChg>
        <pc:spChg chg="del">
          <ac:chgData name="Alex Pang" userId="b35f2c48-39e3-478c-863d-65bfd252d017" providerId="ADAL" clId="{1CFEC9FE-5EB5-410A-9760-DE0D7E73BCC9}" dt="2022-09-17T15:12:21.185" v="806" actId="478"/>
          <ac:spMkLst>
            <pc:docMk/>
            <pc:sldMk cId="2346776097" sldId="327"/>
            <ac:spMk id="3" creationId="{587F3C58-2BEB-4304-0C72-97C9098DBFB8}"/>
          </ac:spMkLst>
        </pc:spChg>
        <pc:spChg chg="add mod">
          <ac:chgData name="Alex Pang" userId="b35f2c48-39e3-478c-863d-65bfd252d017" providerId="ADAL" clId="{1CFEC9FE-5EB5-410A-9760-DE0D7E73BCC9}" dt="2022-09-17T21:17:14.680" v="1668" actId="1076"/>
          <ac:spMkLst>
            <pc:docMk/>
            <pc:sldMk cId="2346776097" sldId="327"/>
            <ac:spMk id="4" creationId="{6410DC1A-08F1-5ADB-1674-E6189ABCAFB0}"/>
          </ac:spMkLst>
        </pc:spChg>
      </pc:sldChg>
      <pc:sldChg chg="addSp delSp modSp new mod modAnim">
        <pc:chgData name="Alex Pang" userId="b35f2c48-39e3-478c-863d-65bfd252d017" providerId="ADAL" clId="{1CFEC9FE-5EB5-410A-9760-DE0D7E73BCC9}" dt="2022-09-17T21:18:15.230" v="1676"/>
        <pc:sldMkLst>
          <pc:docMk/>
          <pc:sldMk cId="1052505128" sldId="328"/>
        </pc:sldMkLst>
        <pc:spChg chg="mod">
          <ac:chgData name="Alex Pang" userId="b35f2c48-39e3-478c-863d-65bfd252d017" providerId="ADAL" clId="{1CFEC9FE-5EB5-410A-9760-DE0D7E73BCC9}" dt="2022-09-17T19:20:03.344" v="837" actId="20577"/>
          <ac:spMkLst>
            <pc:docMk/>
            <pc:sldMk cId="1052505128" sldId="328"/>
            <ac:spMk id="2" creationId="{0CE3B98E-B26D-262A-F423-DCBBB01FCE93}"/>
          </ac:spMkLst>
        </pc:spChg>
        <pc:spChg chg="del">
          <ac:chgData name="Alex Pang" userId="b35f2c48-39e3-478c-863d-65bfd252d017" providerId="ADAL" clId="{1CFEC9FE-5EB5-410A-9760-DE0D7E73BCC9}" dt="2022-09-17T19:20:06.828" v="838" actId="478"/>
          <ac:spMkLst>
            <pc:docMk/>
            <pc:sldMk cId="1052505128" sldId="328"/>
            <ac:spMk id="3" creationId="{97EF120E-A836-4E99-2E4F-7F8C2A416ECE}"/>
          </ac:spMkLst>
        </pc:spChg>
        <pc:spChg chg="add mod">
          <ac:chgData name="Alex Pang" userId="b35f2c48-39e3-478c-863d-65bfd252d017" providerId="ADAL" clId="{1CFEC9FE-5EB5-410A-9760-DE0D7E73BCC9}" dt="2022-09-17T19:20:36.549" v="844" actId="255"/>
          <ac:spMkLst>
            <pc:docMk/>
            <pc:sldMk cId="1052505128" sldId="328"/>
            <ac:spMk id="4" creationId="{5071867D-6DEB-0404-25E4-60466B5EE31B}"/>
          </ac:spMkLst>
        </pc:spChg>
      </pc:sldChg>
      <pc:sldChg chg="addSp delSp modSp new mod modAnim">
        <pc:chgData name="Alex Pang" userId="b35f2c48-39e3-478c-863d-65bfd252d017" providerId="ADAL" clId="{1CFEC9FE-5EB5-410A-9760-DE0D7E73BCC9}" dt="2022-09-17T21:19:04.056" v="1681" actId="20577"/>
        <pc:sldMkLst>
          <pc:docMk/>
          <pc:sldMk cId="2347875043" sldId="329"/>
        </pc:sldMkLst>
        <pc:spChg chg="mod">
          <ac:chgData name="Alex Pang" userId="b35f2c48-39e3-478c-863d-65bfd252d017" providerId="ADAL" clId="{1CFEC9FE-5EB5-410A-9760-DE0D7E73BCC9}" dt="2022-09-17T19:21:37.488" v="892" actId="20577"/>
          <ac:spMkLst>
            <pc:docMk/>
            <pc:sldMk cId="2347875043" sldId="329"/>
            <ac:spMk id="2" creationId="{AD7FBDFD-5796-2B31-3C8E-B6D837FF4DF5}"/>
          </ac:spMkLst>
        </pc:spChg>
        <pc:spChg chg="del">
          <ac:chgData name="Alex Pang" userId="b35f2c48-39e3-478c-863d-65bfd252d017" providerId="ADAL" clId="{1CFEC9FE-5EB5-410A-9760-DE0D7E73BCC9}" dt="2022-09-17T19:21:46.475" v="893" actId="478"/>
          <ac:spMkLst>
            <pc:docMk/>
            <pc:sldMk cId="2347875043" sldId="329"/>
            <ac:spMk id="3" creationId="{E89BABB7-53BA-DD30-7442-047AA786180C}"/>
          </ac:spMkLst>
        </pc:spChg>
        <pc:spChg chg="add mod">
          <ac:chgData name="Alex Pang" userId="b35f2c48-39e3-478c-863d-65bfd252d017" providerId="ADAL" clId="{1CFEC9FE-5EB5-410A-9760-DE0D7E73BCC9}" dt="2022-09-17T21:19:04.056" v="1681" actId="20577"/>
          <ac:spMkLst>
            <pc:docMk/>
            <pc:sldMk cId="2347875043" sldId="329"/>
            <ac:spMk id="4" creationId="{08C12FA8-4A4D-3746-4337-19E7C2459F02}"/>
          </ac:spMkLst>
        </pc:spChg>
      </pc:sldChg>
      <pc:sldChg chg="addSp delSp modSp new mod">
        <pc:chgData name="Alex Pang" userId="b35f2c48-39e3-478c-863d-65bfd252d017" providerId="ADAL" clId="{1CFEC9FE-5EB5-410A-9760-DE0D7E73BCC9}" dt="2022-09-17T21:19:30.916" v="1685" actId="1076"/>
        <pc:sldMkLst>
          <pc:docMk/>
          <pc:sldMk cId="3852677050" sldId="330"/>
        </pc:sldMkLst>
        <pc:spChg chg="mod">
          <ac:chgData name="Alex Pang" userId="b35f2c48-39e3-478c-863d-65bfd252d017" providerId="ADAL" clId="{1CFEC9FE-5EB5-410A-9760-DE0D7E73BCC9}" dt="2022-09-17T19:27:21.540" v="1010" actId="20577"/>
          <ac:spMkLst>
            <pc:docMk/>
            <pc:sldMk cId="3852677050" sldId="330"/>
            <ac:spMk id="2" creationId="{A6483C43-276D-B6B9-1229-CDBC2DFDCD78}"/>
          </ac:spMkLst>
        </pc:spChg>
        <pc:spChg chg="del">
          <ac:chgData name="Alex Pang" userId="b35f2c48-39e3-478c-863d-65bfd252d017" providerId="ADAL" clId="{1CFEC9FE-5EB5-410A-9760-DE0D7E73BCC9}" dt="2022-09-17T19:25:04.159" v="932" actId="478"/>
          <ac:spMkLst>
            <pc:docMk/>
            <pc:sldMk cId="3852677050" sldId="330"/>
            <ac:spMk id="3" creationId="{B73436F1-87B1-6984-8CC7-9AB57CF4BA40}"/>
          </ac:spMkLst>
        </pc:spChg>
        <pc:spChg chg="add mod">
          <ac:chgData name="Alex Pang" userId="b35f2c48-39e3-478c-863d-65bfd252d017" providerId="ADAL" clId="{1CFEC9FE-5EB5-410A-9760-DE0D7E73BCC9}" dt="2022-09-17T21:19:28.397" v="1684" actId="1076"/>
          <ac:spMkLst>
            <pc:docMk/>
            <pc:sldMk cId="3852677050" sldId="330"/>
            <ac:spMk id="6" creationId="{03ADD697-A857-E29B-5CA1-C7E6E327E54F}"/>
          </ac:spMkLst>
        </pc:spChg>
        <pc:graphicFrameChg chg="add mod">
          <ac:chgData name="Alex Pang" userId="b35f2c48-39e3-478c-863d-65bfd252d017" providerId="ADAL" clId="{1CFEC9FE-5EB5-410A-9760-DE0D7E73BCC9}" dt="2022-09-17T21:19:30.916" v="1685" actId="1076"/>
          <ac:graphicFrameMkLst>
            <pc:docMk/>
            <pc:sldMk cId="3852677050" sldId="330"/>
            <ac:graphicFrameMk id="5" creationId="{02F01F00-BED8-A8CE-1842-5C72FBBD1685}"/>
          </ac:graphicFrameMkLst>
        </pc:graphicFrameChg>
      </pc:sldChg>
      <pc:sldChg chg="delSp modSp new mod ord">
        <pc:chgData name="Alex Pang" userId="b35f2c48-39e3-478c-863d-65bfd252d017" providerId="ADAL" clId="{1CFEC9FE-5EB5-410A-9760-DE0D7E73BCC9}" dt="2022-09-17T20:48:08.693" v="1251" actId="1076"/>
        <pc:sldMkLst>
          <pc:docMk/>
          <pc:sldMk cId="2230433526" sldId="331"/>
        </pc:sldMkLst>
        <pc:spChg chg="del">
          <ac:chgData name="Alex Pang" userId="b35f2c48-39e3-478c-863d-65bfd252d017" providerId="ADAL" clId="{1CFEC9FE-5EB5-410A-9760-DE0D7E73BCC9}" dt="2022-09-17T20:47:51.271" v="1234" actId="478"/>
          <ac:spMkLst>
            <pc:docMk/>
            <pc:sldMk cId="2230433526" sldId="331"/>
            <ac:spMk id="2" creationId="{FEA324B4-DA76-E32F-EB7D-0D3FAB5E538E}"/>
          </ac:spMkLst>
        </pc:spChg>
        <pc:spChg chg="mod">
          <ac:chgData name="Alex Pang" userId="b35f2c48-39e3-478c-863d-65bfd252d017" providerId="ADAL" clId="{1CFEC9FE-5EB5-410A-9760-DE0D7E73BCC9}" dt="2022-09-17T20:48:08.693" v="1251" actId="1076"/>
          <ac:spMkLst>
            <pc:docMk/>
            <pc:sldMk cId="2230433526" sldId="331"/>
            <ac:spMk id="3" creationId="{147CFEF5-2063-6D92-1AD6-30C89DC3A7F0}"/>
          </ac:spMkLst>
        </pc:spChg>
      </pc:sldChg>
      <pc:sldChg chg="addSp delSp modSp new mod modAnim">
        <pc:chgData name="Alex Pang" userId="b35f2c48-39e3-478c-863d-65bfd252d017" providerId="ADAL" clId="{1CFEC9FE-5EB5-410A-9760-DE0D7E73BCC9}" dt="2022-09-17T21:20:16.983" v="1688"/>
        <pc:sldMkLst>
          <pc:docMk/>
          <pc:sldMk cId="802670870" sldId="332"/>
        </pc:sldMkLst>
        <pc:spChg chg="mod">
          <ac:chgData name="Alex Pang" userId="b35f2c48-39e3-478c-863d-65bfd252d017" providerId="ADAL" clId="{1CFEC9FE-5EB5-410A-9760-DE0D7E73BCC9}" dt="2022-09-17T19:31:13.369" v="1225" actId="20577"/>
          <ac:spMkLst>
            <pc:docMk/>
            <pc:sldMk cId="802670870" sldId="332"/>
            <ac:spMk id="2" creationId="{BDD17E7C-DF8D-ACA1-AFAB-B7892EE4D9ED}"/>
          </ac:spMkLst>
        </pc:spChg>
        <pc:spChg chg="del">
          <ac:chgData name="Alex Pang" userId="b35f2c48-39e3-478c-863d-65bfd252d017" providerId="ADAL" clId="{1CFEC9FE-5EB5-410A-9760-DE0D7E73BCC9}" dt="2022-09-17T19:31:33.429" v="1226" actId="478"/>
          <ac:spMkLst>
            <pc:docMk/>
            <pc:sldMk cId="802670870" sldId="332"/>
            <ac:spMk id="3" creationId="{9EB9284D-72AD-AF1B-C06C-0F02CC837221}"/>
          </ac:spMkLst>
        </pc:spChg>
        <pc:spChg chg="add">
          <ac:chgData name="Alex Pang" userId="b35f2c48-39e3-478c-863d-65bfd252d017" providerId="ADAL" clId="{1CFEC9FE-5EB5-410A-9760-DE0D7E73BCC9}" dt="2022-09-17T19:31:34.566" v="1227" actId="22"/>
          <ac:spMkLst>
            <pc:docMk/>
            <pc:sldMk cId="802670870" sldId="332"/>
            <ac:spMk id="5" creationId="{B340FADA-A2FE-00F6-8944-2C8686AE55DD}"/>
          </ac:spMkLst>
        </pc:spChg>
        <pc:spChg chg="add">
          <ac:chgData name="Alex Pang" userId="b35f2c48-39e3-478c-863d-65bfd252d017" providerId="ADAL" clId="{1CFEC9FE-5EB5-410A-9760-DE0D7E73BCC9}" dt="2022-09-17T19:31:43.884" v="1228" actId="22"/>
          <ac:spMkLst>
            <pc:docMk/>
            <pc:sldMk cId="802670870" sldId="332"/>
            <ac:spMk id="7" creationId="{03683FD4-8D2E-2760-D65B-E7AD71502749}"/>
          </ac:spMkLst>
        </pc:spChg>
        <pc:spChg chg="add mod">
          <ac:chgData name="Alex Pang" userId="b35f2c48-39e3-478c-863d-65bfd252d017" providerId="ADAL" clId="{1CFEC9FE-5EB5-410A-9760-DE0D7E73BCC9}" dt="2022-09-17T20:40:11.909" v="1231" actId="255"/>
          <ac:spMkLst>
            <pc:docMk/>
            <pc:sldMk cId="802670870" sldId="332"/>
            <ac:spMk id="8" creationId="{17FA26EC-4E4B-B2E2-2164-F6C454DFCCB2}"/>
          </ac:spMkLst>
        </pc:spChg>
      </pc:sldChg>
      <pc:sldChg chg="addSp modSp new mod modAnim">
        <pc:chgData name="Alex Pang" userId="b35f2c48-39e3-478c-863d-65bfd252d017" providerId="ADAL" clId="{1CFEC9FE-5EB5-410A-9760-DE0D7E73BCC9}" dt="2022-09-18T15:34:30.830" v="2786"/>
        <pc:sldMkLst>
          <pc:docMk/>
          <pc:sldMk cId="1432138545" sldId="333"/>
        </pc:sldMkLst>
        <pc:spChg chg="mod">
          <ac:chgData name="Alex Pang" userId="b35f2c48-39e3-478c-863d-65bfd252d017" providerId="ADAL" clId="{1CFEC9FE-5EB5-410A-9760-DE0D7E73BCC9}" dt="2022-09-17T20:48:20.514" v="1267" actId="20577"/>
          <ac:spMkLst>
            <pc:docMk/>
            <pc:sldMk cId="1432138545" sldId="333"/>
            <ac:spMk id="2" creationId="{79700874-B76C-9A1D-74A9-57461B6D5C8D}"/>
          </ac:spMkLst>
        </pc:spChg>
        <pc:spChg chg="mod">
          <ac:chgData name="Alex Pang" userId="b35f2c48-39e3-478c-863d-65bfd252d017" providerId="ADAL" clId="{1CFEC9FE-5EB5-410A-9760-DE0D7E73BCC9}" dt="2022-09-17T20:53:17.434" v="1354" actId="14100"/>
          <ac:spMkLst>
            <pc:docMk/>
            <pc:sldMk cId="1432138545" sldId="333"/>
            <ac:spMk id="3" creationId="{9A0030F3-DBA7-09D1-FA06-17C88B14875C}"/>
          </ac:spMkLst>
        </pc:spChg>
        <pc:spChg chg="add mod">
          <ac:chgData name="Alex Pang" userId="b35f2c48-39e3-478c-863d-65bfd252d017" providerId="ADAL" clId="{1CFEC9FE-5EB5-410A-9760-DE0D7E73BCC9}" dt="2022-09-17T20:53:22.086" v="1355" actId="1076"/>
          <ac:spMkLst>
            <pc:docMk/>
            <pc:sldMk cId="1432138545" sldId="333"/>
            <ac:spMk id="4" creationId="{8D32FF82-7CA3-EB4A-DEE1-C64508693B75}"/>
          </ac:spMkLst>
        </pc:spChg>
      </pc:sldChg>
      <pc:sldChg chg="addSp delSp modSp new mod modAnim">
        <pc:chgData name="Alex Pang" userId="b35f2c48-39e3-478c-863d-65bfd252d017" providerId="ADAL" clId="{1CFEC9FE-5EB5-410A-9760-DE0D7E73BCC9}" dt="2022-09-17T21:25:25.203" v="1722"/>
        <pc:sldMkLst>
          <pc:docMk/>
          <pc:sldMk cId="1558643697" sldId="334"/>
        </pc:sldMkLst>
        <pc:spChg chg="mod">
          <ac:chgData name="Alex Pang" userId="b35f2c48-39e3-478c-863d-65bfd252d017" providerId="ADAL" clId="{1CFEC9FE-5EB5-410A-9760-DE0D7E73BCC9}" dt="2022-09-17T20:51:04.487" v="1317" actId="20577"/>
          <ac:spMkLst>
            <pc:docMk/>
            <pc:sldMk cId="1558643697" sldId="334"/>
            <ac:spMk id="2" creationId="{99A3C984-8F20-CD56-69C7-C9CC02515080}"/>
          </ac:spMkLst>
        </pc:spChg>
        <pc:spChg chg="del">
          <ac:chgData name="Alex Pang" userId="b35f2c48-39e3-478c-863d-65bfd252d017" providerId="ADAL" clId="{1CFEC9FE-5EB5-410A-9760-DE0D7E73BCC9}" dt="2022-09-17T20:53:53.484" v="1356" actId="478"/>
          <ac:spMkLst>
            <pc:docMk/>
            <pc:sldMk cId="1558643697" sldId="334"/>
            <ac:spMk id="3" creationId="{084FD1A3-8AA4-B221-6483-C034DA65EDD8}"/>
          </ac:spMkLst>
        </pc:spChg>
        <pc:spChg chg="add mod">
          <ac:chgData name="Alex Pang" userId="b35f2c48-39e3-478c-863d-65bfd252d017" providerId="ADAL" clId="{1CFEC9FE-5EB5-410A-9760-DE0D7E73BCC9}" dt="2022-09-17T21:00:53.999" v="1448" actId="255"/>
          <ac:spMkLst>
            <pc:docMk/>
            <pc:sldMk cId="1558643697" sldId="334"/>
            <ac:spMk id="5" creationId="{4AED6BD0-8AF8-BD2C-FE25-B403BC3E6FC3}"/>
          </ac:spMkLst>
        </pc:spChg>
        <pc:spChg chg="add del mod">
          <ac:chgData name="Alex Pang" userId="b35f2c48-39e3-478c-863d-65bfd252d017" providerId="ADAL" clId="{1CFEC9FE-5EB5-410A-9760-DE0D7E73BCC9}" dt="2022-09-17T21:24:48.417" v="1711" actId="478"/>
          <ac:spMkLst>
            <pc:docMk/>
            <pc:sldMk cId="1558643697" sldId="334"/>
            <ac:spMk id="6" creationId="{563ED705-449D-9263-2CC5-02DF48A4939E}"/>
          </ac:spMkLst>
        </pc:spChg>
        <pc:spChg chg="add del mod">
          <ac:chgData name="Alex Pang" userId="b35f2c48-39e3-478c-863d-65bfd252d017" providerId="ADAL" clId="{1CFEC9FE-5EB5-410A-9760-DE0D7E73BCC9}" dt="2022-09-17T21:24:50.802" v="1714" actId="478"/>
          <ac:spMkLst>
            <pc:docMk/>
            <pc:sldMk cId="1558643697" sldId="334"/>
            <ac:spMk id="7" creationId="{06A4A3BC-9121-BC0A-6EE7-71F777AF26C1}"/>
          </ac:spMkLst>
        </pc:spChg>
        <pc:spChg chg="add del mod">
          <ac:chgData name="Alex Pang" userId="b35f2c48-39e3-478c-863d-65bfd252d017" providerId="ADAL" clId="{1CFEC9FE-5EB5-410A-9760-DE0D7E73BCC9}" dt="2022-09-17T21:24:53.642" v="1715" actId="478"/>
          <ac:spMkLst>
            <pc:docMk/>
            <pc:sldMk cId="1558643697" sldId="334"/>
            <ac:spMk id="10" creationId="{94E87DE4-D0A1-13BF-B9E3-DDED38D122B2}"/>
          </ac:spMkLst>
        </pc:spChg>
        <pc:spChg chg="add del mod">
          <ac:chgData name="Alex Pang" userId="b35f2c48-39e3-478c-863d-65bfd252d017" providerId="ADAL" clId="{1CFEC9FE-5EB5-410A-9760-DE0D7E73BCC9}" dt="2022-09-17T21:24:48.420" v="1713"/>
          <ac:spMkLst>
            <pc:docMk/>
            <pc:sldMk cId="1558643697" sldId="334"/>
            <ac:spMk id="11" creationId="{9820C545-D88D-7E68-1A61-997FE42DB829}"/>
          </ac:spMkLst>
        </pc:spChg>
        <pc:picChg chg="add del mod">
          <ac:chgData name="Alex Pang" userId="b35f2c48-39e3-478c-863d-65bfd252d017" providerId="ADAL" clId="{1CFEC9FE-5EB5-410A-9760-DE0D7E73BCC9}" dt="2022-09-17T21:24:56.296" v="1717" actId="478"/>
          <ac:picMkLst>
            <pc:docMk/>
            <pc:sldMk cId="1558643697" sldId="334"/>
            <ac:picMk id="8" creationId="{6FB71DBD-B16E-E8C8-FBBC-1EBE9499D04C}"/>
          </ac:picMkLst>
        </pc:picChg>
        <pc:picChg chg="add del mod">
          <ac:chgData name="Alex Pang" userId="b35f2c48-39e3-478c-863d-65bfd252d017" providerId="ADAL" clId="{1CFEC9FE-5EB5-410A-9760-DE0D7E73BCC9}" dt="2022-09-17T21:24:54.998" v="1716" actId="478"/>
          <ac:picMkLst>
            <pc:docMk/>
            <pc:sldMk cId="1558643697" sldId="334"/>
            <ac:picMk id="9" creationId="{CA223743-E8CC-349A-12B4-718EF7D3A311}"/>
          </ac:picMkLst>
        </pc:picChg>
        <pc:picChg chg="add mod">
          <ac:chgData name="Alex Pang" userId="b35f2c48-39e3-478c-863d-65bfd252d017" providerId="ADAL" clId="{1CFEC9FE-5EB5-410A-9760-DE0D7E73BCC9}" dt="2022-09-17T21:25:12.989" v="1720" actId="14100"/>
          <ac:picMkLst>
            <pc:docMk/>
            <pc:sldMk cId="1558643697" sldId="334"/>
            <ac:picMk id="13" creationId="{137AAD74-BDFB-3452-40E2-AD4436E68690}"/>
          </ac:picMkLst>
        </pc:picChg>
      </pc:sldChg>
      <pc:sldChg chg="modSp new mod">
        <pc:chgData name="Alex Pang" userId="b35f2c48-39e3-478c-863d-65bfd252d017" providerId="ADAL" clId="{1CFEC9FE-5EB5-410A-9760-DE0D7E73BCC9}" dt="2022-09-17T22:17:40.067" v="1759" actId="20577"/>
        <pc:sldMkLst>
          <pc:docMk/>
          <pc:sldMk cId="262199207" sldId="335"/>
        </pc:sldMkLst>
        <pc:spChg chg="mod">
          <ac:chgData name="Alex Pang" userId="b35f2c48-39e3-478c-863d-65bfd252d017" providerId="ADAL" clId="{1CFEC9FE-5EB5-410A-9760-DE0D7E73BCC9}" dt="2022-09-17T21:26:30.228" v="1751" actId="20577"/>
          <ac:spMkLst>
            <pc:docMk/>
            <pc:sldMk cId="262199207" sldId="335"/>
            <ac:spMk id="2" creationId="{E41E1726-5275-E1EE-EB53-B968B5E2D922}"/>
          </ac:spMkLst>
        </pc:spChg>
        <pc:spChg chg="mod">
          <ac:chgData name="Alex Pang" userId="b35f2c48-39e3-478c-863d-65bfd252d017" providerId="ADAL" clId="{1CFEC9FE-5EB5-410A-9760-DE0D7E73BCC9}" dt="2022-09-17T22:17:40.067" v="1759" actId="20577"/>
          <ac:spMkLst>
            <pc:docMk/>
            <pc:sldMk cId="262199207" sldId="335"/>
            <ac:spMk id="3" creationId="{C3F12139-16F4-9A28-9265-1B30F01693E1}"/>
          </ac:spMkLst>
        </pc:spChg>
      </pc:sldChg>
      <pc:sldChg chg="add del">
        <pc:chgData name="Alex Pang" userId="b35f2c48-39e3-478c-863d-65bfd252d017" providerId="ADAL" clId="{1CFEC9FE-5EB5-410A-9760-DE0D7E73BCC9}" dt="2022-09-17T21:23:59.324" v="1707" actId="2696"/>
        <pc:sldMkLst>
          <pc:docMk/>
          <pc:sldMk cId="909317312" sldId="336"/>
        </pc:sldMkLst>
      </pc:sldChg>
      <pc:sldChg chg="addSp delSp modSp new mod">
        <pc:chgData name="Alex Pang" userId="b35f2c48-39e3-478c-863d-65bfd252d017" providerId="ADAL" clId="{1CFEC9FE-5EB5-410A-9760-DE0D7E73BCC9}" dt="2022-09-17T22:21:27.985" v="1805" actId="1076"/>
        <pc:sldMkLst>
          <pc:docMk/>
          <pc:sldMk cId="3012469842" sldId="336"/>
        </pc:sldMkLst>
        <pc:spChg chg="mod">
          <ac:chgData name="Alex Pang" userId="b35f2c48-39e3-478c-863d-65bfd252d017" providerId="ADAL" clId="{1CFEC9FE-5EB5-410A-9760-DE0D7E73BCC9}" dt="2022-09-17T22:18:19.178" v="1779" actId="20577"/>
          <ac:spMkLst>
            <pc:docMk/>
            <pc:sldMk cId="3012469842" sldId="336"/>
            <ac:spMk id="2" creationId="{E4BD1868-8CCB-5AF7-D4DD-2EA34289118B}"/>
          </ac:spMkLst>
        </pc:spChg>
        <pc:spChg chg="del">
          <ac:chgData name="Alex Pang" userId="b35f2c48-39e3-478c-863d-65bfd252d017" providerId="ADAL" clId="{1CFEC9FE-5EB5-410A-9760-DE0D7E73BCC9}" dt="2022-09-17T22:18:29.739" v="1780" actId="22"/>
          <ac:spMkLst>
            <pc:docMk/>
            <pc:sldMk cId="3012469842" sldId="336"/>
            <ac:spMk id="3" creationId="{6287DC6D-2059-5653-5249-2E9E734FF7B6}"/>
          </ac:spMkLst>
        </pc:spChg>
        <pc:spChg chg="add mod">
          <ac:chgData name="Alex Pang" userId="b35f2c48-39e3-478c-863d-65bfd252d017" providerId="ADAL" clId="{1CFEC9FE-5EB5-410A-9760-DE0D7E73BCC9}" dt="2022-09-17T22:21:27.985" v="1805" actId="1076"/>
          <ac:spMkLst>
            <pc:docMk/>
            <pc:sldMk cId="3012469842" sldId="336"/>
            <ac:spMk id="5" creationId="{4459AE59-2267-CFBD-D39F-CCD22D9D12D1}"/>
          </ac:spMkLst>
        </pc:spChg>
        <pc:spChg chg="add mod">
          <ac:chgData name="Alex Pang" userId="b35f2c48-39e3-478c-863d-65bfd252d017" providerId="ADAL" clId="{1CFEC9FE-5EB5-410A-9760-DE0D7E73BCC9}" dt="2022-09-17T22:18:57.458" v="1785" actId="1076"/>
          <ac:spMkLst>
            <pc:docMk/>
            <pc:sldMk cId="3012469842" sldId="336"/>
            <ac:spMk id="7" creationId="{7666E9E9-42D8-5A69-1A45-01CFA2A0A9D1}"/>
          </ac:spMkLst>
        </pc:spChg>
        <pc:picChg chg="add mod">
          <ac:chgData name="Alex Pang" userId="b35f2c48-39e3-478c-863d-65bfd252d017" providerId="ADAL" clId="{1CFEC9FE-5EB5-410A-9760-DE0D7E73BCC9}" dt="2022-09-17T22:20:43.688" v="1801" actId="1076"/>
          <ac:picMkLst>
            <pc:docMk/>
            <pc:sldMk cId="3012469842" sldId="336"/>
            <ac:picMk id="9" creationId="{5B978205-AC3D-5ACE-1C97-54A293D01EEC}"/>
          </ac:picMkLst>
        </pc:picChg>
      </pc:sldChg>
      <pc:sldChg chg="delSp modSp new mod">
        <pc:chgData name="Alex Pang" userId="b35f2c48-39e3-478c-863d-65bfd252d017" providerId="ADAL" clId="{1CFEC9FE-5EB5-410A-9760-DE0D7E73BCC9}" dt="2022-09-17T22:22:14.353" v="1858" actId="1076"/>
        <pc:sldMkLst>
          <pc:docMk/>
          <pc:sldMk cId="2968915039" sldId="337"/>
        </pc:sldMkLst>
        <pc:spChg chg="del">
          <ac:chgData name="Alex Pang" userId="b35f2c48-39e3-478c-863d-65bfd252d017" providerId="ADAL" clId="{1CFEC9FE-5EB5-410A-9760-DE0D7E73BCC9}" dt="2022-09-17T22:21:38.982" v="1807" actId="478"/>
          <ac:spMkLst>
            <pc:docMk/>
            <pc:sldMk cId="2968915039" sldId="337"/>
            <ac:spMk id="2" creationId="{8CEDB3D2-08DC-CE87-971F-C366DE347287}"/>
          </ac:spMkLst>
        </pc:spChg>
        <pc:spChg chg="mod">
          <ac:chgData name="Alex Pang" userId="b35f2c48-39e3-478c-863d-65bfd252d017" providerId="ADAL" clId="{1CFEC9FE-5EB5-410A-9760-DE0D7E73BCC9}" dt="2022-09-17T22:22:14.353" v="1858" actId="1076"/>
          <ac:spMkLst>
            <pc:docMk/>
            <pc:sldMk cId="2968915039" sldId="337"/>
            <ac:spMk id="3" creationId="{48E35312-3581-4496-F426-2C108B9057D4}"/>
          </ac:spMkLst>
        </pc:spChg>
      </pc:sldChg>
      <pc:sldChg chg="addSp delSp modSp new mod modAnim">
        <pc:chgData name="Alex Pang" userId="b35f2c48-39e3-478c-863d-65bfd252d017" providerId="ADAL" clId="{1CFEC9FE-5EB5-410A-9760-DE0D7E73BCC9}" dt="2022-09-18T00:42:18.277" v="1966" actId="6549"/>
        <pc:sldMkLst>
          <pc:docMk/>
          <pc:sldMk cId="4237800745" sldId="338"/>
        </pc:sldMkLst>
        <pc:spChg chg="mod">
          <ac:chgData name="Alex Pang" userId="b35f2c48-39e3-478c-863d-65bfd252d017" providerId="ADAL" clId="{1CFEC9FE-5EB5-410A-9760-DE0D7E73BCC9}" dt="2022-09-17T22:22:37.316" v="1872" actId="20577"/>
          <ac:spMkLst>
            <pc:docMk/>
            <pc:sldMk cId="4237800745" sldId="338"/>
            <ac:spMk id="2" creationId="{975E5AD9-4307-8B6B-7E97-E14D4F82F74E}"/>
          </ac:spMkLst>
        </pc:spChg>
        <pc:spChg chg="del">
          <ac:chgData name="Alex Pang" userId="b35f2c48-39e3-478c-863d-65bfd252d017" providerId="ADAL" clId="{1CFEC9FE-5EB5-410A-9760-DE0D7E73BCC9}" dt="2022-09-17T22:22:52.501" v="1873" actId="478"/>
          <ac:spMkLst>
            <pc:docMk/>
            <pc:sldMk cId="4237800745" sldId="338"/>
            <ac:spMk id="3" creationId="{5D2458B0-A2AE-0705-1B7D-656E627ECACD}"/>
          </ac:spMkLst>
        </pc:spChg>
        <pc:spChg chg="add mod">
          <ac:chgData name="Alex Pang" userId="b35f2c48-39e3-478c-863d-65bfd252d017" providerId="ADAL" clId="{1CFEC9FE-5EB5-410A-9760-DE0D7E73BCC9}" dt="2022-09-18T00:42:18.277" v="1966" actId="6549"/>
          <ac:spMkLst>
            <pc:docMk/>
            <pc:sldMk cId="4237800745" sldId="338"/>
            <ac:spMk id="4" creationId="{CF713475-4795-0333-7101-486836D7B8F0}"/>
          </ac:spMkLst>
        </pc:spChg>
        <pc:spChg chg="add mod">
          <ac:chgData name="Alex Pang" userId="b35f2c48-39e3-478c-863d-65bfd252d017" providerId="ADAL" clId="{1CFEC9FE-5EB5-410A-9760-DE0D7E73BCC9}" dt="2022-09-18T00:35:46.573" v="1903" actId="255"/>
          <ac:spMkLst>
            <pc:docMk/>
            <pc:sldMk cId="4237800745" sldId="338"/>
            <ac:spMk id="8" creationId="{F54C9177-51D7-2EC0-5A98-CA49735AAF99}"/>
          </ac:spMkLst>
        </pc:spChg>
        <pc:picChg chg="add mod">
          <ac:chgData name="Alex Pang" userId="b35f2c48-39e3-478c-863d-65bfd252d017" providerId="ADAL" clId="{1CFEC9FE-5EB5-410A-9760-DE0D7E73BCC9}" dt="2022-09-18T00:38:08.478" v="1939" actId="1076"/>
          <ac:picMkLst>
            <pc:docMk/>
            <pc:sldMk cId="4237800745" sldId="338"/>
            <ac:picMk id="6" creationId="{4EC9610E-9A45-F990-76FF-0EBE97AE6E66}"/>
          </ac:picMkLst>
        </pc:picChg>
        <pc:picChg chg="add mod">
          <ac:chgData name="Alex Pang" userId="b35f2c48-39e3-478c-863d-65bfd252d017" providerId="ADAL" clId="{1CFEC9FE-5EB5-410A-9760-DE0D7E73BCC9}" dt="2022-09-18T00:36:06.740" v="1908" actId="14100"/>
          <ac:picMkLst>
            <pc:docMk/>
            <pc:sldMk cId="4237800745" sldId="338"/>
            <ac:picMk id="10" creationId="{764369C0-EC58-3AE2-7655-F97674ACEF59}"/>
          </ac:picMkLst>
        </pc:picChg>
      </pc:sldChg>
      <pc:sldChg chg="addSp modSp new mod modAnim">
        <pc:chgData name="Alex Pang" userId="b35f2c48-39e3-478c-863d-65bfd252d017" providerId="ADAL" clId="{1CFEC9FE-5EB5-410A-9760-DE0D7E73BCC9}" dt="2022-09-18T04:01:45.855" v="2071" actId="1076"/>
        <pc:sldMkLst>
          <pc:docMk/>
          <pc:sldMk cId="3497691800" sldId="339"/>
        </pc:sldMkLst>
        <pc:spChg chg="mod">
          <ac:chgData name="Alex Pang" userId="b35f2c48-39e3-478c-863d-65bfd252d017" providerId="ADAL" clId="{1CFEC9FE-5EB5-410A-9760-DE0D7E73BCC9}" dt="2022-09-18T00:43:20.171" v="1980" actId="20577"/>
          <ac:spMkLst>
            <pc:docMk/>
            <pc:sldMk cId="3497691800" sldId="339"/>
            <ac:spMk id="2" creationId="{A2A69A71-678D-52A1-A307-AF7E83FB007D}"/>
          </ac:spMkLst>
        </pc:spChg>
        <pc:spChg chg="mod">
          <ac:chgData name="Alex Pang" userId="b35f2c48-39e3-478c-863d-65bfd252d017" providerId="ADAL" clId="{1CFEC9FE-5EB5-410A-9760-DE0D7E73BCC9}" dt="2022-09-18T04:00:53.938" v="2055" actId="6549"/>
          <ac:spMkLst>
            <pc:docMk/>
            <pc:sldMk cId="3497691800" sldId="339"/>
            <ac:spMk id="3" creationId="{F944851B-79C8-710B-84D4-70B6E82079AA}"/>
          </ac:spMkLst>
        </pc:spChg>
        <pc:spChg chg="mod">
          <ac:chgData name="Alex Pang" userId="b35f2c48-39e3-478c-863d-65bfd252d017" providerId="ADAL" clId="{1CFEC9FE-5EB5-410A-9760-DE0D7E73BCC9}" dt="2022-09-18T03:57:00.253" v="2003"/>
          <ac:spMkLst>
            <pc:docMk/>
            <pc:sldMk cId="3497691800" sldId="339"/>
            <ac:spMk id="6" creationId="{94E35B77-8735-34DB-CCB1-073927609B90}"/>
          </ac:spMkLst>
        </pc:spChg>
        <pc:spChg chg="mod">
          <ac:chgData name="Alex Pang" userId="b35f2c48-39e3-478c-863d-65bfd252d017" providerId="ADAL" clId="{1CFEC9FE-5EB5-410A-9760-DE0D7E73BCC9}" dt="2022-09-18T03:57:00.253" v="2003"/>
          <ac:spMkLst>
            <pc:docMk/>
            <pc:sldMk cId="3497691800" sldId="339"/>
            <ac:spMk id="7" creationId="{E01853F7-2EFE-998E-16FB-6EBF17E7B946}"/>
          </ac:spMkLst>
        </pc:spChg>
        <pc:spChg chg="mod">
          <ac:chgData name="Alex Pang" userId="b35f2c48-39e3-478c-863d-65bfd252d017" providerId="ADAL" clId="{1CFEC9FE-5EB5-410A-9760-DE0D7E73BCC9}" dt="2022-09-18T03:57:00.253" v="2003"/>
          <ac:spMkLst>
            <pc:docMk/>
            <pc:sldMk cId="3497691800" sldId="339"/>
            <ac:spMk id="8" creationId="{E2231E42-A959-BC22-7344-14BD603F8AC7}"/>
          </ac:spMkLst>
        </pc:spChg>
        <pc:spChg chg="mod">
          <ac:chgData name="Alex Pang" userId="b35f2c48-39e3-478c-863d-65bfd252d017" providerId="ADAL" clId="{1CFEC9FE-5EB5-410A-9760-DE0D7E73BCC9}" dt="2022-09-18T03:57:00.253" v="2003"/>
          <ac:spMkLst>
            <pc:docMk/>
            <pc:sldMk cId="3497691800" sldId="339"/>
            <ac:spMk id="9" creationId="{8BF94F39-76AD-5D1C-C8A9-08148877C44C}"/>
          </ac:spMkLst>
        </pc:spChg>
        <pc:spChg chg="mod">
          <ac:chgData name="Alex Pang" userId="b35f2c48-39e3-478c-863d-65bfd252d017" providerId="ADAL" clId="{1CFEC9FE-5EB5-410A-9760-DE0D7E73BCC9}" dt="2022-09-18T03:57:00.253" v="2003"/>
          <ac:spMkLst>
            <pc:docMk/>
            <pc:sldMk cId="3497691800" sldId="339"/>
            <ac:spMk id="10" creationId="{2BE57A06-FFEA-1F42-69AA-3047ACBDDF03}"/>
          </ac:spMkLst>
        </pc:spChg>
        <pc:spChg chg="mod">
          <ac:chgData name="Alex Pang" userId="b35f2c48-39e3-478c-863d-65bfd252d017" providerId="ADAL" clId="{1CFEC9FE-5EB5-410A-9760-DE0D7E73BCC9}" dt="2022-09-18T03:57:00.253" v="2003"/>
          <ac:spMkLst>
            <pc:docMk/>
            <pc:sldMk cId="3497691800" sldId="339"/>
            <ac:spMk id="11" creationId="{8BC47F82-3435-FACD-310A-437EFFC4D605}"/>
          </ac:spMkLst>
        </pc:spChg>
        <pc:spChg chg="add mod">
          <ac:chgData name="Alex Pang" userId="b35f2c48-39e3-478c-863d-65bfd252d017" providerId="ADAL" clId="{1CFEC9FE-5EB5-410A-9760-DE0D7E73BCC9}" dt="2022-09-18T04:01:45.855" v="2071" actId="1076"/>
          <ac:spMkLst>
            <pc:docMk/>
            <pc:sldMk cId="3497691800" sldId="339"/>
            <ac:spMk id="12" creationId="{94B8F46F-9F39-155C-1AA4-A3D93FDBE127}"/>
          </ac:spMkLst>
        </pc:spChg>
        <pc:grpChg chg="add mod">
          <ac:chgData name="Alex Pang" userId="b35f2c48-39e3-478c-863d-65bfd252d017" providerId="ADAL" clId="{1CFEC9FE-5EB5-410A-9760-DE0D7E73BCC9}" dt="2022-09-18T03:59:46.404" v="2046" actId="1076"/>
          <ac:grpSpMkLst>
            <pc:docMk/>
            <pc:sldMk cId="3497691800" sldId="339"/>
            <ac:grpSpMk id="4" creationId="{D9976142-4957-AA34-94F6-FADB13625FA2}"/>
          </ac:grpSpMkLst>
        </pc:grpChg>
        <pc:grpChg chg="mod">
          <ac:chgData name="Alex Pang" userId="b35f2c48-39e3-478c-863d-65bfd252d017" providerId="ADAL" clId="{1CFEC9FE-5EB5-410A-9760-DE0D7E73BCC9}" dt="2022-09-18T03:57:00.253" v="2003"/>
          <ac:grpSpMkLst>
            <pc:docMk/>
            <pc:sldMk cId="3497691800" sldId="339"/>
            <ac:grpSpMk id="5" creationId="{BC665406-55A8-6886-ABBC-956CE182C24C}"/>
          </ac:grpSpMkLst>
        </pc:grpChg>
      </pc:sldChg>
      <pc:sldChg chg="addSp delSp modSp add mod delAnim modAnim">
        <pc:chgData name="Alex Pang" userId="b35f2c48-39e3-478c-863d-65bfd252d017" providerId="ADAL" clId="{1CFEC9FE-5EB5-410A-9760-DE0D7E73BCC9}" dt="2022-09-18T00:42:51.240" v="1973" actId="115"/>
        <pc:sldMkLst>
          <pc:docMk/>
          <pc:sldMk cId="202381656" sldId="340"/>
        </pc:sldMkLst>
        <pc:spChg chg="mod">
          <ac:chgData name="Alex Pang" userId="b35f2c48-39e3-478c-863d-65bfd252d017" providerId="ADAL" clId="{1CFEC9FE-5EB5-410A-9760-DE0D7E73BCC9}" dt="2022-09-18T00:42:51.240" v="1973" actId="115"/>
          <ac:spMkLst>
            <pc:docMk/>
            <pc:sldMk cId="202381656" sldId="340"/>
            <ac:spMk id="4" creationId="{CF713475-4795-0333-7101-486836D7B8F0}"/>
          </ac:spMkLst>
        </pc:spChg>
        <pc:picChg chg="add mod">
          <ac:chgData name="Alex Pang" userId="b35f2c48-39e3-478c-863d-65bfd252d017" providerId="ADAL" clId="{1CFEC9FE-5EB5-410A-9760-DE0D7E73BCC9}" dt="2022-09-18T00:40:21.762" v="1958" actId="1076"/>
          <ac:picMkLst>
            <pc:docMk/>
            <pc:sldMk cId="202381656" sldId="340"/>
            <ac:picMk id="5" creationId="{0D96A972-7268-A66C-28DB-0D559B23A8B7}"/>
          </ac:picMkLst>
        </pc:picChg>
        <pc:picChg chg="del">
          <ac:chgData name="Alex Pang" userId="b35f2c48-39e3-478c-863d-65bfd252d017" providerId="ADAL" clId="{1CFEC9FE-5EB5-410A-9760-DE0D7E73BCC9}" dt="2022-09-18T00:40:13.091" v="1955" actId="478"/>
          <ac:picMkLst>
            <pc:docMk/>
            <pc:sldMk cId="202381656" sldId="340"/>
            <ac:picMk id="6" creationId="{4EC9610E-9A45-F990-76FF-0EBE97AE6E66}"/>
          </ac:picMkLst>
        </pc:picChg>
      </pc:sldChg>
      <pc:sldChg chg="modSp new mod modAnim">
        <pc:chgData name="Alex Pang" userId="b35f2c48-39e3-478c-863d-65bfd252d017" providerId="ADAL" clId="{1CFEC9FE-5EB5-410A-9760-DE0D7E73BCC9}" dt="2022-09-18T04:05:48.530" v="2177" actId="207"/>
        <pc:sldMkLst>
          <pc:docMk/>
          <pc:sldMk cId="2874785885" sldId="341"/>
        </pc:sldMkLst>
        <pc:spChg chg="mod">
          <ac:chgData name="Alex Pang" userId="b35f2c48-39e3-478c-863d-65bfd252d017" providerId="ADAL" clId="{1CFEC9FE-5EB5-410A-9760-DE0D7E73BCC9}" dt="2022-09-18T04:02:43.902" v="2155" actId="20577"/>
          <ac:spMkLst>
            <pc:docMk/>
            <pc:sldMk cId="2874785885" sldId="341"/>
            <ac:spMk id="2" creationId="{1774B5C3-816C-D540-5013-0A4824BF6754}"/>
          </ac:spMkLst>
        </pc:spChg>
        <pc:spChg chg="mod">
          <ac:chgData name="Alex Pang" userId="b35f2c48-39e3-478c-863d-65bfd252d017" providerId="ADAL" clId="{1CFEC9FE-5EB5-410A-9760-DE0D7E73BCC9}" dt="2022-09-18T04:05:48.530" v="2177" actId="207"/>
          <ac:spMkLst>
            <pc:docMk/>
            <pc:sldMk cId="2874785885" sldId="341"/>
            <ac:spMk id="3" creationId="{B5D6CEFF-28FD-A6E6-5747-988E02EB6A37}"/>
          </ac:spMkLst>
        </pc:spChg>
      </pc:sldChg>
      <pc:sldChg chg="addSp delSp modSp new mod modAnim">
        <pc:chgData name="Alex Pang" userId="b35f2c48-39e3-478c-863d-65bfd252d017" providerId="ADAL" clId="{1CFEC9FE-5EB5-410A-9760-DE0D7E73BCC9}" dt="2022-09-18T04:13:13.822" v="2329"/>
        <pc:sldMkLst>
          <pc:docMk/>
          <pc:sldMk cId="1193652432" sldId="342"/>
        </pc:sldMkLst>
        <pc:spChg chg="mod">
          <ac:chgData name="Alex Pang" userId="b35f2c48-39e3-478c-863d-65bfd252d017" providerId="ADAL" clId="{1CFEC9FE-5EB5-410A-9760-DE0D7E73BCC9}" dt="2022-09-18T04:06:15.593" v="2192" actId="20577"/>
          <ac:spMkLst>
            <pc:docMk/>
            <pc:sldMk cId="1193652432" sldId="342"/>
            <ac:spMk id="2" creationId="{92619491-75E2-82B4-C01F-D8EF6E0E1CA7}"/>
          </ac:spMkLst>
        </pc:spChg>
        <pc:spChg chg="del">
          <ac:chgData name="Alex Pang" userId="b35f2c48-39e3-478c-863d-65bfd252d017" providerId="ADAL" clId="{1CFEC9FE-5EB5-410A-9760-DE0D7E73BCC9}" dt="2022-09-18T04:06:40.308" v="2193" actId="478"/>
          <ac:spMkLst>
            <pc:docMk/>
            <pc:sldMk cId="1193652432" sldId="342"/>
            <ac:spMk id="3" creationId="{C3D974EB-EEC4-5811-F4AB-0F643E47BC96}"/>
          </ac:spMkLst>
        </pc:spChg>
        <pc:spChg chg="add mod">
          <ac:chgData name="Alex Pang" userId="b35f2c48-39e3-478c-863d-65bfd252d017" providerId="ADAL" clId="{1CFEC9FE-5EB5-410A-9760-DE0D7E73BCC9}" dt="2022-09-18T04:11:07.373" v="2278" actId="5793"/>
          <ac:spMkLst>
            <pc:docMk/>
            <pc:sldMk cId="1193652432" sldId="342"/>
            <ac:spMk id="4" creationId="{313043AB-2854-DC96-0D3B-6A89F65C3E1C}"/>
          </ac:spMkLst>
        </pc:spChg>
        <pc:spChg chg="add mod">
          <ac:chgData name="Alex Pang" userId="b35f2c48-39e3-478c-863d-65bfd252d017" providerId="ADAL" clId="{1CFEC9FE-5EB5-410A-9760-DE0D7E73BCC9}" dt="2022-09-18T04:09:44.894" v="2235" actId="1076"/>
          <ac:spMkLst>
            <pc:docMk/>
            <pc:sldMk cId="1193652432" sldId="342"/>
            <ac:spMk id="5" creationId="{A2A0F71E-DBB2-D554-46EF-857BCD60E6F9}"/>
          </ac:spMkLst>
        </pc:spChg>
        <pc:spChg chg="add mod">
          <ac:chgData name="Alex Pang" userId="b35f2c48-39e3-478c-863d-65bfd252d017" providerId="ADAL" clId="{1CFEC9FE-5EB5-410A-9760-DE0D7E73BCC9}" dt="2022-09-18T04:09:07.690" v="2228" actId="1076"/>
          <ac:spMkLst>
            <pc:docMk/>
            <pc:sldMk cId="1193652432" sldId="342"/>
            <ac:spMk id="7" creationId="{1DE5C05C-D3D5-F635-78DD-64A5C21035E6}"/>
          </ac:spMkLst>
        </pc:spChg>
        <pc:spChg chg="add mod">
          <ac:chgData name="Alex Pang" userId="b35f2c48-39e3-478c-863d-65bfd252d017" providerId="ADAL" clId="{1CFEC9FE-5EB5-410A-9760-DE0D7E73BCC9}" dt="2022-09-18T04:08:59.003" v="2227" actId="1076"/>
          <ac:spMkLst>
            <pc:docMk/>
            <pc:sldMk cId="1193652432" sldId="342"/>
            <ac:spMk id="9" creationId="{BF23B41B-2C7E-4523-A67F-C3AE83083BD4}"/>
          </ac:spMkLst>
        </pc:spChg>
        <pc:spChg chg="add mod">
          <ac:chgData name="Alex Pang" userId="b35f2c48-39e3-478c-863d-65bfd252d017" providerId="ADAL" clId="{1CFEC9FE-5EB5-410A-9760-DE0D7E73BCC9}" dt="2022-09-18T04:11:16.613" v="2279" actId="1076"/>
          <ac:spMkLst>
            <pc:docMk/>
            <pc:sldMk cId="1193652432" sldId="342"/>
            <ac:spMk id="10" creationId="{74F11430-73C2-26B6-98C2-19C3E519F931}"/>
          </ac:spMkLst>
        </pc:spChg>
        <pc:spChg chg="add mod">
          <ac:chgData name="Alex Pang" userId="b35f2c48-39e3-478c-863d-65bfd252d017" providerId="ADAL" clId="{1CFEC9FE-5EB5-410A-9760-DE0D7E73BCC9}" dt="2022-09-18T04:11:50.587" v="2309" actId="14100"/>
          <ac:spMkLst>
            <pc:docMk/>
            <pc:sldMk cId="1193652432" sldId="342"/>
            <ac:spMk id="11" creationId="{56E3DD39-EDCC-9A43-5FC9-FB933C568C5E}"/>
          </ac:spMkLst>
        </pc:spChg>
      </pc:sldChg>
      <pc:sldChg chg="addSp delSp modSp new mod modAnim">
        <pc:chgData name="Alex Pang" userId="b35f2c48-39e3-478c-863d-65bfd252d017" providerId="ADAL" clId="{1CFEC9FE-5EB5-410A-9760-DE0D7E73BCC9}" dt="2022-09-18T04:34:03.479" v="2456"/>
        <pc:sldMkLst>
          <pc:docMk/>
          <pc:sldMk cId="1633324970" sldId="343"/>
        </pc:sldMkLst>
        <pc:spChg chg="mod">
          <ac:chgData name="Alex Pang" userId="b35f2c48-39e3-478c-863d-65bfd252d017" providerId="ADAL" clId="{1CFEC9FE-5EB5-410A-9760-DE0D7E73BCC9}" dt="2022-09-18T04:14:14.162" v="2342" actId="20577"/>
          <ac:spMkLst>
            <pc:docMk/>
            <pc:sldMk cId="1633324970" sldId="343"/>
            <ac:spMk id="2" creationId="{CAFDC17E-206A-7D07-CC0F-6A259E6E234A}"/>
          </ac:spMkLst>
        </pc:spChg>
        <pc:spChg chg="mod">
          <ac:chgData name="Alex Pang" userId="b35f2c48-39e3-478c-863d-65bfd252d017" providerId="ADAL" clId="{1CFEC9FE-5EB5-410A-9760-DE0D7E73BCC9}" dt="2022-09-18T04:32:49.045" v="2446" actId="1076"/>
          <ac:spMkLst>
            <pc:docMk/>
            <pc:sldMk cId="1633324970" sldId="343"/>
            <ac:spMk id="3" creationId="{DB9920DE-EEEB-E21B-94A5-6C2A2DE474A6}"/>
          </ac:spMkLst>
        </pc:spChg>
        <pc:spChg chg="add mod">
          <ac:chgData name="Alex Pang" userId="b35f2c48-39e3-478c-863d-65bfd252d017" providerId="ADAL" clId="{1CFEC9FE-5EB5-410A-9760-DE0D7E73BCC9}" dt="2022-09-18T04:28:29.932" v="2410" actId="207"/>
          <ac:spMkLst>
            <pc:docMk/>
            <pc:sldMk cId="1633324970" sldId="343"/>
            <ac:spMk id="4" creationId="{15FE8DFA-B84E-7EB5-42D5-89F736BB643D}"/>
          </ac:spMkLst>
        </pc:spChg>
        <pc:spChg chg="add mod">
          <ac:chgData name="Alex Pang" userId="b35f2c48-39e3-478c-863d-65bfd252d017" providerId="ADAL" clId="{1CFEC9FE-5EB5-410A-9760-DE0D7E73BCC9}" dt="2022-09-18T04:29:24.406" v="2417" actId="1076"/>
          <ac:spMkLst>
            <pc:docMk/>
            <pc:sldMk cId="1633324970" sldId="343"/>
            <ac:spMk id="5" creationId="{E78E388D-EE42-08FC-8818-4DC69B7DF766}"/>
          </ac:spMkLst>
        </pc:spChg>
        <pc:spChg chg="add mod">
          <ac:chgData name="Alex Pang" userId="b35f2c48-39e3-478c-863d-65bfd252d017" providerId="ADAL" clId="{1CFEC9FE-5EB5-410A-9760-DE0D7E73BCC9}" dt="2022-09-18T04:32:08.914" v="2438" actId="1076"/>
          <ac:spMkLst>
            <pc:docMk/>
            <pc:sldMk cId="1633324970" sldId="343"/>
            <ac:spMk id="11" creationId="{9884976D-8FFD-618B-36E2-0266BA792110}"/>
          </ac:spMkLst>
        </pc:spChg>
        <pc:spChg chg="add mod">
          <ac:chgData name="Alex Pang" userId="b35f2c48-39e3-478c-863d-65bfd252d017" providerId="ADAL" clId="{1CFEC9FE-5EB5-410A-9760-DE0D7E73BCC9}" dt="2022-09-18T04:32:12.061" v="2439" actId="1076"/>
          <ac:spMkLst>
            <pc:docMk/>
            <pc:sldMk cId="1633324970" sldId="343"/>
            <ac:spMk id="12" creationId="{D426E8E6-AB04-AB75-BB2A-F5EAE345385D}"/>
          </ac:spMkLst>
        </pc:spChg>
        <pc:spChg chg="add mod">
          <ac:chgData name="Alex Pang" userId="b35f2c48-39e3-478c-863d-65bfd252d017" providerId="ADAL" clId="{1CFEC9FE-5EB5-410A-9760-DE0D7E73BCC9}" dt="2022-09-18T04:33:46.758" v="2452" actId="1076"/>
          <ac:spMkLst>
            <pc:docMk/>
            <pc:sldMk cId="1633324970" sldId="343"/>
            <ac:spMk id="13" creationId="{3CE574DB-97FF-BD27-51FC-2D2E84C86E55}"/>
          </ac:spMkLst>
        </pc:spChg>
        <pc:grpChg chg="add del mod">
          <ac:chgData name="Alex Pang" userId="b35f2c48-39e3-478c-863d-65bfd252d017" providerId="ADAL" clId="{1CFEC9FE-5EB5-410A-9760-DE0D7E73BCC9}" dt="2022-09-18T04:30:09.102" v="2421" actId="478"/>
          <ac:grpSpMkLst>
            <pc:docMk/>
            <pc:sldMk cId="1633324970" sldId="343"/>
            <ac:grpSpMk id="6" creationId="{07D67627-0AB4-FBEB-9D3A-C968E0A9788A}"/>
          </ac:grpSpMkLst>
        </pc:grpChg>
        <pc:picChg chg="mod">
          <ac:chgData name="Alex Pang" userId="b35f2c48-39e3-478c-863d-65bfd252d017" providerId="ADAL" clId="{1CFEC9FE-5EB5-410A-9760-DE0D7E73BCC9}" dt="2022-09-18T04:30:05.052" v="2420"/>
          <ac:picMkLst>
            <pc:docMk/>
            <pc:sldMk cId="1633324970" sldId="343"/>
            <ac:picMk id="7" creationId="{B52D495E-CFF6-3345-C146-9B482B34CF35}"/>
          </ac:picMkLst>
        </pc:picChg>
        <pc:picChg chg="mod">
          <ac:chgData name="Alex Pang" userId="b35f2c48-39e3-478c-863d-65bfd252d017" providerId="ADAL" clId="{1CFEC9FE-5EB5-410A-9760-DE0D7E73BCC9}" dt="2022-09-18T04:30:05.052" v="2420"/>
          <ac:picMkLst>
            <pc:docMk/>
            <pc:sldMk cId="1633324970" sldId="343"/>
            <ac:picMk id="8" creationId="{491285FB-DBF3-D4E8-1B69-02BD63A5D404}"/>
          </ac:picMkLst>
        </pc:picChg>
        <pc:picChg chg="mod">
          <ac:chgData name="Alex Pang" userId="b35f2c48-39e3-478c-863d-65bfd252d017" providerId="ADAL" clId="{1CFEC9FE-5EB5-410A-9760-DE0D7E73BCC9}" dt="2022-09-18T04:30:05.052" v="2420"/>
          <ac:picMkLst>
            <pc:docMk/>
            <pc:sldMk cId="1633324970" sldId="343"/>
            <ac:picMk id="9" creationId="{C952256C-35AB-072B-81BF-A6A8FF23EEA7}"/>
          </ac:picMkLst>
        </pc:picChg>
        <pc:picChg chg="mod">
          <ac:chgData name="Alex Pang" userId="b35f2c48-39e3-478c-863d-65bfd252d017" providerId="ADAL" clId="{1CFEC9FE-5EB5-410A-9760-DE0D7E73BCC9}" dt="2022-09-18T04:30:05.052" v="2420"/>
          <ac:picMkLst>
            <pc:docMk/>
            <pc:sldMk cId="1633324970" sldId="343"/>
            <ac:picMk id="10" creationId="{C9D33CC4-8057-3B3A-11B6-2F2A218F4187}"/>
          </ac:picMkLst>
        </pc:picChg>
      </pc:sldChg>
      <pc:sldChg chg="addSp modSp new mod modAnim">
        <pc:chgData name="Alex Pang" userId="b35f2c48-39e3-478c-863d-65bfd252d017" providerId="ADAL" clId="{1CFEC9FE-5EB5-410A-9760-DE0D7E73BCC9}" dt="2022-09-18T04:39:39.035" v="2602" actId="207"/>
        <pc:sldMkLst>
          <pc:docMk/>
          <pc:sldMk cId="192276634" sldId="344"/>
        </pc:sldMkLst>
        <pc:spChg chg="mod">
          <ac:chgData name="Alex Pang" userId="b35f2c48-39e3-478c-863d-65bfd252d017" providerId="ADAL" clId="{1CFEC9FE-5EB5-410A-9760-DE0D7E73BCC9}" dt="2022-09-18T04:35:01.747" v="2471" actId="20577"/>
          <ac:spMkLst>
            <pc:docMk/>
            <pc:sldMk cId="192276634" sldId="344"/>
            <ac:spMk id="2" creationId="{E204B7C9-7CCA-48FE-E1F0-0DE89A45666E}"/>
          </ac:spMkLst>
        </pc:spChg>
        <pc:spChg chg="mod">
          <ac:chgData name="Alex Pang" userId="b35f2c48-39e3-478c-863d-65bfd252d017" providerId="ADAL" clId="{1CFEC9FE-5EB5-410A-9760-DE0D7E73BCC9}" dt="2022-09-18T04:38:44.986" v="2593" actId="27636"/>
          <ac:spMkLst>
            <pc:docMk/>
            <pc:sldMk cId="192276634" sldId="344"/>
            <ac:spMk id="3" creationId="{E7AFC540-2E2D-5600-D158-DA4C2198D95E}"/>
          </ac:spMkLst>
        </pc:spChg>
        <pc:spChg chg="add mod">
          <ac:chgData name="Alex Pang" userId="b35f2c48-39e3-478c-863d-65bfd252d017" providerId="ADAL" clId="{1CFEC9FE-5EB5-410A-9760-DE0D7E73BCC9}" dt="2022-09-18T04:37:43.836" v="2497" actId="1076"/>
          <ac:spMkLst>
            <pc:docMk/>
            <pc:sldMk cId="192276634" sldId="344"/>
            <ac:spMk id="4" creationId="{72566EEF-0BE3-7E11-36DA-4AA54CB1FDB5}"/>
          </ac:spMkLst>
        </pc:spChg>
        <pc:spChg chg="mod">
          <ac:chgData name="Alex Pang" userId="b35f2c48-39e3-478c-863d-65bfd252d017" providerId="ADAL" clId="{1CFEC9FE-5EB5-410A-9760-DE0D7E73BCC9}" dt="2022-09-18T04:38:58.946" v="2594"/>
          <ac:spMkLst>
            <pc:docMk/>
            <pc:sldMk cId="192276634" sldId="344"/>
            <ac:spMk id="6" creationId="{9B2F757C-C86B-0A1F-6F88-F8148BDE9B95}"/>
          </ac:spMkLst>
        </pc:spChg>
        <pc:spChg chg="mod">
          <ac:chgData name="Alex Pang" userId="b35f2c48-39e3-478c-863d-65bfd252d017" providerId="ADAL" clId="{1CFEC9FE-5EB5-410A-9760-DE0D7E73BCC9}" dt="2022-09-18T04:38:58.946" v="2594"/>
          <ac:spMkLst>
            <pc:docMk/>
            <pc:sldMk cId="192276634" sldId="344"/>
            <ac:spMk id="8" creationId="{9053B57F-CF11-ED0C-FA8C-EA4257A7381F}"/>
          </ac:spMkLst>
        </pc:spChg>
        <pc:spChg chg="mod">
          <ac:chgData name="Alex Pang" userId="b35f2c48-39e3-478c-863d-65bfd252d017" providerId="ADAL" clId="{1CFEC9FE-5EB5-410A-9760-DE0D7E73BCC9}" dt="2022-09-18T04:38:58.946" v="2594"/>
          <ac:spMkLst>
            <pc:docMk/>
            <pc:sldMk cId="192276634" sldId="344"/>
            <ac:spMk id="9" creationId="{40F542AF-F399-7728-7244-B26F6A2BDAEF}"/>
          </ac:spMkLst>
        </pc:spChg>
        <pc:spChg chg="mod">
          <ac:chgData name="Alex Pang" userId="b35f2c48-39e3-478c-863d-65bfd252d017" providerId="ADAL" clId="{1CFEC9FE-5EB5-410A-9760-DE0D7E73BCC9}" dt="2022-09-18T04:38:58.946" v="2594"/>
          <ac:spMkLst>
            <pc:docMk/>
            <pc:sldMk cId="192276634" sldId="344"/>
            <ac:spMk id="10" creationId="{55A87074-B8B6-E5C7-50A5-CA1BA0E786AA}"/>
          </ac:spMkLst>
        </pc:spChg>
        <pc:spChg chg="mod">
          <ac:chgData name="Alex Pang" userId="b35f2c48-39e3-478c-863d-65bfd252d017" providerId="ADAL" clId="{1CFEC9FE-5EB5-410A-9760-DE0D7E73BCC9}" dt="2022-09-18T04:38:58.946" v="2594"/>
          <ac:spMkLst>
            <pc:docMk/>
            <pc:sldMk cId="192276634" sldId="344"/>
            <ac:spMk id="11" creationId="{19A846D2-8260-4AA4-2553-AC510E1ABCE4}"/>
          </ac:spMkLst>
        </pc:spChg>
        <pc:spChg chg="mod">
          <ac:chgData name="Alex Pang" userId="b35f2c48-39e3-478c-863d-65bfd252d017" providerId="ADAL" clId="{1CFEC9FE-5EB5-410A-9760-DE0D7E73BCC9}" dt="2022-09-18T04:38:58.946" v="2594"/>
          <ac:spMkLst>
            <pc:docMk/>
            <pc:sldMk cId="192276634" sldId="344"/>
            <ac:spMk id="12" creationId="{040758CD-7599-DFBF-EE5A-9DA42D6FAAFD}"/>
          </ac:spMkLst>
        </pc:spChg>
        <pc:spChg chg="add mod">
          <ac:chgData name="Alex Pang" userId="b35f2c48-39e3-478c-863d-65bfd252d017" providerId="ADAL" clId="{1CFEC9FE-5EB5-410A-9760-DE0D7E73BCC9}" dt="2022-09-18T04:39:39.035" v="2602" actId="207"/>
          <ac:spMkLst>
            <pc:docMk/>
            <pc:sldMk cId="192276634" sldId="344"/>
            <ac:spMk id="13" creationId="{5B51F29B-946C-6191-0E58-4F4045E03704}"/>
          </ac:spMkLst>
        </pc:spChg>
        <pc:grpChg chg="add mod">
          <ac:chgData name="Alex Pang" userId="b35f2c48-39e3-478c-863d-65bfd252d017" providerId="ADAL" clId="{1CFEC9FE-5EB5-410A-9760-DE0D7E73BCC9}" dt="2022-09-18T04:39:29.574" v="2599" actId="14100"/>
          <ac:grpSpMkLst>
            <pc:docMk/>
            <pc:sldMk cId="192276634" sldId="344"/>
            <ac:grpSpMk id="5" creationId="{45B64E3C-2FA6-A580-F2ED-41FEB8936D0F}"/>
          </ac:grpSpMkLst>
        </pc:grpChg>
        <pc:grpChg chg="mod">
          <ac:chgData name="Alex Pang" userId="b35f2c48-39e3-478c-863d-65bfd252d017" providerId="ADAL" clId="{1CFEC9FE-5EB5-410A-9760-DE0D7E73BCC9}" dt="2022-09-18T04:38:58.946" v="2594"/>
          <ac:grpSpMkLst>
            <pc:docMk/>
            <pc:sldMk cId="192276634" sldId="344"/>
            <ac:grpSpMk id="7" creationId="{C88502B7-5B2C-5AF0-3AEB-9841DE81E7BA}"/>
          </ac:grpSpMkLst>
        </pc:grpChg>
      </pc:sldChg>
      <pc:sldChg chg="modSp new mod modAnim">
        <pc:chgData name="Alex Pang" userId="b35f2c48-39e3-478c-863d-65bfd252d017" providerId="ADAL" clId="{1CFEC9FE-5EB5-410A-9760-DE0D7E73BCC9}" dt="2022-09-18T15:16:36.559" v="2707" actId="113"/>
        <pc:sldMkLst>
          <pc:docMk/>
          <pc:sldMk cId="2067816779" sldId="345"/>
        </pc:sldMkLst>
        <pc:spChg chg="mod">
          <ac:chgData name="Alex Pang" userId="b35f2c48-39e3-478c-863d-65bfd252d017" providerId="ADAL" clId="{1CFEC9FE-5EB5-410A-9760-DE0D7E73BCC9}" dt="2022-09-18T04:41:21.600" v="2683" actId="20577"/>
          <ac:spMkLst>
            <pc:docMk/>
            <pc:sldMk cId="2067816779" sldId="345"/>
            <ac:spMk id="2" creationId="{6CB4C862-9F08-84BE-3FA7-F90108B3002D}"/>
          </ac:spMkLst>
        </pc:spChg>
        <pc:spChg chg="mod">
          <ac:chgData name="Alex Pang" userId="b35f2c48-39e3-478c-863d-65bfd252d017" providerId="ADAL" clId="{1CFEC9FE-5EB5-410A-9760-DE0D7E73BCC9}" dt="2022-09-18T15:16:36.559" v="2707" actId="113"/>
          <ac:spMkLst>
            <pc:docMk/>
            <pc:sldMk cId="2067816779" sldId="345"/>
            <ac:spMk id="3" creationId="{511184FD-DE7D-E40A-1242-2958E1E7A712}"/>
          </ac:spMkLst>
        </pc:spChg>
      </pc:sldChg>
      <pc:sldChg chg="modSp add mod ord">
        <pc:chgData name="Alex Pang" userId="b35f2c48-39e3-478c-863d-65bfd252d017" providerId="ADAL" clId="{1CFEC9FE-5EB5-410A-9760-DE0D7E73BCC9}" dt="2022-09-18T04:41:11.314" v="2670" actId="27636"/>
        <pc:sldMkLst>
          <pc:docMk/>
          <pc:sldMk cId="2731855837" sldId="346"/>
        </pc:sldMkLst>
        <pc:spChg chg="mod">
          <ac:chgData name="Alex Pang" userId="b35f2c48-39e3-478c-863d-65bfd252d017" providerId="ADAL" clId="{1CFEC9FE-5EB5-410A-9760-DE0D7E73BCC9}" dt="2022-09-18T04:41:11.314" v="2670" actId="27636"/>
          <ac:spMkLst>
            <pc:docMk/>
            <pc:sldMk cId="2731855837" sldId="346"/>
            <ac:spMk id="3" creationId="{48E35312-3581-4496-F426-2C108B9057D4}"/>
          </ac:spMkLst>
        </pc:spChg>
      </pc:sldChg>
      <pc:sldChg chg="modSp add modAnim">
        <pc:chgData name="Alex Pang" userId="b35f2c48-39e3-478c-863d-65bfd252d017" providerId="ADAL" clId="{1CFEC9FE-5EB5-410A-9760-DE0D7E73BCC9}" dt="2022-09-18T15:32:10.355" v="2770" actId="207"/>
        <pc:sldMkLst>
          <pc:docMk/>
          <pc:sldMk cId="3502090234" sldId="347"/>
        </pc:sldMkLst>
        <pc:spChg chg="mod">
          <ac:chgData name="Alex Pang" userId="b35f2c48-39e3-478c-863d-65bfd252d017" providerId="ADAL" clId="{1CFEC9FE-5EB5-410A-9760-DE0D7E73BCC9}" dt="2022-09-18T15:32:10.355" v="2770" actId="207"/>
          <ac:spMkLst>
            <pc:docMk/>
            <pc:sldMk cId="3502090234" sldId="347"/>
            <ac:spMk id="3" creationId="{511184FD-DE7D-E40A-1242-2958E1E7A712}"/>
          </ac:spMkLst>
        </pc:spChg>
      </pc:sldChg>
      <pc:sldChg chg="new del">
        <pc:chgData name="Alex Pang" userId="b35f2c48-39e3-478c-863d-65bfd252d017" providerId="ADAL" clId="{1CFEC9FE-5EB5-410A-9760-DE0D7E73BCC9}" dt="2022-09-18T15:16:41.225" v="2708" actId="47"/>
        <pc:sldMkLst>
          <pc:docMk/>
          <pc:sldMk cId="3640837722" sldId="347"/>
        </pc:sldMkLst>
      </pc:sldChg>
      <pc:sldChg chg="modSp add del">
        <pc:chgData name="Alex Pang" userId="b35f2c48-39e3-478c-863d-65bfd252d017" providerId="ADAL" clId="{1CFEC9FE-5EB5-410A-9760-DE0D7E73BCC9}" dt="2022-09-18T15:15:33.099" v="2698" actId="47"/>
        <pc:sldMkLst>
          <pc:docMk/>
          <pc:sldMk cId="1522790044" sldId="348"/>
        </pc:sldMkLst>
        <pc:spChg chg="mod">
          <ac:chgData name="Alex Pang" userId="b35f2c48-39e3-478c-863d-65bfd252d017" providerId="ADAL" clId="{1CFEC9FE-5EB5-410A-9760-DE0D7E73BCC9}" dt="2022-09-18T15:15:09.469" v="2693" actId="115"/>
          <ac:spMkLst>
            <pc:docMk/>
            <pc:sldMk cId="1522790044" sldId="348"/>
            <ac:spMk id="3" creationId="{511184FD-DE7D-E40A-1242-2958E1E7A712}"/>
          </ac:spMkLst>
        </pc:spChg>
      </pc:sldChg>
      <pc:sldChg chg="modSp new del mod modAnim">
        <pc:chgData name="Alex Pang" userId="b35f2c48-39e3-478c-863d-65bfd252d017" providerId="ADAL" clId="{1CFEC9FE-5EB5-410A-9760-DE0D7E73BCC9}" dt="2022-09-18T15:41:28.194" v="2888" actId="2696"/>
        <pc:sldMkLst>
          <pc:docMk/>
          <pc:sldMk cId="3705424061" sldId="348"/>
        </pc:sldMkLst>
        <pc:spChg chg="mod">
          <ac:chgData name="Alex Pang" userId="b35f2c48-39e3-478c-863d-65bfd252d017" providerId="ADAL" clId="{1CFEC9FE-5EB5-410A-9760-DE0D7E73BCC9}" dt="2022-09-18T15:32:40.956" v="2781" actId="20577"/>
          <ac:spMkLst>
            <pc:docMk/>
            <pc:sldMk cId="3705424061" sldId="348"/>
            <ac:spMk id="2" creationId="{D61515CE-54CC-CD7C-1A61-120CF8EE73BF}"/>
          </ac:spMkLst>
        </pc:spChg>
        <pc:spChg chg="mod">
          <ac:chgData name="Alex Pang" userId="b35f2c48-39e3-478c-863d-65bfd252d017" providerId="ADAL" clId="{1CFEC9FE-5EB5-410A-9760-DE0D7E73BCC9}" dt="2022-09-18T15:38:02.750" v="2802" actId="20577"/>
          <ac:spMkLst>
            <pc:docMk/>
            <pc:sldMk cId="3705424061" sldId="348"/>
            <ac:spMk id="3" creationId="{719B8BB1-DCCB-1645-614E-B22933D53EA7}"/>
          </ac:spMkLst>
        </pc:spChg>
      </pc:sldChg>
      <pc:sldChg chg="modSp add mod modAnim">
        <pc:chgData name="Alex Pang" userId="b35f2c48-39e3-478c-863d-65bfd252d017" providerId="ADAL" clId="{1CFEC9FE-5EB5-410A-9760-DE0D7E73BCC9}" dt="2022-09-18T15:42:24.712" v="2897" actId="20577"/>
        <pc:sldMkLst>
          <pc:docMk/>
          <pc:sldMk cId="66439740" sldId="349"/>
        </pc:sldMkLst>
        <pc:spChg chg="mod">
          <ac:chgData name="Alex Pang" userId="b35f2c48-39e3-478c-863d-65bfd252d017" providerId="ADAL" clId="{1CFEC9FE-5EB5-410A-9760-DE0D7E73BCC9}" dt="2022-09-18T15:42:24.712" v="2897" actId="20577"/>
          <ac:spMkLst>
            <pc:docMk/>
            <pc:sldMk cId="66439740" sldId="349"/>
            <ac:spMk id="3" creationId="{719B8BB1-DCCB-1645-614E-B22933D53EA7}"/>
          </ac:spMkLst>
        </pc:spChg>
      </pc:sldChg>
      <pc:sldChg chg="modSp add">
        <pc:chgData name="Alex Pang" userId="b35f2c48-39e3-478c-863d-65bfd252d017" providerId="ADAL" clId="{1CFEC9FE-5EB5-410A-9760-DE0D7E73BCC9}" dt="2022-09-18T15:42:41.429" v="2901" actId="20577"/>
        <pc:sldMkLst>
          <pc:docMk/>
          <pc:sldMk cId="2803912833" sldId="350"/>
        </pc:sldMkLst>
        <pc:spChg chg="mod">
          <ac:chgData name="Alex Pang" userId="b35f2c48-39e3-478c-863d-65bfd252d017" providerId="ADAL" clId="{1CFEC9FE-5EB5-410A-9760-DE0D7E73BCC9}" dt="2022-09-18T15:42:41.429" v="2901" actId="20577"/>
          <ac:spMkLst>
            <pc:docMk/>
            <pc:sldMk cId="2803912833" sldId="350"/>
            <ac:spMk id="3" creationId="{719B8BB1-DCCB-1645-614E-B22933D53EA7}"/>
          </ac:spMkLst>
        </pc:spChg>
      </pc:sldChg>
      <pc:sldChg chg="modSp new mod modAnim">
        <pc:chgData name="Alex Pang" userId="b35f2c48-39e3-478c-863d-65bfd252d017" providerId="ADAL" clId="{1CFEC9FE-5EB5-410A-9760-DE0D7E73BCC9}" dt="2022-09-18T15:46:48.655" v="3176" actId="20577"/>
        <pc:sldMkLst>
          <pc:docMk/>
          <pc:sldMk cId="690960651" sldId="351"/>
        </pc:sldMkLst>
        <pc:spChg chg="mod">
          <ac:chgData name="Alex Pang" userId="b35f2c48-39e3-478c-863d-65bfd252d017" providerId="ADAL" clId="{1CFEC9FE-5EB5-410A-9760-DE0D7E73BCC9}" dt="2022-09-18T15:42:56.501" v="2918" actId="20577"/>
          <ac:spMkLst>
            <pc:docMk/>
            <pc:sldMk cId="690960651" sldId="351"/>
            <ac:spMk id="2" creationId="{714F02B3-6F70-B42C-7C46-7D081D441701}"/>
          </ac:spMkLst>
        </pc:spChg>
        <pc:spChg chg="mod">
          <ac:chgData name="Alex Pang" userId="b35f2c48-39e3-478c-863d-65bfd252d017" providerId="ADAL" clId="{1CFEC9FE-5EB5-410A-9760-DE0D7E73BCC9}" dt="2022-09-18T15:46:48.655" v="3176" actId="20577"/>
          <ac:spMkLst>
            <pc:docMk/>
            <pc:sldMk cId="690960651" sldId="351"/>
            <ac:spMk id="3" creationId="{6D1905AB-7282-1EF1-0802-42C5959BB5AD}"/>
          </ac:spMkLst>
        </pc:spChg>
      </pc:sldChg>
      <pc:sldChg chg="modSp new mod modAnim">
        <pc:chgData name="Alex Pang" userId="b35f2c48-39e3-478c-863d-65bfd252d017" providerId="ADAL" clId="{1CFEC9FE-5EB5-410A-9760-DE0D7E73BCC9}" dt="2022-09-18T15:50:40.732" v="3290" actId="207"/>
        <pc:sldMkLst>
          <pc:docMk/>
          <pc:sldMk cId="166727519" sldId="352"/>
        </pc:sldMkLst>
        <pc:spChg chg="mod">
          <ac:chgData name="Alex Pang" userId="b35f2c48-39e3-478c-863d-65bfd252d017" providerId="ADAL" clId="{1CFEC9FE-5EB5-410A-9760-DE0D7E73BCC9}" dt="2022-09-18T15:48:27.829" v="3269" actId="255"/>
          <ac:spMkLst>
            <pc:docMk/>
            <pc:sldMk cId="166727519" sldId="352"/>
            <ac:spMk id="2" creationId="{6CD8BCFC-F181-14DC-94F1-8B394D042946}"/>
          </ac:spMkLst>
        </pc:spChg>
        <pc:spChg chg="mod">
          <ac:chgData name="Alex Pang" userId="b35f2c48-39e3-478c-863d-65bfd252d017" providerId="ADAL" clId="{1CFEC9FE-5EB5-410A-9760-DE0D7E73BCC9}" dt="2022-09-18T15:50:40.732" v="3290" actId="207"/>
          <ac:spMkLst>
            <pc:docMk/>
            <pc:sldMk cId="166727519" sldId="352"/>
            <ac:spMk id="3" creationId="{657B37BB-D632-F828-74DB-B07463A85C92}"/>
          </ac:spMkLst>
        </pc:spChg>
      </pc:sldChg>
      <pc:sldChg chg="addSp delSp modSp new mod modAnim">
        <pc:chgData name="Alex Pang" userId="b35f2c48-39e3-478c-863d-65bfd252d017" providerId="ADAL" clId="{1CFEC9FE-5EB5-410A-9760-DE0D7E73BCC9}" dt="2022-09-18T15:56:46.885" v="3414" actId="255"/>
        <pc:sldMkLst>
          <pc:docMk/>
          <pc:sldMk cId="3671846862" sldId="353"/>
        </pc:sldMkLst>
        <pc:spChg chg="mod">
          <ac:chgData name="Alex Pang" userId="b35f2c48-39e3-478c-863d-65bfd252d017" providerId="ADAL" clId="{1CFEC9FE-5EB5-410A-9760-DE0D7E73BCC9}" dt="2022-09-18T15:51:14.316" v="3307" actId="20577"/>
          <ac:spMkLst>
            <pc:docMk/>
            <pc:sldMk cId="3671846862" sldId="353"/>
            <ac:spMk id="2" creationId="{1997A554-C7EA-347A-B4CA-96BB17623528}"/>
          </ac:spMkLst>
        </pc:spChg>
        <pc:spChg chg="del">
          <ac:chgData name="Alex Pang" userId="b35f2c48-39e3-478c-863d-65bfd252d017" providerId="ADAL" clId="{1CFEC9FE-5EB5-410A-9760-DE0D7E73BCC9}" dt="2022-09-18T15:51:26.995" v="3308" actId="478"/>
          <ac:spMkLst>
            <pc:docMk/>
            <pc:sldMk cId="3671846862" sldId="353"/>
            <ac:spMk id="3" creationId="{2B4A946E-13F7-5B6F-5A6F-623367408C5E}"/>
          </ac:spMkLst>
        </pc:spChg>
        <pc:spChg chg="add del mod">
          <ac:chgData name="Alex Pang" userId="b35f2c48-39e3-478c-863d-65bfd252d017" providerId="ADAL" clId="{1CFEC9FE-5EB5-410A-9760-DE0D7E73BCC9}" dt="2022-09-18T15:51:35.657" v="3310"/>
          <ac:spMkLst>
            <pc:docMk/>
            <pc:sldMk cId="3671846862" sldId="353"/>
            <ac:spMk id="4" creationId="{750C1AAC-C4F8-7D9A-ADF4-3C359C8A4D0D}"/>
          </ac:spMkLst>
        </pc:spChg>
        <pc:spChg chg="add mod">
          <ac:chgData name="Alex Pang" userId="b35f2c48-39e3-478c-863d-65bfd252d017" providerId="ADAL" clId="{1CFEC9FE-5EB5-410A-9760-DE0D7E73BCC9}" dt="2022-09-18T15:56:39.439" v="3413" actId="255"/>
          <ac:spMkLst>
            <pc:docMk/>
            <pc:sldMk cId="3671846862" sldId="353"/>
            <ac:spMk id="5" creationId="{2D1621DC-A78E-F212-9DB1-13400194CB74}"/>
          </ac:spMkLst>
        </pc:spChg>
        <pc:spChg chg="add mod">
          <ac:chgData name="Alex Pang" userId="b35f2c48-39e3-478c-863d-65bfd252d017" providerId="ADAL" clId="{1CFEC9FE-5EB5-410A-9760-DE0D7E73BCC9}" dt="2022-09-18T15:56:46.885" v="3414" actId="255"/>
          <ac:spMkLst>
            <pc:docMk/>
            <pc:sldMk cId="3671846862" sldId="353"/>
            <ac:spMk id="6" creationId="{465555A0-D817-57A4-8105-56F96E4213BB}"/>
          </ac:spMkLst>
        </pc:spChg>
      </pc:sldChg>
      <pc:sldChg chg="modSp new mod modAnim">
        <pc:chgData name="Alex Pang" userId="b35f2c48-39e3-478c-863d-65bfd252d017" providerId="ADAL" clId="{1CFEC9FE-5EB5-410A-9760-DE0D7E73BCC9}" dt="2022-09-18T18:02:54.516" v="3843" actId="20577"/>
        <pc:sldMkLst>
          <pc:docMk/>
          <pc:sldMk cId="3853725608" sldId="354"/>
        </pc:sldMkLst>
        <pc:spChg chg="mod">
          <ac:chgData name="Alex Pang" userId="b35f2c48-39e3-478c-863d-65bfd252d017" providerId="ADAL" clId="{1CFEC9FE-5EB5-410A-9760-DE0D7E73BCC9}" dt="2022-09-18T18:02:54.516" v="3843" actId="20577"/>
          <ac:spMkLst>
            <pc:docMk/>
            <pc:sldMk cId="3853725608" sldId="354"/>
            <ac:spMk id="2" creationId="{AABE5B0D-978E-C79F-BDB9-4131A03539E3}"/>
          </ac:spMkLst>
        </pc:spChg>
        <pc:spChg chg="mod">
          <ac:chgData name="Alex Pang" userId="b35f2c48-39e3-478c-863d-65bfd252d017" providerId="ADAL" clId="{1CFEC9FE-5EB5-410A-9760-DE0D7E73BCC9}" dt="2022-09-18T15:59:37.337" v="3463" actId="20577"/>
          <ac:spMkLst>
            <pc:docMk/>
            <pc:sldMk cId="3853725608" sldId="354"/>
            <ac:spMk id="3" creationId="{55E4943E-2796-03E2-7970-41BA6D6E2396}"/>
          </ac:spMkLst>
        </pc:spChg>
      </pc:sldChg>
      <pc:sldChg chg="addSp modSp add mod">
        <pc:chgData name="Alex Pang" userId="b35f2c48-39e3-478c-863d-65bfd252d017" providerId="ADAL" clId="{1CFEC9FE-5EB5-410A-9760-DE0D7E73BCC9}" dt="2022-09-18T18:03:21.889" v="3869" actId="20577"/>
        <pc:sldMkLst>
          <pc:docMk/>
          <pc:sldMk cId="3158765777" sldId="355"/>
        </pc:sldMkLst>
        <pc:spChg chg="mod">
          <ac:chgData name="Alex Pang" userId="b35f2c48-39e3-478c-863d-65bfd252d017" providerId="ADAL" clId="{1CFEC9FE-5EB5-410A-9760-DE0D7E73BCC9}" dt="2022-09-18T18:03:21.889" v="3869" actId="20577"/>
          <ac:spMkLst>
            <pc:docMk/>
            <pc:sldMk cId="3158765777" sldId="355"/>
            <ac:spMk id="2" creationId="{AABE5B0D-978E-C79F-BDB9-4131A03539E3}"/>
          </ac:spMkLst>
        </pc:spChg>
        <pc:spChg chg="mod">
          <ac:chgData name="Alex Pang" userId="b35f2c48-39e3-478c-863d-65bfd252d017" providerId="ADAL" clId="{1CFEC9FE-5EB5-410A-9760-DE0D7E73BCC9}" dt="2022-09-18T16:01:09.483" v="3474" actId="113"/>
          <ac:spMkLst>
            <pc:docMk/>
            <pc:sldMk cId="3158765777" sldId="355"/>
            <ac:spMk id="3" creationId="{55E4943E-2796-03E2-7970-41BA6D6E2396}"/>
          </ac:spMkLst>
        </pc:spChg>
        <pc:picChg chg="add">
          <ac:chgData name="Alex Pang" userId="b35f2c48-39e3-478c-863d-65bfd252d017" providerId="ADAL" clId="{1CFEC9FE-5EB5-410A-9760-DE0D7E73BCC9}" dt="2022-09-18T16:00:35.494" v="3471" actId="22"/>
          <ac:picMkLst>
            <pc:docMk/>
            <pc:sldMk cId="3158765777" sldId="355"/>
            <ac:picMk id="5" creationId="{F7AC5346-609C-10FC-1BEA-5254BF252926}"/>
          </ac:picMkLst>
        </pc:picChg>
      </pc:sldChg>
      <pc:sldChg chg="addSp delSp modSp add mod delAnim modAnim">
        <pc:chgData name="Alex Pang" userId="b35f2c48-39e3-478c-863d-65bfd252d017" providerId="ADAL" clId="{1CFEC9FE-5EB5-410A-9760-DE0D7E73BCC9}" dt="2022-09-18T18:03:09.386" v="3856" actId="20577"/>
        <pc:sldMkLst>
          <pc:docMk/>
          <pc:sldMk cId="2166567808" sldId="356"/>
        </pc:sldMkLst>
        <pc:spChg chg="mod">
          <ac:chgData name="Alex Pang" userId="b35f2c48-39e3-478c-863d-65bfd252d017" providerId="ADAL" clId="{1CFEC9FE-5EB5-410A-9760-DE0D7E73BCC9}" dt="2022-09-18T18:03:09.386" v="3856" actId="20577"/>
          <ac:spMkLst>
            <pc:docMk/>
            <pc:sldMk cId="2166567808" sldId="356"/>
            <ac:spMk id="2" creationId="{AABE5B0D-978E-C79F-BDB9-4131A03539E3}"/>
          </ac:spMkLst>
        </pc:spChg>
        <pc:spChg chg="mod">
          <ac:chgData name="Alex Pang" userId="b35f2c48-39e3-478c-863d-65bfd252d017" providerId="ADAL" clId="{1CFEC9FE-5EB5-410A-9760-DE0D7E73BCC9}" dt="2022-09-18T16:01:24.236" v="3477" actId="113"/>
          <ac:spMkLst>
            <pc:docMk/>
            <pc:sldMk cId="2166567808" sldId="356"/>
            <ac:spMk id="3" creationId="{55E4943E-2796-03E2-7970-41BA6D6E2396}"/>
          </ac:spMkLst>
        </pc:spChg>
        <pc:spChg chg="add del mod">
          <ac:chgData name="Alex Pang" userId="b35f2c48-39e3-478c-863d-65bfd252d017" providerId="ADAL" clId="{1CFEC9FE-5EB5-410A-9760-DE0D7E73BCC9}" dt="2022-09-18T15:59:58.459" v="3466" actId="478"/>
          <ac:spMkLst>
            <pc:docMk/>
            <pc:sldMk cId="2166567808" sldId="356"/>
            <ac:spMk id="4" creationId="{4B43C0C1-2171-6D96-65BB-3B2F1D73B8A7}"/>
          </ac:spMkLst>
        </pc:spChg>
        <pc:picChg chg="add del mod">
          <ac:chgData name="Alex Pang" userId="b35f2c48-39e3-478c-863d-65bfd252d017" providerId="ADAL" clId="{1CFEC9FE-5EB5-410A-9760-DE0D7E73BCC9}" dt="2022-09-18T16:00:31.941" v="3470" actId="21"/>
          <ac:picMkLst>
            <pc:docMk/>
            <pc:sldMk cId="2166567808" sldId="356"/>
            <ac:picMk id="6" creationId="{6F162270-E7AE-C631-4E28-AA9D19573B5F}"/>
          </ac:picMkLst>
        </pc:picChg>
      </pc:sldChg>
      <pc:sldChg chg="addSp delSp modSp new mod modAnim">
        <pc:chgData name="Alex Pang" userId="b35f2c48-39e3-478c-863d-65bfd252d017" providerId="ADAL" clId="{1CFEC9FE-5EB5-410A-9760-DE0D7E73BCC9}" dt="2022-09-18T18:25:22.375" v="4186" actId="20577"/>
        <pc:sldMkLst>
          <pc:docMk/>
          <pc:sldMk cId="1307634338" sldId="357"/>
        </pc:sldMkLst>
        <pc:spChg chg="mod">
          <ac:chgData name="Alex Pang" userId="b35f2c48-39e3-478c-863d-65bfd252d017" providerId="ADAL" clId="{1CFEC9FE-5EB5-410A-9760-DE0D7E73BCC9}" dt="2022-09-18T18:22:30.643" v="4103" actId="20577"/>
          <ac:spMkLst>
            <pc:docMk/>
            <pc:sldMk cId="1307634338" sldId="357"/>
            <ac:spMk id="2" creationId="{72040AB8-0F35-94D5-A723-1F6F7023D3EC}"/>
          </ac:spMkLst>
        </pc:spChg>
        <pc:spChg chg="del">
          <ac:chgData name="Alex Pang" userId="b35f2c48-39e3-478c-863d-65bfd252d017" providerId="ADAL" clId="{1CFEC9FE-5EB5-410A-9760-DE0D7E73BCC9}" dt="2022-09-18T17:56:22.695" v="3487" actId="478"/>
          <ac:spMkLst>
            <pc:docMk/>
            <pc:sldMk cId="1307634338" sldId="357"/>
            <ac:spMk id="3" creationId="{00D09061-3604-9451-7085-D91163E462D8}"/>
          </ac:spMkLst>
        </pc:spChg>
        <pc:spChg chg="add del">
          <ac:chgData name="Alex Pang" userId="b35f2c48-39e3-478c-863d-65bfd252d017" providerId="ADAL" clId="{1CFEC9FE-5EB5-410A-9760-DE0D7E73BCC9}" dt="2022-09-18T17:56:26.911" v="3489" actId="22"/>
          <ac:spMkLst>
            <pc:docMk/>
            <pc:sldMk cId="1307634338" sldId="357"/>
            <ac:spMk id="5" creationId="{142F3D08-E36B-9DD8-32E0-D44BAFBE17A5}"/>
          </ac:spMkLst>
        </pc:spChg>
        <pc:spChg chg="add mod">
          <ac:chgData name="Alex Pang" userId="b35f2c48-39e3-478c-863d-65bfd252d017" providerId="ADAL" clId="{1CFEC9FE-5EB5-410A-9760-DE0D7E73BCC9}" dt="2022-09-18T18:25:22.375" v="4186" actId="20577"/>
          <ac:spMkLst>
            <pc:docMk/>
            <pc:sldMk cId="1307634338" sldId="357"/>
            <ac:spMk id="6" creationId="{FEE54555-B0E2-7322-3960-4BD9A4F31BB5}"/>
          </ac:spMkLst>
        </pc:spChg>
      </pc:sldChg>
      <pc:sldChg chg="addSp delSp modSp add mod modAnim">
        <pc:chgData name="Alex Pang" userId="b35f2c48-39e3-478c-863d-65bfd252d017" providerId="ADAL" clId="{1CFEC9FE-5EB5-410A-9760-DE0D7E73BCC9}" dt="2022-09-18T18:03:28.375" v="3870" actId="20577"/>
        <pc:sldMkLst>
          <pc:docMk/>
          <pc:sldMk cId="3967660684" sldId="358"/>
        </pc:sldMkLst>
        <pc:spChg chg="mod">
          <ac:chgData name="Alex Pang" userId="b35f2c48-39e3-478c-863d-65bfd252d017" providerId="ADAL" clId="{1CFEC9FE-5EB5-410A-9760-DE0D7E73BCC9}" dt="2022-09-18T18:03:28.375" v="3870" actId="20577"/>
          <ac:spMkLst>
            <pc:docMk/>
            <pc:sldMk cId="3967660684" sldId="358"/>
            <ac:spMk id="2" creationId="{AABE5B0D-978E-C79F-BDB9-4131A03539E3}"/>
          </ac:spMkLst>
        </pc:spChg>
        <pc:spChg chg="mod">
          <ac:chgData name="Alex Pang" userId="b35f2c48-39e3-478c-863d-65bfd252d017" providerId="ADAL" clId="{1CFEC9FE-5EB5-410A-9760-DE0D7E73BCC9}" dt="2022-09-18T17:59:11.771" v="3683" actId="14100"/>
          <ac:spMkLst>
            <pc:docMk/>
            <pc:sldMk cId="3967660684" sldId="358"/>
            <ac:spMk id="3" creationId="{55E4943E-2796-03E2-7970-41BA6D6E2396}"/>
          </ac:spMkLst>
        </pc:spChg>
        <pc:spChg chg="add mod">
          <ac:chgData name="Alex Pang" userId="b35f2c48-39e3-478c-863d-65bfd252d017" providerId="ADAL" clId="{1CFEC9FE-5EB5-410A-9760-DE0D7E73BCC9}" dt="2022-09-18T18:01:56.627" v="3797" actId="207"/>
          <ac:spMkLst>
            <pc:docMk/>
            <pc:sldMk cId="3967660684" sldId="358"/>
            <ac:spMk id="6" creationId="{E2968AD8-0252-3412-FEE8-F7DA61DB29FE}"/>
          </ac:spMkLst>
        </pc:spChg>
        <pc:picChg chg="del">
          <ac:chgData name="Alex Pang" userId="b35f2c48-39e3-478c-863d-65bfd252d017" providerId="ADAL" clId="{1CFEC9FE-5EB5-410A-9760-DE0D7E73BCC9}" dt="2022-09-18T17:56:44.889" v="3493" actId="478"/>
          <ac:picMkLst>
            <pc:docMk/>
            <pc:sldMk cId="3967660684" sldId="358"/>
            <ac:picMk id="5" creationId="{F7AC5346-609C-10FC-1BEA-5254BF252926}"/>
          </ac:picMkLst>
        </pc:picChg>
      </pc:sldChg>
      <pc:sldChg chg="addSp delSp modSp add del mod delAnim modAnim">
        <pc:chgData name="Alex Pang" userId="b35f2c48-39e3-478c-863d-65bfd252d017" providerId="ADAL" clId="{1CFEC9FE-5EB5-410A-9760-DE0D7E73BCC9}" dt="2022-09-18T18:17:03.416" v="4037" actId="2696"/>
        <pc:sldMkLst>
          <pc:docMk/>
          <pc:sldMk cId="3207299099" sldId="359"/>
        </pc:sldMkLst>
        <pc:spChg chg="mod">
          <ac:chgData name="Alex Pang" userId="b35f2c48-39e3-478c-863d-65bfd252d017" providerId="ADAL" clId="{1CFEC9FE-5EB5-410A-9760-DE0D7E73BCC9}" dt="2022-09-18T18:09:47.194" v="3956"/>
          <ac:spMkLst>
            <pc:docMk/>
            <pc:sldMk cId="3207299099" sldId="359"/>
            <ac:spMk id="2" creationId="{AABE5B0D-978E-C79F-BDB9-4131A03539E3}"/>
          </ac:spMkLst>
        </pc:spChg>
        <pc:spChg chg="mod">
          <ac:chgData name="Alex Pang" userId="b35f2c48-39e3-478c-863d-65bfd252d017" providerId="ADAL" clId="{1CFEC9FE-5EB5-410A-9760-DE0D7E73BCC9}" dt="2022-09-18T18:08:23.411" v="3946" actId="1076"/>
          <ac:spMkLst>
            <pc:docMk/>
            <pc:sldMk cId="3207299099" sldId="359"/>
            <ac:spMk id="3" creationId="{55E4943E-2796-03E2-7970-41BA6D6E2396}"/>
          </ac:spMkLst>
        </pc:spChg>
        <pc:spChg chg="add mod">
          <ac:chgData name="Alex Pang" userId="b35f2c48-39e3-478c-863d-65bfd252d017" providerId="ADAL" clId="{1CFEC9FE-5EB5-410A-9760-DE0D7E73BCC9}" dt="2022-09-18T18:10:54.749" v="3969" actId="20577"/>
          <ac:spMkLst>
            <pc:docMk/>
            <pc:sldMk cId="3207299099" sldId="359"/>
            <ac:spMk id="4" creationId="{FF8DD3D3-9F8B-0F32-988A-74B4FFD97449}"/>
          </ac:spMkLst>
        </pc:spChg>
        <pc:spChg chg="add mod">
          <ac:chgData name="Alex Pang" userId="b35f2c48-39e3-478c-863d-65bfd252d017" providerId="ADAL" clId="{1CFEC9FE-5EB5-410A-9760-DE0D7E73BCC9}" dt="2022-09-18T18:10:32.783" v="3966" actId="1076"/>
          <ac:spMkLst>
            <pc:docMk/>
            <pc:sldMk cId="3207299099" sldId="359"/>
            <ac:spMk id="5" creationId="{EAC4F797-1DBB-4364-B49A-7C1AA3926974}"/>
          </ac:spMkLst>
        </pc:spChg>
        <pc:spChg chg="del mod">
          <ac:chgData name="Alex Pang" userId="b35f2c48-39e3-478c-863d-65bfd252d017" providerId="ADAL" clId="{1CFEC9FE-5EB5-410A-9760-DE0D7E73BCC9}" dt="2022-09-18T18:03:59.350" v="3874" actId="478"/>
          <ac:spMkLst>
            <pc:docMk/>
            <pc:sldMk cId="3207299099" sldId="359"/>
            <ac:spMk id="6" creationId="{E2968AD8-0252-3412-FEE8-F7DA61DB29FE}"/>
          </ac:spMkLst>
        </pc:spChg>
        <pc:spChg chg="add mod">
          <ac:chgData name="Alex Pang" userId="b35f2c48-39e3-478c-863d-65bfd252d017" providerId="ADAL" clId="{1CFEC9FE-5EB5-410A-9760-DE0D7E73BCC9}" dt="2022-09-18T18:10:27.945" v="3965" actId="1076"/>
          <ac:spMkLst>
            <pc:docMk/>
            <pc:sldMk cId="3207299099" sldId="359"/>
            <ac:spMk id="8" creationId="{C7697509-4A8C-5B66-50C0-5A6066F41336}"/>
          </ac:spMkLst>
        </pc:spChg>
        <pc:spChg chg="add mod">
          <ac:chgData name="Alex Pang" userId="b35f2c48-39e3-478c-863d-65bfd252d017" providerId="ADAL" clId="{1CFEC9FE-5EB5-410A-9760-DE0D7E73BCC9}" dt="2022-09-18T18:10:49.445" v="3968" actId="1076"/>
          <ac:spMkLst>
            <pc:docMk/>
            <pc:sldMk cId="3207299099" sldId="359"/>
            <ac:spMk id="10" creationId="{5371063C-CBDE-7D40-1E17-82A59A2E36A5}"/>
          </ac:spMkLst>
        </pc:spChg>
      </pc:sldChg>
      <pc:sldChg chg="addSp delSp modSp add del mod delAnim modAnim">
        <pc:chgData name="Alex Pang" userId="b35f2c48-39e3-478c-863d-65bfd252d017" providerId="ADAL" clId="{1CFEC9FE-5EB5-410A-9760-DE0D7E73BCC9}" dt="2022-09-18T18:19:17.135" v="4056" actId="2696"/>
        <pc:sldMkLst>
          <pc:docMk/>
          <pc:sldMk cId="1766971746" sldId="360"/>
        </pc:sldMkLst>
        <pc:spChg chg="mod">
          <ac:chgData name="Alex Pang" userId="b35f2c48-39e3-478c-863d-65bfd252d017" providerId="ADAL" clId="{1CFEC9FE-5EB5-410A-9760-DE0D7E73BCC9}" dt="2022-09-18T18:15:25.447" v="4023" actId="1076"/>
          <ac:spMkLst>
            <pc:docMk/>
            <pc:sldMk cId="1766971746" sldId="360"/>
            <ac:spMk id="4" creationId="{FF8DD3D3-9F8B-0F32-988A-74B4FFD97449}"/>
          </ac:spMkLst>
        </pc:spChg>
        <pc:spChg chg="mod">
          <ac:chgData name="Alex Pang" userId="b35f2c48-39e3-478c-863d-65bfd252d017" providerId="ADAL" clId="{1CFEC9FE-5EB5-410A-9760-DE0D7E73BCC9}" dt="2022-09-18T18:16:26.636" v="4032" actId="1076"/>
          <ac:spMkLst>
            <pc:docMk/>
            <pc:sldMk cId="1766971746" sldId="360"/>
            <ac:spMk id="5" creationId="{EAC4F797-1DBB-4364-B49A-7C1AA3926974}"/>
          </ac:spMkLst>
        </pc:spChg>
        <pc:spChg chg="add del mod">
          <ac:chgData name="Alex Pang" userId="b35f2c48-39e3-478c-863d-65bfd252d017" providerId="ADAL" clId="{1CFEC9FE-5EB5-410A-9760-DE0D7E73BCC9}" dt="2022-09-18T18:17:13.603" v="4039" actId="478"/>
          <ac:spMkLst>
            <pc:docMk/>
            <pc:sldMk cId="1766971746" sldId="360"/>
            <ac:spMk id="6" creationId="{D8DC30A7-17A4-4B5C-E6BA-1DE66036265D}"/>
          </ac:spMkLst>
        </pc:spChg>
        <pc:spChg chg="add del mod">
          <ac:chgData name="Alex Pang" userId="b35f2c48-39e3-478c-863d-65bfd252d017" providerId="ADAL" clId="{1CFEC9FE-5EB5-410A-9760-DE0D7E73BCC9}" dt="2022-09-18T18:17:19.108" v="4040" actId="478"/>
          <ac:spMkLst>
            <pc:docMk/>
            <pc:sldMk cId="1766971746" sldId="360"/>
            <ac:spMk id="7" creationId="{15B21550-2DB6-2605-3A42-194221D08BFE}"/>
          </ac:spMkLst>
        </pc:spChg>
        <pc:spChg chg="mod">
          <ac:chgData name="Alex Pang" userId="b35f2c48-39e3-478c-863d-65bfd252d017" providerId="ADAL" clId="{1CFEC9FE-5EB5-410A-9760-DE0D7E73BCC9}" dt="2022-09-18T18:18:12.253" v="4051" actId="1076"/>
          <ac:spMkLst>
            <pc:docMk/>
            <pc:sldMk cId="1766971746" sldId="360"/>
            <ac:spMk id="8" creationId="{C7697509-4A8C-5B66-50C0-5A6066F41336}"/>
          </ac:spMkLst>
        </pc:spChg>
        <pc:spChg chg="add del mod">
          <ac:chgData name="Alex Pang" userId="b35f2c48-39e3-478c-863d-65bfd252d017" providerId="ADAL" clId="{1CFEC9FE-5EB5-410A-9760-DE0D7E73BCC9}" dt="2022-09-18T18:17:31.162" v="4043" actId="478"/>
          <ac:spMkLst>
            <pc:docMk/>
            <pc:sldMk cId="1766971746" sldId="360"/>
            <ac:spMk id="9" creationId="{C3FA57F8-14F6-79D1-29A1-A81DB0933D89}"/>
          </ac:spMkLst>
        </pc:spChg>
        <pc:spChg chg="mod">
          <ac:chgData name="Alex Pang" userId="b35f2c48-39e3-478c-863d-65bfd252d017" providerId="ADAL" clId="{1CFEC9FE-5EB5-410A-9760-DE0D7E73BCC9}" dt="2022-09-18T18:18:15.554" v="4052" actId="1076"/>
          <ac:spMkLst>
            <pc:docMk/>
            <pc:sldMk cId="1766971746" sldId="360"/>
            <ac:spMk id="10" creationId="{5371063C-CBDE-7D40-1E17-82A59A2E36A5}"/>
          </ac:spMkLst>
        </pc:spChg>
      </pc:sldChg>
      <pc:sldChg chg="delSp modSp add mod delAnim modAnim">
        <pc:chgData name="Alex Pang" userId="b35f2c48-39e3-478c-863d-65bfd252d017" providerId="ADAL" clId="{1CFEC9FE-5EB5-410A-9760-DE0D7E73BCC9}" dt="2022-09-18T18:19:56.971" v="4064"/>
        <pc:sldMkLst>
          <pc:docMk/>
          <pc:sldMk cId="53890397" sldId="361"/>
        </pc:sldMkLst>
        <pc:spChg chg="del mod">
          <ac:chgData name="Alex Pang" userId="b35f2c48-39e3-478c-863d-65bfd252d017" providerId="ADAL" clId="{1CFEC9FE-5EB5-410A-9760-DE0D7E73BCC9}" dt="2022-09-18T18:19:29.026" v="4059" actId="478"/>
          <ac:spMkLst>
            <pc:docMk/>
            <pc:sldMk cId="53890397" sldId="361"/>
            <ac:spMk id="6" creationId="{D8DC30A7-17A4-4B5C-E6BA-1DE66036265D}"/>
          </ac:spMkLst>
        </pc:spChg>
        <pc:spChg chg="del mod">
          <ac:chgData name="Alex Pang" userId="b35f2c48-39e3-478c-863d-65bfd252d017" providerId="ADAL" clId="{1CFEC9FE-5EB5-410A-9760-DE0D7E73BCC9}" dt="2022-09-18T18:19:31.384" v="4060" actId="478"/>
          <ac:spMkLst>
            <pc:docMk/>
            <pc:sldMk cId="53890397" sldId="361"/>
            <ac:spMk id="7" creationId="{15B21550-2DB6-2605-3A42-194221D08BFE}"/>
          </ac:spMkLst>
        </pc:spChg>
        <pc:spChg chg="mod">
          <ac:chgData name="Alex Pang" userId="b35f2c48-39e3-478c-863d-65bfd252d017" providerId="ADAL" clId="{1CFEC9FE-5EB5-410A-9760-DE0D7E73BCC9}" dt="2022-09-18T18:19:06.226" v="4054" actId="1076"/>
          <ac:spMkLst>
            <pc:docMk/>
            <pc:sldMk cId="53890397" sldId="361"/>
            <ac:spMk id="8" creationId="{C7697509-4A8C-5B66-50C0-5A6066F41336}"/>
          </ac:spMkLst>
        </pc:spChg>
        <pc:spChg chg="del mod">
          <ac:chgData name="Alex Pang" userId="b35f2c48-39e3-478c-863d-65bfd252d017" providerId="ADAL" clId="{1CFEC9FE-5EB5-410A-9760-DE0D7E73BCC9}" dt="2022-09-18T18:19:36.290" v="4061" actId="478"/>
          <ac:spMkLst>
            <pc:docMk/>
            <pc:sldMk cId="53890397" sldId="361"/>
            <ac:spMk id="9" creationId="{C3FA57F8-14F6-79D1-29A1-A81DB0933D89}"/>
          </ac:spMkLst>
        </pc:spChg>
        <pc:spChg chg="mod">
          <ac:chgData name="Alex Pang" userId="b35f2c48-39e3-478c-863d-65bfd252d017" providerId="ADAL" clId="{1CFEC9FE-5EB5-410A-9760-DE0D7E73BCC9}" dt="2022-09-18T18:19:11.226" v="4055" actId="1076"/>
          <ac:spMkLst>
            <pc:docMk/>
            <pc:sldMk cId="53890397" sldId="361"/>
            <ac:spMk id="10" creationId="{5371063C-CBDE-7D40-1E17-82A59A2E36A5}"/>
          </ac:spMkLst>
        </pc:spChg>
      </pc:sldChg>
      <pc:sldChg chg="add">
        <pc:chgData name="Alex Pang" userId="b35f2c48-39e3-478c-863d-65bfd252d017" providerId="ADAL" clId="{1CFEC9FE-5EB5-410A-9760-DE0D7E73BCC9}" dt="2022-09-18T18:19:20.755" v="4057" actId="2890"/>
        <pc:sldMkLst>
          <pc:docMk/>
          <pc:sldMk cId="1574574296" sldId="362"/>
        </pc:sldMkLst>
      </pc:sldChg>
      <pc:sldChg chg="addSp delSp modSp new mod">
        <pc:chgData name="Alex Pang" userId="b35f2c48-39e3-478c-863d-65bfd252d017" providerId="ADAL" clId="{1CFEC9FE-5EB5-410A-9760-DE0D7E73BCC9}" dt="2022-09-18T18:27:13.858" v="4207" actId="1076"/>
        <pc:sldMkLst>
          <pc:docMk/>
          <pc:sldMk cId="398514465" sldId="363"/>
        </pc:sldMkLst>
        <pc:spChg chg="mod">
          <ac:chgData name="Alex Pang" userId="b35f2c48-39e3-478c-863d-65bfd252d017" providerId="ADAL" clId="{1CFEC9FE-5EB5-410A-9760-DE0D7E73BCC9}" dt="2022-09-18T18:26:50.691" v="4203" actId="20577"/>
          <ac:spMkLst>
            <pc:docMk/>
            <pc:sldMk cId="398514465" sldId="363"/>
            <ac:spMk id="2" creationId="{1F055DDE-EB8A-B33A-974A-A0B1F9F3057F}"/>
          </ac:spMkLst>
        </pc:spChg>
        <pc:spChg chg="del">
          <ac:chgData name="Alex Pang" userId="b35f2c48-39e3-478c-863d-65bfd252d017" providerId="ADAL" clId="{1CFEC9FE-5EB5-410A-9760-DE0D7E73BCC9}" dt="2022-09-18T18:26:59.408" v="4204" actId="478"/>
          <ac:spMkLst>
            <pc:docMk/>
            <pc:sldMk cId="398514465" sldId="363"/>
            <ac:spMk id="3" creationId="{FB0F8578-3E44-3694-9814-8453A90B1B5A}"/>
          </ac:spMkLst>
        </pc:spChg>
        <pc:spChg chg="add mod">
          <ac:chgData name="Alex Pang" userId="b35f2c48-39e3-478c-863d-65bfd252d017" providerId="ADAL" clId="{1CFEC9FE-5EB5-410A-9760-DE0D7E73BCC9}" dt="2022-09-18T18:27:13.858" v="4207" actId="1076"/>
          <ac:spMkLst>
            <pc:docMk/>
            <pc:sldMk cId="398514465" sldId="363"/>
            <ac:spMk id="5" creationId="{F4EEC75B-827D-A710-315F-6C6063392B49}"/>
          </ac:spMkLst>
        </pc:spChg>
      </pc:sldChg>
      <pc:sldMasterChg chg="modSldLayout">
        <pc:chgData name="Alex Pang" userId="b35f2c48-39e3-478c-863d-65bfd252d017" providerId="ADAL" clId="{1CFEC9FE-5EB5-410A-9760-DE0D7E73BCC9}" dt="2022-09-18T15:34:48.844" v="2787" actId="113"/>
        <pc:sldMasterMkLst>
          <pc:docMk/>
          <pc:sldMasterMk cId="3682365621" sldId="2147483674"/>
        </pc:sldMasterMkLst>
        <pc:sldLayoutChg chg="modSp">
          <pc:chgData name="Alex Pang" userId="b35f2c48-39e3-478c-863d-65bfd252d017" providerId="ADAL" clId="{1CFEC9FE-5EB5-410A-9760-DE0D7E73BCC9}" dt="2022-09-18T15:34:48.844" v="2787" actId="113"/>
          <pc:sldLayoutMkLst>
            <pc:docMk/>
            <pc:sldMasterMk cId="3682365621" sldId="2147483674"/>
            <pc:sldLayoutMk cId="216613234" sldId="2147483686"/>
          </pc:sldLayoutMkLst>
          <pc:spChg chg="mod">
            <ac:chgData name="Alex Pang" userId="b35f2c48-39e3-478c-863d-65bfd252d017" providerId="ADAL" clId="{1CFEC9FE-5EB5-410A-9760-DE0D7E73BCC9}" dt="2022-09-18T15:34:48.844" v="2787" actId="113"/>
            <ac:spMkLst>
              <pc:docMk/>
              <pc:sldMasterMk cId="3682365621" sldId="2147483674"/>
              <pc:sldLayoutMk cId="216613234" sldId="2147483686"/>
              <ac:spMk id="4" creationId="{00000000-0000-0000-0000-000000000000}"/>
            </ac:spMkLst>
          </pc:spChg>
        </pc:sldLayoutChg>
      </pc:sldMasterChg>
    </pc:docChg>
  </pc:docChgLst>
  <pc:docChgLst>
    <pc:chgData name="Alex Pang" userId="b35f2c48-39e3-478c-863d-65bfd252d017" providerId="ADAL" clId="{3F24DF61-0A4E-424A-AC78-4450EF3A81D7}"/>
    <pc:docChg chg="delSld modSld modMainMaster">
      <pc:chgData name="Alex Pang" userId="b35f2c48-39e3-478c-863d-65bfd252d017" providerId="ADAL" clId="{3F24DF61-0A4E-424A-AC78-4450EF3A81D7}" dt="2022-12-28T23:31:18.614" v="8" actId="47"/>
      <pc:docMkLst>
        <pc:docMk/>
      </pc:docMkLst>
      <pc:sldChg chg="del">
        <pc:chgData name="Alex Pang" userId="b35f2c48-39e3-478c-863d-65bfd252d017" providerId="ADAL" clId="{3F24DF61-0A4E-424A-AC78-4450EF3A81D7}" dt="2022-12-28T23:31:18.614" v="8" actId="47"/>
        <pc:sldMkLst>
          <pc:docMk/>
          <pc:sldMk cId="2027901624" sldId="272"/>
        </pc:sldMkLst>
      </pc:sldChg>
      <pc:sldChg chg="modSp mod">
        <pc:chgData name="Alex Pang" userId="b35f2c48-39e3-478c-863d-65bfd252d017" providerId="ADAL" clId="{3F24DF61-0A4E-424A-AC78-4450EF3A81D7}" dt="2022-12-28T01:21:54.442" v="0" actId="207"/>
        <pc:sldMkLst>
          <pc:docMk/>
          <pc:sldMk cId="375537584" sldId="321"/>
        </pc:sldMkLst>
        <pc:spChg chg="mod">
          <ac:chgData name="Alex Pang" userId="b35f2c48-39e3-478c-863d-65bfd252d017" providerId="ADAL" clId="{3F24DF61-0A4E-424A-AC78-4450EF3A81D7}" dt="2022-12-28T01:21:54.442" v="0" actId="207"/>
          <ac:spMkLst>
            <pc:docMk/>
            <pc:sldMk cId="375537584" sldId="321"/>
            <ac:spMk id="2" creationId="{1751324D-F930-44E6-ABB9-A058B845F75E}"/>
          </ac:spMkLst>
        </pc:spChg>
      </pc:sldChg>
      <pc:sldChg chg="modSp mod">
        <pc:chgData name="Alex Pang" userId="b35f2c48-39e3-478c-863d-65bfd252d017" providerId="ADAL" clId="{3F24DF61-0A4E-424A-AC78-4450EF3A81D7}" dt="2022-12-28T01:22:03.117" v="1" actId="207"/>
        <pc:sldMkLst>
          <pc:docMk/>
          <pc:sldMk cId="2325233749" sldId="322"/>
        </pc:sldMkLst>
        <pc:spChg chg="mod">
          <ac:chgData name="Alex Pang" userId="b35f2c48-39e3-478c-863d-65bfd252d017" providerId="ADAL" clId="{3F24DF61-0A4E-424A-AC78-4450EF3A81D7}" dt="2022-12-28T01:22:03.117" v="1" actId="207"/>
          <ac:spMkLst>
            <pc:docMk/>
            <pc:sldMk cId="2325233749" sldId="322"/>
            <ac:spMk id="2" creationId="{27AC82B0-832B-0739-48DA-D7C8EB7DADC2}"/>
          </ac:spMkLst>
        </pc:spChg>
      </pc:sldChg>
      <pc:sldChg chg="del">
        <pc:chgData name="Alex Pang" userId="b35f2c48-39e3-478c-863d-65bfd252d017" providerId="ADAL" clId="{3F24DF61-0A4E-424A-AC78-4450EF3A81D7}" dt="2022-12-28T01:23:00.475" v="2" actId="2696"/>
        <pc:sldMkLst>
          <pc:docMk/>
          <pc:sldMk cId="440738146" sldId="324"/>
        </pc:sldMkLst>
      </pc:sldChg>
      <pc:sldMasterChg chg="modSldLayout">
        <pc:chgData name="Alex Pang" userId="b35f2c48-39e3-478c-863d-65bfd252d017" providerId="ADAL" clId="{3F24DF61-0A4E-424A-AC78-4450EF3A81D7}" dt="2022-12-28T01:23:43.814" v="7" actId="208"/>
        <pc:sldMasterMkLst>
          <pc:docMk/>
          <pc:sldMasterMk cId="3682365621" sldId="2147483674"/>
        </pc:sldMasterMkLst>
        <pc:sldLayoutChg chg="addSp modSp mod">
          <pc:chgData name="Alex Pang" userId="b35f2c48-39e3-478c-863d-65bfd252d017" providerId="ADAL" clId="{3F24DF61-0A4E-424A-AC78-4450EF3A81D7}" dt="2022-12-28T01:23:43.814" v="7" actId="208"/>
          <pc:sldLayoutMkLst>
            <pc:docMk/>
            <pc:sldMasterMk cId="3682365621" sldId="2147483674"/>
            <pc:sldLayoutMk cId="216613234" sldId="2147483686"/>
          </pc:sldLayoutMkLst>
          <pc:spChg chg="mod">
            <ac:chgData name="Alex Pang" userId="b35f2c48-39e3-478c-863d-65bfd252d017" providerId="ADAL" clId="{3F24DF61-0A4E-424A-AC78-4450EF3A81D7}" dt="2022-12-28T01:23:20.112" v="4" actId="255"/>
            <ac:spMkLst>
              <pc:docMk/>
              <pc:sldMasterMk cId="3682365621" sldId="2147483674"/>
              <pc:sldLayoutMk cId="216613234" sldId="2147483686"/>
              <ac:spMk id="4" creationId="{00000000-0000-0000-0000-000000000000}"/>
            </ac:spMkLst>
          </pc:spChg>
          <pc:cxnChg chg="add mod">
            <ac:chgData name="Alex Pang" userId="b35f2c48-39e3-478c-863d-65bfd252d017" providerId="ADAL" clId="{3F24DF61-0A4E-424A-AC78-4450EF3A81D7}" dt="2022-12-28T01:23:43.814" v="7" actId="208"/>
            <ac:cxnSpMkLst>
              <pc:docMk/>
              <pc:sldMasterMk cId="3682365621" sldId="2147483674"/>
              <pc:sldLayoutMk cId="216613234" sldId="2147483686"/>
              <ac:cxnSpMk id="5" creationId="{DD97BDBD-1F91-EAB0-C309-4B1B26067C8F}"/>
            </ac:cxnSpMkLst>
          </pc:cxnChg>
        </pc:sldLayoutChg>
      </pc:sldMasterChg>
    </pc:docChg>
  </pc:docChgLst>
  <pc:docChgLst>
    <pc:chgData name="Alex Pang" userId="b35f2c48-39e3-478c-863d-65bfd252d017" providerId="ADAL" clId="{0B031452-7C25-4368-9E3D-58982217344B}"/>
    <pc:docChg chg="custSel delSld modSld sldOrd">
      <pc:chgData name="Alex Pang" userId="b35f2c48-39e3-478c-863d-65bfd252d017" providerId="ADAL" clId="{0B031452-7C25-4368-9E3D-58982217344B}" dt="2023-01-04T02:47:48.730" v="44"/>
      <pc:docMkLst>
        <pc:docMk/>
      </pc:docMkLst>
      <pc:sldChg chg="modSp mod ord">
        <pc:chgData name="Alex Pang" userId="b35f2c48-39e3-478c-863d-65bfd252d017" providerId="ADAL" clId="{0B031452-7C25-4368-9E3D-58982217344B}" dt="2023-01-04T02:44:23.568" v="20" actId="20577"/>
        <pc:sldMkLst>
          <pc:docMk/>
          <pc:sldMk cId="2096243504" sldId="274"/>
        </pc:sldMkLst>
        <pc:spChg chg="mod">
          <ac:chgData name="Alex Pang" userId="b35f2c48-39e3-478c-863d-65bfd252d017" providerId="ADAL" clId="{0B031452-7C25-4368-9E3D-58982217344B}" dt="2023-01-04T02:44:23.568" v="20" actId="20577"/>
          <ac:spMkLst>
            <pc:docMk/>
            <pc:sldMk cId="2096243504" sldId="274"/>
            <ac:spMk id="5" creationId="{7E4B2312-22E2-4A0D-9B34-6B77069E3E16}"/>
          </ac:spMkLst>
        </pc:spChg>
        <pc:spChg chg="mod">
          <ac:chgData name="Alex Pang" userId="b35f2c48-39e3-478c-863d-65bfd252d017" providerId="ADAL" clId="{0B031452-7C25-4368-9E3D-58982217344B}" dt="2023-01-04T02:43:03.097" v="7" actId="27636"/>
          <ac:spMkLst>
            <pc:docMk/>
            <pc:sldMk cId="2096243504" sldId="274"/>
            <ac:spMk id="8" creationId="{00000000-0000-0000-0000-000000000000}"/>
          </ac:spMkLst>
        </pc:spChg>
        <pc:picChg chg="mod">
          <ac:chgData name="Alex Pang" userId="b35f2c48-39e3-478c-863d-65bfd252d017" providerId="ADAL" clId="{0B031452-7C25-4368-9E3D-58982217344B}" dt="2023-01-04T02:44:16.808" v="18" actId="14100"/>
          <ac:picMkLst>
            <pc:docMk/>
            <pc:sldMk cId="2096243504" sldId="274"/>
            <ac:picMk id="10" creationId="{2B91654E-F2BD-4B0A-8D32-582ADA0FD0AE}"/>
          </ac:picMkLst>
        </pc:picChg>
      </pc:sldChg>
      <pc:sldChg chg="modSp mod">
        <pc:chgData name="Alex Pang" userId="b35f2c48-39e3-478c-863d-65bfd252d017" providerId="ADAL" clId="{0B031452-7C25-4368-9E3D-58982217344B}" dt="2023-01-04T02:45:51.750" v="36" actId="255"/>
        <pc:sldMkLst>
          <pc:docMk/>
          <pc:sldMk cId="4261601006" sldId="275"/>
        </pc:sldMkLst>
        <pc:spChg chg="mod">
          <ac:chgData name="Alex Pang" userId="b35f2c48-39e3-478c-863d-65bfd252d017" providerId="ADAL" clId="{0B031452-7C25-4368-9E3D-58982217344B}" dt="2023-01-04T02:45:51.750" v="36" actId="255"/>
          <ac:spMkLst>
            <pc:docMk/>
            <pc:sldMk cId="4261601006" sldId="275"/>
            <ac:spMk id="5" creationId="{7E4B2312-22E2-4A0D-9B34-6B77069E3E16}"/>
          </ac:spMkLst>
        </pc:spChg>
        <pc:spChg chg="mod">
          <ac:chgData name="Alex Pang" userId="b35f2c48-39e3-478c-863d-65bfd252d017" providerId="ADAL" clId="{0B031452-7C25-4368-9E3D-58982217344B}" dt="2023-01-04T02:45:28.368" v="33" actId="207"/>
          <ac:spMkLst>
            <pc:docMk/>
            <pc:sldMk cId="4261601006" sldId="275"/>
            <ac:spMk id="8" creationId="{00000000-0000-0000-0000-000000000000}"/>
          </ac:spMkLst>
        </pc:spChg>
      </pc:sldChg>
      <pc:sldChg chg="modSp mod">
        <pc:chgData name="Alex Pang" userId="b35f2c48-39e3-478c-863d-65bfd252d017" providerId="ADAL" clId="{0B031452-7C25-4368-9E3D-58982217344B}" dt="2023-01-04T02:45:01.406" v="26" actId="20577"/>
        <pc:sldMkLst>
          <pc:docMk/>
          <pc:sldMk cId="3721924931" sldId="276"/>
        </pc:sldMkLst>
        <pc:spChg chg="mod">
          <ac:chgData name="Alex Pang" userId="b35f2c48-39e3-478c-863d-65bfd252d017" providerId="ADAL" clId="{0B031452-7C25-4368-9E3D-58982217344B}" dt="2023-01-04T02:45:01.406" v="26" actId="20577"/>
          <ac:spMkLst>
            <pc:docMk/>
            <pc:sldMk cId="3721924931" sldId="276"/>
            <ac:spMk id="2" creationId="{81DA56EC-ACF2-48FC-997E-EB0A305FCAE8}"/>
          </ac:spMkLst>
        </pc:spChg>
      </pc:sldChg>
      <pc:sldChg chg="modSp mod">
        <pc:chgData name="Alex Pang" userId="b35f2c48-39e3-478c-863d-65bfd252d017" providerId="ADAL" clId="{0B031452-7C25-4368-9E3D-58982217344B}" dt="2023-01-04T02:45:13.146" v="29" actId="20577"/>
        <pc:sldMkLst>
          <pc:docMk/>
          <pc:sldMk cId="2467430443" sldId="277"/>
        </pc:sldMkLst>
        <pc:spChg chg="mod">
          <ac:chgData name="Alex Pang" userId="b35f2c48-39e3-478c-863d-65bfd252d017" providerId="ADAL" clId="{0B031452-7C25-4368-9E3D-58982217344B}" dt="2023-01-04T02:45:13.146" v="29" actId="20577"/>
          <ac:spMkLst>
            <pc:docMk/>
            <pc:sldMk cId="2467430443" sldId="277"/>
            <ac:spMk id="2" creationId="{215C7C49-113B-4304-BAAA-E86A3D877093}"/>
          </ac:spMkLst>
        </pc:spChg>
      </pc:sldChg>
      <pc:sldChg chg="modSp mod">
        <pc:chgData name="Alex Pang" userId="b35f2c48-39e3-478c-863d-65bfd252d017" providerId="ADAL" clId="{0B031452-7C25-4368-9E3D-58982217344B}" dt="2023-01-04T02:44:39.546" v="23" actId="207"/>
        <pc:sldMkLst>
          <pc:docMk/>
          <pc:sldMk cId="2991734302" sldId="279"/>
        </pc:sldMkLst>
        <pc:spChg chg="mod">
          <ac:chgData name="Alex Pang" userId="b35f2c48-39e3-478c-863d-65bfd252d017" providerId="ADAL" clId="{0B031452-7C25-4368-9E3D-58982217344B}" dt="2023-01-04T02:44:39.546" v="23" actId="207"/>
          <ac:spMkLst>
            <pc:docMk/>
            <pc:sldMk cId="2991734302" sldId="279"/>
            <ac:spMk id="2" creationId="{5894AE15-456B-4AAA-8240-D815781B9AEE}"/>
          </ac:spMkLst>
        </pc:spChg>
      </pc:sldChg>
      <pc:sldChg chg="modSp mod">
        <pc:chgData name="Alex Pang" userId="b35f2c48-39e3-478c-863d-65bfd252d017" providerId="ADAL" clId="{0B031452-7C25-4368-9E3D-58982217344B}" dt="2023-01-04T02:47:27.885" v="42" actId="207"/>
        <pc:sldMkLst>
          <pc:docMk/>
          <pc:sldMk cId="2325233749" sldId="322"/>
        </pc:sldMkLst>
        <pc:spChg chg="mod">
          <ac:chgData name="Alex Pang" userId="b35f2c48-39e3-478c-863d-65bfd252d017" providerId="ADAL" clId="{0B031452-7C25-4368-9E3D-58982217344B}" dt="2023-01-04T02:47:27.885" v="42" actId="207"/>
          <ac:spMkLst>
            <pc:docMk/>
            <pc:sldMk cId="2325233749" sldId="322"/>
            <ac:spMk id="3" creationId="{1A3BE408-AB31-D17C-4359-42742CA8199F}"/>
          </ac:spMkLst>
        </pc:spChg>
      </pc:sldChg>
      <pc:sldChg chg="del">
        <pc:chgData name="Alex Pang" userId="b35f2c48-39e3-478c-863d-65bfd252d017" providerId="ADAL" clId="{0B031452-7C25-4368-9E3D-58982217344B}" dt="2023-01-04T02:42:00.052" v="0" actId="47"/>
        <pc:sldMkLst>
          <pc:docMk/>
          <pc:sldMk cId="2835858480" sldId="323"/>
        </pc:sldMkLst>
      </pc:sldChg>
      <pc:sldChg chg="del">
        <pc:chgData name="Alex Pang" userId="b35f2c48-39e3-478c-863d-65bfd252d017" providerId="ADAL" clId="{0B031452-7C25-4368-9E3D-58982217344B}" dt="2023-01-04T02:42:02.931" v="2" actId="47"/>
        <pc:sldMkLst>
          <pc:docMk/>
          <pc:sldMk cId="3011518971" sldId="325"/>
        </pc:sldMkLst>
      </pc:sldChg>
      <pc:sldChg chg="del">
        <pc:chgData name="Alex Pang" userId="b35f2c48-39e3-478c-863d-65bfd252d017" providerId="ADAL" clId="{0B031452-7C25-4368-9E3D-58982217344B}" dt="2023-01-04T02:42:01.610" v="1" actId="47"/>
        <pc:sldMkLst>
          <pc:docMk/>
          <pc:sldMk cId="1691911237" sldId="326"/>
        </pc:sldMkLst>
      </pc:sldChg>
      <pc:sldChg chg="modSp mod">
        <pc:chgData name="Alex Pang" userId="b35f2c48-39e3-478c-863d-65bfd252d017" providerId="ADAL" clId="{0B031452-7C25-4368-9E3D-58982217344B}" dt="2023-01-04T02:46:44.494" v="40"/>
        <pc:sldMkLst>
          <pc:docMk/>
          <pc:sldMk cId="3809443249" sldId="327"/>
        </pc:sldMkLst>
        <pc:spChg chg="mod">
          <ac:chgData name="Alex Pang" userId="b35f2c48-39e3-478c-863d-65bfd252d017" providerId="ADAL" clId="{0B031452-7C25-4368-9E3D-58982217344B}" dt="2023-01-04T02:46:44.494" v="40"/>
          <ac:spMkLst>
            <pc:docMk/>
            <pc:sldMk cId="3809443249" sldId="327"/>
            <ac:spMk id="3" creationId="{1A3BE408-AB31-D17C-4359-42742CA8199F}"/>
          </ac:spMkLst>
        </pc:spChg>
      </pc:sldChg>
      <pc:sldChg chg="modSp mod">
        <pc:chgData name="Alex Pang" userId="b35f2c48-39e3-478c-863d-65bfd252d017" providerId="ADAL" clId="{0B031452-7C25-4368-9E3D-58982217344B}" dt="2023-01-04T02:47:04.619" v="41" actId="1076"/>
        <pc:sldMkLst>
          <pc:docMk/>
          <pc:sldMk cId="366946817" sldId="328"/>
        </pc:sldMkLst>
        <pc:spChg chg="mod">
          <ac:chgData name="Alex Pang" userId="b35f2c48-39e3-478c-863d-65bfd252d017" providerId="ADAL" clId="{0B031452-7C25-4368-9E3D-58982217344B}" dt="2023-01-04T02:47:04.619" v="41" actId="1076"/>
          <ac:spMkLst>
            <pc:docMk/>
            <pc:sldMk cId="366946817" sldId="328"/>
            <ac:spMk id="5" creationId="{1D293048-F6B0-C71D-97FF-7A1257FD846C}"/>
          </ac:spMkLst>
        </pc:spChg>
      </pc:sldChg>
      <pc:sldChg chg="modSp mod">
        <pc:chgData name="Alex Pang" userId="b35f2c48-39e3-478c-863d-65bfd252d017" providerId="ADAL" clId="{0B031452-7C25-4368-9E3D-58982217344B}" dt="2023-01-04T02:47:48.730" v="44"/>
        <pc:sldMkLst>
          <pc:docMk/>
          <pc:sldMk cId="4091933991" sldId="332"/>
        </pc:sldMkLst>
        <pc:spChg chg="mod">
          <ac:chgData name="Alex Pang" userId="b35f2c48-39e3-478c-863d-65bfd252d017" providerId="ADAL" clId="{0B031452-7C25-4368-9E3D-58982217344B}" dt="2023-01-04T02:47:48.730" v="44"/>
          <ac:spMkLst>
            <pc:docMk/>
            <pc:sldMk cId="4091933991" sldId="332"/>
            <ac:spMk id="3" creationId="{1A3BE408-AB31-D17C-4359-42742CA8199F}"/>
          </ac:spMkLst>
        </pc:spChg>
      </pc:sldChg>
    </pc:docChg>
  </pc:docChgLst>
  <pc:docChgLst>
    <pc:chgData name="Alex Pang" userId="b35f2c48-39e3-478c-863d-65bfd252d017" providerId="ADAL" clId="{E3C1EC7A-A47E-4239-B30C-1873F8B099E9}"/>
    <pc:docChg chg="addSld delSld modSld delMainMaster">
      <pc:chgData name="Alex Pang" userId="b35f2c48-39e3-478c-863d-65bfd252d017" providerId="ADAL" clId="{E3C1EC7A-A47E-4239-B30C-1873F8B099E9}" dt="2022-09-15T19:44:10.019" v="9" actId="20577"/>
      <pc:docMkLst>
        <pc:docMk/>
      </pc:docMkLst>
      <pc:sldChg chg="del">
        <pc:chgData name="Alex Pang" userId="b35f2c48-39e3-478c-863d-65bfd252d017" providerId="ADAL" clId="{E3C1EC7A-A47E-4239-B30C-1873F8B099E9}" dt="2022-09-15T19:43:58.641" v="2" actId="47"/>
        <pc:sldMkLst>
          <pc:docMk/>
          <pc:sldMk cId="2027901624" sldId="272"/>
        </pc:sldMkLst>
      </pc:sldChg>
      <pc:sldChg chg="del">
        <pc:chgData name="Alex Pang" userId="b35f2c48-39e3-478c-863d-65bfd252d017" providerId="ADAL" clId="{E3C1EC7A-A47E-4239-B30C-1873F8B099E9}" dt="2022-09-15T19:43:55.609" v="1" actId="47"/>
        <pc:sldMkLst>
          <pc:docMk/>
          <pc:sldMk cId="1453389049" sldId="320"/>
        </pc:sldMkLst>
      </pc:sldChg>
      <pc:sldChg chg="modSp mod">
        <pc:chgData name="Alex Pang" userId="b35f2c48-39e3-478c-863d-65bfd252d017" providerId="ADAL" clId="{E3C1EC7A-A47E-4239-B30C-1873F8B099E9}" dt="2022-09-15T19:44:10.019" v="9" actId="20577"/>
        <pc:sldMkLst>
          <pc:docMk/>
          <pc:sldMk cId="375537584" sldId="321"/>
        </pc:sldMkLst>
        <pc:spChg chg="mod">
          <ac:chgData name="Alex Pang" userId="b35f2c48-39e3-478c-863d-65bfd252d017" providerId="ADAL" clId="{E3C1EC7A-A47E-4239-B30C-1873F8B099E9}" dt="2022-09-15T19:44:06.348" v="5" actId="20577"/>
          <ac:spMkLst>
            <pc:docMk/>
            <pc:sldMk cId="375537584" sldId="321"/>
            <ac:spMk id="3" creationId="{02F87C00-6AC0-887D-AEA9-243D779A4B7F}"/>
          </ac:spMkLst>
        </pc:spChg>
        <pc:spChg chg="mod">
          <ac:chgData name="Alex Pang" userId="b35f2c48-39e3-478c-863d-65bfd252d017" providerId="ADAL" clId="{E3C1EC7A-A47E-4239-B30C-1873F8B099E9}" dt="2022-09-15T19:44:10.019" v="9" actId="20577"/>
          <ac:spMkLst>
            <pc:docMk/>
            <pc:sldMk cId="375537584" sldId="321"/>
            <ac:spMk id="4" creationId="{905FC1C9-83F1-2CBD-6B8A-2FE474DBEA7A}"/>
          </ac:spMkLst>
        </pc:spChg>
      </pc:sldChg>
      <pc:sldChg chg="new">
        <pc:chgData name="Alex Pang" userId="b35f2c48-39e3-478c-863d-65bfd252d017" providerId="ADAL" clId="{E3C1EC7A-A47E-4239-B30C-1873F8B099E9}" dt="2022-09-15T19:43:48.730" v="0" actId="680"/>
        <pc:sldMkLst>
          <pc:docMk/>
          <pc:sldMk cId="2325233749" sldId="322"/>
        </pc:sldMkLst>
      </pc:sldChg>
      <pc:sldMasterChg chg="del delSldLayout">
        <pc:chgData name="Alex Pang" userId="b35f2c48-39e3-478c-863d-65bfd252d017" providerId="ADAL" clId="{E3C1EC7A-A47E-4239-B30C-1873F8B099E9}" dt="2022-09-15T19:43:55.609" v="1" actId="47"/>
        <pc:sldMasterMkLst>
          <pc:docMk/>
          <pc:sldMasterMk cId="2798249480" sldId="2147483648"/>
        </pc:sldMasterMkLst>
        <pc:sldLayoutChg chg="del">
          <pc:chgData name="Alex Pang" userId="b35f2c48-39e3-478c-863d-65bfd252d017" providerId="ADAL" clId="{E3C1EC7A-A47E-4239-B30C-1873F8B099E9}" dt="2022-09-15T19:43:55.609" v="1" actId="47"/>
          <pc:sldLayoutMkLst>
            <pc:docMk/>
            <pc:sldMasterMk cId="2798249480" sldId="2147483648"/>
            <pc:sldLayoutMk cId="489291595" sldId="2147483649"/>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127097582" sldId="2147483650"/>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1025518613" sldId="2147483651"/>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2445835521" sldId="2147483652"/>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1530327979" sldId="2147483653"/>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29337142" sldId="2147483654"/>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98061585" sldId="2147483655"/>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3167152613" sldId="2147483656"/>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95454496" sldId="2147483657"/>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1200279334" sldId="2147483658"/>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2731070558" sldId="2147483659"/>
          </pc:sldLayoutMkLst>
        </pc:sldLayoutChg>
      </pc:sldMasterChg>
      <pc:sldMasterChg chg="del delSldLayout">
        <pc:chgData name="Alex Pang" userId="b35f2c48-39e3-478c-863d-65bfd252d017" providerId="ADAL" clId="{E3C1EC7A-A47E-4239-B30C-1873F8B099E9}" dt="2022-09-15T19:43:58.641" v="2" actId="47"/>
        <pc:sldMasterMkLst>
          <pc:docMk/>
          <pc:sldMasterMk cId="2355015974" sldId="2147483661"/>
        </pc:sldMasterMkLst>
        <pc:sldLayoutChg chg="del">
          <pc:chgData name="Alex Pang" userId="b35f2c48-39e3-478c-863d-65bfd252d017" providerId="ADAL" clId="{E3C1EC7A-A47E-4239-B30C-1873F8B099E9}" dt="2022-09-15T19:43:58.641" v="2" actId="47"/>
          <pc:sldLayoutMkLst>
            <pc:docMk/>
            <pc:sldMasterMk cId="2355015974" sldId="2147483661"/>
            <pc:sldLayoutMk cId="2153643824" sldId="2147483662"/>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461693087" sldId="2147483663"/>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612309778" sldId="2147483664"/>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2539628206" sldId="2147483665"/>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1984329327" sldId="2147483666"/>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4059522545" sldId="2147483667"/>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14612651" sldId="2147483668"/>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222421973" sldId="2147483669"/>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794968608" sldId="2147483670"/>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66919709" sldId="2147483671"/>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861756863" sldId="2147483672"/>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883758931" sldId="2147483673"/>
          </pc:sldLayoutMkLst>
        </pc:sldLayoutChg>
      </pc:sldMasterChg>
    </pc:docChg>
  </pc:docChgLst>
  <pc:docChgLst>
    <pc:chgData name="Alex Pang" userId="b35f2c48-39e3-478c-863d-65bfd252d017" providerId="ADAL" clId="{02582825-6EDC-4584-AA6F-9E448617A3C1}"/>
    <pc:docChg chg="custSel addSld delSld modSld sldOrd">
      <pc:chgData name="Alex Pang" userId="b35f2c48-39e3-478c-863d-65bfd252d017" providerId="ADAL" clId="{02582825-6EDC-4584-AA6F-9E448617A3C1}" dt="2023-01-19T19:51:37.960" v="318"/>
      <pc:docMkLst>
        <pc:docMk/>
      </pc:docMkLst>
      <pc:sldChg chg="modSp mod">
        <pc:chgData name="Alex Pang" userId="b35f2c48-39e3-478c-863d-65bfd252d017" providerId="ADAL" clId="{02582825-6EDC-4584-AA6F-9E448617A3C1}" dt="2023-01-19T19:46:46.647" v="227" actId="2711"/>
        <pc:sldMkLst>
          <pc:docMk/>
          <pc:sldMk cId="3457616166" sldId="271"/>
        </pc:sldMkLst>
        <pc:spChg chg="mod">
          <ac:chgData name="Alex Pang" userId="b35f2c48-39e3-478c-863d-65bfd252d017" providerId="ADAL" clId="{02582825-6EDC-4584-AA6F-9E448617A3C1}" dt="2023-01-19T19:46:46.647" v="227" actId="2711"/>
          <ac:spMkLst>
            <pc:docMk/>
            <pc:sldMk cId="3457616166" sldId="271"/>
            <ac:spMk id="8" creationId="{00000000-0000-0000-0000-000000000000}"/>
          </ac:spMkLst>
        </pc:spChg>
      </pc:sldChg>
      <pc:sldChg chg="modSp mod">
        <pc:chgData name="Alex Pang" userId="b35f2c48-39e3-478c-863d-65bfd252d017" providerId="ADAL" clId="{02582825-6EDC-4584-AA6F-9E448617A3C1}" dt="2023-01-19T19:37:39.809" v="34" actId="14100"/>
        <pc:sldMkLst>
          <pc:docMk/>
          <pc:sldMk cId="2132728006" sldId="281"/>
        </pc:sldMkLst>
        <pc:spChg chg="mod">
          <ac:chgData name="Alex Pang" userId="b35f2c48-39e3-478c-863d-65bfd252d017" providerId="ADAL" clId="{02582825-6EDC-4584-AA6F-9E448617A3C1}" dt="2023-01-19T19:37:34.702" v="33" actId="1076"/>
          <ac:spMkLst>
            <pc:docMk/>
            <pc:sldMk cId="2132728006" sldId="281"/>
            <ac:spMk id="2" creationId="{7B7C249A-BAA5-42DE-9F9A-4A14C659AEA9}"/>
          </ac:spMkLst>
        </pc:spChg>
        <pc:spChg chg="mod">
          <ac:chgData name="Alex Pang" userId="b35f2c48-39e3-478c-863d-65bfd252d017" providerId="ADAL" clId="{02582825-6EDC-4584-AA6F-9E448617A3C1}" dt="2023-01-19T19:37:30.913" v="32" actId="255"/>
          <ac:spMkLst>
            <pc:docMk/>
            <pc:sldMk cId="2132728006" sldId="281"/>
            <ac:spMk id="3" creationId="{E1455207-A7E6-4ECE-9E5B-952EFDC992A5}"/>
          </ac:spMkLst>
        </pc:spChg>
        <pc:spChg chg="mod">
          <ac:chgData name="Alex Pang" userId="b35f2c48-39e3-478c-863d-65bfd252d017" providerId="ADAL" clId="{02582825-6EDC-4584-AA6F-9E448617A3C1}" dt="2023-01-19T19:32:26.713" v="2" actId="2711"/>
          <ac:spMkLst>
            <pc:docMk/>
            <pc:sldMk cId="2132728006" sldId="281"/>
            <ac:spMk id="8" creationId="{00000000-0000-0000-0000-000000000000}"/>
          </ac:spMkLst>
        </pc:spChg>
        <pc:picChg chg="mod">
          <ac:chgData name="Alex Pang" userId="b35f2c48-39e3-478c-863d-65bfd252d017" providerId="ADAL" clId="{02582825-6EDC-4584-AA6F-9E448617A3C1}" dt="2023-01-19T19:37:39.809" v="34" actId="14100"/>
          <ac:picMkLst>
            <pc:docMk/>
            <pc:sldMk cId="2132728006" sldId="281"/>
            <ac:picMk id="4" creationId="{DA5A4939-8EDC-4982-8DB4-3BF607133432}"/>
          </ac:picMkLst>
        </pc:picChg>
      </pc:sldChg>
      <pc:sldChg chg="modSp mod">
        <pc:chgData name="Alex Pang" userId="b35f2c48-39e3-478c-863d-65bfd252d017" providerId="ADAL" clId="{02582825-6EDC-4584-AA6F-9E448617A3C1}" dt="2023-01-19T19:41:09.478" v="82" actId="20577"/>
        <pc:sldMkLst>
          <pc:docMk/>
          <pc:sldMk cId="1276181650" sldId="284"/>
        </pc:sldMkLst>
        <pc:spChg chg="mod">
          <ac:chgData name="Alex Pang" userId="b35f2c48-39e3-478c-863d-65bfd252d017" providerId="ADAL" clId="{02582825-6EDC-4584-AA6F-9E448617A3C1}" dt="2023-01-19T19:41:09.478" v="82" actId="20577"/>
          <ac:spMkLst>
            <pc:docMk/>
            <pc:sldMk cId="1276181650" sldId="284"/>
            <ac:spMk id="2" creationId="{168115E0-29A8-46A4-9E85-A10B56F0BC14}"/>
          </ac:spMkLst>
        </pc:spChg>
        <pc:spChg chg="mod">
          <ac:chgData name="Alex Pang" userId="b35f2c48-39e3-478c-863d-65bfd252d017" providerId="ADAL" clId="{02582825-6EDC-4584-AA6F-9E448617A3C1}" dt="2023-01-19T19:40:08.401" v="45" actId="2711"/>
          <ac:spMkLst>
            <pc:docMk/>
            <pc:sldMk cId="1276181650" sldId="284"/>
            <ac:spMk id="3" creationId="{E1455207-A7E6-4ECE-9E5B-952EFDC992A5}"/>
          </ac:spMkLst>
        </pc:spChg>
        <pc:spChg chg="mod">
          <ac:chgData name="Alex Pang" userId="b35f2c48-39e3-478c-863d-65bfd252d017" providerId="ADAL" clId="{02582825-6EDC-4584-AA6F-9E448617A3C1}" dt="2023-01-19T19:40:00.518" v="44" actId="2711"/>
          <ac:spMkLst>
            <pc:docMk/>
            <pc:sldMk cId="1276181650" sldId="284"/>
            <ac:spMk id="8" creationId="{00000000-0000-0000-0000-000000000000}"/>
          </ac:spMkLst>
        </pc:spChg>
      </pc:sldChg>
      <pc:sldChg chg="modSp mod">
        <pc:chgData name="Alex Pang" userId="b35f2c48-39e3-478c-863d-65bfd252d017" providerId="ADAL" clId="{02582825-6EDC-4584-AA6F-9E448617A3C1}" dt="2023-01-19T19:47:26.005" v="235" actId="2711"/>
        <pc:sldMkLst>
          <pc:docMk/>
          <pc:sldMk cId="2635698153" sldId="285"/>
        </pc:sldMkLst>
        <pc:spChg chg="mod">
          <ac:chgData name="Alex Pang" userId="b35f2c48-39e3-478c-863d-65bfd252d017" providerId="ADAL" clId="{02582825-6EDC-4584-AA6F-9E448617A3C1}" dt="2023-01-19T19:47:26.005" v="235" actId="2711"/>
          <ac:spMkLst>
            <pc:docMk/>
            <pc:sldMk cId="2635698153" sldId="285"/>
            <ac:spMk id="4" creationId="{83067A05-6483-4AAC-A5BE-77DE5450B20D}"/>
          </ac:spMkLst>
        </pc:spChg>
        <pc:picChg chg="mod">
          <ac:chgData name="Alex Pang" userId="b35f2c48-39e3-478c-863d-65bfd252d017" providerId="ADAL" clId="{02582825-6EDC-4584-AA6F-9E448617A3C1}" dt="2023-01-19T19:47:17.359" v="234" actId="14100"/>
          <ac:picMkLst>
            <pc:docMk/>
            <pc:sldMk cId="2635698153" sldId="285"/>
            <ac:picMk id="9" creationId="{17654CED-3C82-4F94-94F1-AED6F6720A43}"/>
          </ac:picMkLst>
        </pc:picChg>
      </pc:sldChg>
      <pc:sldChg chg="modSp mod">
        <pc:chgData name="Alex Pang" userId="b35f2c48-39e3-478c-863d-65bfd252d017" providerId="ADAL" clId="{02582825-6EDC-4584-AA6F-9E448617A3C1}" dt="2023-01-19T19:47:41.796" v="237" actId="2711"/>
        <pc:sldMkLst>
          <pc:docMk/>
          <pc:sldMk cId="1922601929" sldId="286"/>
        </pc:sldMkLst>
        <pc:spChg chg="mod">
          <ac:chgData name="Alex Pang" userId="b35f2c48-39e3-478c-863d-65bfd252d017" providerId="ADAL" clId="{02582825-6EDC-4584-AA6F-9E448617A3C1}" dt="2023-01-19T19:47:41.796" v="237" actId="2711"/>
          <ac:spMkLst>
            <pc:docMk/>
            <pc:sldMk cId="1922601929" sldId="286"/>
            <ac:spMk id="4" creationId="{83067A05-6483-4AAC-A5BE-77DE5450B20D}"/>
          </ac:spMkLst>
        </pc:spChg>
      </pc:sldChg>
      <pc:sldChg chg="modSp mod">
        <pc:chgData name="Alex Pang" userId="b35f2c48-39e3-478c-863d-65bfd252d017" providerId="ADAL" clId="{02582825-6EDC-4584-AA6F-9E448617A3C1}" dt="2023-01-19T19:38:52.906" v="40" actId="207"/>
        <pc:sldMkLst>
          <pc:docMk/>
          <pc:sldMk cId="2549070683" sldId="297"/>
        </pc:sldMkLst>
        <pc:spChg chg="mod">
          <ac:chgData name="Alex Pang" userId="b35f2c48-39e3-478c-863d-65bfd252d017" providerId="ADAL" clId="{02582825-6EDC-4584-AA6F-9E448617A3C1}" dt="2023-01-19T19:38:52.906" v="40" actId="207"/>
          <ac:spMkLst>
            <pc:docMk/>
            <pc:sldMk cId="2549070683" sldId="297"/>
            <ac:spMk id="5" creationId="{3C9DB595-DEAD-4B65-A504-2F3F5ACE39EB}"/>
          </ac:spMkLst>
        </pc:spChg>
        <pc:spChg chg="mod">
          <ac:chgData name="Alex Pang" userId="b35f2c48-39e3-478c-863d-65bfd252d017" providerId="ADAL" clId="{02582825-6EDC-4584-AA6F-9E448617A3C1}" dt="2023-01-19T19:38:42.993" v="37" actId="1076"/>
          <ac:spMkLst>
            <pc:docMk/>
            <pc:sldMk cId="2549070683" sldId="297"/>
            <ac:spMk id="8" creationId="{00000000-0000-0000-0000-000000000000}"/>
          </ac:spMkLst>
        </pc:spChg>
      </pc:sldChg>
      <pc:sldChg chg="modSp mod">
        <pc:chgData name="Alex Pang" userId="b35f2c48-39e3-478c-863d-65bfd252d017" providerId="ADAL" clId="{02582825-6EDC-4584-AA6F-9E448617A3C1}" dt="2023-01-19T19:39:20.604" v="42" actId="2711"/>
        <pc:sldMkLst>
          <pc:docMk/>
          <pc:sldMk cId="988670874" sldId="298"/>
        </pc:sldMkLst>
        <pc:spChg chg="mod">
          <ac:chgData name="Alex Pang" userId="b35f2c48-39e3-478c-863d-65bfd252d017" providerId="ADAL" clId="{02582825-6EDC-4584-AA6F-9E448617A3C1}" dt="2023-01-19T19:39:20.604" v="42" actId="2711"/>
          <ac:spMkLst>
            <pc:docMk/>
            <pc:sldMk cId="988670874" sldId="298"/>
            <ac:spMk id="8" creationId="{00000000-0000-0000-0000-000000000000}"/>
          </ac:spMkLst>
        </pc:spChg>
      </pc:sldChg>
      <pc:sldChg chg="del">
        <pc:chgData name="Alex Pang" userId="b35f2c48-39e3-478c-863d-65bfd252d017" providerId="ADAL" clId="{02582825-6EDC-4584-AA6F-9E448617A3C1}" dt="2023-01-19T19:41:30.110" v="83" actId="2696"/>
        <pc:sldMkLst>
          <pc:docMk/>
          <pc:sldMk cId="4091933991" sldId="332"/>
        </pc:sldMkLst>
      </pc:sldChg>
      <pc:sldChg chg="addSp modSp new mod modAnim">
        <pc:chgData name="Alex Pang" userId="b35f2c48-39e3-478c-863d-65bfd252d017" providerId="ADAL" clId="{02582825-6EDC-4584-AA6F-9E448617A3C1}" dt="2023-01-19T19:51:37.960" v="318"/>
        <pc:sldMkLst>
          <pc:docMk/>
          <pc:sldMk cId="3355796569" sldId="342"/>
        </pc:sldMkLst>
        <pc:spChg chg="mod">
          <ac:chgData name="Alex Pang" userId="b35f2c48-39e3-478c-863d-65bfd252d017" providerId="ADAL" clId="{02582825-6EDC-4584-AA6F-9E448617A3C1}" dt="2023-01-19T19:43:48.664" v="108" actId="20577"/>
          <ac:spMkLst>
            <pc:docMk/>
            <pc:sldMk cId="3355796569" sldId="342"/>
            <ac:spMk id="2" creationId="{A896503D-1B23-8FF3-420A-001D69E47868}"/>
          </ac:spMkLst>
        </pc:spChg>
        <pc:spChg chg="mod">
          <ac:chgData name="Alex Pang" userId="b35f2c48-39e3-478c-863d-65bfd252d017" providerId="ADAL" clId="{02582825-6EDC-4584-AA6F-9E448617A3C1}" dt="2023-01-19T19:51:34.360" v="317" actId="14100"/>
          <ac:spMkLst>
            <pc:docMk/>
            <pc:sldMk cId="3355796569" sldId="342"/>
            <ac:spMk id="3" creationId="{0CFF5919-37C3-3D92-795E-CFB956599B18}"/>
          </ac:spMkLst>
        </pc:spChg>
        <pc:spChg chg="add mod">
          <ac:chgData name="Alex Pang" userId="b35f2c48-39e3-478c-863d-65bfd252d017" providerId="ADAL" clId="{02582825-6EDC-4584-AA6F-9E448617A3C1}" dt="2023-01-19T19:51:26.995" v="316" actId="20577"/>
          <ac:spMkLst>
            <pc:docMk/>
            <pc:sldMk cId="3355796569" sldId="342"/>
            <ac:spMk id="5" creationId="{87AED653-11A4-B3B5-6091-2A7A6D2D4D5F}"/>
          </ac:spMkLst>
        </pc:spChg>
      </pc:sldChg>
      <pc:sldChg chg="addSp delSp modSp new mod ord">
        <pc:chgData name="Alex Pang" userId="b35f2c48-39e3-478c-863d-65bfd252d017" providerId="ADAL" clId="{02582825-6EDC-4584-AA6F-9E448617A3C1}" dt="2023-01-19T19:37:19.342" v="31"/>
        <pc:sldMkLst>
          <pc:docMk/>
          <pc:sldMk cId="2232916163" sldId="343"/>
        </pc:sldMkLst>
        <pc:spChg chg="mod">
          <ac:chgData name="Alex Pang" userId="b35f2c48-39e3-478c-863d-65bfd252d017" providerId="ADAL" clId="{02582825-6EDC-4584-AA6F-9E448617A3C1}" dt="2023-01-19T19:33:32.357" v="18"/>
          <ac:spMkLst>
            <pc:docMk/>
            <pc:sldMk cId="2232916163" sldId="343"/>
            <ac:spMk id="2" creationId="{6970D5D9-BB29-1E59-B4E8-2E87AB73D118}"/>
          </ac:spMkLst>
        </pc:spChg>
        <pc:spChg chg="del">
          <ac:chgData name="Alex Pang" userId="b35f2c48-39e3-478c-863d-65bfd252d017" providerId="ADAL" clId="{02582825-6EDC-4584-AA6F-9E448617A3C1}" dt="2023-01-19T19:34:59.735" v="19" actId="478"/>
          <ac:spMkLst>
            <pc:docMk/>
            <pc:sldMk cId="2232916163" sldId="343"/>
            <ac:spMk id="3" creationId="{FE43DA25-EE0D-40C7-CB51-366D90623A6B}"/>
          </ac:spMkLst>
        </pc:spChg>
        <pc:spChg chg="add mod">
          <ac:chgData name="Alex Pang" userId="b35f2c48-39e3-478c-863d-65bfd252d017" providerId="ADAL" clId="{02582825-6EDC-4584-AA6F-9E448617A3C1}" dt="2023-01-19T19:35:03.230" v="21" actId="1076"/>
          <ac:spMkLst>
            <pc:docMk/>
            <pc:sldMk cId="2232916163" sldId="343"/>
            <ac:spMk id="5" creationId="{3E16FAA4-AA48-D9BC-7EA3-15204A4B1A04}"/>
          </ac:spMkLst>
        </pc:spChg>
        <pc:spChg chg="add mod">
          <ac:chgData name="Alex Pang" userId="b35f2c48-39e3-478c-863d-65bfd252d017" providerId="ADAL" clId="{02582825-6EDC-4584-AA6F-9E448617A3C1}" dt="2023-01-19T19:35:26.247" v="23" actId="1076"/>
          <ac:spMkLst>
            <pc:docMk/>
            <pc:sldMk cId="2232916163" sldId="343"/>
            <ac:spMk id="7" creationId="{5FF14CA3-F599-1FA7-B9B7-7973E20300F2}"/>
          </ac:spMkLst>
        </pc:spChg>
        <pc:picChg chg="add mod">
          <ac:chgData name="Alex Pang" userId="b35f2c48-39e3-478c-863d-65bfd252d017" providerId="ADAL" clId="{02582825-6EDC-4584-AA6F-9E448617A3C1}" dt="2023-01-19T19:36:57.214" v="29" actId="14100"/>
          <ac:picMkLst>
            <pc:docMk/>
            <pc:sldMk cId="2232916163" sldId="343"/>
            <ac:picMk id="8" creationId="{61FA7E39-743A-7E9E-A029-56C90660BEB1}"/>
          </ac:picMkLst>
        </pc:picChg>
      </pc:sldChg>
      <pc:sldChg chg="modSp add mod ord">
        <pc:chgData name="Alex Pang" userId="b35f2c48-39e3-478c-863d-65bfd252d017" providerId="ADAL" clId="{02582825-6EDC-4584-AA6F-9E448617A3C1}" dt="2023-01-19T19:41:55.147" v="88" actId="207"/>
        <pc:sldMkLst>
          <pc:docMk/>
          <pc:sldMk cId="3548123976" sldId="344"/>
        </pc:sldMkLst>
        <pc:spChg chg="mod">
          <ac:chgData name="Alex Pang" userId="b35f2c48-39e3-478c-863d-65bfd252d017" providerId="ADAL" clId="{02582825-6EDC-4584-AA6F-9E448617A3C1}" dt="2023-01-19T19:41:55.147" v="88" actId="207"/>
          <ac:spMkLst>
            <pc:docMk/>
            <pc:sldMk cId="3548123976" sldId="344"/>
            <ac:spMk id="3" creationId="{1A3BE408-AB31-D17C-4359-42742CA8199F}"/>
          </ac:spMkLst>
        </pc:spChg>
      </pc:sldChg>
      <pc:sldChg chg="modSp add mod ord">
        <pc:chgData name="Alex Pang" userId="b35f2c48-39e3-478c-863d-65bfd252d017" providerId="ADAL" clId="{02582825-6EDC-4584-AA6F-9E448617A3C1}" dt="2023-01-19T19:42:39.365" v="93" actId="207"/>
        <pc:sldMkLst>
          <pc:docMk/>
          <pc:sldMk cId="363175795" sldId="345"/>
        </pc:sldMkLst>
        <pc:spChg chg="mod">
          <ac:chgData name="Alex Pang" userId="b35f2c48-39e3-478c-863d-65bfd252d017" providerId="ADAL" clId="{02582825-6EDC-4584-AA6F-9E448617A3C1}" dt="2023-01-19T19:42:39.365" v="93" actId="207"/>
          <ac:spMkLst>
            <pc:docMk/>
            <pc:sldMk cId="363175795" sldId="345"/>
            <ac:spMk id="3" creationId="{1A3BE408-AB31-D17C-4359-42742CA8199F}"/>
          </ac:spMkLst>
        </pc:spChg>
      </pc:sldChg>
      <pc:sldChg chg="modSp mod">
        <pc:chgData name="Alex Pang" userId="b35f2c48-39e3-478c-863d-65bfd252d017" providerId="ADAL" clId="{02582825-6EDC-4584-AA6F-9E448617A3C1}" dt="2023-01-19T19:47:03.445" v="230" actId="14100"/>
        <pc:sldMkLst>
          <pc:docMk/>
          <pc:sldMk cId="3167497733" sldId="346"/>
        </pc:sldMkLst>
        <pc:spChg chg="mod">
          <ac:chgData name="Alex Pang" userId="b35f2c48-39e3-478c-863d-65bfd252d017" providerId="ADAL" clId="{02582825-6EDC-4584-AA6F-9E448617A3C1}" dt="2023-01-19T19:47:03.445" v="230" actId="14100"/>
          <ac:spMkLst>
            <pc:docMk/>
            <pc:sldMk cId="3167497733" sldId="346"/>
            <ac:spMk id="4" creationId="{83067A05-6483-4AAC-A5BE-77DE5450B20D}"/>
          </ac:spMkLst>
        </pc:spChg>
      </pc:sldChg>
    </pc:docChg>
  </pc:docChgLst>
  <pc:docChgLst>
    <pc:chgData name="Alex Pang" userId="b35f2c48-39e3-478c-863d-65bfd252d017" providerId="ADAL" clId="{A848ADAE-1212-480A-9B81-0D373F53E461}"/>
    <pc:docChg chg="custSel addSld modSld sldOrd">
      <pc:chgData name="Alex Pang" userId="b35f2c48-39e3-478c-863d-65bfd252d017" providerId="ADAL" clId="{A848ADAE-1212-480A-9B81-0D373F53E461}" dt="2022-12-29T03:47:39.280" v="549" actId="207"/>
      <pc:docMkLst>
        <pc:docMk/>
      </pc:docMkLst>
      <pc:sldChg chg="modSp mod">
        <pc:chgData name="Alex Pang" userId="b35f2c48-39e3-478c-863d-65bfd252d017" providerId="ADAL" clId="{A848ADAE-1212-480A-9B81-0D373F53E461}" dt="2022-12-29T03:33:41.464" v="99" actId="20577"/>
        <pc:sldMkLst>
          <pc:docMk/>
          <pc:sldMk cId="375537584" sldId="321"/>
        </pc:sldMkLst>
        <pc:spChg chg="mod">
          <ac:chgData name="Alex Pang" userId="b35f2c48-39e3-478c-863d-65bfd252d017" providerId="ADAL" clId="{A848ADAE-1212-480A-9B81-0D373F53E461}" dt="2022-12-29T03:33:22.831" v="35" actId="20577"/>
          <ac:spMkLst>
            <pc:docMk/>
            <pc:sldMk cId="375537584" sldId="321"/>
            <ac:spMk id="2" creationId="{1751324D-F930-44E6-ABB9-A058B845F75E}"/>
          </ac:spMkLst>
        </pc:spChg>
        <pc:spChg chg="mod">
          <ac:chgData name="Alex Pang" userId="b35f2c48-39e3-478c-863d-65bfd252d017" providerId="ADAL" clId="{A848ADAE-1212-480A-9B81-0D373F53E461}" dt="2022-12-29T03:33:27.431" v="44" actId="20577"/>
          <ac:spMkLst>
            <pc:docMk/>
            <pc:sldMk cId="375537584" sldId="321"/>
            <ac:spMk id="3" creationId="{02F87C00-6AC0-887D-AEA9-243D779A4B7F}"/>
          </ac:spMkLst>
        </pc:spChg>
        <pc:spChg chg="mod">
          <ac:chgData name="Alex Pang" userId="b35f2c48-39e3-478c-863d-65bfd252d017" providerId="ADAL" clId="{A848ADAE-1212-480A-9B81-0D373F53E461}" dt="2022-12-29T03:33:41.464" v="99" actId="20577"/>
          <ac:spMkLst>
            <pc:docMk/>
            <pc:sldMk cId="375537584" sldId="321"/>
            <ac:spMk id="4" creationId="{905FC1C9-83F1-2CBD-6B8A-2FE474DBEA7A}"/>
          </ac:spMkLst>
        </pc:spChg>
      </pc:sldChg>
      <pc:sldChg chg="modSp mod">
        <pc:chgData name="Alex Pang" userId="b35f2c48-39e3-478c-863d-65bfd252d017" providerId="ADAL" clId="{A848ADAE-1212-480A-9B81-0D373F53E461}" dt="2022-12-29T03:35:16.441" v="159" actId="1076"/>
        <pc:sldMkLst>
          <pc:docMk/>
          <pc:sldMk cId="2325233749" sldId="322"/>
        </pc:sldMkLst>
        <pc:spChg chg="mod">
          <ac:chgData name="Alex Pang" userId="b35f2c48-39e3-478c-863d-65bfd252d017" providerId="ADAL" clId="{A848ADAE-1212-480A-9B81-0D373F53E461}" dt="2022-12-29T03:35:16.441" v="159" actId="1076"/>
          <ac:spMkLst>
            <pc:docMk/>
            <pc:sldMk cId="2325233749" sldId="322"/>
            <ac:spMk id="3" creationId="{1A3BE408-AB31-D17C-4359-42742CA8199F}"/>
          </ac:spMkLst>
        </pc:spChg>
      </pc:sldChg>
      <pc:sldChg chg="ord">
        <pc:chgData name="Alex Pang" userId="b35f2c48-39e3-478c-863d-65bfd252d017" providerId="ADAL" clId="{A848ADAE-1212-480A-9B81-0D373F53E461}" dt="2022-12-29T03:36:11.361" v="166"/>
        <pc:sldMkLst>
          <pc:docMk/>
          <pc:sldMk cId="2835858480" sldId="323"/>
        </pc:sldMkLst>
      </pc:sldChg>
      <pc:sldChg chg="addSp modSp mod ord">
        <pc:chgData name="Alex Pang" userId="b35f2c48-39e3-478c-863d-65bfd252d017" providerId="ADAL" clId="{A848ADAE-1212-480A-9B81-0D373F53E461}" dt="2022-12-29T03:44:10.456" v="479" actId="20577"/>
        <pc:sldMkLst>
          <pc:docMk/>
          <pc:sldMk cId="3228545728" sldId="324"/>
        </pc:sldMkLst>
        <pc:spChg chg="add mod">
          <ac:chgData name="Alex Pang" userId="b35f2c48-39e3-478c-863d-65bfd252d017" providerId="ADAL" clId="{A848ADAE-1212-480A-9B81-0D373F53E461}" dt="2022-12-29T03:44:10.456" v="479" actId="20577"/>
          <ac:spMkLst>
            <pc:docMk/>
            <pc:sldMk cId="3228545728" sldId="324"/>
            <ac:spMk id="2" creationId="{0D97B1FF-548F-0637-F3FE-133F058E68B9}"/>
          </ac:spMkLst>
        </pc:spChg>
        <pc:spChg chg="mod">
          <ac:chgData name="Alex Pang" userId="b35f2c48-39e3-478c-863d-65bfd252d017" providerId="ADAL" clId="{A848ADAE-1212-480A-9B81-0D373F53E461}" dt="2022-12-29T03:42:50.805" v="429" actId="27636"/>
          <ac:spMkLst>
            <pc:docMk/>
            <pc:sldMk cId="3228545728" sldId="324"/>
            <ac:spMk id="3" creationId="{4BD95E11-2C9D-264B-18FA-D6C4BFF23B63}"/>
          </ac:spMkLst>
        </pc:spChg>
      </pc:sldChg>
      <pc:sldChg chg="add">
        <pc:chgData name="Alex Pang" userId="b35f2c48-39e3-478c-863d-65bfd252d017" providerId="ADAL" clId="{A848ADAE-1212-480A-9B81-0D373F53E461}" dt="2022-12-29T03:35:26.740" v="160" actId="2890"/>
        <pc:sldMkLst>
          <pc:docMk/>
          <pc:sldMk cId="3011518971" sldId="325"/>
        </pc:sldMkLst>
      </pc:sldChg>
      <pc:sldChg chg="add">
        <pc:chgData name="Alex Pang" userId="b35f2c48-39e3-478c-863d-65bfd252d017" providerId="ADAL" clId="{A848ADAE-1212-480A-9B81-0D373F53E461}" dt="2022-12-29T03:35:56.211" v="164" actId="2890"/>
        <pc:sldMkLst>
          <pc:docMk/>
          <pc:sldMk cId="1691911237" sldId="326"/>
        </pc:sldMkLst>
      </pc:sldChg>
      <pc:sldChg chg="modSp add mod">
        <pc:chgData name="Alex Pang" userId="b35f2c48-39e3-478c-863d-65bfd252d017" providerId="ADAL" clId="{A848ADAE-1212-480A-9B81-0D373F53E461}" dt="2022-12-29T03:36:30.732" v="168" actId="207"/>
        <pc:sldMkLst>
          <pc:docMk/>
          <pc:sldMk cId="3809443249" sldId="327"/>
        </pc:sldMkLst>
        <pc:spChg chg="mod">
          <ac:chgData name="Alex Pang" userId="b35f2c48-39e3-478c-863d-65bfd252d017" providerId="ADAL" clId="{A848ADAE-1212-480A-9B81-0D373F53E461}" dt="2022-12-29T03:36:30.732" v="168" actId="207"/>
          <ac:spMkLst>
            <pc:docMk/>
            <pc:sldMk cId="3809443249" sldId="327"/>
            <ac:spMk id="3" creationId="{1A3BE408-AB31-D17C-4359-42742CA8199F}"/>
          </ac:spMkLst>
        </pc:spChg>
      </pc:sldChg>
      <pc:sldChg chg="addSp delSp modSp add mod modAnim">
        <pc:chgData name="Alex Pang" userId="b35f2c48-39e3-478c-863d-65bfd252d017" providerId="ADAL" clId="{A848ADAE-1212-480A-9B81-0D373F53E461}" dt="2022-12-29T03:39:00.041" v="262"/>
        <pc:sldMkLst>
          <pc:docMk/>
          <pc:sldMk cId="366946817" sldId="328"/>
        </pc:sldMkLst>
        <pc:spChg chg="mod">
          <ac:chgData name="Alex Pang" userId="b35f2c48-39e3-478c-863d-65bfd252d017" providerId="ADAL" clId="{A848ADAE-1212-480A-9B81-0D373F53E461}" dt="2022-12-29T03:37:27.622" v="219" actId="20577"/>
          <ac:spMkLst>
            <pc:docMk/>
            <pc:sldMk cId="366946817" sldId="328"/>
            <ac:spMk id="2" creationId="{27AC82B0-832B-0739-48DA-D7C8EB7DADC2}"/>
          </ac:spMkLst>
        </pc:spChg>
        <pc:spChg chg="del">
          <ac:chgData name="Alex Pang" userId="b35f2c48-39e3-478c-863d-65bfd252d017" providerId="ADAL" clId="{A848ADAE-1212-480A-9B81-0D373F53E461}" dt="2022-12-29T03:36:48.016" v="170" actId="478"/>
          <ac:spMkLst>
            <pc:docMk/>
            <pc:sldMk cId="366946817" sldId="328"/>
            <ac:spMk id="3" creationId="{1A3BE408-AB31-D17C-4359-42742CA8199F}"/>
          </ac:spMkLst>
        </pc:spChg>
        <pc:spChg chg="add mod">
          <ac:chgData name="Alex Pang" userId="b35f2c48-39e3-478c-863d-65bfd252d017" providerId="ADAL" clId="{A848ADAE-1212-480A-9B81-0D373F53E461}" dt="2022-12-29T03:38:27.251" v="261" actId="255"/>
          <ac:spMkLst>
            <pc:docMk/>
            <pc:sldMk cId="366946817" sldId="328"/>
            <ac:spMk id="5" creationId="{1D293048-F6B0-C71D-97FF-7A1257FD846C}"/>
          </ac:spMkLst>
        </pc:spChg>
        <pc:picChg chg="add mod">
          <ac:chgData name="Alex Pang" userId="b35f2c48-39e3-478c-863d-65bfd252d017" providerId="ADAL" clId="{A848ADAE-1212-480A-9B81-0D373F53E461}" dt="2022-12-29T03:39:00.041" v="262"/>
          <ac:picMkLst>
            <pc:docMk/>
            <pc:sldMk cId="366946817" sldId="328"/>
            <ac:picMk id="6" creationId="{071D0268-5809-2CAC-55B4-E21854733FCA}"/>
          </ac:picMkLst>
        </pc:picChg>
      </pc:sldChg>
      <pc:sldChg chg="addSp delSp modSp new mod modAnim">
        <pc:chgData name="Alex Pang" userId="b35f2c48-39e3-478c-863d-65bfd252d017" providerId="ADAL" clId="{A848ADAE-1212-480A-9B81-0D373F53E461}" dt="2022-12-29T03:42:24.366" v="406"/>
        <pc:sldMkLst>
          <pc:docMk/>
          <pc:sldMk cId="910929562" sldId="329"/>
        </pc:sldMkLst>
        <pc:spChg chg="mod">
          <ac:chgData name="Alex Pang" userId="b35f2c48-39e3-478c-863d-65bfd252d017" providerId="ADAL" clId="{A848ADAE-1212-480A-9B81-0D373F53E461}" dt="2022-12-29T03:39:26.146" v="272" actId="20577"/>
          <ac:spMkLst>
            <pc:docMk/>
            <pc:sldMk cId="910929562" sldId="329"/>
            <ac:spMk id="2" creationId="{E0BD6287-2ED9-E3AE-A3EC-8DE6B623A358}"/>
          </ac:spMkLst>
        </pc:spChg>
        <pc:spChg chg="del">
          <ac:chgData name="Alex Pang" userId="b35f2c48-39e3-478c-863d-65bfd252d017" providerId="ADAL" clId="{A848ADAE-1212-480A-9B81-0D373F53E461}" dt="2022-12-29T03:39:35.496" v="273" actId="478"/>
          <ac:spMkLst>
            <pc:docMk/>
            <pc:sldMk cId="910929562" sldId="329"/>
            <ac:spMk id="3" creationId="{575F38C2-3155-0281-582C-70C817BF4AB8}"/>
          </ac:spMkLst>
        </pc:spChg>
        <pc:spChg chg="add mod">
          <ac:chgData name="Alex Pang" userId="b35f2c48-39e3-478c-863d-65bfd252d017" providerId="ADAL" clId="{A848ADAE-1212-480A-9B81-0D373F53E461}" dt="2022-12-29T03:40:22.869" v="337" actId="20577"/>
          <ac:spMkLst>
            <pc:docMk/>
            <pc:sldMk cId="910929562" sldId="329"/>
            <ac:spMk id="4" creationId="{3755038E-8A9D-2668-B71D-A315F1115F01}"/>
          </ac:spMkLst>
        </pc:spChg>
        <pc:spChg chg="add mod">
          <ac:chgData name="Alex Pang" userId="b35f2c48-39e3-478c-863d-65bfd252d017" providerId="ADAL" clId="{A848ADAE-1212-480A-9B81-0D373F53E461}" dt="2022-12-29T03:41:16.246" v="346" actId="207"/>
          <ac:spMkLst>
            <pc:docMk/>
            <pc:sldMk cId="910929562" sldId="329"/>
            <ac:spMk id="7" creationId="{CBD97320-B03E-86EE-7E33-08F797F4D532}"/>
          </ac:spMkLst>
        </pc:spChg>
        <pc:spChg chg="add mod">
          <ac:chgData name="Alex Pang" userId="b35f2c48-39e3-478c-863d-65bfd252d017" providerId="ADAL" clId="{A848ADAE-1212-480A-9B81-0D373F53E461}" dt="2022-12-29T03:41:52.906" v="400" actId="207"/>
          <ac:spMkLst>
            <pc:docMk/>
            <pc:sldMk cId="910929562" sldId="329"/>
            <ac:spMk id="8" creationId="{438638C2-0772-D589-1F56-9C8436C88E5E}"/>
          </ac:spMkLst>
        </pc:spChg>
        <pc:picChg chg="add mod">
          <ac:chgData name="Alex Pang" userId="b35f2c48-39e3-478c-863d-65bfd252d017" providerId="ADAL" clId="{A848ADAE-1212-480A-9B81-0D373F53E461}" dt="2022-12-29T03:40:26.162" v="338" actId="1076"/>
          <ac:picMkLst>
            <pc:docMk/>
            <pc:sldMk cId="910929562" sldId="329"/>
            <ac:picMk id="5" creationId="{F8B290C3-38EF-68AE-BC02-924F4801B8D4}"/>
          </ac:picMkLst>
        </pc:picChg>
        <pc:picChg chg="add mod">
          <ac:chgData name="Alex Pang" userId="b35f2c48-39e3-478c-863d-65bfd252d017" providerId="ADAL" clId="{A848ADAE-1212-480A-9B81-0D373F53E461}" dt="2022-12-29T03:41:56.606" v="401" actId="14100"/>
          <ac:picMkLst>
            <pc:docMk/>
            <pc:sldMk cId="910929562" sldId="329"/>
            <ac:picMk id="6" creationId="{4C862AD3-5C9D-7945-DF4C-A3BA7C303149}"/>
          </ac:picMkLst>
        </pc:picChg>
      </pc:sldChg>
      <pc:sldChg chg="modSp add mod">
        <pc:chgData name="Alex Pang" userId="b35f2c48-39e3-478c-863d-65bfd252d017" providerId="ADAL" clId="{A848ADAE-1212-480A-9B81-0D373F53E461}" dt="2022-12-29T03:43:59.704" v="466" actId="20577"/>
        <pc:sldMkLst>
          <pc:docMk/>
          <pc:sldMk cId="3375115822" sldId="330"/>
        </pc:sldMkLst>
        <pc:spChg chg="mod">
          <ac:chgData name="Alex Pang" userId="b35f2c48-39e3-478c-863d-65bfd252d017" providerId="ADAL" clId="{A848ADAE-1212-480A-9B81-0D373F53E461}" dt="2022-12-29T03:43:59.704" v="466" actId="20577"/>
          <ac:spMkLst>
            <pc:docMk/>
            <pc:sldMk cId="3375115822" sldId="330"/>
            <ac:spMk id="2" creationId="{0D97B1FF-548F-0637-F3FE-133F058E68B9}"/>
          </ac:spMkLst>
        </pc:spChg>
      </pc:sldChg>
      <pc:sldChg chg="addSp modSp new mod ord">
        <pc:chgData name="Alex Pang" userId="b35f2c48-39e3-478c-863d-65bfd252d017" providerId="ADAL" clId="{A848ADAE-1212-480A-9B81-0D373F53E461}" dt="2022-12-29T03:46:51.674" v="544" actId="20577"/>
        <pc:sldMkLst>
          <pc:docMk/>
          <pc:sldMk cId="3018523315" sldId="331"/>
        </pc:sldMkLst>
        <pc:spChg chg="mod">
          <ac:chgData name="Alex Pang" userId="b35f2c48-39e3-478c-863d-65bfd252d017" providerId="ADAL" clId="{A848ADAE-1212-480A-9B81-0D373F53E461}" dt="2022-12-29T03:44:41.895" v="514" actId="20577"/>
          <ac:spMkLst>
            <pc:docMk/>
            <pc:sldMk cId="3018523315" sldId="331"/>
            <ac:spMk id="2" creationId="{750C0080-43C6-68AB-98FD-3E1CB1B646CD}"/>
          </ac:spMkLst>
        </pc:spChg>
        <pc:spChg chg="mod">
          <ac:chgData name="Alex Pang" userId="b35f2c48-39e3-478c-863d-65bfd252d017" providerId="ADAL" clId="{A848ADAE-1212-480A-9B81-0D373F53E461}" dt="2022-12-29T03:46:04.982" v="529" actId="1076"/>
          <ac:spMkLst>
            <pc:docMk/>
            <pc:sldMk cId="3018523315" sldId="331"/>
            <ac:spMk id="3" creationId="{5F3BDD5A-98EB-BC5A-FF9E-38DBC46119A5}"/>
          </ac:spMkLst>
        </pc:spChg>
        <pc:spChg chg="add mod">
          <ac:chgData name="Alex Pang" userId="b35f2c48-39e3-478c-863d-65bfd252d017" providerId="ADAL" clId="{A848ADAE-1212-480A-9B81-0D373F53E461}" dt="2022-12-29T03:46:51.674" v="544" actId="20577"/>
          <ac:spMkLst>
            <pc:docMk/>
            <pc:sldMk cId="3018523315" sldId="331"/>
            <ac:spMk id="4" creationId="{4D63AF4C-15A4-5A2B-2D33-D2DBB7A11BE9}"/>
          </ac:spMkLst>
        </pc:spChg>
      </pc:sldChg>
      <pc:sldChg chg="modSp add mod ord">
        <pc:chgData name="Alex Pang" userId="b35f2c48-39e3-478c-863d-65bfd252d017" providerId="ADAL" clId="{A848ADAE-1212-480A-9B81-0D373F53E461}" dt="2022-12-29T03:47:39.280" v="549" actId="207"/>
        <pc:sldMkLst>
          <pc:docMk/>
          <pc:sldMk cId="4091933991" sldId="332"/>
        </pc:sldMkLst>
        <pc:spChg chg="mod">
          <ac:chgData name="Alex Pang" userId="b35f2c48-39e3-478c-863d-65bfd252d017" providerId="ADAL" clId="{A848ADAE-1212-480A-9B81-0D373F53E461}" dt="2022-12-29T03:47:39.280" v="549" actId="207"/>
          <ac:spMkLst>
            <pc:docMk/>
            <pc:sldMk cId="4091933991" sldId="332"/>
            <ac:spMk id="3" creationId="{1A3BE408-AB31-D17C-4359-42742CA8199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AAA2A-7C38-4E9D-94ED-33CF572E7B96}"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759B6-FD99-4669-869A-29351F64ED53}" type="slidenum">
              <a:rPr lang="en-US" smtClean="0"/>
              <a:t>‹#›</a:t>
            </a:fld>
            <a:endParaRPr lang="en-US"/>
          </a:p>
        </p:txBody>
      </p:sp>
    </p:spTree>
    <p:extLst>
      <p:ext uri="{BB962C8B-B14F-4D97-AF65-F5344CB8AC3E}">
        <p14:creationId xmlns:p14="http://schemas.microsoft.com/office/powerpoint/2010/main" val="590327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F759B6-FD99-4669-869A-29351F64ED53}" type="slidenum">
              <a:rPr lang="en-US" smtClean="0"/>
              <a:t>15</a:t>
            </a:fld>
            <a:endParaRPr lang="en-US"/>
          </a:p>
        </p:txBody>
      </p:sp>
    </p:spTree>
    <p:extLst>
      <p:ext uri="{BB962C8B-B14F-4D97-AF65-F5344CB8AC3E}">
        <p14:creationId xmlns:p14="http://schemas.microsoft.com/office/powerpoint/2010/main" val="3530615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5FAC-2A70-43F5-9E64-8FBC5F37C5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EE3845-0AC6-4420-99EE-6C4AA2FA6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9EBA95-DC39-4380-A81F-246B5581BFFA}"/>
              </a:ext>
            </a:extLst>
          </p:cNvPr>
          <p:cNvSpPr>
            <a:spLocks noGrp="1"/>
          </p:cNvSpPr>
          <p:nvPr>
            <p:ph type="dt" sz="half" idx="10"/>
          </p:nvPr>
        </p:nvSpPr>
        <p:spPr/>
        <p:txBody>
          <a:bodyPr/>
          <a:lstStyle/>
          <a:p>
            <a:fld id="{909CA00E-8511-4F88-A8FF-634C577C7829}" type="datetimeFigureOut">
              <a:rPr lang="en-US" smtClean="0"/>
              <a:t>1/19/2023</a:t>
            </a:fld>
            <a:endParaRPr lang="en-US"/>
          </a:p>
        </p:txBody>
      </p:sp>
      <p:sp>
        <p:nvSpPr>
          <p:cNvPr id="5" name="Footer Placeholder 4">
            <a:extLst>
              <a:ext uri="{FF2B5EF4-FFF2-40B4-BE49-F238E27FC236}">
                <a16:creationId xmlns:a16="http://schemas.microsoft.com/office/drawing/2014/main" id="{889AA144-A77B-45F4-8AB5-D4761F2B0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08666-24FE-4FB9-84B8-DD50820A34EA}"/>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885461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D8E8-FE3E-45CA-8774-441779CF11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A71687-D3DF-4BD8-9450-FCBE128F8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6C4CA-29E7-4115-A38E-21A9056FC687}"/>
              </a:ext>
            </a:extLst>
          </p:cNvPr>
          <p:cNvSpPr>
            <a:spLocks noGrp="1"/>
          </p:cNvSpPr>
          <p:nvPr>
            <p:ph type="dt" sz="half" idx="10"/>
          </p:nvPr>
        </p:nvSpPr>
        <p:spPr/>
        <p:txBody>
          <a:bodyPr/>
          <a:lstStyle/>
          <a:p>
            <a:fld id="{909CA00E-8511-4F88-A8FF-634C577C7829}" type="datetimeFigureOut">
              <a:rPr lang="en-US" smtClean="0"/>
              <a:t>1/19/2023</a:t>
            </a:fld>
            <a:endParaRPr lang="en-US"/>
          </a:p>
        </p:txBody>
      </p:sp>
      <p:sp>
        <p:nvSpPr>
          <p:cNvPr id="5" name="Footer Placeholder 4">
            <a:extLst>
              <a:ext uri="{FF2B5EF4-FFF2-40B4-BE49-F238E27FC236}">
                <a16:creationId xmlns:a16="http://schemas.microsoft.com/office/drawing/2014/main" id="{BF2EFBF0-C4D7-4ACE-BA5B-2144DAACC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44496-13E3-4907-A6A8-C220C921603C}"/>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47726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1DDB9-E55F-42C0-8C29-37FBD7F35D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1AE5B-392F-4808-A51C-F1315DEA85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C39DF-DC65-4AE4-8CF1-5DCE2D8BFEF5}"/>
              </a:ext>
            </a:extLst>
          </p:cNvPr>
          <p:cNvSpPr>
            <a:spLocks noGrp="1"/>
          </p:cNvSpPr>
          <p:nvPr>
            <p:ph type="dt" sz="half" idx="10"/>
          </p:nvPr>
        </p:nvSpPr>
        <p:spPr/>
        <p:txBody>
          <a:bodyPr/>
          <a:lstStyle/>
          <a:p>
            <a:fld id="{909CA00E-8511-4F88-A8FF-634C577C7829}" type="datetimeFigureOut">
              <a:rPr lang="en-US" smtClean="0"/>
              <a:t>1/19/2023</a:t>
            </a:fld>
            <a:endParaRPr lang="en-US"/>
          </a:p>
        </p:txBody>
      </p:sp>
      <p:sp>
        <p:nvSpPr>
          <p:cNvPr id="5" name="Footer Placeholder 4">
            <a:extLst>
              <a:ext uri="{FF2B5EF4-FFF2-40B4-BE49-F238E27FC236}">
                <a16:creationId xmlns:a16="http://schemas.microsoft.com/office/drawing/2014/main" id="{EB8F80AF-380C-4639-8FBD-214C2450B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B5764-7CFA-4BD8-83CE-83FE39777520}"/>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192179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b" anchorCtr="0"/>
          <a:lstStyle/>
          <a:p>
            <a:pPr algn="ctr"/>
            <a:endParaRPr lang="en-US" sz="1800"/>
          </a:p>
        </p:txBody>
      </p:sp>
      <p:sp>
        <p:nvSpPr>
          <p:cNvPr id="4" name="Title 3"/>
          <p:cNvSpPr>
            <a:spLocks noGrp="1"/>
          </p:cNvSpPr>
          <p:nvPr>
            <p:ph type="title"/>
          </p:nvPr>
        </p:nvSpPr>
        <p:spPr>
          <a:xfrm>
            <a:off x="539496" y="275701"/>
            <a:ext cx="10931015" cy="640080"/>
          </a:xfrm>
        </p:spPr>
        <p:txBody>
          <a:bodyPr anchor="b" anchorCtr="0">
            <a:normAutofit/>
          </a:bodyPr>
          <a:lstStyle>
            <a:lvl1pPr>
              <a:defRPr sz="2800" b="0">
                <a:solidFill>
                  <a:srgbClr val="0052F6"/>
                </a:solidFill>
                <a:latin typeface="Comic Sans MS" panose="030F0702030302020204" pitchFamily="66" charset="0"/>
              </a:defRPr>
            </a:lvl1pPr>
          </a:lstStyle>
          <a:p>
            <a:r>
              <a:rPr lang="en-US"/>
              <a:t>Click to edit Master title style</a:t>
            </a:r>
          </a:p>
        </p:txBody>
      </p:sp>
      <p:sp>
        <p:nvSpPr>
          <p:cNvPr id="3" name="Content Placeholder 2"/>
          <p:cNvSpPr>
            <a:spLocks noGrp="1"/>
          </p:cNvSpPr>
          <p:nvPr>
            <p:ph sz="quarter" idx="10"/>
          </p:nvPr>
        </p:nvSpPr>
        <p:spPr>
          <a:xfrm>
            <a:off x="539496" y="1222593"/>
            <a:ext cx="11048070" cy="4873102"/>
          </a:xfrm>
        </p:spPr>
        <p:txBody>
          <a:bodyPr vert="horz" lIns="91440" tIns="45720" rIns="91440" bIns="45720" rtlCol="0">
            <a:normAutofit/>
          </a:bodyPr>
          <a:lstStyle>
            <a:lvl1pPr>
              <a:defRPr lang="en-US" sz="2400" smtClean="0">
                <a:solidFill>
                  <a:schemeClr val="tx1"/>
                </a:solidFill>
                <a:latin typeface="Comic Sans MS" panose="030F0702030302020204" pitchFamily="66" charset="0"/>
              </a:defRPr>
            </a:lvl1pPr>
            <a:lvl2pPr>
              <a:defRPr lang="en-US" sz="2400" smtClean="0">
                <a:solidFill>
                  <a:schemeClr val="tx1"/>
                </a:solidFill>
                <a:latin typeface="Comic Sans MS" panose="030F0702030302020204" pitchFamily="66" charset="0"/>
              </a:defRPr>
            </a:lvl2pPr>
            <a:lvl3pPr>
              <a:defRPr lang="en-US" sz="2400" smtClean="0">
                <a:solidFill>
                  <a:schemeClr val="tx1"/>
                </a:solidFill>
                <a:latin typeface="Comic Sans MS" panose="030F0702030302020204" pitchFamily="66" charset="0"/>
              </a:defRPr>
            </a:lvl3pPr>
            <a:lvl4pPr>
              <a:defRPr lang="en-US" sz="2400" smtClean="0">
                <a:solidFill>
                  <a:schemeClr val="tx1"/>
                </a:solidFill>
                <a:latin typeface="Comic Sans MS" panose="030F0702030302020204" pitchFamily="66" charset="0"/>
              </a:defRPr>
            </a:lvl4pPr>
            <a:lvl5pPr>
              <a:defRPr lang="en-US" sz="2400">
                <a:solidFill>
                  <a:schemeClr val="tx1"/>
                </a:solidFill>
                <a:latin typeface="Comic Sans MS" panose="030F0702030302020204" pitchFamily="66" charset="0"/>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1/19/2023</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5" name="Straight Connector 4">
            <a:extLst>
              <a:ext uri="{FF2B5EF4-FFF2-40B4-BE49-F238E27FC236}">
                <a16:creationId xmlns:a16="http://schemas.microsoft.com/office/drawing/2014/main" id="{DD97BDBD-1F91-EAB0-C309-4B1B26067C8F}"/>
              </a:ext>
            </a:extLst>
          </p:cNvPr>
          <p:cNvCxnSpPr/>
          <p:nvPr userDrawn="1"/>
        </p:nvCxnSpPr>
        <p:spPr>
          <a:xfrm>
            <a:off x="541485" y="1022685"/>
            <a:ext cx="1110903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13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5FAC-2A70-43F5-9E64-8FBC5F37C5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EE3845-0AC6-4420-99EE-6C4AA2FA6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9EBA95-DC39-4380-A81F-246B5581BFFA}"/>
              </a:ext>
            </a:extLst>
          </p:cNvPr>
          <p:cNvSpPr>
            <a:spLocks noGrp="1"/>
          </p:cNvSpPr>
          <p:nvPr>
            <p:ph type="dt" sz="half" idx="10"/>
          </p:nvPr>
        </p:nvSpPr>
        <p:spPr/>
        <p:txBody>
          <a:bodyPr/>
          <a:lstStyle/>
          <a:p>
            <a:fld id="{909CA00E-8511-4F88-A8FF-634C577C7829}" type="datetimeFigureOut">
              <a:rPr lang="en-US" smtClean="0"/>
              <a:t>1/19/2023</a:t>
            </a:fld>
            <a:endParaRPr lang="en-US"/>
          </a:p>
        </p:txBody>
      </p:sp>
      <p:sp>
        <p:nvSpPr>
          <p:cNvPr id="5" name="Footer Placeholder 4">
            <a:extLst>
              <a:ext uri="{FF2B5EF4-FFF2-40B4-BE49-F238E27FC236}">
                <a16:creationId xmlns:a16="http://schemas.microsoft.com/office/drawing/2014/main" id="{889AA144-A77B-45F4-8AB5-D4761F2B0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08666-24FE-4FB9-84B8-DD50820A34EA}"/>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4137023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816B-48A8-4AAB-B2BE-637C2C2871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220EA1-D87C-45ED-BDFA-76B9416AFC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81E85-169B-420F-92A2-577367775F6F}"/>
              </a:ext>
            </a:extLst>
          </p:cNvPr>
          <p:cNvSpPr>
            <a:spLocks noGrp="1"/>
          </p:cNvSpPr>
          <p:nvPr>
            <p:ph type="dt" sz="half" idx="10"/>
          </p:nvPr>
        </p:nvSpPr>
        <p:spPr/>
        <p:txBody>
          <a:bodyPr/>
          <a:lstStyle/>
          <a:p>
            <a:fld id="{909CA00E-8511-4F88-A8FF-634C577C7829}" type="datetimeFigureOut">
              <a:rPr lang="en-US" smtClean="0"/>
              <a:t>1/19/2023</a:t>
            </a:fld>
            <a:endParaRPr lang="en-US"/>
          </a:p>
        </p:txBody>
      </p:sp>
      <p:sp>
        <p:nvSpPr>
          <p:cNvPr id="5" name="Footer Placeholder 4">
            <a:extLst>
              <a:ext uri="{FF2B5EF4-FFF2-40B4-BE49-F238E27FC236}">
                <a16:creationId xmlns:a16="http://schemas.microsoft.com/office/drawing/2014/main" id="{549C8B3A-1F89-45B5-A85F-C261B0413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BE46B-8286-4125-8DEE-E530D4D812C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263477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FC14-7C37-4F0F-8BBE-AFF4B160BD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1CBF6A-C4FB-4E24-AA20-6730B3364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5C1FB-1AAD-422C-AE5A-A18763A5782D}"/>
              </a:ext>
            </a:extLst>
          </p:cNvPr>
          <p:cNvSpPr>
            <a:spLocks noGrp="1"/>
          </p:cNvSpPr>
          <p:nvPr>
            <p:ph type="dt" sz="half" idx="10"/>
          </p:nvPr>
        </p:nvSpPr>
        <p:spPr/>
        <p:txBody>
          <a:bodyPr/>
          <a:lstStyle/>
          <a:p>
            <a:fld id="{909CA00E-8511-4F88-A8FF-634C577C7829}" type="datetimeFigureOut">
              <a:rPr lang="en-US" smtClean="0"/>
              <a:t>1/19/2023</a:t>
            </a:fld>
            <a:endParaRPr lang="en-US"/>
          </a:p>
        </p:txBody>
      </p:sp>
      <p:sp>
        <p:nvSpPr>
          <p:cNvPr id="5" name="Footer Placeholder 4">
            <a:extLst>
              <a:ext uri="{FF2B5EF4-FFF2-40B4-BE49-F238E27FC236}">
                <a16:creationId xmlns:a16="http://schemas.microsoft.com/office/drawing/2014/main" id="{4A1D82E1-7018-4607-995A-791AD4D20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D3879-651A-45A2-898E-4B5EDBE21B0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366988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EBDF-94ED-41B3-90E4-020B220487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CD659-8957-4B53-8D09-398A89F129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63B8B3-7E76-4AFA-8967-2CFD621C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1518F4-2FB4-4E77-8D38-EAFAD2C48FDF}"/>
              </a:ext>
            </a:extLst>
          </p:cNvPr>
          <p:cNvSpPr>
            <a:spLocks noGrp="1"/>
          </p:cNvSpPr>
          <p:nvPr>
            <p:ph type="dt" sz="half" idx="10"/>
          </p:nvPr>
        </p:nvSpPr>
        <p:spPr/>
        <p:txBody>
          <a:bodyPr/>
          <a:lstStyle/>
          <a:p>
            <a:fld id="{909CA00E-8511-4F88-A8FF-634C577C7829}" type="datetimeFigureOut">
              <a:rPr lang="en-US" smtClean="0"/>
              <a:t>1/19/2023</a:t>
            </a:fld>
            <a:endParaRPr lang="en-US"/>
          </a:p>
        </p:txBody>
      </p:sp>
      <p:sp>
        <p:nvSpPr>
          <p:cNvPr id="6" name="Footer Placeholder 5">
            <a:extLst>
              <a:ext uri="{FF2B5EF4-FFF2-40B4-BE49-F238E27FC236}">
                <a16:creationId xmlns:a16="http://schemas.microsoft.com/office/drawing/2014/main" id="{1B907294-F0E4-445F-A889-32C781A3D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9AE4AF-2EA0-4267-A56D-A0C9B57E341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3939092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D1C4-B49D-4DE4-9309-8E89BEAC6B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C9C-4398-483B-A6E2-9776D326D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8D35E6-04BB-4C3C-B6DF-A57655BA69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1F519D-7220-49B0-B485-7A0DFDAE60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174C3-F494-4E62-9532-E62E12500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170025-BCBC-41B5-864C-B8C8D6615826}"/>
              </a:ext>
            </a:extLst>
          </p:cNvPr>
          <p:cNvSpPr>
            <a:spLocks noGrp="1"/>
          </p:cNvSpPr>
          <p:nvPr>
            <p:ph type="dt" sz="half" idx="10"/>
          </p:nvPr>
        </p:nvSpPr>
        <p:spPr/>
        <p:txBody>
          <a:bodyPr/>
          <a:lstStyle/>
          <a:p>
            <a:fld id="{909CA00E-8511-4F88-A8FF-634C577C7829}" type="datetimeFigureOut">
              <a:rPr lang="en-US" smtClean="0"/>
              <a:t>1/19/2023</a:t>
            </a:fld>
            <a:endParaRPr lang="en-US"/>
          </a:p>
        </p:txBody>
      </p:sp>
      <p:sp>
        <p:nvSpPr>
          <p:cNvPr id="8" name="Footer Placeholder 7">
            <a:extLst>
              <a:ext uri="{FF2B5EF4-FFF2-40B4-BE49-F238E27FC236}">
                <a16:creationId xmlns:a16="http://schemas.microsoft.com/office/drawing/2014/main" id="{9A525494-A9E0-402C-B573-D47E1ECBB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77017D-49BD-4CDE-A5A8-C827FC12636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1161372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9DB8-76F9-4CDB-ACCC-ED321C38A5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3925A1-EA86-47B6-9CD7-648974A3590E}"/>
              </a:ext>
            </a:extLst>
          </p:cNvPr>
          <p:cNvSpPr>
            <a:spLocks noGrp="1"/>
          </p:cNvSpPr>
          <p:nvPr>
            <p:ph type="dt" sz="half" idx="10"/>
          </p:nvPr>
        </p:nvSpPr>
        <p:spPr/>
        <p:txBody>
          <a:bodyPr/>
          <a:lstStyle/>
          <a:p>
            <a:fld id="{909CA00E-8511-4F88-A8FF-634C577C7829}" type="datetimeFigureOut">
              <a:rPr lang="en-US" smtClean="0"/>
              <a:t>1/19/2023</a:t>
            </a:fld>
            <a:endParaRPr lang="en-US"/>
          </a:p>
        </p:txBody>
      </p:sp>
      <p:sp>
        <p:nvSpPr>
          <p:cNvPr id="4" name="Footer Placeholder 3">
            <a:extLst>
              <a:ext uri="{FF2B5EF4-FFF2-40B4-BE49-F238E27FC236}">
                <a16:creationId xmlns:a16="http://schemas.microsoft.com/office/drawing/2014/main" id="{23AF5C2C-A132-4841-9058-5696E56BD4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9111A8-3D9C-4944-86D1-A5A01403CA3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041532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08B620-70A0-4B72-91A2-E6A57ECEFEE6}"/>
              </a:ext>
            </a:extLst>
          </p:cNvPr>
          <p:cNvSpPr>
            <a:spLocks noGrp="1"/>
          </p:cNvSpPr>
          <p:nvPr>
            <p:ph type="dt" sz="half" idx="10"/>
          </p:nvPr>
        </p:nvSpPr>
        <p:spPr/>
        <p:txBody>
          <a:bodyPr/>
          <a:lstStyle/>
          <a:p>
            <a:fld id="{909CA00E-8511-4F88-A8FF-634C577C7829}" type="datetimeFigureOut">
              <a:rPr lang="en-US" smtClean="0"/>
              <a:t>1/19/2023</a:t>
            </a:fld>
            <a:endParaRPr lang="en-US"/>
          </a:p>
        </p:txBody>
      </p:sp>
      <p:sp>
        <p:nvSpPr>
          <p:cNvPr id="3" name="Footer Placeholder 2">
            <a:extLst>
              <a:ext uri="{FF2B5EF4-FFF2-40B4-BE49-F238E27FC236}">
                <a16:creationId xmlns:a16="http://schemas.microsoft.com/office/drawing/2014/main" id="{77AA6811-4B30-4311-8913-B904E18E91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0333DC-8195-4B3E-A454-43202D7E9F2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961321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816B-48A8-4AAB-B2BE-637C2C2871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220EA1-D87C-45ED-BDFA-76B9416AFC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81E85-169B-420F-92A2-577367775F6F}"/>
              </a:ext>
            </a:extLst>
          </p:cNvPr>
          <p:cNvSpPr>
            <a:spLocks noGrp="1"/>
          </p:cNvSpPr>
          <p:nvPr>
            <p:ph type="dt" sz="half" idx="10"/>
          </p:nvPr>
        </p:nvSpPr>
        <p:spPr/>
        <p:txBody>
          <a:bodyPr/>
          <a:lstStyle/>
          <a:p>
            <a:fld id="{909CA00E-8511-4F88-A8FF-634C577C7829}" type="datetimeFigureOut">
              <a:rPr lang="en-US" smtClean="0"/>
              <a:t>1/19/2023</a:t>
            </a:fld>
            <a:endParaRPr lang="en-US"/>
          </a:p>
        </p:txBody>
      </p:sp>
      <p:sp>
        <p:nvSpPr>
          <p:cNvPr id="5" name="Footer Placeholder 4">
            <a:extLst>
              <a:ext uri="{FF2B5EF4-FFF2-40B4-BE49-F238E27FC236}">
                <a16:creationId xmlns:a16="http://schemas.microsoft.com/office/drawing/2014/main" id="{549C8B3A-1F89-45B5-A85F-C261B0413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BE46B-8286-4125-8DEE-E530D4D812C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0513838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49B8-C79B-4412-A11D-C8AF0099B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A1241-9BE4-4638-84BD-7621CC2F4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46BB2E-EDA8-4002-A7C4-76704180E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4E1D4-F92A-46C7-839C-59F68D2FC4FC}"/>
              </a:ext>
            </a:extLst>
          </p:cNvPr>
          <p:cNvSpPr>
            <a:spLocks noGrp="1"/>
          </p:cNvSpPr>
          <p:nvPr>
            <p:ph type="dt" sz="half" idx="10"/>
          </p:nvPr>
        </p:nvSpPr>
        <p:spPr/>
        <p:txBody>
          <a:bodyPr/>
          <a:lstStyle/>
          <a:p>
            <a:fld id="{909CA00E-8511-4F88-A8FF-634C577C7829}" type="datetimeFigureOut">
              <a:rPr lang="en-US" smtClean="0"/>
              <a:t>1/19/2023</a:t>
            </a:fld>
            <a:endParaRPr lang="en-US"/>
          </a:p>
        </p:txBody>
      </p:sp>
      <p:sp>
        <p:nvSpPr>
          <p:cNvPr id="6" name="Footer Placeholder 5">
            <a:extLst>
              <a:ext uri="{FF2B5EF4-FFF2-40B4-BE49-F238E27FC236}">
                <a16:creationId xmlns:a16="http://schemas.microsoft.com/office/drawing/2014/main" id="{20933736-315B-48BD-8367-BC9A77A02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8EBC3-1A39-4344-87FB-D8F9A07DF769}"/>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730366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91F6-D566-4BDF-8E47-543F92B5D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33B011-7324-42C8-A41F-F89127FAF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68F824-165C-42A7-B741-E85F0EEDB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DE36F-6071-47F8-85B0-66E371022D57}"/>
              </a:ext>
            </a:extLst>
          </p:cNvPr>
          <p:cNvSpPr>
            <a:spLocks noGrp="1"/>
          </p:cNvSpPr>
          <p:nvPr>
            <p:ph type="dt" sz="half" idx="10"/>
          </p:nvPr>
        </p:nvSpPr>
        <p:spPr/>
        <p:txBody>
          <a:bodyPr/>
          <a:lstStyle/>
          <a:p>
            <a:fld id="{909CA00E-8511-4F88-A8FF-634C577C7829}" type="datetimeFigureOut">
              <a:rPr lang="en-US" smtClean="0"/>
              <a:t>1/19/2023</a:t>
            </a:fld>
            <a:endParaRPr lang="en-US"/>
          </a:p>
        </p:txBody>
      </p:sp>
      <p:sp>
        <p:nvSpPr>
          <p:cNvPr id="6" name="Footer Placeholder 5">
            <a:extLst>
              <a:ext uri="{FF2B5EF4-FFF2-40B4-BE49-F238E27FC236}">
                <a16:creationId xmlns:a16="http://schemas.microsoft.com/office/drawing/2014/main" id="{0E2D5EE2-5319-46EB-82E8-55D04CC7F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9D1C3-7042-4FD8-945A-4565E4847CC2}"/>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811632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D8E8-FE3E-45CA-8774-441779CF11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A71687-D3DF-4BD8-9450-FCBE128F8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6C4CA-29E7-4115-A38E-21A9056FC687}"/>
              </a:ext>
            </a:extLst>
          </p:cNvPr>
          <p:cNvSpPr>
            <a:spLocks noGrp="1"/>
          </p:cNvSpPr>
          <p:nvPr>
            <p:ph type="dt" sz="half" idx="10"/>
          </p:nvPr>
        </p:nvSpPr>
        <p:spPr/>
        <p:txBody>
          <a:bodyPr/>
          <a:lstStyle/>
          <a:p>
            <a:fld id="{909CA00E-8511-4F88-A8FF-634C577C7829}" type="datetimeFigureOut">
              <a:rPr lang="en-US" smtClean="0"/>
              <a:t>1/19/2023</a:t>
            </a:fld>
            <a:endParaRPr lang="en-US"/>
          </a:p>
        </p:txBody>
      </p:sp>
      <p:sp>
        <p:nvSpPr>
          <p:cNvPr id="5" name="Footer Placeholder 4">
            <a:extLst>
              <a:ext uri="{FF2B5EF4-FFF2-40B4-BE49-F238E27FC236}">
                <a16:creationId xmlns:a16="http://schemas.microsoft.com/office/drawing/2014/main" id="{BF2EFBF0-C4D7-4ACE-BA5B-2144DAACC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44496-13E3-4907-A6A8-C220C921603C}"/>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845672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1DDB9-E55F-42C0-8C29-37FBD7F35D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1AE5B-392F-4808-A51C-F1315DEA85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C39DF-DC65-4AE4-8CF1-5DCE2D8BFEF5}"/>
              </a:ext>
            </a:extLst>
          </p:cNvPr>
          <p:cNvSpPr>
            <a:spLocks noGrp="1"/>
          </p:cNvSpPr>
          <p:nvPr>
            <p:ph type="dt" sz="half" idx="10"/>
          </p:nvPr>
        </p:nvSpPr>
        <p:spPr/>
        <p:txBody>
          <a:bodyPr/>
          <a:lstStyle/>
          <a:p>
            <a:fld id="{909CA00E-8511-4F88-A8FF-634C577C7829}" type="datetimeFigureOut">
              <a:rPr lang="en-US" smtClean="0"/>
              <a:t>1/19/2023</a:t>
            </a:fld>
            <a:endParaRPr lang="en-US"/>
          </a:p>
        </p:txBody>
      </p:sp>
      <p:sp>
        <p:nvSpPr>
          <p:cNvPr id="5" name="Footer Placeholder 4">
            <a:extLst>
              <a:ext uri="{FF2B5EF4-FFF2-40B4-BE49-F238E27FC236}">
                <a16:creationId xmlns:a16="http://schemas.microsoft.com/office/drawing/2014/main" id="{EB8F80AF-380C-4639-8FBD-214C2450B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B5764-7CFA-4BD8-83CE-83FE39777520}"/>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3315639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b" anchorCtr="0"/>
          <a:lstStyle/>
          <a:p>
            <a:pPr algn="ctr"/>
            <a:endParaRPr lang="en-US" sz="1800"/>
          </a:p>
        </p:txBody>
      </p:sp>
      <p:sp>
        <p:nvSpPr>
          <p:cNvPr id="4" name="Title 3"/>
          <p:cNvSpPr>
            <a:spLocks noGrp="1"/>
          </p:cNvSpPr>
          <p:nvPr>
            <p:ph type="title"/>
          </p:nvPr>
        </p:nvSpPr>
        <p:spPr>
          <a:xfrm>
            <a:off x="539496" y="275701"/>
            <a:ext cx="10931015" cy="640080"/>
          </a:xfrm>
        </p:spPr>
        <p:txBody>
          <a:bodyPr anchor="b" anchorCtr="0">
            <a:normAutofit/>
          </a:bodyPr>
          <a:lstStyle>
            <a:lvl1pPr>
              <a:defRPr sz="3200" b="0">
                <a:solidFill>
                  <a:srgbClr val="578FFF"/>
                </a:solidFill>
                <a:latin typeface="Comic Sans MS" panose="030F0702030302020204" pitchFamily="66" charset="0"/>
              </a:defRPr>
            </a:lvl1pPr>
          </a:lstStyle>
          <a:p>
            <a:r>
              <a:rPr lang="en-US"/>
              <a:t>Click to edit Master title style</a:t>
            </a:r>
          </a:p>
        </p:txBody>
      </p:sp>
      <p:sp>
        <p:nvSpPr>
          <p:cNvPr id="3" name="Content Placeholder 2"/>
          <p:cNvSpPr>
            <a:spLocks noGrp="1"/>
          </p:cNvSpPr>
          <p:nvPr>
            <p:ph sz="quarter" idx="10"/>
          </p:nvPr>
        </p:nvSpPr>
        <p:spPr>
          <a:xfrm>
            <a:off x="539496" y="1222593"/>
            <a:ext cx="11048070" cy="4873102"/>
          </a:xfrm>
        </p:spPr>
        <p:txBody>
          <a:bodyPr vert="horz" lIns="91440" tIns="45720" rIns="91440" bIns="45720" rtlCol="0">
            <a:normAutofit/>
          </a:bodyPr>
          <a:lstStyle>
            <a:lvl1pPr>
              <a:defRPr lang="en-US" sz="2400" smtClean="0">
                <a:solidFill>
                  <a:schemeClr val="tx1"/>
                </a:solidFill>
                <a:latin typeface="Comic Sans MS" panose="030F0702030302020204" pitchFamily="66" charset="0"/>
              </a:defRPr>
            </a:lvl1pPr>
            <a:lvl2pPr>
              <a:defRPr lang="en-US" sz="2400" smtClean="0">
                <a:solidFill>
                  <a:schemeClr val="tx1"/>
                </a:solidFill>
                <a:latin typeface="Comic Sans MS" panose="030F0702030302020204" pitchFamily="66" charset="0"/>
              </a:defRPr>
            </a:lvl2pPr>
            <a:lvl3pPr>
              <a:defRPr lang="en-US" sz="2400" smtClean="0">
                <a:solidFill>
                  <a:schemeClr val="tx1"/>
                </a:solidFill>
                <a:latin typeface="Comic Sans MS" panose="030F0702030302020204" pitchFamily="66" charset="0"/>
              </a:defRPr>
            </a:lvl3pPr>
            <a:lvl4pPr>
              <a:defRPr lang="en-US" sz="2400" smtClean="0">
                <a:solidFill>
                  <a:schemeClr val="tx1"/>
                </a:solidFill>
                <a:latin typeface="Comic Sans MS" panose="030F0702030302020204" pitchFamily="66" charset="0"/>
              </a:defRPr>
            </a:lvl4pPr>
            <a:lvl5pPr>
              <a:defRPr lang="en-US" sz="2400">
                <a:solidFill>
                  <a:schemeClr val="tx1"/>
                </a:solidFill>
                <a:latin typeface="Comic Sans MS" panose="030F0702030302020204" pitchFamily="66" charset="0"/>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1/19/2023</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3755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FC14-7C37-4F0F-8BBE-AFF4B160BD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1CBF6A-C4FB-4E24-AA20-6730B3364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5C1FB-1AAD-422C-AE5A-A18763A5782D}"/>
              </a:ext>
            </a:extLst>
          </p:cNvPr>
          <p:cNvSpPr>
            <a:spLocks noGrp="1"/>
          </p:cNvSpPr>
          <p:nvPr>
            <p:ph type="dt" sz="half" idx="10"/>
          </p:nvPr>
        </p:nvSpPr>
        <p:spPr/>
        <p:txBody>
          <a:bodyPr/>
          <a:lstStyle/>
          <a:p>
            <a:fld id="{909CA00E-8511-4F88-A8FF-634C577C7829}" type="datetimeFigureOut">
              <a:rPr lang="en-US" smtClean="0"/>
              <a:t>1/19/2023</a:t>
            </a:fld>
            <a:endParaRPr lang="en-US"/>
          </a:p>
        </p:txBody>
      </p:sp>
      <p:sp>
        <p:nvSpPr>
          <p:cNvPr id="5" name="Footer Placeholder 4">
            <a:extLst>
              <a:ext uri="{FF2B5EF4-FFF2-40B4-BE49-F238E27FC236}">
                <a16:creationId xmlns:a16="http://schemas.microsoft.com/office/drawing/2014/main" id="{4A1D82E1-7018-4607-995A-791AD4D20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D3879-651A-45A2-898E-4B5EDBE21B0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782021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EBDF-94ED-41B3-90E4-020B220487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CD659-8957-4B53-8D09-398A89F129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63B8B3-7E76-4AFA-8967-2CFD621C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1518F4-2FB4-4E77-8D38-EAFAD2C48FDF}"/>
              </a:ext>
            </a:extLst>
          </p:cNvPr>
          <p:cNvSpPr>
            <a:spLocks noGrp="1"/>
          </p:cNvSpPr>
          <p:nvPr>
            <p:ph type="dt" sz="half" idx="10"/>
          </p:nvPr>
        </p:nvSpPr>
        <p:spPr/>
        <p:txBody>
          <a:bodyPr/>
          <a:lstStyle/>
          <a:p>
            <a:fld id="{909CA00E-8511-4F88-A8FF-634C577C7829}" type="datetimeFigureOut">
              <a:rPr lang="en-US" smtClean="0"/>
              <a:t>1/19/2023</a:t>
            </a:fld>
            <a:endParaRPr lang="en-US"/>
          </a:p>
        </p:txBody>
      </p:sp>
      <p:sp>
        <p:nvSpPr>
          <p:cNvPr id="6" name="Footer Placeholder 5">
            <a:extLst>
              <a:ext uri="{FF2B5EF4-FFF2-40B4-BE49-F238E27FC236}">
                <a16:creationId xmlns:a16="http://schemas.microsoft.com/office/drawing/2014/main" id="{1B907294-F0E4-445F-A889-32C781A3D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9AE4AF-2EA0-4267-A56D-A0C9B57E341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46754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D1C4-B49D-4DE4-9309-8E89BEAC6B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C9C-4398-483B-A6E2-9776D326D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8D35E6-04BB-4C3C-B6DF-A57655BA69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1F519D-7220-49B0-B485-7A0DFDAE60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174C3-F494-4E62-9532-E62E12500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170025-BCBC-41B5-864C-B8C8D6615826}"/>
              </a:ext>
            </a:extLst>
          </p:cNvPr>
          <p:cNvSpPr>
            <a:spLocks noGrp="1"/>
          </p:cNvSpPr>
          <p:nvPr>
            <p:ph type="dt" sz="half" idx="10"/>
          </p:nvPr>
        </p:nvSpPr>
        <p:spPr/>
        <p:txBody>
          <a:bodyPr/>
          <a:lstStyle/>
          <a:p>
            <a:fld id="{909CA00E-8511-4F88-A8FF-634C577C7829}" type="datetimeFigureOut">
              <a:rPr lang="en-US" smtClean="0"/>
              <a:t>1/19/2023</a:t>
            </a:fld>
            <a:endParaRPr lang="en-US"/>
          </a:p>
        </p:txBody>
      </p:sp>
      <p:sp>
        <p:nvSpPr>
          <p:cNvPr id="8" name="Footer Placeholder 7">
            <a:extLst>
              <a:ext uri="{FF2B5EF4-FFF2-40B4-BE49-F238E27FC236}">
                <a16:creationId xmlns:a16="http://schemas.microsoft.com/office/drawing/2014/main" id="{9A525494-A9E0-402C-B573-D47E1ECBB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77017D-49BD-4CDE-A5A8-C827FC12636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421427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9DB8-76F9-4CDB-ACCC-ED321C38A5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3925A1-EA86-47B6-9CD7-648974A3590E}"/>
              </a:ext>
            </a:extLst>
          </p:cNvPr>
          <p:cNvSpPr>
            <a:spLocks noGrp="1"/>
          </p:cNvSpPr>
          <p:nvPr>
            <p:ph type="dt" sz="half" idx="10"/>
          </p:nvPr>
        </p:nvSpPr>
        <p:spPr/>
        <p:txBody>
          <a:bodyPr/>
          <a:lstStyle/>
          <a:p>
            <a:fld id="{909CA00E-8511-4F88-A8FF-634C577C7829}" type="datetimeFigureOut">
              <a:rPr lang="en-US" smtClean="0"/>
              <a:t>1/19/2023</a:t>
            </a:fld>
            <a:endParaRPr lang="en-US"/>
          </a:p>
        </p:txBody>
      </p:sp>
      <p:sp>
        <p:nvSpPr>
          <p:cNvPr id="4" name="Footer Placeholder 3">
            <a:extLst>
              <a:ext uri="{FF2B5EF4-FFF2-40B4-BE49-F238E27FC236}">
                <a16:creationId xmlns:a16="http://schemas.microsoft.com/office/drawing/2014/main" id="{23AF5C2C-A132-4841-9058-5696E56BD4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9111A8-3D9C-4944-86D1-A5A01403CA3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3768555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08B620-70A0-4B72-91A2-E6A57ECEFEE6}"/>
              </a:ext>
            </a:extLst>
          </p:cNvPr>
          <p:cNvSpPr>
            <a:spLocks noGrp="1"/>
          </p:cNvSpPr>
          <p:nvPr>
            <p:ph type="dt" sz="half" idx="10"/>
          </p:nvPr>
        </p:nvSpPr>
        <p:spPr/>
        <p:txBody>
          <a:bodyPr/>
          <a:lstStyle/>
          <a:p>
            <a:fld id="{909CA00E-8511-4F88-A8FF-634C577C7829}" type="datetimeFigureOut">
              <a:rPr lang="en-US" smtClean="0"/>
              <a:t>1/19/2023</a:t>
            </a:fld>
            <a:endParaRPr lang="en-US"/>
          </a:p>
        </p:txBody>
      </p:sp>
      <p:sp>
        <p:nvSpPr>
          <p:cNvPr id="3" name="Footer Placeholder 2">
            <a:extLst>
              <a:ext uri="{FF2B5EF4-FFF2-40B4-BE49-F238E27FC236}">
                <a16:creationId xmlns:a16="http://schemas.microsoft.com/office/drawing/2014/main" id="{77AA6811-4B30-4311-8913-B904E18E91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0333DC-8195-4B3E-A454-43202D7E9F2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231416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49B8-C79B-4412-A11D-C8AF0099B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A1241-9BE4-4638-84BD-7621CC2F4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46BB2E-EDA8-4002-A7C4-76704180E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4E1D4-F92A-46C7-839C-59F68D2FC4FC}"/>
              </a:ext>
            </a:extLst>
          </p:cNvPr>
          <p:cNvSpPr>
            <a:spLocks noGrp="1"/>
          </p:cNvSpPr>
          <p:nvPr>
            <p:ph type="dt" sz="half" idx="10"/>
          </p:nvPr>
        </p:nvSpPr>
        <p:spPr/>
        <p:txBody>
          <a:bodyPr/>
          <a:lstStyle/>
          <a:p>
            <a:fld id="{909CA00E-8511-4F88-A8FF-634C577C7829}" type="datetimeFigureOut">
              <a:rPr lang="en-US" smtClean="0"/>
              <a:t>1/19/2023</a:t>
            </a:fld>
            <a:endParaRPr lang="en-US"/>
          </a:p>
        </p:txBody>
      </p:sp>
      <p:sp>
        <p:nvSpPr>
          <p:cNvPr id="6" name="Footer Placeholder 5">
            <a:extLst>
              <a:ext uri="{FF2B5EF4-FFF2-40B4-BE49-F238E27FC236}">
                <a16:creationId xmlns:a16="http://schemas.microsoft.com/office/drawing/2014/main" id="{20933736-315B-48BD-8367-BC9A77A02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8EBC3-1A39-4344-87FB-D8F9A07DF769}"/>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06890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91F6-D566-4BDF-8E47-543F92B5D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33B011-7324-42C8-A41F-F89127FAF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68F824-165C-42A7-B741-E85F0EEDB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DE36F-6071-47F8-85B0-66E371022D57}"/>
              </a:ext>
            </a:extLst>
          </p:cNvPr>
          <p:cNvSpPr>
            <a:spLocks noGrp="1"/>
          </p:cNvSpPr>
          <p:nvPr>
            <p:ph type="dt" sz="half" idx="10"/>
          </p:nvPr>
        </p:nvSpPr>
        <p:spPr/>
        <p:txBody>
          <a:bodyPr/>
          <a:lstStyle/>
          <a:p>
            <a:fld id="{909CA00E-8511-4F88-A8FF-634C577C7829}" type="datetimeFigureOut">
              <a:rPr lang="en-US" smtClean="0"/>
              <a:t>1/19/2023</a:t>
            </a:fld>
            <a:endParaRPr lang="en-US"/>
          </a:p>
        </p:txBody>
      </p:sp>
      <p:sp>
        <p:nvSpPr>
          <p:cNvPr id="6" name="Footer Placeholder 5">
            <a:extLst>
              <a:ext uri="{FF2B5EF4-FFF2-40B4-BE49-F238E27FC236}">
                <a16:creationId xmlns:a16="http://schemas.microsoft.com/office/drawing/2014/main" id="{0E2D5EE2-5319-46EB-82E8-55D04CC7F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9D1C3-7042-4FD8-945A-4565E4847CC2}"/>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403391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1FA3DE-57C2-4D76-A636-1E8F193468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659C5A-B0A9-4967-A3C6-515AB8ED8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4F479-49CE-4584-9DF3-3F25F4FB2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CA00E-8511-4F88-A8FF-634C577C7829}" type="datetimeFigureOut">
              <a:rPr lang="en-US" smtClean="0"/>
              <a:t>1/19/2023</a:t>
            </a:fld>
            <a:endParaRPr lang="en-US"/>
          </a:p>
        </p:txBody>
      </p:sp>
      <p:sp>
        <p:nvSpPr>
          <p:cNvPr id="5" name="Footer Placeholder 4">
            <a:extLst>
              <a:ext uri="{FF2B5EF4-FFF2-40B4-BE49-F238E27FC236}">
                <a16:creationId xmlns:a16="http://schemas.microsoft.com/office/drawing/2014/main" id="{03275477-75B1-4662-824B-D757A452A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0F4D55-898D-41C8-8EBD-6774C4714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C1169-579C-4B8D-835D-13A6F2658E09}" type="slidenum">
              <a:rPr lang="en-US" smtClean="0"/>
              <a:t>‹#›</a:t>
            </a:fld>
            <a:endParaRPr lang="en-US"/>
          </a:p>
        </p:txBody>
      </p:sp>
    </p:spTree>
    <p:extLst>
      <p:ext uri="{BB962C8B-B14F-4D97-AF65-F5344CB8AC3E}">
        <p14:creationId xmlns:p14="http://schemas.microsoft.com/office/powerpoint/2010/main" val="368236562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1FA3DE-57C2-4D76-A636-1E8F193468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659C5A-B0A9-4967-A3C6-515AB8ED8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4F479-49CE-4584-9DF3-3F25F4FB2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CA00E-8511-4F88-A8FF-634C577C7829}" type="datetimeFigureOut">
              <a:rPr lang="en-US" smtClean="0"/>
              <a:t>1/19/2023</a:t>
            </a:fld>
            <a:endParaRPr lang="en-US"/>
          </a:p>
        </p:txBody>
      </p:sp>
      <p:sp>
        <p:nvSpPr>
          <p:cNvPr id="5" name="Footer Placeholder 4">
            <a:extLst>
              <a:ext uri="{FF2B5EF4-FFF2-40B4-BE49-F238E27FC236}">
                <a16:creationId xmlns:a16="http://schemas.microsoft.com/office/drawing/2014/main" id="{03275477-75B1-4662-824B-D757A452A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0F4D55-898D-41C8-8EBD-6774C4714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C1169-579C-4B8D-835D-13A6F2658E09}" type="slidenum">
              <a:rPr lang="en-US" smtClean="0"/>
              <a:t>‹#›</a:t>
            </a:fld>
            <a:endParaRPr lang="en-US"/>
          </a:p>
        </p:txBody>
      </p:sp>
    </p:spTree>
    <p:extLst>
      <p:ext uri="{BB962C8B-B14F-4D97-AF65-F5344CB8AC3E}">
        <p14:creationId xmlns:p14="http://schemas.microsoft.com/office/powerpoint/2010/main" val="133888583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evinsheppard.com/files/teaching/python/notes/python_introduction_2021.pdf" TargetMode="External"/><Relationship Id="rId2" Type="http://schemas.openxmlformats.org/officeDocument/2006/relationships/hyperlink" Target="https://www.datacamp.com/" TargetMode="Externa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hyperlink" Target="https://www.amazon.com/Programming-Computations-Introduction-Simulations-Computational-ebook-dp-B078YGVNSF/dp/B078YGVNSF/ref=mt_other?_encoding=UTF8&amp;me=&amp;qi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xC-c7E5PK0Y" TargetMode="External"/><Relationship Id="rId2" Type="http://schemas.openxmlformats.org/officeDocument/2006/relationships/hyperlink" Target="https://www.youtube.com/watch?v=XW0YptcgZSk" TargetMode="Externa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resource.com/sql-exercises/"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hyperlink" Target="https://www.khanacademy.org/math/linear-algebra" TargetMode="Externa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colab.research.google.com/notebooks/intro.ipynb#scrollTo=UdRyKR44dcNI" TargetMode="External"/><Relationship Id="rId2" Type="http://schemas.openxmlformats.org/officeDocument/2006/relationships/hyperlink" Target="https://www.anaconda.com/" TargetMode="Externa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hyperlink" Target="https://www.datacamp.com/community/data-science-cheatsheets"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324D-F930-44E6-ABB9-A058B845F75E}"/>
              </a:ext>
            </a:extLst>
          </p:cNvPr>
          <p:cNvSpPr>
            <a:spLocks noGrp="1"/>
          </p:cNvSpPr>
          <p:nvPr>
            <p:ph type="title"/>
          </p:nvPr>
        </p:nvSpPr>
        <p:spPr/>
        <p:txBody>
          <a:bodyPr/>
          <a:lstStyle/>
          <a:p>
            <a:r>
              <a:rPr lang="en-US">
                <a:solidFill>
                  <a:srgbClr val="0052F6"/>
                </a:solidFill>
              </a:rPr>
              <a:t>CIS 4526 Foundations of Machine Learning</a:t>
            </a:r>
          </a:p>
        </p:txBody>
      </p:sp>
      <p:sp>
        <p:nvSpPr>
          <p:cNvPr id="3" name="TextBox 2">
            <a:extLst>
              <a:ext uri="{FF2B5EF4-FFF2-40B4-BE49-F238E27FC236}">
                <a16:creationId xmlns:a16="http://schemas.microsoft.com/office/drawing/2014/main" id="{02F87C00-6AC0-887D-AEA9-243D779A4B7F}"/>
              </a:ext>
            </a:extLst>
          </p:cNvPr>
          <p:cNvSpPr txBox="1"/>
          <p:nvPr/>
        </p:nvSpPr>
        <p:spPr>
          <a:xfrm>
            <a:off x="2619038" y="2398486"/>
            <a:ext cx="6321287"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prstClr val="black"/>
                </a:solidFill>
                <a:effectLst/>
                <a:uLnTx/>
                <a:uFillTx/>
                <a:latin typeface="Comic Sans MS" panose="030F0702030302020204" pitchFamily="66" charset="0"/>
              </a:rPr>
              <a:t>Chapter 2</a:t>
            </a:r>
          </a:p>
        </p:txBody>
      </p:sp>
      <p:sp>
        <p:nvSpPr>
          <p:cNvPr id="4" name="TextBox 3">
            <a:extLst>
              <a:ext uri="{FF2B5EF4-FFF2-40B4-BE49-F238E27FC236}">
                <a16:creationId xmlns:a16="http://schemas.microsoft.com/office/drawing/2014/main" id="{905FC1C9-83F1-2CBD-6B8A-2FE474DBEA7A}"/>
              </a:ext>
            </a:extLst>
          </p:cNvPr>
          <p:cNvSpPr txBox="1"/>
          <p:nvPr/>
        </p:nvSpPr>
        <p:spPr>
          <a:xfrm>
            <a:off x="1689652" y="3751629"/>
            <a:ext cx="8812696"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prstClr val="black"/>
                </a:solidFill>
                <a:effectLst/>
                <a:uLnTx/>
                <a:uFillTx/>
                <a:latin typeface="Comic Sans MS" panose="030F0702030302020204" pitchFamily="66" charset="0"/>
              </a:rPr>
              <a:t>Python as a ML Platform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prstClr val="black"/>
                </a:solidFill>
                <a:effectLst/>
                <a:uLnTx/>
                <a:uFillTx/>
                <a:latin typeface="Comic Sans MS" panose="030F0702030302020204" pitchFamily="66" charset="0"/>
              </a:rPr>
              <a:t>and other pre-requisites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537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70B3-7EF0-B05A-751E-D6C4FD9AA611}"/>
              </a:ext>
            </a:extLst>
          </p:cNvPr>
          <p:cNvSpPr>
            <a:spLocks noGrp="1"/>
          </p:cNvSpPr>
          <p:nvPr>
            <p:ph type="title"/>
          </p:nvPr>
        </p:nvSpPr>
        <p:spPr/>
        <p:txBody>
          <a:bodyPr/>
          <a:lstStyle/>
          <a:p>
            <a:r>
              <a:rPr lang="en-US" err="1">
                <a:solidFill>
                  <a:srgbClr val="0052F6"/>
                </a:solidFill>
                <a:latin typeface="Comic Sans MS" panose="030F0702030302020204" pitchFamily="66" charset="0"/>
              </a:rPr>
              <a:t>CheatSheets</a:t>
            </a:r>
            <a:r>
              <a:rPr lang="en-US">
                <a:solidFill>
                  <a:srgbClr val="0052F6"/>
                </a:solidFill>
                <a:latin typeface="Comic Sans MS" panose="030F0702030302020204" pitchFamily="66" charset="0"/>
              </a:rPr>
              <a:t> everywhere!</a:t>
            </a:r>
            <a:endParaRPr lang="en-US"/>
          </a:p>
        </p:txBody>
      </p:sp>
      <p:pic>
        <p:nvPicPr>
          <p:cNvPr id="8" name="Picture 7">
            <a:extLst>
              <a:ext uri="{FF2B5EF4-FFF2-40B4-BE49-F238E27FC236}">
                <a16:creationId xmlns:a16="http://schemas.microsoft.com/office/drawing/2014/main" id="{03CD2E00-CA66-02BD-3DF4-440D4EA78CDF}"/>
              </a:ext>
            </a:extLst>
          </p:cNvPr>
          <p:cNvPicPr>
            <a:picLocks noChangeAspect="1"/>
          </p:cNvPicPr>
          <p:nvPr/>
        </p:nvPicPr>
        <p:blipFill>
          <a:blip r:embed="rId2"/>
          <a:stretch>
            <a:fillRect/>
          </a:stretch>
        </p:blipFill>
        <p:spPr>
          <a:xfrm>
            <a:off x="1153129" y="1394268"/>
            <a:ext cx="8943908" cy="4779676"/>
          </a:xfrm>
          <a:prstGeom prst="rect">
            <a:avLst/>
          </a:prstGeom>
        </p:spPr>
      </p:pic>
    </p:spTree>
    <p:extLst>
      <p:ext uri="{BB962C8B-B14F-4D97-AF65-F5344CB8AC3E}">
        <p14:creationId xmlns:p14="http://schemas.microsoft.com/office/powerpoint/2010/main" val="3777588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EEA8-8858-BA80-F51B-605FD498BE98}"/>
              </a:ext>
            </a:extLst>
          </p:cNvPr>
          <p:cNvSpPr>
            <a:spLocks noGrp="1"/>
          </p:cNvSpPr>
          <p:nvPr>
            <p:ph type="title"/>
          </p:nvPr>
        </p:nvSpPr>
        <p:spPr/>
        <p:txBody>
          <a:bodyPr/>
          <a:lstStyle/>
          <a:p>
            <a:r>
              <a:rPr lang="en-US"/>
              <a:t>Many online resources available</a:t>
            </a:r>
          </a:p>
        </p:txBody>
      </p:sp>
      <p:sp>
        <p:nvSpPr>
          <p:cNvPr id="3" name="Content Placeholder 2">
            <a:extLst>
              <a:ext uri="{FF2B5EF4-FFF2-40B4-BE49-F238E27FC236}">
                <a16:creationId xmlns:a16="http://schemas.microsoft.com/office/drawing/2014/main" id="{E4FEE80B-76F4-9A1A-E1F3-FD5590E80AD0}"/>
              </a:ext>
            </a:extLst>
          </p:cNvPr>
          <p:cNvSpPr>
            <a:spLocks noGrp="1"/>
          </p:cNvSpPr>
          <p:nvPr>
            <p:ph sz="quarter" idx="10"/>
          </p:nvPr>
        </p:nvSpPr>
        <p:spPr>
          <a:xfrm>
            <a:off x="692098" y="1376754"/>
            <a:ext cx="10625809" cy="3544162"/>
          </a:xfrm>
        </p:spPr>
        <p:txBody>
          <a:bodyPr>
            <a:noAutofit/>
          </a:bodyPr>
          <a:lstStyle/>
          <a:p>
            <a:r>
              <a:rPr kumimoji="0" lang="en-US" sz="2000" b="0" i="0" u="none" strike="noStrike" kern="1200" cap="none" spc="0" normalizeH="0" baseline="0" noProof="0">
                <a:ln>
                  <a:noFill/>
                </a:ln>
                <a:solidFill>
                  <a:prstClr val="black"/>
                </a:solidFill>
                <a:effectLst/>
                <a:uLnTx/>
                <a:uFillTx/>
              </a:rPr>
              <a:t>Free Python course on </a:t>
            </a:r>
            <a:r>
              <a:rPr kumimoji="0" lang="en-US" sz="2000" b="0" i="0" u="none" strike="noStrike" kern="1200" cap="none" spc="0" normalizeH="0" baseline="0" noProof="0">
                <a:ln>
                  <a:noFill/>
                </a:ln>
                <a:solidFill>
                  <a:prstClr val="black"/>
                </a:solidFill>
                <a:effectLst/>
                <a:uLnTx/>
                <a:uFillTx/>
                <a:hlinkClick r:id="rId2"/>
              </a:rPr>
              <a:t>https://www.datacamp.com/</a:t>
            </a:r>
            <a:endParaRPr kumimoji="0" lang="en-US" sz="2000" b="0" i="0" u="none" strike="noStrike" kern="1200" cap="none" spc="0" normalizeH="0" baseline="0" noProof="0">
              <a:ln>
                <a:noFill/>
              </a:ln>
              <a:solidFill>
                <a:prstClr val="black"/>
              </a:solidFill>
              <a:effectLst/>
              <a:uLnTx/>
              <a:uFillTx/>
            </a:endParaRPr>
          </a:p>
          <a:p>
            <a:endParaRPr kumimoji="0" lang="en-US" sz="2000" b="0" i="0" u="none" strike="noStrike" kern="1200" cap="none" spc="0" normalizeH="0" baseline="0" noProof="0">
              <a:ln>
                <a:noFill/>
              </a:ln>
              <a:solidFill>
                <a:prstClr val="black"/>
              </a:solidFill>
              <a:effectLst/>
              <a:uLnTx/>
              <a:uFillTx/>
            </a:endParaRPr>
          </a:p>
          <a:p>
            <a:r>
              <a:rPr kumimoji="0" lang="en-US" sz="2000" b="0" i="0" u="none" strike="noStrike" kern="1200" cap="none" spc="0" normalizeH="0" baseline="0" noProof="0">
                <a:ln>
                  <a:noFill/>
                </a:ln>
                <a:solidFill>
                  <a:prstClr val="black"/>
                </a:solidFill>
                <a:effectLst/>
                <a:uLnTx/>
                <a:uFillTx/>
              </a:rPr>
              <a:t>Nice introduction to python with statistics </a:t>
            </a:r>
            <a:r>
              <a:rPr kumimoji="0" lang="en-US" sz="2000" b="0" i="0" u="none" strike="noStrike" kern="1200" cap="none" spc="0" normalizeH="0" baseline="0" noProof="0">
                <a:ln>
                  <a:noFill/>
                </a:ln>
                <a:solidFill>
                  <a:prstClr val="black"/>
                </a:solidFill>
                <a:effectLst/>
                <a:uLnTx/>
                <a:uFillTx/>
                <a:hlinkClick r:id="rId3"/>
              </a:rPr>
              <a:t>https://www.kevinsheppard.com/files/teaching/python/notes/python_introduction_2021.pdf</a:t>
            </a:r>
            <a:endParaRPr kumimoji="0" lang="en-US" sz="2000" b="0" i="0" u="none" strike="noStrike" kern="1200" cap="none" spc="0" normalizeH="0" baseline="0" noProof="0">
              <a:ln>
                <a:noFill/>
              </a:ln>
              <a:solidFill>
                <a:prstClr val="black"/>
              </a:solidFill>
              <a:effectLst/>
              <a:uLnTx/>
              <a:uFillTx/>
            </a:endParaRPr>
          </a:p>
          <a:p>
            <a:endParaRPr kumimoji="0" lang="en-US" sz="2000" b="0" i="0" u="none" strike="noStrike" kern="1200" cap="none" spc="0" normalizeH="0" baseline="0" noProof="0">
              <a:ln>
                <a:noFill/>
              </a:ln>
              <a:solidFill>
                <a:prstClr val="black"/>
              </a:solidFill>
              <a:effectLst/>
              <a:uLnTx/>
              <a:uFillTx/>
              <a:latin typeface="Calibri" panose="020F0502020204030204"/>
            </a:endParaRPr>
          </a:p>
          <a:p>
            <a:r>
              <a:rPr kumimoji="0" lang="en-US" sz="2000" b="0" i="0" u="none" strike="noStrike" kern="1200" cap="none" spc="0" normalizeH="0" baseline="0" noProof="0">
                <a:ln>
                  <a:noFill/>
                </a:ln>
                <a:solidFill>
                  <a:prstClr val="black"/>
                </a:solidFill>
                <a:effectLst/>
                <a:uLnTx/>
                <a:uFillTx/>
              </a:rPr>
              <a:t>Free book specifically for numerical computation</a:t>
            </a:r>
          </a:p>
          <a:p>
            <a:pPr marL="0" indent="0">
              <a:buNone/>
            </a:pPr>
            <a:r>
              <a:rPr lang="en-US" sz="2000">
                <a:solidFill>
                  <a:prstClr val="black"/>
                </a:solidFill>
              </a:rPr>
              <a:t>   on </a:t>
            </a:r>
            <a:r>
              <a:rPr kumimoji="0" lang="en-US" sz="2000" b="0" i="0" u="none" strike="noStrike" kern="1200" cap="none" spc="0" normalizeH="0" baseline="0" noProof="0">
                <a:ln>
                  <a:noFill/>
                </a:ln>
                <a:solidFill>
                  <a:prstClr val="black"/>
                </a:solidFill>
                <a:effectLst/>
                <a:uLnTx/>
                <a:uFillTx/>
              </a:rPr>
              <a:t>Amazon</a:t>
            </a:r>
            <a:r>
              <a:rPr lang="en-US" sz="2000">
                <a:solidFill>
                  <a:prstClr val="black"/>
                </a:solidFill>
                <a:latin typeface="Calibri" panose="020F0502020204030204"/>
              </a:rPr>
              <a:t> </a:t>
            </a:r>
            <a:r>
              <a:rPr lang="en-US" sz="2000">
                <a:hlinkClick r:id="rId4"/>
              </a:rPr>
              <a:t>Numerical Simulation in Python</a:t>
            </a:r>
            <a:endParaRPr lang="en-US" sz="2000"/>
          </a:p>
        </p:txBody>
      </p:sp>
      <p:sp>
        <p:nvSpPr>
          <p:cNvPr id="5" name="TextBox 4">
            <a:extLst>
              <a:ext uri="{FF2B5EF4-FFF2-40B4-BE49-F238E27FC236}">
                <a16:creationId xmlns:a16="http://schemas.microsoft.com/office/drawing/2014/main" id="{B08D7789-53D3-4026-9FFB-9B97E6EB6464}"/>
              </a:ext>
            </a:extLst>
          </p:cNvPr>
          <p:cNvSpPr txBox="1"/>
          <p:nvPr/>
        </p:nvSpPr>
        <p:spPr>
          <a:xfrm>
            <a:off x="539496" y="4742582"/>
            <a:ext cx="5904497" cy="738664"/>
          </a:xfrm>
          <a:prstGeom prst="rect">
            <a:avLst/>
          </a:prstGeom>
          <a:noFill/>
        </p:spPr>
        <p:txBody>
          <a:bodyPr wrap="square">
            <a:spAutoFit/>
          </a:bodyPr>
          <a:lstStyle/>
          <a:p>
            <a:pPr marL="0" indent="0">
              <a:buNone/>
            </a:pPr>
            <a:endParaRPr lang="en-US"/>
          </a:p>
          <a:p>
            <a:pPr marL="0" indent="0">
              <a:buNone/>
            </a:pPr>
            <a:r>
              <a:rPr lang="en-US" sz="2400">
                <a:latin typeface="Comic Sans MS" panose="030F0702030302020204" pitchFamily="66" charset="0"/>
              </a:rPr>
              <a:t>Goal is Learn Python as fast as possible</a:t>
            </a:r>
          </a:p>
        </p:txBody>
      </p:sp>
      <p:pic>
        <p:nvPicPr>
          <p:cNvPr id="6" name="Picture 5">
            <a:extLst>
              <a:ext uri="{FF2B5EF4-FFF2-40B4-BE49-F238E27FC236}">
                <a16:creationId xmlns:a16="http://schemas.microsoft.com/office/drawing/2014/main" id="{096A5BE2-B62F-2016-CF9F-737F3130AB38}"/>
              </a:ext>
            </a:extLst>
          </p:cNvPr>
          <p:cNvPicPr>
            <a:picLocks noChangeAspect="1"/>
          </p:cNvPicPr>
          <p:nvPr/>
        </p:nvPicPr>
        <p:blipFill>
          <a:blip r:embed="rId5"/>
          <a:stretch>
            <a:fillRect/>
          </a:stretch>
        </p:blipFill>
        <p:spPr>
          <a:xfrm>
            <a:off x="7031780" y="3611839"/>
            <a:ext cx="4874674" cy="2958429"/>
          </a:xfrm>
          <a:prstGeom prst="rect">
            <a:avLst/>
          </a:prstGeom>
        </p:spPr>
      </p:pic>
    </p:spTree>
    <p:extLst>
      <p:ext uri="{BB962C8B-B14F-4D97-AF65-F5344CB8AC3E}">
        <p14:creationId xmlns:p14="http://schemas.microsoft.com/office/powerpoint/2010/main" val="66593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F7340-770A-5511-BECE-29948BCA9A59}"/>
              </a:ext>
            </a:extLst>
          </p:cNvPr>
          <p:cNvSpPr>
            <a:spLocks noGrp="1"/>
          </p:cNvSpPr>
          <p:nvPr>
            <p:ph type="title"/>
          </p:nvPr>
        </p:nvSpPr>
        <p:spPr/>
        <p:txBody>
          <a:bodyPr/>
          <a:lstStyle/>
          <a:p>
            <a:r>
              <a:rPr lang="en-US"/>
              <a:t>Self Checklist on Python as a general programming language</a:t>
            </a:r>
          </a:p>
        </p:txBody>
      </p:sp>
      <p:sp>
        <p:nvSpPr>
          <p:cNvPr id="4" name="Rectangle 3">
            <a:extLst>
              <a:ext uri="{FF2B5EF4-FFF2-40B4-BE49-F238E27FC236}">
                <a16:creationId xmlns:a16="http://schemas.microsoft.com/office/drawing/2014/main" id="{8DA301B1-8DB0-1735-B605-5A47BFB6BDDF}"/>
              </a:ext>
            </a:extLst>
          </p:cNvPr>
          <p:cNvSpPr/>
          <p:nvPr/>
        </p:nvSpPr>
        <p:spPr>
          <a:xfrm>
            <a:off x="713069" y="1339949"/>
            <a:ext cx="10931014" cy="5072883"/>
          </a:xfrm>
          <a:prstGeom prst="rect">
            <a:avLst/>
          </a:prstGeom>
        </p:spPr>
        <p:txBody>
          <a:bodyPr vert="horz" lIns="91440" tIns="45720" rIns="91440" bIns="45720" rtlCol="0">
            <a:normAutofit fontScale="92500" lnSpcReduction="10000"/>
          </a:bodyPr>
          <a:lstStyle/>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a:ln>
                  <a:noFill/>
                </a:ln>
                <a:effectLst/>
                <a:uLnTx/>
                <a:uFillTx/>
                <a:latin typeface="Comic Sans MS" panose="030F0702030302020204" pitchFamily="66" charset="0"/>
              </a:rPr>
              <a:t>Familiar with the various built-in data type, include enumerated types know how to parse a date string into a date object</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kern="1200" cap="none" spc="0" normalizeH="0" baseline="0" noProof="0">
              <a:ln>
                <a:noFill/>
              </a:ln>
              <a:effectLst/>
              <a:uLnTx/>
              <a:uFillTx/>
              <a:latin typeface="Comic Sans MS" panose="030F0702030302020204" pitchFamily="66" charset="0"/>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a:ln>
                  <a:noFill/>
                </a:ln>
                <a:effectLst/>
                <a:uLnTx/>
                <a:uFillTx/>
                <a:latin typeface="Comic Sans MS" panose="030F0702030302020204" pitchFamily="66" charset="0"/>
              </a:rPr>
              <a:t>Know what is a list, and how to loop through each element in the list; know list comprehension</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kern="1200" cap="none" spc="0" normalizeH="0" baseline="0" noProof="0">
              <a:ln>
                <a:noFill/>
              </a:ln>
              <a:effectLst/>
              <a:uLnTx/>
              <a:uFillTx/>
              <a:latin typeface="Comic Sans MS" panose="030F0702030302020204" pitchFamily="66" charset="0"/>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a:ln>
                  <a:noFill/>
                </a:ln>
                <a:effectLst/>
                <a:uLnTx/>
                <a:uFillTx/>
                <a:latin typeface="Comic Sans MS" panose="030F0702030302020204" pitchFamily="66" charset="0"/>
              </a:rPr>
              <a:t>How to do objected-oriented programming in Python</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kern="1200" cap="none" spc="0" normalizeH="0" baseline="0" noProof="0">
              <a:ln>
                <a:noFill/>
              </a:ln>
              <a:effectLst/>
              <a:uLnTx/>
              <a:uFillTx/>
              <a:latin typeface="Comic Sans MS" panose="030F0702030302020204" pitchFamily="66" charset="0"/>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a:ln>
                  <a:noFill/>
                </a:ln>
                <a:effectLst/>
                <a:uLnTx/>
                <a:uFillTx/>
                <a:latin typeface="Comic Sans MS" panose="030F0702030302020204" pitchFamily="66" charset="0"/>
              </a:rPr>
              <a:t>Distinguish between class methods versus instance method, various built-in methods</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lang="en-US" sz="2400">
              <a:latin typeface="Comic Sans MS" panose="030F0702030302020204" pitchFamily="66" charset="0"/>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a:ln>
                  <a:noFill/>
                </a:ln>
                <a:effectLst/>
                <a:uLnTx/>
                <a:uFillTx/>
                <a:latin typeface="Comic Sans MS" panose="030F0702030302020204" pitchFamily="66" charset="0"/>
              </a:rPr>
              <a:t>Decorators, Generators, Introspection</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lang="en-US" sz="2400">
              <a:latin typeface="Comic Sans MS" panose="030F0702030302020204" pitchFamily="66" charset="0"/>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a:ln>
                  <a:noFill/>
                </a:ln>
                <a:effectLst/>
                <a:uLnTx/>
                <a:uFillTx/>
                <a:latin typeface="Comic Sans MS" panose="030F0702030302020204" pitchFamily="66" charset="0"/>
              </a:rPr>
              <a:t>etc.</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kern="1200" cap="none" spc="0" normalizeH="0" baseline="0" noProof="0">
              <a:ln>
                <a:noFill/>
              </a:ln>
              <a:effectLst/>
              <a:uLnTx/>
              <a:uFillTx/>
              <a:latin typeface="Comic Sans MS" panose="030F0702030302020204" pitchFamily="66" charset="0"/>
            </a:endParaRPr>
          </a:p>
          <a:p>
            <a:pPr marL="57150" marR="0" lvl="0" algn="l" defTabSz="914400" rtl="0" eaLnBrk="1" fontAlgn="auto" latinLnBrk="0" hangingPunct="1">
              <a:lnSpc>
                <a:spcPct val="90000"/>
              </a:lnSpc>
              <a:spcBef>
                <a:spcPts val="0"/>
              </a:spcBef>
              <a:spcAft>
                <a:spcPts val="600"/>
              </a:spcAft>
              <a:buClrTx/>
              <a:buSzTx/>
              <a:tabLst/>
              <a:defRPr/>
            </a:pPr>
            <a:endParaRPr kumimoji="0" lang="en-US" sz="4200" b="0" i="0" u="none" strike="noStrike" kern="1200" cap="none" spc="0" normalizeH="0" baseline="0" noProof="0">
              <a:ln>
                <a:noFill/>
              </a:ln>
              <a:solidFill>
                <a:prstClr val="black"/>
              </a:solidFill>
              <a:effectLst/>
              <a:uLnTx/>
              <a:uFillTx/>
              <a:latin typeface="Comic Sans MS" panose="030F0702030302020204" pitchFamily="66" charset="0"/>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4200" b="0" i="0" u="none" strike="noStrike" kern="1200" cap="none" spc="0" normalizeH="0" baseline="0" noProof="0">
              <a:ln>
                <a:noFill/>
              </a:ln>
              <a:solidFill>
                <a:prstClr val="black"/>
              </a:solidFill>
              <a:effectLst/>
              <a:uLnTx/>
              <a:uFillTx/>
              <a:latin typeface="Comic Sans MS" panose="030F0702030302020204" pitchFamily="66" charset="0"/>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4200" b="0" i="0" u="none" strike="noStrike" kern="1200" cap="none" spc="0" normalizeH="0" baseline="0" noProof="0">
              <a:ln>
                <a:noFill/>
              </a:ln>
              <a:solidFill>
                <a:prstClr val="black"/>
              </a:solidFill>
              <a:effectLst/>
              <a:uLnTx/>
              <a:uFillTx/>
              <a:latin typeface="Comic Sans MS" panose="030F0702030302020204" pitchFamily="66" charset="0"/>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4200" b="0" i="0" u="none" strike="noStrike" kern="1200" cap="none" spc="0" normalizeH="0" baseline="0" noProof="0">
              <a:ln>
                <a:noFill/>
              </a:ln>
              <a:solidFill>
                <a:prstClr val="black"/>
              </a:solidFill>
              <a:effectLst/>
              <a:uLnTx/>
              <a:uFillTx/>
              <a:latin typeface="Comic Sans MS" panose="030F0702030302020204" pitchFamily="66" charset="0"/>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4200" b="0" i="0" u="none" strike="noStrike" kern="1200" cap="none" spc="0" normalizeH="0" baseline="0" noProof="0">
              <a:ln>
                <a:noFill/>
              </a:ln>
              <a:solidFill>
                <a:prstClr val="black"/>
              </a:solidFill>
              <a:effectLst/>
              <a:uLnTx/>
              <a:uFillTx/>
              <a:latin typeface="Comic Sans MS" panose="030F0702030302020204" pitchFamily="66" charset="0"/>
            </a:endParaRPr>
          </a:p>
          <a:p>
            <a:pPr marL="228600" marR="0" lvl="0" algn="l" defTabSz="914400" rtl="0" eaLnBrk="1" fontAlgn="auto" latinLnBrk="0" hangingPunct="1">
              <a:lnSpc>
                <a:spcPct val="90000"/>
              </a:lnSpc>
              <a:spcBef>
                <a:spcPts val="0"/>
              </a:spcBef>
              <a:spcAft>
                <a:spcPts val="600"/>
              </a:spcAft>
              <a:buClrTx/>
              <a:buSzTx/>
              <a:tabLst/>
              <a:defRPr/>
            </a:pPr>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7670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82B0-832B-0739-48DA-D7C8EB7DADC2}"/>
              </a:ext>
            </a:extLst>
          </p:cNvPr>
          <p:cNvSpPr>
            <a:spLocks noGrp="1"/>
          </p:cNvSpPr>
          <p:nvPr>
            <p:ph type="title"/>
          </p:nvPr>
        </p:nvSpPr>
        <p:spPr/>
        <p:txBody>
          <a:bodyPr/>
          <a:lstStyle/>
          <a:p>
            <a:r>
              <a:rPr lang="en-US">
                <a:solidFill>
                  <a:srgbClr val="0052F6"/>
                </a:solidFill>
              </a:rPr>
              <a:t>Outline</a:t>
            </a:r>
          </a:p>
        </p:txBody>
      </p:sp>
      <p:sp>
        <p:nvSpPr>
          <p:cNvPr id="3" name="Content Placeholder 2">
            <a:extLst>
              <a:ext uri="{FF2B5EF4-FFF2-40B4-BE49-F238E27FC236}">
                <a16:creationId xmlns:a16="http://schemas.microsoft.com/office/drawing/2014/main" id="{1A3BE408-AB31-D17C-4359-42742CA8199F}"/>
              </a:ext>
            </a:extLst>
          </p:cNvPr>
          <p:cNvSpPr>
            <a:spLocks noGrp="1"/>
          </p:cNvSpPr>
          <p:nvPr>
            <p:ph sz="quarter" idx="10"/>
          </p:nvPr>
        </p:nvSpPr>
        <p:spPr>
          <a:xfrm>
            <a:off x="1271636" y="1687667"/>
            <a:ext cx="9891664" cy="4729532"/>
          </a:xfrm>
        </p:spPr>
        <p:txBody>
          <a:bodyPr>
            <a:normAutofit/>
          </a:bodyPr>
          <a:lstStyle/>
          <a:p>
            <a:r>
              <a:rPr lang="en-US" sz="3200">
                <a:solidFill>
                  <a:schemeClr val="bg2">
                    <a:lumMod val="75000"/>
                  </a:schemeClr>
                </a:solidFill>
              </a:rPr>
              <a:t>Python as a ML Platform</a:t>
            </a:r>
          </a:p>
          <a:p>
            <a:pPr lvl="1"/>
            <a:r>
              <a:rPr lang="en-US" sz="3200" err="1">
                <a:solidFill>
                  <a:schemeClr val="bg2">
                    <a:lumMod val="75000"/>
                  </a:schemeClr>
                </a:solidFill>
              </a:rPr>
              <a:t>Jupyter</a:t>
            </a:r>
            <a:r>
              <a:rPr lang="en-US" sz="3200">
                <a:solidFill>
                  <a:schemeClr val="bg2">
                    <a:lumMod val="75000"/>
                  </a:schemeClr>
                </a:solidFill>
              </a:rPr>
              <a:t> notebook</a:t>
            </a:r>
          </a:p>
          <a:p>
            <a:pPr lvl="1"/>
            <a:r>
              <a:rPr lang="en-US" sz="3200">
                <a:solidFill>
                  <a:schemeClr val="bg2">
                    <a:lumMod val="75000"/>
                  </a:schemeClr>
                </a:solidFill>
              </a:rPr>
              <a:t>Python Crash Course</a:t>
            </a:r>
          </a:p>
          <a:p>
            <a:pPr lvl="1"/>
            <a:r>
              <a:rPr lang="en-US" sz="3200"/>
              <a:t>Pandas</a:t>
            </a:r>
          </a:p>
          <a:p>
            <a:r>
              <a:rPr lang="en-US" sz="3200">
                <a:solidFill>
                  <a:schemeClr val="bg2">
                    <a:lumMod val="75000"/>
                  </a:schemeClr>
                </a:solidFill>
              </a:rPr>
              <a:t>Other Prerequisite </a:t>
            </a:r>
          </a:p>
          <a:p>
            <a:pPr lvl="1"/>
            <a:r>
              <a:rPr lang="en-US" sz="3200">
                <a:solidFill>
                  <a:schemeClr val="bg2">
                    <a:lumMod val="75000"/>
                  </a:schemeClr>
                </a:solidFill>
              </a:rPr>
              <a:t>SQL</a:t>
            </a:r>
          </a:p>
          <a:p>
            <a:pPr lvl="1"/>
            <a:r>
              <a:rPr lang="en-US" sz="3200">
                <a:solidFill>
                  <a:schemeClr val="bg2">
                    <a:lumMod val="75000"/>
                  </a:schemeClr>
                </a:solidFill>
              </a:rPr>
              <a:t>Linear Algebra</a:t>
            </a:r>
          </a:p>
          <a:p>
            <a:pPr lvl="1"/>
            <a:r>
              <a:rPr lang="en-US" sz="3200">
                <a:solidFill>
                  <a:schemeClr val="bg2">
                    <a:lumMod val="75000"/>
                  </a:schemeClr>
                </a:solidFill>
              </a:rPr>
              <a:t>Probability and Statistics (next Chapter) </a:t>
            </a:r>
          </a:p>
        </p:txBody>
      </p:sp>
    </p:spTree>
    <p:extLst>
      <p:ext uri="{BB962C8B-B14F-4D97-AF65-F5344CB8AC3E}">
        <p14:creationId xmlns:p14="http://schemas.microsoft.com/office/powerpoint/2010/main" val="3548123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D95E11-2C9D-264B-18FA-D6C4BFF23B63}"/>
              </a:ext>
            </a:extLst>
          </p:cNvPr>
          <p:cNvSpPr>
            <a:spLocks noGrp="1"/>
          </p:cNvSpPr>
          <p:nvPr>
            <p:ph sz="quarter" idx="10"/>
          </p:nvPr>
        </p:nvSpPr>
        <p:spPr>
          <a:xfrm>
            <a:off x="3754077" y="2861434"/>
            <a:ext cx="4463331" cy="812684"/>
          </a:xfrm>
        </p:spPr>
        <p:txBody>
          <a:bodyPr>
            <a:normAutofit fontScale="85000" lnSpcReduction="10000"/>
          </a:bodyPr>
          <a:lstStyle/>
          <a:p>
            <a:pPr marL="0" indent="0">
              <a:buNone/>
            </a:pPr>
            <a:r>
              <a:rPr lang="en-US" sz="4400"/>
              <a:t>Learning By Doing</a:t>
            </a:r>
          </a:p>
        </p:txBody>
      </p:sp>
      <p:sp>
        <p:nvSpPr>
          <p:cNvPr id="2" name="TextBox 1">
            <a:extLst>
              <a:ext uri="{FF2B5EF4-FFF2-40B4-BE49-F238E27FC236}">
                <a16:creationId xmlns:a16="http://schemas.microsoft.com/office/drawing/2014/main" id="{0D97B1FF-548F-0637-F3FE-133F058E68B9}"/>
              </a:ext>
            </a:extLst>
          </p:cNvPr>
          <p:cNvSpPr txBox="1"/>
          <p:nvPr/>
        </p:nvSpPr>
        <p:spPr>
          <a:xfrm>
            <a:off x="2645664" y="4120896"/>
            <a:ext cx="6169152" cy="400110"/>
          </a:xfrm>
          <a:prstGeom prst="rect">
            <a:avLst/>
          </a:prstGeom>
          <a:noFill/>
        </p:spPr>
        <p:txBody>
          <a:bodyPr wrap="square" rtlCol="0">
            <a:spAutoFit/>
          </a:bodyPr>
          <a:lstStyle/>
          <a:p>
            <a:pPr algn="ctr"/>
            <a:r>
              <a:rPr lang="en-US" sz="2000">
                <a:solidFill>
                  <a:srgbClr val="578FFF"/>
                </a:solidFill>
                <a:latin typeface="Comic Sans MS" panose="030F0702030302020204" pitchFamily="66" charset="0"/>
              </a:rPr>
              <a:t>Go to Pandas notebook</a:t>
            </a:r>
          </a:p>
        </p:txBody>
      </p:sp>
    </p:spTree>
    <p:extLst>
      <p:ext uri="{BB962C8B-B14F-4D97-AF65-F5344CB8AC3E}">
        <p14:creationId xmlns:p14="http://schemas.microsoft.com/office/powerpoint/2010/main" val="3375115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82B0-832B-0739-48DA-D7C8EB7DADC2}"/>
              </a:ext>
            </a:extLst>
          </p:cNvPr>
          <p:cNvSpPr>
            <a:spLocks noGrp="1"/>
          </p:cNvSpPr>
          <p:nvPr>
            <p:ph type="title"/>
          </p:nvPr>
        </p:nvSpPr>
        <p:spPr/>
        <p:txBody>
          <a:bodyPr/>
          <a:lstStyle/>
          <a:p>
            <a:r>
              <a:rPr lang="en-US">
                <a:solidFill>
                  <a:srgbClr val="0052F6"/>
                </a:solidFill>
              </a:rPr>
              <a:t>Outline</a:t>
            </a:r>
          </a:p>
        </p:txBody>
      </p:sp>
      <p:sp>
        <p:nvSpPr>
          <p:cNvPr id="3" name="Content Placeholder 2">
            <a:extLst>
              <a:ext uri="{FF2B5EF4-FFF2-40B4-BE49-F238E27FC236}">
                <a16:creationId xmlns:a16="http://schemas.microsoft.com/office/drawing/2014/main" id="{1A3BE408-AB31-D17C-4359-42742CA8199F}"/>
              </a:ext>
            </a:extLst>
          </p:cNvPr>
          <p:cNvSpPr>
            <a:spLocks noGrp="1"/>
          </p:cNvSpPr>
          <p:nvPr>
            <p:ph sz="quarter" idx="10"/>
          </p:nvPr>
        </p:nvSpPr>
        <p:spPr>
          <a:xfrm>
            <a:off x="1271636" y="1687667"/>
            <a:ext cx="9891664" cy="4729532"/>
          </a:xfrm>
        </p:spPr>
        <p:txBody>
          <a:bodyPr>
            <a:normAutofit/>
          </a:bodyPr>
          <a:lstStyle/>
          <a:p>
            <a:r>
              <a:rPr lang="en-US" sz="3200">
                <a:solidFill>
                  <a:schemeClr val="bg2">
                    <a:lumMod val="75000"/>
                  </a:schemeClr>
                </a:solidFill>
              </a:rPr>
              <a:t>Python as a ML Platform</a:t>
            </a:r>
          </a:p>
          <a:p>
            <a:pPr lvl="1"/>
            <a:r>
              <a:rPr lang="en-US" sz="3200" err="1">
                <a:solidFill>
                  <a:schemeClr val="bg2">
                    <a:lumMod val="75000"/>
                  </a:schemeClr>
                </a:solidFill>
              </a:rPr>
              <a:t>Jupyter</a:t>
            </a:r>
            <a:r>
              <a:rPr lang="en-US" sz="3200">
                <a:solidFill>
                  <a:schemeClr val="bg2">
                    <a:lumMod val="75000"/>
                  </a:schemeClr>
                </a:solidFill>
              </a:rPr>
              <a:t> notebook</a:t>
            </a:r>
          </a:p>
          <a:p>
            <a:pPr lvl="1"/>
            <a:r>
              <a:rPr lang="en-US" sz="3200">
                <a:solidFill>
                  <a:schemeClr val="bg2">
                    <a:lumMod val="75000"/>
                  </a:schemeClr>
                </a:solidFill>
              </a:rPr>
              <a:t>Python Crash Course</a:t>
            </a:r>
          </a:p>
          <a:p>
            <a:pPr lvl="1"/>
            <a:r>
              <a:rPr lang="en-US" sz="3200">
                <a:solidFill>
                  <a:schemeClr val="bg2">
                    <a:lumMod val="75000"/>
                  </a:schemeClr>
                </a:solidFill>
              </a:rPr>
              <a:t>Pandas</a:t>
            </a:r>
          </a:p>
          <a:p>
            <a:r>
              <a:rPr lang="en-US" sz="3200"/>
              <a:t>Other Prerequisite </a:t>
            </a:r>
          </a:p>
          <a:p>
            <a:pPr lvl="1"/>
            <a:r>
              <a:rPr lang="en-US" sz="3200"/>
              <a:t>SQL</a:t>
            </a:r>
          </a:p>
          <a:p>
            <a:pPr lvl="1"/>
            <a:r>
              <a:rPr lang="en-US" sz="3200">
                <a:solidFill>
                  <a:schemeClr val="bg2">
                    <a:lumMod val="75000"/>
                  </a:schemeClr>
                </a:solidFill>
              </a:rPr>
              <a:t>Linear Algebra</a:t>
            </a:r>
          </a:p>
          <a:p>
            <a:pPr lvl="1"/>
            <a:r>
              <a:rPr lang="en-US" sz="3200">
                <a:solidFill>
                  <a:schemeClr val="bg2">
                    <a:lumMod val="75000"/>
                  </a:schemeClr>
                </a:solidFill>
              </a:rPr>
              <a:t>Probability and Statistics (next Chapter) </a:t>
            </a:r>
          </a:p>
        </p:txBody>
      </p:sp>
    </p:spTree>
    <p:extLst>
      <p:ext uri="{BB962C8B-B14F-4D97-AF65-F5344CB8AC3E}">
        <p14:creationId xmlns:p14="http://schemas.microsoft.com/office/powerpoint/2010/main" val="1235205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0D5D9-BB29-1E59-B4E8-2E87AB73D118}"/>
              </a:ext>
            </a:extLst>
          </p:cNvPr>
          <p:cNvSpPr>
            <a:spLocks noGrp="1"/>
          </p:cNvSpPr>
          <p:nvPr>
            <p:ph type="title"/>
          </p:nvPr>
        </p:nvSpPr>
        <p:spPr/>
        <p:txBody>
          <a:bodyPr/>
          <a:lstStyle/>
          <a:p>
            <a:r>
              <a:rPr lang="en-US">
                <a:cs typeface="Segoe UI Light" panose="020B0502040204020203" pitchFamily="34" charset="0"/>
              </a:rPr>
              <a:t>Data Mining 101</a:t>
            </a:r>
            <a:endParaRPr lang="en-US"/>
          </a:p>
        </p:txBody>
      </p:sp>
      <p:sp>
        <p:nvSpPr>
          <p:cNvPr id="5" name="TextBox 4">
            <a:extLst>
              <a:ext uri="{FF2B5EF4-FFF2-40B4-BE49-F238E27FC236}">
                <a16:creationId xmlns:a16="http://schemas.microsoft.com/office/drawing/2014/main" id="{3E16FAA4-AA48-D9BC-7EA3-15204A4B1A04}"/>
              </a:ext>
            </a:extLst>
          </p:cNvPr>
          <p:cNvSpPr txBox="1"/>
          <p:nvPr/>
        </p:nvSpPr>
        <p:spPr>
          <a:xfrm>
            <a:off x="647700" y="1772335"/>
            <a:ext cx="6096000" cy="646331"/>
          </a:xfrm>
          <a:prstGeom prst="rect">
            <a:avLst/>
          </a:prstGeom>
          <a:noFill/>
        </p:spPr>
        <p:txBody>
          <a:bodyPr wrap="square">
            <a:spAutoFit/>
          </a:bodyPr>
          <a:lstStyle/>
          <a:p>
            <a:r>
              <a:rPr lang="en-US">
                <a:hlinkClick r:id="rId2"/>
              </a:rPr>
              <a:t>(233) Data Scientist vs Data Analyst vs Data Engineer: What's the difference? - YouTube</a:t>
            </a:r>
            <a:endParaRPr lang="en-US"/>
          </a:p>
        </p:txBody>
      </p:sp>
      <p:sp>
        <p:nvSpPr>
          <p:cNvPr id="7" name="TextBox 6">
            <a:extLst>
              <a:ext uri="{FF2B5EF4-FFF2-40B4-BE49-F238E27FC236}">
                <a16:creationId xmlns:a16="http://schemas.microsoft.com/office/drawing/2014/main" id="{5FF14CA3-F599-1FA7-B9B7-7973E20300F2}"/>
              </a:ext>
            </a:extLst>
          </p:cNvPr>
          <p:cNvSpPr txBox="1"/>
          <p:nvPr/>
        </p:nvSpPr>
        <p:spPr>
          <a:xfrm>
            <a:off x="647700" y="2628889"/>
            <a:ext cx="6096000" cy="646331"/>
          </a:xfrm>
          <a:prstGeom prst="rect">
            <a:avLst/>
          </a:prstGeom>
          <a:noFill/>
        </p:spPr>
        <p:txBody>
          <a:bodyPr wrap="square">
            <a:spAutoFit/>
          </a:bodyPr>
          <a:lstStyle/>
          <a:p>
            <a:r>
              <a:rPr lang="en-US">
                <a:hlinkClick r:id="rId3"/>
              </a:rPr>
              <a:t>(233) What REALLY is Data Science? Told by a Data Scientist - YouTube</a:t>
            </a:r>
            <a:endParaRPr lang="en-US"/>
          </a:p>
        </p:txBody>
      </p:sp>
      <p:pic>
        <p:nvPicPr>
          <p:cNvPr id="8" name="Picture 7" descr="See the source image">
            <a:extLst>
              <a:ext uri="{FF2B5EF4-FFF2-40B4-BE49-F238E27FC236}">
                <a16:creationId xmlns:a16="http://schemas.microsoft.com/office/drawing/2014/main" id="{61FA7E39-743A-7E9E-A029-56C90660BEB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743700" y="1556172"/>
            <a:ext cx="4419600" cy="3879428"/>
          </a:xfrm>
          <a:prstGeom prst="rect">
            <a:avLst/>
          </a:prstGeom>
          <a:noFill/>
          <a:ln>
            <a:noFill/>
          </a:ln>
        </p:spPr>
      </p:pic>
    </p:spTree>
    <p:extLst>
      <p:ext uri="{BB962C8B-B14F-4D97-AF65-F5344CB8AC3E}">
        <p14:creationId xmlns:p14="http://schemas.microsoft.com/office/powerpoint/2010/main" val="2232916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5790" y="320767"/>
            <a:ext cx="10200133" cy="640080"/>
          </a:xfrm>
        </p:spPr>
        <p:txBody>
          <a:bodyPr>
            <a:noAutofit/>
          </a:bodyPr>
          <a:lstStyle/>
          <a:p>
            <a:r>
              <a:rPr lang="en-US">
                <a:cs typeface="Segoe UI Light" panose="020B0502040204020203" pitchFamily="34" charset="0"/>
              </a:rPr>
              <a:t>Data Mining 101</a:t>
            </a:r>
          </a:p>
        </p:txBody>
      </p:sp>
      <p:sp>
        <p:nvSpPr>
          <p:cNvPr id="3" name="TextBox 2">
            <a:extLst>
              <a:ext uri="{FF2B5EF4-FFF2-40B4-BE49-F238E27FC236}">
                <a16:creationId xmlns:a16="http://schemas.microsoft.com/office/drawing/2014/main" id="{E1455207-A7E6-4ECE-9E5B-952EFDC992A5}"/>
              </a:ext>
            </a:extLst>
          </p:cNvPr>
          <p:cNvSpPr txBox="1"/>
          <p:nvPr/>
        </p:nvSpPr>
        <p:spPr>
          <a:xfrm>
            <a:off x="605790" y="1261788"/>
            <a:ext cx="11064240" cy="1846659"/>
          </a:xfrm>
          <a:prstGeom prst="rect">
            <a:avLst/>
          </a:prstGeom>
          <a:noFill/>
        </p:spPr>
        <p:txBody>
          <a:bodyPr wrap="square" rtlCol="0">
            <a:spAutoFit/>
          </a:bodyPr>
          <a:lstStyle/>
          <a:p>
            <a:r>
              <a:rPr lang="en-US" sz="2400">
                <a:solidFill>
                  <a:schemeClr val="accent5">
                    <a:lumMod val="75000"/>
                  </a:schemeClr>
                </a:solidFill>
                <a:latin typeface="Comic Sans MS" panose="030F0702030302020204" pitchFamily="66" charset="0"/>
              </a:rPr>
              <a:t>Once we have the data in a datastore, how are we going to get useful information out?</a:t>
            </a:r>
          </a:p>
          <a:p>
            <a:endParaRPr lang="en-US">
              <a:latin typeface="Comic Sans MS" panose="030F0702030302020204" pitchFamily="66" charset="0"/>
            </a:endParaRPr>
          </a:p>
          <a:p>
            <a:r>
              <a:rPr lang="en-US" sz="2400">
                <a:solidFill>
                  <a:schemeClr val="accent5">
                    <a:lumMod val="75000"/>
                  </a:schemeClr>
                </a:solidFill>
                <a:latin typeface="Comic Sans MS" panose="030F0702030302020204" pitchFamily="66" charset="0"/>
              </a:rPr>
              <a:t>SQL Query =&gt;  Simple Aggregation (mean) =&gt; Simple Statistics (standard deviation) =&gt; Hypothesis Testing =&gt; Data Mining =&gt; Artificial Intelligence</a:t>
            </a:r>
          </a:p>
        </p:txBody>
      </p:sp>
      <p:pic>
        <p:nvPicPr>
          <p:cNvPr id="4" name="Picture 3">
            <a:extLst>
              <a:ext uri="{FF2B5EF4-FFF2-40B4-BE49-F238E27FC236}">
                <a16:creationId xmlns:a16="http://schemas.microsoft.com/office/drawing/2014/main" id="{DA5A4939-8EDC-4982-8DB4-3BF607133432}"/>
              </a:ext>
            </a:extLst>
          </p:cNvPr>
          <p:cNvPicPr>
            <a:picLocks noChangeAspect="1"/>
          </p:cNvPicPr>
          <p:nvPr/>
        </p:nvPicPr>
        <p:blipFill>
          <a:blip r:embed="rId2"/>
          <a:stretch>
            <a:fillRect/>
          </a:stretch>
        </p:blipFill>
        <p:spPr>
          <a:xfrm>
            <a:off x="6477000" y="3679032"/>
            <a:ext cx="4814454" cy="2452176"/>
          </a:xfrm>
          <a:prstGeom prst="rect">
            <a:avLst/>
          </a:prstGeom>
        </p:spPr>
      </p:pic>
      <p:sp>
        <p:nvSpPr>
          <p:cNvPr id="2" name="TextBox 1">
            <a:extLst>
              <a:ext uri="{FF2B5EF4-FFF2-40B4-BE49-F238E27FC236}">
                <a16:creationId xmlns:a16="http://schemas.microsoft.com/office/drawing/2014/main" id="{7B7C249A-BAA5-42DE-9F9A-4A14C659AEA9}"/>
              </a:ext>
            </a:extLst>
          </p:cNvPr>
          <p:cNvSpPr txBox="1"/>
          <p:nvPr/>
        </p:nvSpPr>
        <p:spPr>
          <a:xfrm>
            <a:off x="504190" y="3749554"/>
            <a:ext cx="5723573" cy="2308324"/>
          </a:xfrm>
          <a:prstGeom prst="rect">
            <a:avLst/>
          </a:prstGeom>
          <a:noFill/>
        </p:spPr>
        <p:txBody>
          <a:bodyPr wrap="square" rtlCol="0">
            <a:spAutoFit/>
          </a:bodyPr>
          <a:lstStyle/>
          <a:p>
            <a:pPr marL="342900" indent="-342900">
              <a:buFont typeface="Arial" panose="020B0604020202020204" pitchFamily="34" charset="0"/>
              <a:buChar char="•"/>
            </a:pPr>
            <a:r>
              <a:rPr lang="en-US" sz="2400">
                <a:solidFill>
                  <a:schemeClr val="accent6">
                    <a:lumMod val="50000"/>
                  </a:schemeClr>
                </a:solidFill>
                <a:latin typeface="Comic Sans MS" panose="030F0702030302020204" pitchFamily="66" charset="0"/>
              </a:rPr>
              <a:t>Make sure you master SQL well </a:t>
            </a:r>
          </a:p>
          <a:p>
            <a:pPr marL="342900" indent="-342900">
              <a:buFont typeface="Arial" panose="020B0604020202020204" pitchFamily="34" charset="0"/>
              <a:buChar char="•"/>
            </a:pPr>
            <a:endParaRPr lang="en-US" sz="2400">
              <a:solidFill>
                <a:schemeClr val="accent6">
                  <a:lumMod val="50000"/>
                </a:schemeClr>
              </a:solidFill>
              <a:latin typeface="Comic Sans MS" panose="030F0702030302020204" pitchFamily="66" charset="0"/>
            </a:endParaRPr>
          </a:p>
          <a:p>
            <a:pPr marL="342900" indent="-342900">
              <a:buFont typeface="Arial" panose="020B0604020202020204" pitchFamily="34" charset="0"/>
              <a:buChar char="•"/>
            </a:pPr>
            <a:r>
              <a:rPr lang="en-US" sz="2400">
                <a:solidFill>
                  <a:schemeClr val="accent6">
                    <a:lumMod val="50000"/>
                  </a:schemeClr>
                </a:solidFill>
                <a:latin typeface="Comic Sans MS" panose="030F0702030302020204" pitchFamily="66" charset="0"/>
              </a:rPr>
              <a:t>Low hanging fruits; </a:t>
            </a:r>
          </a:p>
          <a:p>
            <a:pPr marL="342900" indent="-342900">
              <a:buFont typeface="Arial" panose="020B0604020202020204" pitchFamily="34" charset="0"/>
              <a:buChar char="•"/>
            </a:pPr>
            <a:endParaRPr lang="en-US" sz="2400">
              <a:solidFill>
                <a:schemeClr val="accent6">
                  <a:lumMod val="50000"/>
                </a:schemeClr>
              </a:solidFill>
              <a:latin typeface="Comic Sans MS" panose="030F0702030302020204" pitchFamily="66" charset="0"/>
            </a:endParaRPr>
          </a:p>
          <a:p>
            <a:pPr marL="342900" indent="-342900">
              <a:buFont typeface="Arial" panose="020B0604020202020204" pitchFamily="34" charset="0"/>
              <a:buChar char="•"/>
            </a:pPr>
            <a:r>
              <a:rPr lang="en-US" sz="2400">
                <a:solidFill>
                  <a:schemeClr val="accent6">
                    <a:lumMod val="50000"/>
                  </a:schemeClr>
                </a:solidFill>
                <a:latin typeface="Comic Sans MS" panose="030F0702030302020204" pitchFamily="66" charset="0"/>
              </a:rPr>
              <a:t>Best bang for the bucks!</a:t>
            </a:r>
          </a:p>
          <a:p>
            <a:pPr marL="342900" indent="-342900">
              <a:buFont typeface="Arial" panose="020B0604020202020204" pitchFamily="34" charset="0"/>
              <a:buChar char="•"/>
            </a:pPr>
            <a:endParaRPr lang="en-US" sz="2400">
              <a:solidFill>
                <a:schemeClr val="accent6">
                  <a:lumMod val="50000"/>
                </a:schemeClr>
              </a:solidFill>
            </a:endParaRPr>
          </a:p>
        </p:txBody>
      </p:sp>
    </p:spTree>
    <p:extLst>
      <p:ext uri="{BB962C8B-B14F-4D97-AF65-F5344CB8AC3E}">
        <p14:creationId xmlns:p14="http://schemas.microsoft.com/office/powerpoint/2010/main" val="213272800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371856"/>
            <a:ext cx="10200133" cy="640080"/>
          </a:xfrm>
        </p:spPr>
        <p:txBody>
          <a:bodyPr>
            <a:noAutofit/>
          </a:bodyPr>
          <a:lstStyle/>
          <a:p>
            <a:r>
              <a:rPr lang="en-US">
                <a:cs typeface="Segoe UI Light" panose="020B0502040204020203" pitchFamily="34" charset="0"/>
              </a:rPr>
              <a:t>SQL</a:t>
            </a:r>
          </a:p>
        </p:txBody>
      </p:sp>
      <p:sp>
        <p:nvSpPr>
          <p:cNvPr id="5" name="TextBox 4">
            <a:extLst>
              <a:ext uri="{FF2B5EF4-FFF2-40B4-BE49-F238E27FC236}">
                <a16:creationId xmlns:a16="http://schemas.microsoft.com/office/drawing/2014/main" id="{3C9DB595-DEAD-4B65-A504-2F3F5ACE39EB}"/>
              </a:ext>
            </a:extLst>
          </p:cNvPr>
          <p:cNvSpPr txBox="1"/>
          <p:nvPr/>
        </p:nvSpPr>
        <p:spPr>
          <a:xfrm>
            <a:off x="881256" y="2789663"/>
            <a:ext cx="8987883" cy="769441"/>
          </a:xfrm>
          <a:prstGeom prst="rect">
            <a:avLst/>
          </a:prstGeom>
          <a:noFill/>
        </p:spPr>
        <p:txBody>
          <a:bodyPr wrap="square" rtlCol="0">
            <a:spAutoFit/>
          </a:bodyPr>
          <a:lstStyle/>
          <a:p>
            <a:pPr algn="ctr"/>
            <a:r>
              <a:rPr lang="en-US" sz="4400">
                <a:latin typeface="Comic Sans MS" panose="030F0702030302020204" pitchFamily="66" charset="0"/>
              </a:rPr>
              <a:t>Learning by doing</a:t>
            </a:r>
          </a:p>
        </p:txBody>
      </p:sp>
      <p:sp>
        <p:nvSpPr>
          <p:cNvPr id="2" name="TextBox 1">
            <a:extLst>
              <a:ext uri="{FF2B5EF4-FFF2-40B4-BE49-F238E27FC236}">
                <a16:creationId xmlns:a16="http://schemas.microsoft.com/office/drawing/2014/main" id="{5222086C-1733-48A7-B5EF-D96A71FED971}"/>
              </a:ext>
            </a:extLst>
          </p:cNvPr>
          <p:cNvSpPr txBox="1"/>
          <p:nvPr/>
        </p:nvSpPr>
        <p:spPr>
          <a:xfrm>
            <a:off x="1733457" y="4378480"/>
            <a:ext cx="8987883" cy="646331"/>
          </a:xfrm>
          <a:prstGeom prst="rect">
            <a:avLst/>
          </a:prstGeom>
          <a:noFill/>
        </p:spPr>
        <p:txBody>
          <a:bodyPr wrap="square" rtlCol="0">
            <a:spAutoFit/>
          </a:bodyPr>
          <a:lstStyle/>
          <a:p>
            <a:pPr algn="ctr"/>
            <a:r>
              <a:rPr lang="en-US" sz="3600">
                <a:hlinkClick r:id="rId2"/>
              </a:rPr>
              <a:t>https://www.w3resource.com/sql-exercises/</a:t>
            </a:r>
            <a:endParaRPr lang="en-US" sz="3600"/>
          </a:p>
        </p:txBody>
      </p:sp>
    </p:spTree>
    <p:extLst>
      <p:ext uri="{BB962C8B-B14F-4D97-AF65-F5344CB8AC3E}">
        <p14:creationId xmlns:p14="http://schemas.microsoft.com/office/powerpoint/2010/main" val="254907068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6607" y="270256"/>
            <a:ext cx="10200133" cy="640080"/>
          </a:xfrm>
        </p:spPr>
        <p:txBody>
          <a:bodyPr>
            <a:noAutofit/>
          </a:bodyPr>
          <a:lstStyle/>
          <a:p>
            <a:r>
              <a:rPr lang="en-US">
                <a:cs typeface="Segoe UI Light" panose="020B0502040204020203" pitchFamily="34" charset="0"/>
              </a:rPr>
              <a:t>SQL </a:t>
            </a:r>
            <a:r>
              <a:rPr lang="en-US" err="1">
                <a:cs typeface="Segoe UI Light" panose="020B0502040204020203" pitchFamily="34" charset="0"/>
              </a:rPr>
              <a:t>CheatSheet</a:t>
            </a:r>
            <a:endParaRPr lang="en-US">
              <a:cs typeface="Segoe UI Light" panose="020B0502040204020203" pitchFamily="34" charset="0"/>
            </a:endParaRPr>
          </a:p>
        </p:txBody>
      </p:sp>
      <p:pic>
        <p:nvPicPr>
          <p:cNvPr id="2" name="Picture 1">
            <a:extLst>
              <a:ext uri="{FF2B5EF4-FFF2-40B4-BE49-F238E27FC236}">
                <a16:creationId xmlns:a16="http://schemas.microsoft.com/office/drawing/2014/main" id="{2B3D49A0-E3E1-4F3B-AF42-3A79A762CB08}"/>
              </a:ext>
            </a:extLst>
          </p:cNvPr>
          <p:cNvPicPr>
            <a:picLocks noChangeAspect="1"/>
          </p:cNvPicPr>
          <p:nvPr/>
        </p:nvPicPr>
        <p:blipFill>
          <a:blip r:embed="rId2"/>
          <a:stretch>
            <a:fillRect/>
          </a:stretch>
        </p:blipFill>
        <p:spPr>
          <a:xfrm>
            <a:off x="751635" y="1471612"/>
            <a:ext cx="10853177" cy="5286375"/>
          </a:xfrm>
          <a:prstGeom prst="rect">
            <a:avLst/>
          </a:prstGeom>
        </p:spPr>
      </p:pic>
    </p:spTree>
    <p:extLst>
      <p:ext uri="{BB962C8B-B14F-4D97-AF65-F5344CB8AC3E}">
        <p14:creationId xmlns:p14="http://schemas.microsoft.com/office/powerpoint/2010/main" val="98867087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82B0-832B-0739-48DA-D7C8EB7DADC2}"/>
              </a:ext>
            </a:extLst>
          </p:cNvPr>
          <p:cNvSpPr>
            <a:spLocks noGrp="1"/>
          </p:cNvSpPr>
          <p:nvPr>
            <p:ph type="title"/>
          </p:nvPr>
        </p:nvSpPr>
        <p:spPr/>
        <p:txBody>
          <a:bodyPr/>
          <a:lstStyle/>
          <a:p>
            <a:r>
              <a:rPr lang="en-US">
                <a:solidFill>
                  <a:srgbClr val="0052F6"/>
                </a:solidFill>
              </a:rPr>
              <a:t>Outline</a:t>
            </a:r>
          </a:p>
        </p:txBody>
      </p:sp>
      <p:sp>
        <p:nvSpPr>
          <p:cNvPr id="3" name="Content Placeholder 2">
            <a:extLst>
              <a:ext uri="{FF2B5EF4-FFF2-40B4-BE49-F238E27FC236}">
                <a16:creationId xmlns:a16="http://schemas.microsoft.com/office/drawing/2014/main" id="{1A3BE408-AB31-D17C-4359-42742CA8199F}"/>
              </a:ext>
            </a:extLst>
          </p:cNvPr>
          <p:cNvSpPr>
            <a:spLocks noGrp="1"/>
          </p:cNvSpPr>
          <p:nvPr>
            <p:ph sz="quarter" idx="10"/>
          </p:nvPr>
        </p:nvSpPr>
        <p:spPr>
          <a:xfrm>
            <a:off x="1271636" y="1687667"/>
            <a:ext cx="9891664" cy="4729532"/>
          </a:xfrm>
        </p:spPr>
        <p:txBody>
          <a:bodyPr>
            <a:normAutofit/>
          </a:bodyPr>
          <a:lstStyle/>
          <a:p>
            <a:r>
              <a:rPr lang="en-US" sz="3200"/>
              <a:t>Python as a ML Platform</a:t>
            </a:r>
          </a:p>
          <a:p>
            <a:pPr lvl="1"/>
            <a:r>
              <a:rPr lang="en-US" sz="3200" err="1"/>
              <a:t>Jupyter</a:t>
            </a:r>
            <a:r>
              <a:rPr lang="en-US" sz="3200"/>
              <a:t> notebook</a:t>
            </a:r>
          </a:p>
          <a:p>
            <a:pPr lvl="1"/>
            <a:r>
              <a:rPr lang="en-US" sz="3200"/>
              <a:t>Python Crash Course</a:t>
            </a:r>
          </a:p>
          <a:p>
            <a:pPr lvl="1"/>
            <a:r>
              <a:rPr lang="en-US" sz="3200"/>
              <a:t>Pandas</a:t>
            </a:r>
          </a:p>
          <a:p>
            <a:r>
              <a:rPr lang="en-US" sz="3200"/>
              <a:t>Other Prerequisite </a:t>
            </a:r>
          </a:p>
          <a:p>
            <a:pPr lvl="1"/>
            <a:r>
              <a:rPr lang="en-US" sz="3200"/>
              <a:t>SQL</a:t>
            </a:r>
          </a:p>
          <a:p>
            <a:pPr lvl="1"/>
            <a:r>
              <a:rPr lang="en-US" sz="3200"/>
              <a:t>Linear Algebra</a:t>
            </a:r>
          </a:p>
          <a:p>
            <a:pPr lvl="1"/>
            <a:r>
              <a:rPr lang="en-US" sz="3200"/>
              <a:t>Probability and Statistics (next Chapter) </a:t>
            </a:r>
          </a:p>
        </p:txBody>
      </p:sp>
    </p:spTree>
    <p:extLst>
      <p:ext uri="{BB962C8B-B14F-4D97-AF65-F5344CB8AC3E}">
        <p14:creationId xmlns:p14="http://schemas.microsoft.com/office/powerpoint/2010/main" val="2325233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288610"/>
            <a:ext cx="10200133" cy="640080"/>
          </a:xfrm>
        </p:spPr>
        <p:txBody>
          <a:bodyPr>
            <a:noAutofit/>
          </a:bodyPr>
          <a:lstStyle/>
          <a:p>
            <a:r>
              <a:rPr lang="en-US">
                <a:cs typeface="Segoe UI Light" panose="020B0502040204020203" pitchFamily="34" charset="0"/>
              </a:rPr>
              <a:t>SQL Check-list</a:t>
            </a:r>
          </a:p>
        </p:txBody>
      </p:sp>
      <p:sp>
        <p:nvSpPr>
          <p:cNvPr id="3" name="TextBox 2">
            <a:extLst>
              <a:ext uri="{FF2B5EF4-FFF2-40B4-BE49-F238E27FC236}">
                <a16:creationId xmlns:a16="http://schemas.microsoft.com/office/drawing/2014/main" id="{E1455207-A7E6-4ECE-9E5B-952EFDC992A5}"/>
              </a:ext>
            </a:extLst>
          </p:cNvPr>
          <p:cNvSpPr txBox="1"/>
          <p:nvPr/>
        </p:nvSpPr>
        <p:spPr>
          <a:xfrm>
            <a:off x="521207" y="1542493"/>
            <a:ext cx="11064240" cy="2062103"/>
          </a:xfrm>
          <a:prstGeom prst="rect">
            <a:avLst/>
          </a:prstGeom>
          <a:noFill/>
        </p:spPr>
        <p:txBody>
          <a:bodyPr wrap="square" rtlCol="0">
            <a:spAutoFit/>
          </a:bodyPr>
          <a:lstStyle/>
          <a:p>
            <a:pPr marL="457200" indent="-457200">
              <a:buFont typeface="Arial" panose="020B0604020202020204" pitchFamily="34" charset="0"/>
              <a:buChar char="•"/>
            </a:pPr>
            <a:r>
              <a:rPr lang="en-US" sz="3200">
                <a:solidFill>
                  <a:schemeClr val="accent5">
                    <a:lumMod val="50000"/>
                  </a:schemeClr>
                </a:solidFill>
                <a:latin typeface="Comic Sans MS" panose="030F0702030302020204" pitchFamily="66" charset="0"/>
              </a:rPr>
              <a:t>What are primary keys</a:t>
            </a:r>
          </a:p>
          <a:p>
            <a:pPr marL="457200" indent="-457200">
              <a:buFont typeface="Arial" panose="020B0604020202020204" pitchFamily="34" charset="0"/>
              <a:buChar char="•"/>
            </a:pPr>
            <a:r>
              <a:rPr lang="en-US" sz="3200">
                <a:solidFill>
                  <a:schemeClr val="accent5">
                    <a:lumMod val="50000"/>
                  </a:schemeClr>
                </a:solidFill>
                <a:latin typeface="Comic Sans MS" panose="030F0702030302020204" pitchFamily="66" charset="0"/>
              </a:rPr>
              <a:t>How to select subset data</a:t>
            </a:r>
          </a:p>
          <a:p>
            <a:pPr marL="457200" indent="-457200">
              <a:buFont typeface="Arial" panose="020B0604020202020204" pitchFamily="34" charset="0"/>
              <a:buChar char="•"/>
            </a:pPr>
            <a:r>
              <a:rPr lang="en-US" sz="3200">
                <a:solidFill>
                  <a:schemeClr val="accent5">
                    <a:lumMod val="50000"/>
                  </a:schemeClr>
                </a:solidFill>
                <a:latin typeface="Comic Sans MS" panose="030F0702030302020204" pitchFamily="66" charset="0"/>
              </a:rPr>
              <a:t>How to join two tables</a:t>
            </a:r>
          </a:p>
          <a:p>
            <a:pPr marL="457200" indent="-457200">
              <a:buFont typeface="Arial" panose="020B0604020202020204" pitchFamily="34" charset="0"/>
              <a:buChar char="•"/>
            </a:pPr>
            <a:r>
              <a:rPr lang="en-US" sz="3200">
                <a:solidFill>
                  <a:schemeClr val="accent5">
                    <a:lumMod val="50000"/>
                  </a:schemeClr>
                </a:solidFill>
                <a:latin typeface="Comic Sans MS" panose="030F0702030302020204" pitchFamily="66" charset="0"/>
              </a:rPr>
              <a:t>How to group by data</a:t>
            </a:r>
          </a:p>
        </p:txBody>
      </p:sp>
      <p:sp>
        <p:nvSpPr>
          <p:cNvPr id="2" name="TextBox 1">
            <a:extLst>
              <a:ext uri="{FF2B5EF4-FFF2-40B4-BE49-F238E27FC236}">
                <a16:creationId xmlns:a16="http://schemas.microsoft.com/office/drawing/2014/main" id="{168115E0-29A8-46A4-9E85-A10B56F0BC14}"/>
              </a:ext>
            </a:extLst>
          </p:cNvPr>
          <p:cNvSpPr txBox="1"/>
          <p:nvPr/>
        </p:nvSpPr>
        <p:spPr>
          <a:xfrm>
            <a:off x="684879" y="4192122"/>
            <a:ext cx="10736896" cy="2000548"/>
          </a:xfrm>
          <a:prstGeom prst="rect">
            <a:avLst/>
          </a:prstGeom>
          <a:noFill/>
        </p:spPr>
        <p:txBody>
          <a:bodyPr wrap="square" rtlCol="0">
            <a:spAutoFit/>
          </a:bodyPr>
          <a:lstStyle/>
          <a:p>
            <a:r>
              <a:rPr lang="en-US" sz="2400">
                <a:solidFill>
                  <a:schemeClr val="accent6">
                    <a:lumMod val="50000"/>
                  </a:schemeClr>
                </a:solidFill>
                <a:latin typeface="Comic Sans MS" panose="030F0702030302020204" pitchFamily="66" charset="0"/>
              </a:rPr>
              <a:t>Note: We will NOT spend too much time on SQL, because many of the functions can be done in Python and you should learn it in a formal database class. However, you should make sure you know SQL well !</a:t>
            </a:r>
          </a:p>
          <a:p>
            <a:r>
              <a:rPr lang="en-US" sz="2400">
                <a:solidFill>
                  <a:schemeClr val="accent6">
                    <a:lumMod val="50000"/>
                  </a:schemeClr>
                </a:solidFill>
                <a:latin typeface="Comic Sans MS" panose="030F0702030302020204" pitchFamily="66" charset="0"/>
              </a:rPr>
              <a:t>And I may have some basic questions on SQL in the exam</a:t>
            </a:r>
          </a:p>
          <a:p>
            <a:endParaRPr lang="en-US" sz="2800">
              <a:solidFill>
                <a:schemeClr val="accent6">
                  <a:lumMod val="50000"/>
                </a:schemeClr>
              </a:solidFill>
            </a:endParaRPr>
          </a:p>
        </p:txBody>
      </p:sp>
    </p:spTree>
    <p:extLst>
      <p:ext uri="{BB962C8B-B14F-4D97-AF65-F5344CB8AC3E}">
        <p14:creationId xmlns:p14="http://schemas.microsoft.com/office/powerpoint/2010/main" val="127618165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82B0-832B-0739-48DA-D7C8EB7DADC2}"/>
              </a:ext>
            </a:extLst>
          </p:cNvPr>
          <p:cNvSpPr>
            <a:spLocks noGrp="1"/>
          </p:cNvSpPr>
          <p:nvPr>
            <p:ph type="title"/>
          </p:nvPr>
        </p:nvSpPr>
        <p:spPr/>
        <p:txBody>
          <a:bodyPr/>
          <a:lstStyle/>
          <a:p>
            <a:r>
              <a:rPr lang="en-US">
                <a:solidFill>
                  <a:srgbClr val="0052F6"/>
                </a:solidFill>
              </a:rPr>
              <a:t>Outline</a:t>
            </a:r>
          </a:p>
        </p:txBody>
      </p:sp>
      <p:sp>
        <p:nvSpPr>
          <p:cNvPr id="3" name="Content Placeholder 2">
            <a:extLst>
              <a:ext uri="{FF2B5EF4-FFF2-40B4-BE49-F238E27FC236}">
                <a16:creationId xmlns:a16="http://schemas.microsoft.com/office/drawing/2014/main" id="{1A3BE408-AB31-D17C-4359-42742CA8199F}"/>
              </a:ext>
            </a:extLst>
          </p:cNvPr>
          <p:cNvSpPr>
            <a:spLocks noGrp="1"/>
          </p:cNvSpPr>
          <p:nvPr>
            <p:ph sz="quarter" idx="10"/>
          </p:nvPr>
        </p:nvSpPr>
        <p:spPr>
          <a:xfrm>
            <a:off x="1271636" y="1687667"/>
            <a:ext cx="9891664" cy="4729532"/>
          </a:xfrm>
        </p:spPr>
        <p:txBody>
          <a:bodyPr>
            <a:normAutofit/>
          </a:bodyPr>
          <a:lstStyle/>
          <a:p>
            <a:r>
              <a:rPr lang="en-US" sz="3200">
                <a:solidFill>
                  <a:schemeClr val="bg2">
                    <a:lumMod val="75000"/>
                  </a:schemeClr>
                </a:solidFill>
              </a:rPr>
              <a:t>Python as a ML Platform</a:t>
            </a:r>
          </a:p>
          <a:p>
            <a:pPr lvl="1"/>
            <a:r>
              <a:rPr lang="en-US" sz="3200" err="1">
                <a:solidFill>
                  <a:schemeClr val="bg2">
                    <a:lumMod val="75000"/>
                  </a:schemeClr>
                </a:solidFill>
              </a:rPr>
              <a:t>Jupyter</a:t>
            </a:r>
            <a:r>
              <a:rPr lang="en-US" sz="3200">
                <a:solidFill>
                  <a:schemeClr val="bg2">
                    <a:lumMod val="75000"/>
                  </a:schemeClr>
                </a:solidFill>
              </a:rPr>
              <a:t> notebook</a:t>
            </a:r>
          </a:p>
          <a:p>
            <a:pPr lvl="1"/>
            <a:r>
              <a:rPr lang="en-US" sz="3200">
                <a:solidFill>
                  <a:schemeClr val="bg2">
                    <a:lumMod val="75000"/>
                  </a:schemeClr>
                </a:solidFill>
              </a:rPr>
              <a:t>Python Crash Course</a:t>
            </a:r>
          </a:p>
          <a:p>
            <a:pPr lvl="1"/>
            <a:r>
              <a:rPr lang="en-US" sz="3200">
                <a:solidFill>
                  <a:schemeClr val="bg2">
                    <a:lumMod val="75000"/>
                  </a:schemeClr>
                </a:solidFill>
              </a:rPr>
              <a:t>Pandas</a:t>
            </a:r>
          </a:p>
          <a:p>
            <a:r>
              <a:rPr lang="en-US" sz="3200">
                <a:solidFill>
                  <a:schemeClr val="bg2">
                    <a:lumMod val="75000"/>
                  </a:schemeClr>
                </a:solidFill>
              </a:rPr>
              <a:t>Other Prerequisite </a:t>
            </a:r>
          </a:p>
          <a:p>
            <a:pPr lvl="1"/>
            <a:r>
              <a:rPr lang="en-US" sz="3200">
                <a:solidFill>
                  <a:schemeClr val="bg2">
                    <a:lumMod val="75000"/>
                  </a:schemeClr>
                </a:solidFill>
              </a:rPr>
              <a:t>SQL</a:t>
            </a:r>
          </a:p>
          <a:p>
            <a:pPr lvl="1"/>
            <a:r>
              <a:rPr lang="en-US" sz="3200"/>
              <a:t>Linear Algebra</a:t>
            </a:r>
          </a:p>
          <a:p>
            <a:pPr lvl="1"/>
            <a:r>
              <a:rPr lang="en-US" sz="3200">
                <a:solidFill>
                  <a:schemeClr val="bg2">
                    <a:lumMod val="75000"/>
                  </a:schemeClr>
                </a:solidFill>
              </a:rPr>
              <a:t>Probability and Statistics (next Chapter) </a:t>
            </a:r>
          </a:p>
        </p:txBody>
      </p:sp>
    </p:spTree>
    <p:extLst>
      <p:ext uri="{BB962C8B-B14F-4D97-AF65-F5344CB8AC3E}">
        <p14:creationId xmlns:p14="http://schemas.microsoft.com/office/powerpoint/2010/main" val="363175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6503D-1B23-8FF3-420A-001D69E47868}"/>
              </a:ext>
            </a:extLst>
          </p:cNvPr>
          <p:cNvSpPr>
            <a:spLocks noGrp="1"/>
          </p:cNvSpPr>
          <p:nvPr>
            <p:ph type="title"/>
          </p:nvPr>
        </p:nvSpPr>
        <p:spPr/>
        <p:txBody>
          <a:bodyPr/>
          <a:lstStyle/>
          <a:p>
            <a:r>
              <a:rPr lang="en-US"/>
              <a:t>Linear Algebra </a:t>
            </a:r>
          </a:p>
        </p:txBody>
      </p:sp>
      <p:sp>
        <p:nvSpPr>
          <p:cNvPr id="3" name="Content Placeholder 2">
            <a:extLst>
              <a:ext uri="{FF2B5EF4-FFF2-40B4-BE49-F238E27FC236}">
                <a16:creationId xmlns:a16="http://schemas.microsoft.com/office/drawing/2014/main" id="{0CFF5919-37C3-3D92-795E-CFB956599B18}"/>
              </a:ext>
            </a:extLst>
          </p:cNvPr>
          <p:cNvSpPr>
            <a:spLocks noGrp="1"/>
          </p:cNvSpPr>
          <p:nvPr>
            <p:ph sz="quarter" idx="10"/>
          </p:nvPr>
        </p:nvSpPr>
        <p:spPr>
          <a:xfrm>
            <a:off x="755396" y="1298793"/>
            <a:ext cx="11048070" cy="2511207"/>
          </a:xfrm>
        </p:spPr>
        <p:txBody>
          <a:bodyPr/>
          <a:lstStyle/>
          <a:p>
            <a:r>
              <a:rPr lang="en-US"/>
              <a:t>Matrices</a:t>
            </a:r>
          </a:p>
          <a:p>
            <a:pPr lvl="1"/>
            <a:r>
              <a:rPr lang="en-US"/>
              <a:t>Addition and Multiplication</a:t>
            </a:r>
          </a:p>
          <a:p>
            <a:pPr lvl="1"/>
            <a:r>
              <a:rPr lang="en-US"/>
              <a:t>Element-wise operations</a:t>
            </a:r>
          </a:p>
          <a:p>
            <a:pPr lvl="1"/>
            <a:r>
              <a:rPr lang="en-US"/>
              <a:t>Dot product</a:t>
            </a:r>
          </a:p>
          <a:p>
            <a:pPr lvl="1"/>
            <a:endParaRPr lang="en-US"/>
          </a:p>
          <a:p>
            <a:r>
              <a:rPr lang="en-US"/>
              <a:t>Eigenvalues and Eigenvectors</a:t>
            </a:r>
          </a:p>
        </p:txBody>
      </p:sp>
      <p:sp>
        <p:nvSpPr>
          <p:cNvPr id="5" name="TextBox 4">
            <a:extLst>
              <a:ext uri="{FF2B5EF4-FFF2-40B4-BE49-F238E27FC236}">
                <a16:creationId xmlns:a16="http://schemas.microsoft.com/office/drawing/2014/main" id="{87AED653-11A4-B3B5-6091-2A7A6D2D4D5F}"/>
              </a:ext>
            </a:extLst>
          </p:cNvPr>
          <p:cNvSpPr txBox="1"/>
          <p:nvPr/>
        </p:nvSpPr>
        <p:spPr>
          <a:xfrm>
            <a:off x="755396" y="4400034"/>
            <a:ext cx="9410700" cy="892552"/>
          </a:xfrm>
          <a:prstGeom prst="rect">
            <a:avLst/>
          </a:prstGeom>
          <a:noFill/>
        </p:spPr>
        <p:txBody>
          <a:bodyPr wrap="square">
            <a:spAutoFit/>
          </a:bodyPr>
          <a:lstStyle/>
          <a:p>
            <a:r>
              <a:rPr lang="en-US" sz="2800">
                <a:latin typeface="Comic Sans MS" panose="030F0702030302020204" pitchFamily="66" charset="0"/>
              </a:rPr>
              <a:t>One good place to recall/learn:</a:t>
            </a:r>
            <a:endParaRPr lang="en-US" sz="2400">
              <a:latin typeface="Comic Sans MS" panose="030F0702030302020204" pitchFamily="66" charset="0"/>
              <a:hlinkClick r:id="rId2">
                <a:extLst>
                  <a:ext uri="{A12FA001-AC4F-418D-AE19-62706E023703}">
                    <ahyp:hlinkClr xmlns:ahyp="http://schemas.microsoft.com/office/drawing/2018/hyperlinkcolor" val="tx"/>
                  </a:ext>
                </a:extLst>
              </a:hlinkClick>
            </a:endParaRPr>
          </a:p>
          <a:p>
            <a:r>
              <a:rPr lang="en-US" sz="2400">
                <a:solidFill>
                  <a:srgbClr val="0563C1"/>
                </a:solidFill>
                <a:latin typeface="Comic Sans MS" panose="030F0702030302020204" pitchFamily="66" charset="0"/>
                <a:hlinkClick r:id="rId2">
                  <a:extLst>
                    <a:ext uri="{A12FA001-AC4F-418D-AE19-62706E023703}">
                      <ahyp:hlinkClr xmlns:ahyp="http://schemas.microsoft.com/office/drawing/2018/hyperlinkcolor" val="tx"/>
                    </a:ext>
                  </a:extLst>
                </a:hlinkClick>
              </a:rPr>
              <a:t>Linear Algebra | Khan Academy</a:t>
            </a:r>
            <a:endParaRPr lang="en-US" sz="2400">
              <a:latin typeface="Comic Sans MS" panose="030F0702030302020204" pitchFamily="66" charset="0"/>
            </a:endParaRPr>
          </a:p>
        </p:txBody>
      </p:sp>
    </p:spTree>
    <p:extLst>
      <p:ext uri="{BB962C8B-B14F-4D97-AF65-F5344CB8AC3E}">
        <p14:creationId xmlns:p14="http://schemas.microsoft.com/office/powerpoint/2010/main" val="335579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cs typeface="Segoe UI Light" panose="020B0502040204020203" pitchFamily="34" charset="0"/>
              </a:rPr>
              <a:t>Mathematical Foundation - Linear Algebra</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5F42A40D-A407-4E2D-8971-6DBAEDD5E7EF}"/>
              </a:ext>
            </a:extLst>
          </p:cNvPr>
          <p:cNvSpPr txBox="1"/>
          <p:nvPr/>
        </p:nvSpPr>
        <p:spPr>
          <a:xfrm>
            <a:off x="615829" y="1378424"/>
            <a:ext cx="9633640" cy="5078313"/>
          </a:xfrm>
          <a:prstGeom prst="rect">
            <a:avLst/>
          </a:prstGeom>
          <a:noFill/>
        </p:spPr>
        <p:txBody>
          <a:bodyPr wrap="square" rtlCol="0">
            <a:spAutoFit/>
          </a:bodyPr>
          <a:lstStyle/>
          <a:p>
            <a:r>
              <a:rPr lang="en-US" b="1" u="sng"/>
              <a:t>Vector </a:t>
            </a:r>
            <a:r>
              <a:rPr lang="en-US"/>
              <a:t>– An array of numbers which can be used to represent the coordinates of a point in a n-dimensional space. </a:t>
            </a:r>
          </a:p>
          <a:p>
            <a:endParaRPr lang="en-US"/>
          </a:p>
          <a:p>
            <a:r>
              <a:rPr lang="en-US"/>
              <a:t>Example  v = (5, 8, 3)  in 3-dimensional space with x=5, y=8, z=3</a:t>
            </a:r>
          </a:p>
          <a:p>
            <a:endParaRPr lang="en-US"/>
          </a:p>
          <a:p>
            <a:r>
              <a:rPr lang="en-US"/>
              <a:t>A vector has a magnitude as well as a direction. </a:t>
            </a:r>
          </a:p>
          <a:p>
            <a:r>
              <a:rPr lang="en-US"/>
              <a:t>Example is velocity</a:t>
            </a:r>
          </a:p>
          <a:p>
            <a:endParaRPr lang="en-US"/>
          </a:p>
          <a:p>
            <a:r>
              <a:rPr lang="en-US"/>
              <a:t>One can visualize 2-dim or 3-dim vector graphically, but not anything larger </a:t>
            </a:r>
          </a:p>
          <a:p>
            <a:r>
              <a:rPr lang="en-US"/>
              <a:t>than 4.</a:t>
            </a:r>
          </a:p>
          <a:p>
            <a:endParaRPr lang="en-US"/>
          </a:p>
          <a:p>
            <a:endParaRPr lang="en-US"/>
          </a:p>
          <a:p>
            <a:endParaRPr lang="en-US"/>
          </a:p>
          <a:p>
            <a:r>
              <a:rPr lang="en-US" b="1" u="sng"/>
              <a:t>Scalar – </a:t>
            </a:r>
            <a:r>
              <a:rPr lang="en-US"/>
              <a:t>A single number which include only magnitude and no direction. </a:t>
            </a:r>
          </a:p>
          <a:p>
            <a:r>
              <a:rPr lang="en-US"/>
              <a:t>It can be defined as one-dimensional vector.</a:t>
            </a:r>
          </a:p>
          <a:p>
            <a:endParaRPr lang="en-US"/>
          </a:p>
          <a:p>
            <a:r>
              <a:rPr lang="en-US"/>
              <a:t>Examples:  weight, height, temperature</a:t>
            </a:r>
          </a:p>
          <a:p>
            <a:r>
              <a:rPr lang="en-US"/>
              <a:t> </a:t>
            </a:r>
          </a:p>
        </p:txBody>
      </p:sp>
      <p:pic>
        <p:nvPicPr>
          <p:cNvPr id="5" name="Picture 4">
            <a:extLst>
              <a:ext uri="{FF2B5EF4-FFF2-40B4-BE49-F238E27FC236}">
                <a16:creationId xmlns:a16="http://schemas.microsoft.com/office/drawing/2014/main" id="{34E03228-4ED4-4C95-8BCC-EEB50E3C108C}"/>
              </a:ext>
            </a:extLst>
          </p:cNvPr>
          <p:cNvPicPr>
            <a:picLocks noChangeAspect="1"/>
          </p:cNvPicPr>
          <p:nvPr/>
        </p:nvPicPr>
        <p:blipFill>
          <a:blip r:embed="rId2"/>
          <a:stretch>
            <a:fillRect/>
          </a:stretch>
        </p:blipFill>
        <p:spPr>
          <a:xfrm>
            <a:off x="7920251" y="2152224"/>
            <a:ext cx="3352800" cy="3095625"/>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F23D73-5F09-4972-AFB9-4FE69A1B97F1}"/>
              </a:ext>
            </a:extLst>
          </p:cNvPr>
          <p:cNvSpPr>
            <a:spLocks noGrp="1"/>
          </p:cNvSpPr>
          <p:nvPr>
            <p:ph sz="quarter" idx="10"/>
          </p:nvPr>
        </p:nvSpPr>
        <p:spPr>
          <a:xfrm>
            <a:off x="539496" y="1435608"/>
            <a:ext cx="10324122" cy="3977640"/>
          </a:xfrm>
        </p:spPr>
        <p:txBody>
          <a:bodyPr>
            <a:normAutofit/>
          </a:bodyPr>
          <a:lstStyle/>
          <a:p>
            <a:pPr marL="0" indent="0">
              <a:buNone/>
            </a:pPr>
            <a:r>
              <a:rPr lang="en-US" sz="1800" b="1" u="sng"/>
              <a:t>Matrix </a:t>
            </a:r>
            <a:r>
              <a:rPr lang="en-US" sz="1800"/>
              <a:t>- </a:t>
            </a:r>
            <a:r>
              <a:rPr lang="en-US" sz="1800" b="0" i="0">
                <a:solidFill>
                  <a:srgbClr val="000000"/>
                </a:solidFill>
                <a:effectLst/>
              </a:rPr>
              <a:t>Matrix can be defined as multi-dimensional arrays, which are arranged in the format of rows and columns. The size of matrix is defined by row length and column length. Following figure shows the representation of any specified matrix.</a:t>
            </a:r>
          </a:p>
          <a:p>
            <a:pPr marL="0" indent="0">
              <a:buNone/>
            </a:pPr>
            <a:endParaRPr lang="en-US" sz="1800" u="sng">
              <a:solidFill>
                <a:srgbClr val="000000"/>
              </a:solidFill>
            </a:endParaRPr>
          </a:p>
          <a:p>
            <a:pPr marL="0" indent="0">
              <a:buNone/>
            </a:pPr>
            <a:r>
              <a:rPr lang="en-US" sz="1800" b="1" u="sng">
                <a:solidFill>
                  <a:srgbClr val="000000"/>
                </a:solidFill>
              </a:rPr>
              <a:t>Addition </a:t>
            </a:r>
            <a:endParaRPr lang="en-US" sz="1800" b="1" u="sng"/>
          </a:p>
        </p:txBody>
      </p:sp>
      <p:sp>
        <p:nvSpPr>
          <p:cNvPr id="4" name="Title 7">
            <a:extLst>
              <a:ext uri="{FF2B5EF4-FFF2-40B4-BE49-F238E27FC236}">
                <a16:creationId xmlns:a16="http://schemas.microsoft.com/office/drawing/2014/main" id="{83067A05-6483-4AAC-A5BE-77DE5450B20D}"/>
              </a:ext>
            </a:extLst>
          </p:cNvPr>
          <p:cNvSpPr>
            <a:spLocks noGrp="1"/>
          </p:cNvSpPr>
          <p:nvPr>
            <p:ph type="title"/>
          </p:nvPr>
        </p:nvSpPr>
        <p:spPr>
          <a:xfrm>
            <a:off x="539496" y="399288"/>
            <a:ext cx="8109204" cy="639763"/>
          </a:xfrm>
        </p:spPr>
        <p:txBody>
          <a:bodyPr>
            <a:noAutofit/>
          </a:bodyPr>
          <a:lstStyle/>
          <a:p>
            <a:r>
              <a:rPr lang="en-US">
                <a:cs typeface="Segoe UI Light" panose="020B0502040204020203" pitchFamily="34" charset="0"/>
              </a:rPr>
              <a:t>Mathematical Foundation - Linear Algebra</a:t>
            </a:r>
          </a:p>
        </p:txBody>
      </p:sp>
      <p:pic>
        <p:nvPicPr>
          <p:cNvPr id="6" name="Picture 5">
            <a:extLst>
              <a:ext uri="{FF2B5EF4-FFF2-40B4-BE49-F238E27FC236}">
                <a16:creationId xmlns:a16="http://schemas.microsoft.com/office/drawing/2014/main" id="{C363EA0A-4473-4849-B8B2-3A306171BBAF}"/>
              </a:ext>
            </a:extLst>
          </p:cNvPr>
          <p:cNvPicPr>
            <a:picLocks noChangeAspect="1"/>
          </p:cNvPicPr>
          <p:nvPr/>
        </p:nvPicPr>
        <p:blipFill>
          <a:blip r:embed="rId2"/>
          <a:stretch>
            <a:fillRect/>
          </a:stretch>
        </p:blipFill>
        <p:spPr>
          <a:xfrm>
            <a:off x="7726688" y="1962150"/>
            <a:ext cx="3555674" cy="3257550"/>
          </a:xfrm>
          <a:prstGeom prst="rect">
            <a:avLst/>
          </a:prstGeom>
        </p:spPr>
      </p:pic>
      <p:pic>
        <p:nvPicPr>
          <p:cNvPr id="8" name="Picture 7">
            <a:extLst>
              <a:ext uri="{FF2B5EF4-FFF2-40B4-BE49-F238E27FC236}">
                <a16:creationId xmlns:a16="http://schemas.microsoft.com/office/drawing/2014/main" id="{ADA78811-C9F1-4C63-822C-D9FBFF633046}"/>
              </a:ext>
            </a:extLst>
          </p:cNvPr>
          <p:cNvPicPr>
            <a:picLocks noChangeAspect="1"/>
          </p:cNvPicPr>
          <p:nvPr/>
        </p:nvPicPr>
        <p:blipFill>
          <a:blip r:embed="rId3"/>
          <a:stretch>
            <a:fillRect/>
          </a:stretch>
        </p:blipFill>
        <p:spPr>
          <a:xfrm>
            <a:off x="539496" y="3424428"/>
            <a:ext cx="6562725" cy="952500"/>
          </a:xfrm>
          <a:prstGeom prst="rect">
            <a:avLst/>
          </a:prstGeom>
        </p:spPr>
      </p:pic>
    </p:spTree>
    <p:extLst>
      <p:ext uri="{BB962C8B-B14F-4D97-AF65-F5344CB8AC3E}">
        <p14:creationId xmlns:p14="http://schemas.microsoft.com/office/powerpoint/2010/main" val="3167497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83067A05-6483-4AAC-A5BE-77DE5450B20D}"/>
              </a:ext>
            </a:extLst>
          </p:cNvPr>
          <p:cNvSpPr>
            <a:spLocks noGrp="1"/>
          </p:cNvSpPr>
          <p:nvPr>
            <p:ph type="title"/>
          </p:nvPr>
        </p:nvSpPr>
        <p:spPr>
          <a:xfrm>
            <a:off x="520700" y="282575"/>
            <a:ext cx="6877050" cy="639763"/>
          </a:xfrm>
        </p:spPr>
        <p:txBody>
          <a:bodyPr>
            <a:noAutofit/>
          </a:bodyPr>
          <a:lstStyle/>
          <a:p>
            <a:r>
              <a:rPr lang="en-US">
                <a:cs typeface="Segoe UI Light" panose="020B0502040204020203" pitchFamily="34" charset="0"/>
              </a:rPr>
              <a:t>Matrix Multiplication</a:t>
            </a:r>
          </a:p>
        </p:txBody>
      </p:sp>
      <p:pic>
        <p:nvPicPr>
          <p:cNvPr id="9" name="Picture 8">
            <a:extLst>
              <a:ext uri="{FF2B5EF4-FFF2-40B4-BE49-F238E27FC236}">
                <a16:creationId xmlns:a16="http://schemas.microsoft.com/office/drawing/2014/main" id="{17654CED-3C82-4F94-94F1-AED6F6720A43}"/>
              </a:ext>
            </a:extLst>
          </p:cNvPr>
          <p:cNvPicPr>
            <a:picLocks noChangeAspect="1"/>
          </p:cNvPicPr>
          <p:nvPr/>
        </p:nvPicPr>
        <p:blipFill>
          <a:blip r:embed="rId2"/>
          <a:stretch>
            <a:fillRect/>
          </a:stretch>
        </p:blipFill>
        <p:spPr>
          <a:xfrm>
            <a:off x="1681647" y="1153040"/>
            <a:ext cx="8364053" cy="5422386"/>
          </a:xfrm>
          <a:prstGeom prst="rect">
            <a:avLst/>
          </a:prstGeom>
        </p:spPr>
      </p:pic>
    </p:spTree>
    <p:extLst>
      <p:ext uri="{BB962C8B-B14F-4D97-AF65-F5344CB8AC3E}">
        <p14:creationId xmlns:p14="http://schemas.microsoft.com/office/powerpoint/2010/main" val="2635698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83067A05-6483-4AAC-A5BE-77DE5450B20D}"/>
              </a:ext>
            </a:extLst>
          </p:cNvPr>
          <p:cNvSpPr>
            <a:spLocks noGrp="1"/>
          </p:cNvSpPr>
          <p:nvPr>
            <p:ph type="title"/>
          </p:nvPr>
        </p:nvSpPr>
        <p:spPr>
          <a:xfrm>
            <a:off x="584200" y="219076"/>
            <a:ext cx="6877050" cy="639763"/>
          </a:xfrm>
        </p:spPr>
        <p:txBody>
          <a:bodyPr>
            <a:noAutofit/>
          </a:bodyPr>
          <a:lstStyle/>
          <a:p>
            <a:r>
              <a:rPr lang="en-US">
                <a:cs typeface="Segoe UI Light" panose="020B0502040204020203" pitchFamily="34" charset="0"/>
              </a:rPr>
              <a:t>Dot product of vectors</a:t>
            </a:r>
          </a:p>
        </p:txBody>
      </p:sp>
      <p:pic>
        <p:nvPicPr>
          <p:cNvPr id="3" name="Picture 2">
            <a:extLst>
              <a:ext uri="{FF2B5EF4-FFF2-40B4-BE49-F238E27FC236}">
                <a16:creationId xmlns:a16="http://schemas.microsoft.com/office/drawing/2014/main" id="{D42F3147-ABF6-4D87-BADB-0E26A1A06072}"/>
              </a:ext>
            </a:extLst>
          </p:cNvPr>
          <p:cNvPicPr>
            <a:picLocks noChangeAspect="1"/>
          </p:cNvPicPr>
          <p:nvPr/>
        </p:nvPicPr>
        <p:blipFill>
          <a:blip r:embed="rId2"/>
          <a:stretch>
            <a:fillRect/>
          </a:stretch>
        </p:blipFill>
        <p:spPr>
          <a:xfrm>
            <a:off x="2442949" y="1351127"/>
            <a:ext cx="7229688" cy="5287797"/>
          </a:xfrm>
          <a:prstGeom prst="rect">
            <a:avLst/>
          </a:prstGeom>
        </p:spPr>
      </p:pic>
    </p:spTree>
    <p:extLst>
      <p:ext uri="{BB962C8B-B14F-4D97-AF65-F5344CB8AC3E}">
        <p14:creationId xmlns:p14="http://schemas.microsoft.com/office/powerpoint/2010/main" val="192260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82B0-832B-0739-48DA-D7C8EB7DADC2}"/>
              </a:ext>
            </a:extLst>
          </p:cNvPr>
          <p:cNvSpPr>
            <a:spLocks noGrp="1"/>
          </p:cNvSpPr>
          <p:nvPr>
            <p:ph type="title"/>
          </p:nvPr>
        </p:nvSpPr>
        <p:spPr/>
        <p:txBody>
          <a:bodyPr/>
          <a:lstStyle/>
          <a:p>
            <a:r>
              <a:rPr lang="en-US">
                <a:solidFill>
                  <a:srgbClr val="0052F6"/>
                </a:solidFill>
              </a:rPr>
              <a:t>Outline</a:t>
            </a:r>
          </a:p>
        </p:txBody>
      </p:sp>
      <p:sp>
        <p:nvSpPr>
          <p:cNvPr id="3" name="Content Placeholder 2">
            <a:extLst>
              <a:ext uri="{FF2B5EF4-FFF2-40B4-BE49-F238E27FC236}">
                <a16:creationId xmlns:a16="http://schemas.microsoft.com/office/drawing/2014/main" id="{1A3BE408-AB31-D17C-4359-42742CA8199F}"/>
              </a:ext>
            </a:extLst>
          </p:cNvPr>
          <p:cNvSpPr>
            <a:spLocks noGrp="1"/>
          </p:cNvSpPr>
          <p:nvPr>
            <p:ph sz="quarter" idx="10"/>
          </p:nvPr>
        </p:nvSpPr>
        <p:spPr>
          <a:xfrm>
            <a:off x="1271636" y="1687667"/>
            <a:ext cx="9891664" cy="4729532"/>
          </a:xfrm>
        </p:spPr>
        <p:txBody>
          <a:bodyPr>
            <a:normAutofit/>
          </a:bodyPr>
          <a:lstStyle/>
          <a:p>
            <a:r>
              <a:rPr lang="en-US" sz="3200"/>
              <a:t>Python as a ML Platform</a:t>
            </a:r>
          </a:p>
          <a:p>
            <a:pPr lvl="1"/>
            <a:r>
              <a:rPr lang="en-US" sz="3200" err="1"/>
              <a:t>Jupyter</a:t>
            </a:r>
            <a:r>
              <a:rPr lang="en-US" sz="3200"/>
              <a:t> notebook</a:t>
            </a:r>
          </a:p>
          <a:p>
            <a:pPr lvl="1"/>
            <a:r>
              <a:rPr lang="en-US" sz="3200">
                <a:solidFill>
                  <a:schemeClr val="bg2">
                    <a:lumMod val="75000"/>
                  </a:schemeClr>
                </a:solidFill>
              </a:rPr>
              <a:t>Python Crash Course</a:t>
            </a:r>
          </a:p>
          <a:p>
            <a:pPr lvl="1"/>
            <a:r>
              <a:rPr lang="en-US" sz="3200">
                <a:solidFill>
                  <a:schemeClr val="bg2">
                    <a:lumMod val="75000"/>
                  </a:schemeClr>
                </a:solidFill>
              </a:rPr>
              <a:t>Pandas</a:t>
            </a:r>
          </a:p>
          <a:p>
            <a:r>
              <a:rPr lang="en-US" sz="3200">
                <a:solidFill>
                  <a:schemeClr val="bg2">
                    <a:lumMod val="75000"/>
                  </a:schemeClr>
                </a:solidFill>
              </a:rPr>
              <a:t>Other Prerequisite </a:t>
            </a:r>
          </a:p>
          <a:p>
            <a:pPr lvl="1"/>
            <a:r>
              <a:rPr lang="en-US" sz="3200">
                <a:solidFill>
                  <a:schemeClr val="bg2">
                    <a:lumMod val="75000"/>
                  </a:schemeClr>
                </a:solidFill>
              </a:rPr>
              <a:t>SQL</a:t>
            </a:r>
          </a:p>
          <a:p>
            <a:pPr lvl="1"/>
            <a:r>
              <a:rPr lang="en-US" sz="3200">
                <a:solidFill>
                  <a:schemeClr val="bg2">
                    <a:lumMod val="75000"/>
                  </a:schemeClr>
                </a:solidFill>
              </a:rPr>
              <a:t>Linear Algebra</a:t>
            </a:r>
          </a:p>
          <a:p>
            <a:pPr lvl="1"/>
            <a:r>
              <a:rPr lang="en-US" sz="3200">
                <a:solidFill>
                  <a:schemeClr val="bg2">
                    <a:lumMod val="75000"/>
                  </a:schemeClr>
                </a:solidFill>
              </a:rPr>
              <a:t>Probability and Statistics (next Chapter) </a:t>
            </a:r>
          </a:p>
        </p:txBody>
      </p:sp>
    </p:spTree>
    <p:extLst>
      <p:ext uri="{BB962C8B-B14F-4D97-AF65-F5344CB8AC3E}">
        <p14:creationId xmlns:p14="http://schemas.microsoft.com/office/powerpoint/2010/main" val="3285129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D62B5-5247-8016-7F3D-A3ADFDD955CB}"/>
              </a:ext>
            </a:extLst>
          </p:cNvPr>
          <p:cNvSpPr>
            <a:spLocks noGrp="1"/>
          </p:cNvSpPr>
          <p:nvPr>
            <p:ph type="title"/>
          </p:nvPr>
        </p:nvSpPr>
        <p:spPr/>
        <p:txBody>
          <a:bodyPr>
            <a:normAutofit/>
          </a:bodyPr>
          <a:lstStyle/>
          <a:p>
            <a:r>
              <a:rPr lang="en-US"/>
              <a:t>First task: setup a </a:t>
            </a:r>
            <a:r>
              <a:rPr lang="en-US" err="1"/>
              <a:t>Juypter</a:t>
            </a:r>
            <a:r>
              <a:rPr lang="en-US"/>
              <a:t> Notebook environment</a:t>
            </a:r>
          </a:p>
        </p:txBody>
      </p:sp>
      <p:sp>
        <p:nvSpPr>
          <p:cNvPr id="3" name="Content Placeholder 2">
            <a:extLst>
              <a:ext uri="{FF2B5EF4-FFF2-40B4-BE49-F238E27FC236}">
                <a16:creationId xmlns:a16="http://schemas.microsoft.com/office/drawing/2014/main" id="{AE6CE914-5D8F-915A-F065-1475E2C3986F}"/>
              </a:ext>
            </a:extLst>
          </p:cNvPr>
          <p:cNvSpPr>
            <a:spLocks noGrp="1"/>
          </p:cNvSpPr>
          <p:nvPr>
            <p:ph sz="quarter" idx="10"/>
          </p:nvPr>
        </p:nvSpPr>
        <p:spPr>
          <a:xfrm>
            <a:off x="539496" y="1222593"/>
            <a:ext cx="11048070" cy="1546007"/>
          </a:xfrm>
        </p:spPr>
        <p:txBody>
          <a:bodyPr>
            <a:normAutofit/>
          </a:bodyPr>
          <a:lstStyle/>
          <a:p>
            <a:pPr marL="0" indent="0">
              <a:buNone/>
            </a:pPr>
            <a:r>
              <a:rPr lang="en-US" sz="2200"/>
              <a:t>There are many ways to run Python code in a </a:t>
            </a:r>
            <a:r>
              <a:rPr lang="en-US" sz="2200" err="1"/>
              <a:t>Jupyter</a:t>
            </a:r>
            <a:r>
              <a:rPr lang="en-US" sz="2200"/>
              <a:t> notebook environment</a:t>
            </a:r>
          </a:p>
          <a:p>
            <a:pPr lvl="1"/>
            <a:r>
              <a:rPr lang="en-US" sz="2200"/>
              <a:t>Run your local version with say Anaconda distribution  (</a:t>
            </a:r>
            <a:r>
              <a:rPr lang="en-US" sz="2200">
                <a:hlinkClick r:id="rId2"/>
              </a:rPr>
              <a:t>anaconda</a:t>
            </a:r>
            <a:r>
              <a:rPr lang="en-US" sz="2200"/>
              <a:t>)</a:t>
            </a:r>
            <a:endParaRPr lang="en-US" sz="1600"/>
          </a:p>
          <a:p>
            <a:pPr lvl="1"/>
            <a:r>
              <a:rPr lang="en-US" sz="2200"/>
              <a:t>Run on the cloud in Google </a:t>
            </a:r>
            <a:r>
              <a:rPr lang="en-US" sz="2200" err="1"/>
              <a:t>Colab</a:t>
            </a:r>
            <a:r>
              <a:rPr lang="en-US" sz="2200"/>
              <a:t> (</a:t>
            </a:r>
            <a:r>
              <a:rPr lang="en-US" sz="2200">
                <a:hlinkClick r:id="rId3"/>
              </a:rPr>
              <a:t>google </a:t>
            </a:r>
            <a:r>
              <a:rPr lang="en-US" sz="2200" err="1">
                <a:hlinkClick r:id="rId3"/>
              </a:rPr>
              <a:t>colab</a:t>
            </a:r>
            <a:r>
              <a:rPr lang="en-US" sz="2200"/>
              <a:t>) or Microsoft Azure ML studio</a:t>
            </a:r>
          </a:p>
        </p:txBody>
      </p:sp>
      <p:pic>
        <p:nvPicPr>
          <p:cNvPr id="5" name="Picture 4">
            <a:extLst>
              <a:ext uri="{FF2B5EF4-FFF2-40B4-BE49-F238E27FC236}">
                <a16:creationId xmlns:a16="http://schemas.microsoft.com/office/drawing/2014/main" id="{6CF47252-990B-B498-AADE-D2BC9D94E1AE}"/>
              </a:ext>
            </a:extLst>
          </p:cNvPr>
          <p:cNvPicPr>
            <a:picLocks noChangeAspect="1"/>
          </p:cNvPicPr>
          <p:nvPr/>
        </p:nvPicPr>
        <p:blipFill>
          <a:blip r:embed="rId4"/>
          <a:stretch>
            <a:fillRect/>
          </a:stretch>
        </p:blipFill>
        <p:spPr>
          <a:xfrm>
            <a:off x="1289230" y="2735123"/>
            <a:ext cx="4774301" cy="3162075"/>
          </a:xfrm>
          <a:prstGeom prst="rect">
            <a:avLst/>
          </a:prstGeom>
        </p:spPr>
      </p:pic>
      <p:pic>
        <p:nvPicPr>
          <p:cNvPr id="7" name="Picture 6">
            <a:extLst>
              <a:ext uri="{FF2B5EF4-FFF2-40B4-BE49-F238E27FC236}">
                <a16:creationId xmlns:a16="http://schemas.microsoft.com/office/drawing/2014/main" id="{3CE82D01-A87C-31E1-F3CB-2F9AE4D52DE3}"/>
              </a:ext>
            </a:extLst>
          </p:cNvPr>
          <p:cNvPicPr>
            <a:picLocks noChangeAspect="1"/>
          </p:cNvPicPr>
          <p:nvPr/>
        </p:nvPicPr>
        <p:blipFill>
          <a:blip r:embed="rId5"/>
          <a:stretch>
            <a:fillRect/>
          </a:stretch>
        </p:blipFill>
        <p:spPr>
          <a:xfrm>
            <a:off x="6696210" y="2768600"/>
            <a:ext cx="4774301" cy="2790557"/>
          </a:xfrm>
          <a:prstGeom prst="rect">
            <a:avLst/>
          </a:prstGeom>
        </p:spPr>
      </p:pic>
      <p:sp>
        <p:nvSpPr>
          <p:cNvPr id="8" name="TextBox 7">
            <a:extLst>
              <a:ext uri="{FF2B5EF4-FFF2-40B4-BE49-F238E27FC236}">
                <a16:creationId xmlns:a16="http://schemas.microsoft.com/office/drawing/2014/main" id="{7A0C486E-C9B6-1E3C-CFE5-205DF58FB734}"/>
              </a:ext>
            </a:extLst>
          </p:cNvPr>
          <p:cNvSpPr txBox="1"/>
          <p:nvPr/>
        </p:nvSpPr>
        <p:spPr>
          <a:xfrm>
            <a:off x="888642" y="6168980"/>
            <a:ext cx="10414716" cy="369332"/>
          </a:xfrm>
          <a:prstGeom prst="rect">
            <a:avLst/>
          </a:prstGeom>
          <a:noFill/>
        </p:spPr>
        <p:txBody>
          <a:bodyPr wrap="square" rtlCol="0">
            <a:spAutoFit/>
          </a:bodyPr>
          <a:lstStyle/>
          <a:p>
            <a:r>
              <a:rPr lang="en-US">
                <a:solidFill>
                  <a:srgbClr val="0052F6"/>
                </a:solidFill>
                <a:latin typeface="Comic Sans MS" panose="030F0702030302020204" pitchFamily="66" charset="0"/>
              </a:rPr>
              <a:t>I recommend running your local version. You will need to submit a file (.</a:t>
            </a:r>
            <a:r>
              <a:rPr lang="en-US" err="1">
                <a:solidFill>
                  <a:srgbClr val="0052F6"/>
                </a:solidFill>
                <a:latin typeface="Comic Sans MS" panose="030F0702030302020204" pitchFamily="66" charset="0"/>
              </a:rPr>
              <a:t>ipynb</a:t>
            </a:r>
            <a:r>
              <a:rPr lang="en-US">
                <a:solidFill>
                  <a:srgbClr val="0052F6"/>
                </a:solidFill>
                <a:latin typeface="Comic Sans MS" panose="030F0702030302020204" pitchFamily="66" charset="0"/>
              </a:rPr>
              <a:t>) for grading</a:t>
            </a:r>
          </a:p>
        </p:txBody>
      </p:sp>
    </p:spTree>
    <p:extLst>
      <p:ext uri="{BB962C8B-B14F-4D97-AF65-F5344CB8AC3E}">
        <p14:creationId xmlns:p14="http://schemas.microsoft.com/office/powerpoint/2010/main" val="135498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D6287-2ED9-E3AE-A3EC-8DE6B623A358}"/>
              </a:ext>
            </a:extLst>
          </p:cNvPr>
          <p:cNvSpPr>
            <a:spLocks noGrp="1"/>
          </p:cNvSpPr>
          <p:nvPr>
            <p:ph type="title"/>
          </p:nvPr>
        </p:nvSpPr>
        <p:spPr/>
        <p:txBody>
          <a:bodyPr/>
          <a:lstStyle/>
          <a:p>
            <a:r>
              <a:rPr lang="en-US"/>
              <a:t>Who is your best teacher?</a:t>
            </a:r>
          </a:p>
        </p:txBody>
      </p:sp>
      <p:sp>
        <p:nvSpPr>
          <p:cNvPr id="4" name="Content Placeholder 4">
            <a:extLst>
              <a:ext uri="{FF2B5EF4-FFF2-40B4-BE49-F238E27FC236}">
                <a16:creationId xmlns:a16="http://schemas.microsoft.com/office/drawing/2014/main" id="{3755038E-8A9D-2668-B71D-A315F1115F01}"/>
              </a:ext>
            </a:extLst>
          </p:cNvPr>
          <p:cNvSpPr>
            <a:spLocks noGrp="1"/>
          </p:cNvSpPr>
          <p:nvPr>
            <p:ph sz="quarter" idx="10"/>
          </p:nvPr>
        </p:nvSpPr>
        <p:spPr>
          <a:xfrm>
            <a:off x="828822" y="1376689"/>
            <a:ext cx="10407879" cy="431962"/>
          </a:xfrm>
        </p:spPr>
        <p:txBody>
          <a:bodyPr>
            <a:normAutofit fontScale="92500" lnSpcReduction="10000"/>
          </a:bodyPr>
          <a:lstStyle/>
          <a:p>
            <a:pPr marL="0" indent="0" algn="ctr">
              <a:buNone/>
            </a:pPr>
            <a:r>
              <a:rPr lang="en-US" sz="2800"/>
              <a:t>What is the best way to learn new materials these days?</a:t>
            </a:r>
          </a:p>
          <a:p>
            <a:endParaRPr lang="en-US"/>
          </a:p>
        </p:txBody>
      </p:sp>
      <p:pic>
        <p:nvPicPr>
          <p:cNvPr id="5" name="Picture 4">
            <a:extLst>
              <a:ext uri="{FF2B5EF4-FFF2-40B4-BE49-F238E27FC236}">
                <a16:creationId xmlns:a16="http://schemas.microsoft.com/office/drawing/2014/main" id="{F8B290C3-38EF-68AE-BC02-924F4801B8D4}"/>
              </a:ext>
            </a:extLst>
          </p:cNvPr>
          <p:cNvPicPr>
            <a:picLocks noChangeAspect="1"/>
          </p:cNvPicPr>
          <p:nvPr/>
        </p:nvPicPr>
        <p:blipFill>
          <a:blip r:embed="rId2"/>
          <a:stretch>
            <a:fillRect/>
          </a:stretch>
        </p:blipFill>
        <p:spPr>
          <a:xfrm>
            <a:off x="8358476" y="2222726"/>
            <a:ext cx="2519610" cy="991444"/>
          </a:xfrm>
          <a:prstGeom prst="rect">
            <a:avLst/>
          </a:prstGeom>
        </p:spPr>
      </p:pic>
      <p:pic>
        <p:nvPicPr>
          <p:cNvPr id="6" name="Picture 5">
            <a:extLst>
              <a:ext uri="{FF2B5EF4-FFF2-40B4-BE49-F238E27FC236}">
                <a16:creationId xmlns:a16="http://schemas.microsoft.com/office/drawing/2014/main" id="{4C862AD3-5C9D-7945-DF4C-A3BA7C303149}"/>
              </a:ext>
            </a:extLst>
          </p:cNvPr>
          <p:cNvPicPr>
            <a:picLocks noChangeAspect="1"/>
          </p:cNvPicPr>
          <p:nvPr/>
        </p:nvPicPr>
        <p:blipFill>
          <a:blip r:embed="rId3"/>
          <a:stretch>
            <a:fillRect/>
          </a:stretch>
        </p:blipFill>
        <p:spPr>
          <a:xfrm>
            <a:off x="4444319" y="2146754"/>
            <a:ext cx="3303362" cy="1656115"/>
          </a:xfrm>
          <a:prstGeom prst="rect">
            <a:avLst/>
          </a:prstGeom>
        </p:spPr>
      </p:pic>
      <p:sp>
        <p:nvSpPr>
          <p:cNvPr id="7" name="TextBox 6">
            <a:extLst>
              <a:ext uri="{FF2B5EF4-FFF2-40B4-BE49-F238E27FC236}">
                <a16:creationId xmlns:a16="http://schemas.microsoft.com/office/drawing/2014/main" id="{CBD97320-B03E-86EE-7E33-08F797F4D532}"/>
              </a:ext>
            </a:extLst>
          </p:cNvPr>
          <p:cNvSpPr txBox="1"/>
          <p:nvPr/>
        </p:nvSpPr>
        <p:spPr>
          <a:xfrm>
            <a:off x="775156" y="4699177"/>
            <a:ext cx="10641688" cy="830997"/>
          </a:xfrm>
          <a:prstGeom prst="rect">
            <a:avLst/>
          </a:prstGeom>
          <a:noFill/>
        </p:spPr>
        <p:txBody>
          <a:bodyPr wrap="square" rtlCol="0">
            <a:spAutoFit/>
          </a:bodyPr>
          <a:lstStyle/>
          <a:p>
            <a:r>
              <a:rPr lang="en-US" sz="2400">
                <a:solidFill>
                  <a:srgbClr val="0052F6"/>
                </a:solidFill>
                <a:latin typeface="Comic Sans MS" panose="030F0702030302020204" pitchFamily="66" charset="0"/>
              </a:rPr>
              <a:t>If you give a man a fish, you feed him for a day. If you teach a man to fish, you feed him for a lifetime</a:t>
            </a:r>
          </a:p>
        </p:txBody>
      </p:sp>
      <p:sp>
        <p:nvSpPr>
          <p:cNvPr id="8" name="TextBox 7">
            <a:extLst>
              <a:ext uri="{FF2B5EF4-FFF2-40B4-BE49-F238E27FC236}">
                <a16:creationId xmlns:a16="http://schemas.microsoft.com/office/drawing/2014/main" id="{438638C2-0772-D589-1F56-9C8436C88E5E}"/>
              </a:ext>
            </a:extLst>
          </p:cNvPr>
          <p:cNvSpPr txBox="1"/>
          <p:nvPr/>
        </p:nvSpPr>
        <p:spPr>
          <a:xfrm>
            <a:off x="775156" y="5873863"/>
            <a:ext cx="10641688" cy="461665"/>
          </a:xfrm>
          <a:prstGeom prst="rect">
            <a:avLst/>
          </a:prstGeom>
          <a:noFill/>
        </p:spPr>
        <p:txBody>
          <a:bodyPr wrap="square" rtlCol="0">
            <a:spAutoFit/>
          </a:bodyPr>
          <a:lstStyle/>
          <a:p>
            <a:r>
              <a:rPr lang="en-US" sz="2400">
                <a:solidFill>
                  <a:srgbClr val="0052F6"/>
                </a:solidFill>
                <a:latin typeface="Comic Sans MS" panose="030F0702030302020204" pitchFamily="66" charset="0"/>
              </a:rPr>
              <a:t>One of the best ways to learn is </a:t>
            </a:r>
            <a:r>
              <a:rPr lang="en-US" sz="2400">
                <a:solidFill>
                  <a:srgbClr val="FF0000"/>
                </a:solidFill>
                <a:latin typeface="Comic Sans MS" panose="030F0702030302020204" pitchFamily="66" charset="0"/>
              </a:rPr>
              <a:t>Learn By Example</a:t>
            </a:r>
          </a:p>
        </p:txBody>
      </p:sp>
      <p:pic>
        <p:nvPicPr>
          <p:cNvPr id="3" name="Picture 2">
            <a:extLst>
              <a:ext uri="{FF2B5EF4-FFF2-40B4-BE49-F238E27FC236}">
                <a16:creationId xmlns:a16="http://schemas.microsoft.com/office/drawing/2014/main" id="{7566AACF-01D6-8C19-1D27-44CA67521DDC}"/>
              </a:ext>
            </a:extLst>
          </p:cNvPr>
          <p:cNvPicPr>
            <a:picLocks noChangeAspect="1"/>
          </p:cNvPicPr>
          <p:nvPr/>
        </p:nvPicPr>
        <p:blipFill>
          <a:blip r:embed="rId4"/>
          <a:stretch>
            <a:fillRect/>
          </a:stretch>
        </p:blipFill>
        <p:spPr>
          <a:xfrm>
            <a:off x="1313914" y="2202755"/>
            <a:ext cx="3008216" cy="1911491"/>
          </a:xfrm>
          <a:prstGeom prst="rect">
            <a:avLst/>
          </a:prstGeom>
        </p:spPr>
      </p:pic>
    </p:spTree>
    <p:extLst>
      <p:ext uri="{BB962C8B-B14F-4D97-AF65-F5344CB8AC3E}">
        <p14:creationId xmlns:p14="http://schemas.microsoft.com/office/powerpoint/2010/main" val="91092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82B0-832B-0739-48DA-D7C8EB7DADC2}"/>
              </a:ext>
            </a:extLst>
          </p:cNvPr>
          <p:cNvSpPr>
            <a:spLocks noGrp="1"/>
          </p:cNvSpPr>
          <p:nvPr>
            <p:ph type="title"/>
          </p:nvPr>
        </p:nvSpPr>
        <p:spPr/>
        <p:txBody>
          <a:bodyPr/>
          <a:lstStyle/>
          <a:p>
            <a:r>
              <a:rPr lang="en-US">
                <a:solidFill>
                  <a:srgbClr val="0052F6"/>
                </a:solidFill>
              </a:rPr>
              <a:t>Outline</a:t>
            </a:r>
          </a:p>
        </p:txBody>
      </p:sp>
      <p:sp>
        <p:nvSpPr>
          <p:cNvPr id="3" name="Content Placeholder 2">
            <a:extLst>
              <a:ext uri="{FF2B5EF4-FFF2-40B4-BE49-F238E27FC236}">
                <a16:creationId xmlns:a16="http://schemas.microsoft.com/office/drawing/2014/main" id="{1A3BE408-AB31-D17C-4359-42742CA8199F}"/>
              </a:ext>
            </a:extLst>
          </p:cNvPr>
          <p:cNvSpPr>
            <a:spLocks noGrp="1"/>
          </p:cNvSpPr>
          <p:nvPr>
            <p:ph sz="quarter" idx="10"/>
          </p:nvPr>
        </p:nvSpPr>
        <p:spPr>
          <a:xfrm>
            <a:off x="1271636" y="1687667"/>
            <a:ext cx="9891664" cy="4729532"/>
          </a:xfrm>
        </p:spPr>
        <p:txBody>
          <a:bodyPr>
            <a:normAutofit/>
          </a:bodyPr>
          <a:lstStyle/>
          <a:p>
            <a:r>
              <a:rPr lang="en-US" sz="3200"/>
              <a:t>Python as a ML Platform</a:t>
            </a:r>
          </a:p>
          <a:p>
            <a:pPr lvl="1"/>
            <a:r>
              <a:rPr lang="en-US" sz="3200" err="1">
                <a:solidFill>
                  <a:schemeClr val="bg2">
                    <a:lumMod val="75000"/>
                  </a:schemeClr>
                </a:solidFill>
              </a:rPr>
              <a:t>Jupyter</a:t>
            </a:r>
            <a:r>
              <a:rPr lang="en-US" sz="3200">
                <a:solidFill>
                  <a:schemeClr val="bg2">
                    <a:lumMod val="75000"/>
                  </a:schemeClr>
                </a:solidFill>
              </a:rPr>
              <a:t> notebook</a:t>
            </a:r>
          </a:p>
          <a:p>
            <a:pPr lvl="1"/>
            <a:r>
              <a:rPr lang="en-US" sz="3200"/>
              <a:t>Python Crash Course</a:t>
            </a:r>
          </a:p>
          <a:p>
            <a:pPr lvl="1"/>
            <a:r>
              <a:rPr lang="en-US" sz="3200">
                <a:solidFill>
                  <a:schemeClr val="bg2">
                    <a:lumMod val="75000"/>
                  </a:schemeClr>
                </a:solidFill>
              </a:rPr>
              <a:t>Pandas</a:t>
            </a:r>
          </a:p>
          <a:p>
            <a:r>
              <a:rPr lang="en-US" sz="3200">
                <a:solidFill>
                  <a:schemeClr val="bg2">
                    <a:lumMod val="75000"/>
                  </a:schemeClr>
                </a:solidFill>
              </a:rPr>
              <a:t>Other Prerequisite </a:t>
            </a:r>
          </a:p>
          <a:p>
            <a:pPr lvl="1"/>
            <a:r>
              <a:rPr lang="en-US" sz="3200">
                <a:solidFill>
                  <a:schemeClr val="bg2">
                    <a:lumMod val="75000"/>
                  </a:schemeClr>
                </a:solidFill>
              </a:rPr>
              <a:t>SQL</a:t>
            </a:r>
          </a:p>
          <a:p>
            <a:pPr lvl="1"/>
            <a:r>
              <a:rPr lang="en-US" sz="3200">
                <a:solidFill>
                  <a:schemeClr val="bg2">
                    <a:lumMod val="75000"/>
                  </a:schemeClr>
                </a:solidFill>
              </a:rPr>
              <a:t>Linear Algebra</a:t>
            </a:r>
          </a:p>
          <a:p>
            <a:pPr lvl="1"/>
            <a:r>
              <a:rPr lang="en-US" sz="3200">
                <a:solidFill>
                  <a:schemeClr val="bg2">
                    <a:lumMod val="75000"/>
                  </a:schemeClr>
                </a:solidFill>
              </a:rPr>
              <a:t>Probability and Statistics (next Chapter) </a:t>
            </a:r>
          </a:p>
        </p:txBody>
      </p:sp>
    </p:spTree>
    <p:extLst>
      <p:ext uri="{BB962C8B-B14F-4D97-AF65-F5344CB8AC3E}">
        <p14:creationId xmlns:p14="http://schemas.microsoft.com/office/powerpoint/2010/main" val="120596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D95E11-2C9D-264B-18FA-D6C4BFF23B63}"/>
              </a:ext>
            </a:extLst>
          </p:cNvPr>
          <p:cNvSpPr>
            <a:spLocks noGrp="1"/>
          </p:cNvSpPr>
          <p:nvPr>
            <p:ph sz="quarter" idx="10"/>
          </p:nvPr>
        </p:nvSpPr>
        <p:spPr>
          <a:xfrm>
            <a:off x="3754077" y="2861434"/>
            <a:ext cx="4463331" cy="812684"/>
          </a:xfrm>
        </p:spPr>
        <p:txBody>
          <a:bodyPr>
            <a:normAutofit fontScale="85000" lnSpcReduction="10000"/>
          </a:bodyPr>
          <a:lstStyle/>
          <a:p>
            <a:pPr marL="0" indent="0">
              <a:buNone/>
            </a:pPr>
            <a:r>
              <a:rPr lang="en-US" sz="4400"/>
              <a:t>Learning By Doing</a:t>
            </a:r>
          </a:p>
        </p:txBody>
      </p:sp>
      <p:sp>
        <p:nvSpPr>
          <p:cNvPr id="2" name="TextBox 1">
            <a:extLst>
              <a:ext uri="{FF2B5EF4-FFF2-40B4-BE49-F238E27FC236}">
                <a16:creationId xmlns:a16="http://schemas.microsoft.com/office/drawing/2014/main" id="{0D97B1FF-548F-0637-F3FE-133F058E68B9}"/>
              </a:ext>
            </a:extLst>
          </p:cNvPr>
          <p:cNvSpPr txBox="1"/>
          <p:nvPr/>
        </p:nvSpPr>
        <p:spPr>
          <a:xfrm>
            <a:off x="2645664" y="4120896"/>
            <a:ext cx="6169152" cy="400110"/>
          </a:xfrm>
          <a:prstGeom prst="rect">
            <a:avLst/>
          </a:prstGeom>
          <a:noFill/>
        </p:spPr>
        <p:txBody>
          <a:bodyPr wrap="square" rtlCol="0">
            <a:spAutoFit/>
          </a:bodyPr>
          <a:lstStyle/>
          <a:p>
            <a:pPr algn="ctr"/>
            <a:r>
              <a:rPr lang="en-US" sz="2000">
                <a:solidFill>
                  <a:srgbClr val="578FFF"/>
                </a:solidFill>
                <a:latin typeface="Comic Sans MS" panose="030F0702030302020204" pitchFamily="66" charset="0"/>
              </a:rPr>
              <a:t>Go to Python Crash Course notebook</a:t>
            </a:r>
          </a:p>
        </p:txBody>
      </p:sp>
    </p:spTree>
    <p:extLst>
      <p:ext uri="{BB962C8B-B14F-4D97-AF65-F5344CB8AC3E}">
        <p14:creationId xmlns:p14="http://schemas.microsoft.com/office/powerpoint/2010/main" val="3228545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0080-43C6-68AB-98FD-3E1CB1B646CD}"/>
              </a:ext>
            </a:extLst>
          </p:cNvPr>
          <p:cNvSpPr>
            <a:spLocks noGrp="1"/>
          </p:cNvSpPr>
          <p:nvPr>
            <p:ph type="title"/>
          </p:nvPr>
        </p:nvSpPr>
        <p:spPr/>
        <p:txBody>
          <a:bodyPr/>
          <a:lstStyle/>
          <a:p>
            <a:r>
              <a:rPr lang="en-US"/>
              <a:t>Another way to learn or recap things fast</a:t>
            </a:r>
          </a:p>
        </p:txBody>
      </p:sp>
      <p:sp>
        <p:nvSpPr>
          <p:cNvPr id="3" name="Content Placeholder 2">
            <a:extLst>
              <a:ext uri="{FF2B5EF4-FFF2-40B4-BE49-F238E27FC236}">
                <a16:creationId xmlns:a16="http://schemas.microsoft.com/office/drawing/2014/main" id="{5F3BDD5A-98EB-BC5A-FF9E-38DBC46119A5}"/>
              </a:ext>
            </a:extLst>
          </p:cNvPr>
          <p:cNvSpPr>
            <a:spLocks noGrp="1"/>
          </p:cNvSpPr>
          <p:nvPr>
            <p:ph sz="quarter" idx="10"/>
          </p:nvPr>
        </p:nvSpPr>
        <p:spPr>
          <a:xfrm>
            <a:off x="2758440" y="2545425"/>
            <a:ext cx="6141720" cy="640080"/>
          </a:xfrm>
        </p:spPr>
        <p:txBody>
          <a:bodyPr>
            <a:normAutofit/>
          </a:bodyPr>
          <a:lstStyle/>
          <a:p>
            <a:pPr marL="0" indent="0" algn="ctr">
              <a:buNone/>
            </a:pPr>
            <a:r>
              <a:rPr lang="en-US" sz="3200"/>
              <a:t>Anyone?</a:t>
            </a:r>
          </a:p>
        </p:txBody>
      </p:sp>
      <p:sp>
        <p:nvSpPr>
          <p:cNvPr id="4" name="Content Placeholder 2">
            <a:extLst>
              <a:ext uri="{FF2B5EF4-FFF2-40B4-BE49-F238E27FC236}">
                <a16:creationId xmlns:a16="http://schemas.microsoft.com/office/drawing/2014/main" id="{4D63AF4C-15A4-5A2B-2D33-D2DBB7A11BE9}"/>
              </a:ext>
            </a:extLst>
          </p:cNvPr>
          <p:cNvSpPr txBox="1">
            <a:spLocks/>
          </p:cNvSpPr>
          <p:nvPr/>
        </p:nvSpPr>
        <p:spPr>
          <a:xfrm>
            <a:off x="2758440" y="3672495"/>
            <a:ext cx="6141720" cy="640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smtClean="0">
                <a:solidFill>
                  <a:schemeClr val="tx1"/>
                </a:solidFill>
                <a:latin typeface="Comic Sans MS" panose="030F0702030302020204" pitchFamily="66"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Comic Sans MS" panose="030F0702030302020204" pitchFamily="66"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Comic Sans MS" panose="030F0702030302020204" pitchFamily="66"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Comic Sans MS" panose="030F0702030302020204" pitchFamily="66"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400" kern="1200">
                <a:solidFill>
                  <a:schemeClr val="tx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err="1">
                <a:solidFill>
                  <a:srgbClr val="0052F6"/>
                </a:solidFill>
              </a:rPr>
              <a:t>CheatSheets</a:t>
            </a:r>
            <a:endParaRPr lang="en-US" sz="3200">
              <a:solidFill>
                <a:srgbClr val="0052F6"/>
              </a:solidFill>
            </a:endParaRPr>
          </a:p>
        </p:txBody>
      </p:sp>
      <p:sp>
        <p:nvSpPr>
          <p:cNvPr id="6" name="TextBox 5">
            <a:extLst>
              <a:ext uri="{FF2B5EF4-FFF2-40B4-BE49-F238E27FC236}">
                <a16:creationId xmlns:a16="http://schemas.microsoft.com/office/drawing/2014/main" id="{65C0E2C9-88C5-3814-0B91-0AE1BBDC26CE}"/>
              </a:ext>
            </a:extLst>
          </p:cNvPr>
          <p:cNvSpPr txBox="1"/>
          <p:nvPr/>
        </p:nvSpPr>
        <p:spPr>
          <a:xfrm>
            <a:off x="1029970" y="4799565"/>
            <a:ext cx="10641330" cy="834074"/>
          </a:xfrm>
          <a:prstGeom prst="rect">
            <a:avLst/>
          </a:prstGeom>
          <a:noFill/>
        </p:spPr>
        <p:txBody>
          <a:bodyPr wrap="square">
            <a:spAutoFit/>
          </a:bodyPr>
          <a:lstStyle/>
          <a:p>
            <a:pPr marL="514350" marR="0" lvl="1" algn="l" defTabSz="914400" rtl="0" eaLnBrk="1" fontAlgn="auto" latinLnBrk="0" hangingPunct="1">
              <a:lnSpc>
                <a:spcPct val="90000"/>
              </a:lnSpc>
              <a:spcBef>
                <a:spcPts val="0"/>
              </a:spcBef>
              <a:spcAft>
                <a:spcPts val="600"/>
              </a:spcAft>
              <a:buClrTx/>
              <a:buSzTx/>
              <a:tabLst/>
              <a:defRPr/>
            </a:pPr>
            <a:r>
              <a:rPr lang="en-US" sz="2400">
                <a:solidFill>
                  <a:srgbClr val="0052F6"/>
                </a:solidFill>
                <a:latin typeface="Comic Sans MS" panose="030F0702030302020204" pitchFamily="66" charset="0"/>
              </a:rPr>
              <a:t>One of the best available</a:t>
            </a:r>
            <a:endParaRPr kumimoji="0" lang="en-US" sz="2400" b="0" i="0" u="none" strike="noStrike" kern="1200" cap="none" spc="0" normalizeH="0" baseline="0" noProof="0">
              <a:ln>
                <a:noFill/>
              </a:ln>
              <a:solidFill>
                <a:prstClr val="black"/>
              </a:solidFill>
              <a:effectLst/>
              <a:uLnTx/>
              <a:uFillTx/>
              <a:latin typeface="Comic Sans MS" panose="030F0702030302020204" pitchFamily="66" charset="0"/>
              <a:hlinkClick r:id="rId2"/>
            </a:endParaRPr>
          </a:p>
          <a:p>
            <a:pPr marL="514350" marR="0" lvl="1" algn="l" defTabSz="914400" rtl="0" eaLnBrk="1" fontAlgn="auto" latinLnBrk="0" hangingPunct="1">
              <a:lnSpc>
                <a:spcPct val="90000"/>
              </a:lnSpc>
              <a:spcBef>
                <a:spcPts val="0"/>
              </a:spcBef>
              <a:spcAft>
                <a:spcPts val="600"/>
              </a:spcAft>
              <a:buClrTx/>
              <a:buSzTx/>
              <a:tabLst/>
              <a:defRPr/>
            </a:pPr>
            <a:r>
              <a:rPr kumimoji="0" lang="en-US" sz="2400" b="0" i="0" u="none" strike="noStrike" kern="1200" cap="none" spc="0" normalizeH="0" baseline="0" noProof="0">
                <a:ln>
                  <a:noFill/>
                </a:ln>
                <a:solidFill>
                  <a:prstClr val="black"/>
                </a:solidFill>
                <a:effectLst/>
                <a:uLnTx/>
                <a:uFillTx/>
                <a:latin typeface="Comic Sans MS" panose="030F0702030302020204" pitchFamily="66" charset="0"/>
                <a:hlinkClick r:id="rId2"/>
              </a:rPr>
              <a:t>https://www.datacamp.com/community/data-science-cheatsheets</a:t>
            </a:r>
            <a:endParaRPr kumimoji="0" lang="en-US" sz="2400" b="0" i="0" u="none" strike="noStrike" kern="1200" cap="none" spc="0" normalizeH="0" baseline="0" noProof="0">
              <a:ln>
                <a:noFill/>
              </a:ln>
              <a:solidFill>
                <a:prstClr val="black"/>
              </a:solidFill>
              <a:effectLst/>
              <a:uLnTx/>
              <a:uFillTx/>
              <a:latin typeface="Comic Sans MS" panose="030F0702030302020204" pitchFamily="66" charset="0"/>
            </a:endParaRPr>
          </a:p>
        </p:txBody>
      </p:sp>
    </p:spTree>
    <p:extLst>
      <p:ext uri="{BB962C8B-B14F-4D97-AF65-F5344CB8AC3E}">
        <p14:creationId xmlns:p14="http://schemas.microsoft.com/office/powerpoint/2010/main" val="301852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70B3-7EF0-B05A-751E-D6C4FD9AA611}"/>
              </a:ext>
            </a:extLst>
          </p:cNvPr>
          <p:cNvSpPr>
            <a:spLocks noGrp="1"/>
          </p:cNvSpPr>
          <p:nvPr>
            <p:ph type="title"/>
          </p:nvPr>
        </p:nvSpPr>
        <p:spPr/>
        <p:txBody>
          <a:bodyPr/>
          <a:lstStyle/>
          <a:p>
            <a:r>
              <a:rPr lang="en-US">
                <a:solidFill>
                  <a:srgbClr val="0052F6"/>
                </a:solidFill>
                <a:latin typeface="Comic Sans MS" panose="030F0702030302020204" pitchFamily="66" charset="0"/>
              </a:rPr>
              <a:t>Python </a:t>
            </a:r>
            <a:r>
              <a:rPr lang="en-US" err="1">
                <a:solidFill>
                  <a:srgbClr val="0052F6"/>
                </a:solidFill>
                <a:latin typeface="Comic Sans MS" panose="030F0702030302020204" pitchFamily="66" charset="0"/>
              </a:rPr>
              <a:t>CheatSheets</a:t>
            </a:r>
            <a:endParaRPr lang="en-US"/>
          </a:p>
        </p:txBody>
      </p:sp>
      <p:pic>
        <p:nvPicPr>
          <p:cNvPr id="4" name="Picture 3">
            <a:extLst>
              <a:ext uri="{FF2B5EF4-FFF2-40B4-BE49-F238E27FC236}">
                <a16:creationId xmlns:a16="http://schemas.microsoft.com/office/drawing/2014/main" id="{E15E5E77-BF27-A990-6D0A-3623045E0C06}"/>
              </a:ext>
            </a:extLst>
          </p:cNvPr>
          <p:cNvPicPr>
            <a:picLocks noChangeAspect="1"/>
          </p:cNvPicPr>
          <p:nvPr/>
        </p:nvPicPr>
        <p:blipFill>
          <a:blip r:embed="rId2"/>
          <a:stretch>
            <a:fillRect/>
          </a:stretch>
        </p:blipFill>
        <p:spPr>
          <a:xfrm>
            <a:off x="1001560" y="1482488"/>
            <a:ext cx="10006885" cy="4519239"/>
          </a:xfrm>
          <a:prstGeom prst="rect">
            <a:avLst/>
          </a:prstGeom>
        </p:spPr>
      </p:pic>
    </p:spTree>
    <p:extLst>
      <p:ext uri="{BB962C8B-B14F-4D97-AF65-F5344CB8AC3E}">
        <p14:creationId xmlns:p14="http://schemas.microsoft.com/office/powerpoint/2010/main" val="669258884"/>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1</Notes>
  <HiddenSlides>0</HiddenSlide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2_Office Theme</vt:lpstr>
      <vt:lpstr>3_Office Theme</vt:lpstr>
      <vt:lpstr>CIS 4526 Foundations of Machine Learning</vt:lpstr>
      <vt:lpstr>Outline</vt:lpstr>
      <vt:lpstr>Outline</vt:lpstr>
      <vt:lpstr>First task: setup a Juypter Notebook environment</vt:lpstr>
      <vt:lpstr>Who is your best teacher?</vt:lpstr>
      <vt:lpstr>Outline</vt:lpstr>
      <vt:lpstr>PowerPoint Presentation</vt:lpstr>
      <vt:lpstr>Another way to learn or recap things fast</vt:lpstr>
      <vt:lpstr>Python CheatSheets</vt:lpstr>
      <vt:lpstr>CheatSheets everywhere!</vt:lpstr>
      <vt:lpstr>Many online resources available</vt:lpstr>
      <vt:lpstr>Self Checklist on Python as a general programming language</vt:lpstr>
      <vt:lpstr>Outline</vt:lpstr>
      <vt:lpstr>PowerPoint Presentation</vt:lpstr>
      <vt:lpstr>Outline</vt:lpstr>
      <vt:lpstr>Data Mining 101</vt:lpstr>
      <vt:lpstr>Data Mining 101</vt:lpstr>
      <vt:lpstr>SQL</vt:lpstr>
      <vt:lpstr>SQL CheatSheet</vt:lpstr>
      <vt:lpstr>SQL Check-list</vt:lpstr>
      <vt:lpstr>Outline</vt:lpstr>
      <vt:lpstr>Linear Algebra </vt:lpstr>
      <vt:lpstr>Mathematical Foundation - Linear Algebra</vt:lpstr>
      <vt:lpstr>Mathematical Foundation - Linear Algebra</vt:lpstr>
      <vt:lpstr>Matrix Multiplication</vt:lpstr>
      <vt:lpstr>Dot product of vectors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Sheldon and Penny moves to California, they were actually in NY. And in fact they met in Queens College one day.</dc:title>
  <dc:creator>Alex Pang</dc:creator>
  <cp:revision>1</cp:revision>
  <dcterms:created xsi:type="dcterms:W3CDTF">2019-11-17T05:40:15Z</dcterms:created>
  <dcterms:modified xsi:type="dcterms:W3CDTF">2023-01-19T19:52:00Z</dcterms:modified>
</cp:coreProperties>
</file>