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7" r:id="rId2"/>
  </p:sldMasterIdLst>
  <p:notesMasterIdLst>
    <p:notesMasterId r:id="rId48"/>
  </p:notesMasterIdLst>
  <p:sldIdLst>
    <p:sldId id="321" r:id="rId3"/>
    <p:sldId id="324" r:id="rId4"/>
    <p:sldId id="271" r:id="rId5"/>
    <p:sldId id="322" r:id="rId6"/>
    <p:sldId id="335" r:id="rId7"/>
    <p:sldId id="272" r:id="rId8"/>
    <p:sldId id="273" r:id="rId9"/>
    <p:sldId id="279" r:id="rId10"/>
    <p:sldId id="274" r:id="rId11"/>
    <p:sldId id="275" r:id="rId12"/>
    <p:sldId id="298" r:id="rId13"/>
    <p:sldId id="296" r:id="rId14"/>
    <p:sldId id="336" r:id="rId15"/>
    <p:sldId id="293" r:id="rId16"/>
    <p:sldId id="344" r:id="rId17"/>
    <p:sldId id="343" r:id="rId18"/>
    <p:sldId id="297" r:id="rId19"/>
    <p:sldId id="338" r:id="rId20"/>
    <p:sldId id="341" r:id="rId21"/>
    <p:sldId id="339" r:id="rId22"/>
    <p:sldId id="276" r:id="rId23"/>
    <p:sldId id="281" r:id="rId24"/>
    <p:sldId id="288" r:id="rId25"/>
    <p:sldId id="289" r:id="rId26"/>
    <p:sldId id="285" r:id="rId27"/>
    <p:sldId id="284" r:id="rId28"/>
    <p:sldId id="290" r:id="rId29"/>
    <p:sldId id="286" r:id="rId30"/>
    <p:sldId id="295" r:id="rId31"/>
    <p:sldId id="337" r:id="rId32"/>
    <p:sldId id="326" r:id="rId33"/>
    <p:sldId id="327" r:id="rId34"/>
    <p:sldId id="328" r:id="rId35"/>
    <p:sldId id="291" r:id="rId36"/>
    <p:sldId id="329" r:id="rId37"/>
    <p:sldId id="330" r:id="rId38"/>
    <p:sldId id="300" r:id="rId39"/>
    <p:sldId id="331" r:id="rId40"/>
    <p:sldId id="302" r:id="rId41"/>
    <p:sldId id="332" r:id="rId42"/>
    <p:sldId id="292" r:id="rId43"/>
    <p:sldId id="333" r:id="rId44"/>
    <p:sldId id="334" r:id="rId45"/>
    <p:sldId id="294" r:id="rId46"/>
    <p:sldId id="277"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2F6"/>
    <a:srgbClr val="578F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78AA7A-A31A-41A1-869E-7D9F9B8AED34}" v="567" dt="2023-01-26T00:32:21.8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0" autoAdjust="0"/>
    <p:restoredTop sz="86239" autoAdjust="0"/>
  </p:normalViewPr>
  <p:slideViewPr>
    <p:cSldViewPr snapToGrid="0">
      <p:cViewPr varScale="1">
        <p:scale>
          <a:sx n="75" d="100"/>
          <a:sy n="75" d="100"/>
        </p:scale>
        <p:origin x="82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microsoft.com/office/2016/11/relationships/changesInfo" Target="changesInfos/changesInfo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Pang" userId="af49c15263cff4bc" providerId="LiveId" clId="{1237036D-8B43-47AE-A28B-6A9DE91A1024}"/>
    <pc:docChg chg="addSld delSld modSld sldOrd modMainMaster">
      <pc:chgData name="Alex Pang" userId="af49c15263cff4bc" providerId="LiveId" clId="{1237036D-8B43-47AE-A28B-6A9DE91A1024}" dt="2022-08-14T04:07:42.873" v="136" actId="680"/>
      <pc:docMkLst>
        <pc:docMk/>
      </pc:docMkLst>
      <pc:sldChg chg="delSp add del setBg delDesignElem">
        <pc:chgData name="Alex Pang" userId="af49c15263cff4bc" providerId="LiveId" clId="{1237036D-8B43-47AE-A28B-6A9DE91A1024}" dt="2022-07-18T22:18:14.867" v="110" actId="2696"/>
        <pc:sldMkLst>
          <pc:docMk/>
          <pc:sldMk cId="2027901624" sldId="272"/>
        </pc:sldMkLst>
        <pc:spChg chg="del">
          <ac:chgData name="Alex Pang" userId="af49c15263cff4bc" providerId="LiveId" clId="{1237036D-8B43-47AE-A28B-6A9DE91A1024}" dt="2022-07-18T22:17:14.035" v="80"/>
          <ac:spMkLst>
            <pc:docMk/>
            <pc:sldMk cId="2027901624" sldId="272"/>
            <ac:spMk id="22" creationId="{6753252F-4873-4F63-801D-CC719279A7D5}"/>
          </ac:spMkLst>
        </pc:spChg>
        <pc:spChg chg="del">
          <ac:chgData name="Alex Pang" userId="af49c15263cff4bc" providerId="LiveId" clId="{1237036D-8B43-47AE-A28B-6A9DE91A1024}" dt="2022-07-18T22:17:14.035" v="80"/>
          <ac:spMkLst>
            <pc:docMk/>
            <pc:sldMk cId="2027901624" sldId="272"/>
            <ac:spMk id="23" creationId="{047C8CCB-F95D-4249-92DD-651249D3535A}"/>
          </ac:spMkLst>
        </pc:spChg>
      </pc:sldChg>
      <pc:sldChg chg="modSp mod">
        <pc:chgData name="Alex Pang" userId="af49c15263cff4bc" providerId="LiveId" clId="{1237036D-8B43-47AE-A28B-6A9DE91A1024}" dt="2022-07-30T19:58:41.437" v="128" actId="1076"/>
        <pc:sldMkLst>
          <pc:docMk/>
          <pc:sldMk cId="1175031532" sldId="315"/>
        </pc:sldMkLst>
        <pc:spChg chg="mod">
          <ac:chgData name="Alex Pang" userId="af49c15263cff4bc" providerId="LiveId" clId="{1237036D-8B43-47AE-A28B-6A9DE91A1024}" dt="2022-07-30T19:58:41.437" v="128" actId="1076"/>
          <ac:spMkLst>
            <pc:docMk/>
            <pc:sldMk cId="1175031532" sldId="315"/>
            <ac:spMk id="3" creationId="{02F87C00-6AC0-887D-AEA9-243D779A4B7F}"/>
          </ac:spMkLst>
        </pc:spChg>
        <pc:spChg chg="mod">
          <ac:chgData name="Alex Pang" userId="af49c15263cff4bc" providerId="LiveId" clId="{1237036D-8B43-47AE-A28B-6A9DE91A1024}" dt="2022-07-18T22:16:50.271" v="78" actId="6549"/>
          <ac:spMkLst>
            <pc:docMk/>
            <pc:sldMk cId="1175031532" sldId="315"/>
            <ac:spMk id="4" creationId="{905FC1C9-83F1-2CBD-6B8A-2FE474DBEA7A}"/>
          </ac:spMkLst>
        </pc:spChg>
      </pc:sldChg>
      <pc:sldChg chg="addSp modSp add mod ord">
        <pc:chgData name="Alex Pang" userId="af49c15263cff4bc" providerId="LiveId" clId="{1237036D-8B43-47AE-A28B-6A9DE91A1024}" dt="2022-07-18T22:18:00.967" v="109" actId="20577"/>
        <pc:sldMkLst>
          <pc:docMk/>
          <pc:sldMk cId="1453389049" sldId="320"/>
        </pc:sldMkLst>
        <pc:spChg chg="add mod">
          <ac:chgData name="Alex Pang" userId="af49c15263cff4bc" providerId="LiveId" clId="{1237036D-8B43-47AE-A28B-6A9DE91A1024}" dt="2022-07-18T22:18:00.967" v="109" actId="20577"/>
          <ac:spMkLst>
            <pc:docMk/>
            <pc:sldMk cId="1453389049" sldId="320"/>
            <ac:spMk id="2" creationId="{CB8F5877-657A-07F9-874E-484C1D5887BE}"/>
          </ac:spMkLst>
        </pc:spChg>
      </pc:sldChg>
      <pc:sldChg chg="delSp del">
        <pc:chgData name="Alex Pang" userId="af49c15263cff4bc" providerId="LiveId" clId="{1237036D-8B43-47AE-A28B-6A9DE91A1024}" dt="2022-07-18T22:19:15.214" v="113" actId="47"/>
        <pc:sldMkLst>
          <pc:docMk/>
          <pc:sldMk cId="214341498" sldId="321"/>
        </pc:sldMkLst>
        <pc:picChg chg="del">
          <ac:chgData name="Alex Pang" userId="af49c15263cff4bc" providerId="LiveId" clId="{1237036D-8B43-47AE-A28B-6A9DE91A1024}" dt="2022-07-18T22:19:06.110" v="112"/>
          <ac:picMkLst>
            <pc:docMk/>
            <pc:sldMk cId="214341498" sldId="321"/>
            <ac:picMk id="2" creationId="{03417238-E1E8-78CA-A9D5-CBA1560AECE2}"/>
          </ac:picMkLst>
        </pc:picChg>
      </pc:sldChg>
      <pc:sldChg chg="del">
        <pc:chgData name="Alex Pang" userId="af49c15263cff4bc" providerId="LiveId" clId="{1237036D-8B43-47AE-A28B-6A9DE91A1024}" dt="2022-07-18T22:16:10.687" v="1" actId="47"/>
        <pc:sldMkLst>
          <pc:docMk/>
          <pc:sldMk cId="1583257744" sldId="321"/>
        </pc:sldMkLst>
      </pc:sldChg>
      <pc:sldChg chg="new del">
        <pc:chgData name="Alex Pang" userId="af49c15263cff4bc" providerId="LiveId" clId="{1237036D-8B43-47AE-A28B-6A9DE91A1024}" dt="2022-07-30T19:57:33.427" v="117" actId="2696"/>
        <pc:sldMkLst>
          <pc:docMk/>
          <pc:sldMk cId="2134930784" sldId="321"/>
        </pc:sldMkLst>
      </pc:sldChg>
      <pc:sldChg chg="del">
        <pc:chgData name="Alex Pang" userId="af49c15263cff4bc" providerId="LiveId" clId="{1237036D-8B43-47AE-A28B-6A9DE91A1024}" dt="2022-07-18T22:18:34.898" v="111" actId="2696"/>
        <pc:sldMkLst>
          <pc:docMk/>
          <pc:sldMk cId="3448833217" sldId="321"/>
        </pc:sldMkLst>
      </pc:sldChg>
      <pc:sldChg chg="new del">
        <pc:chgData name="Alex Pang" userId="af49c15263cff4bc" providerId="LiveId" clId="{1237036D-8B43-47AE-A28B-6A9DE91A1024}" dt="2022-08-14T04:07:39.439" v="135" actId="2696"/>
        <pc:sldMkLst>
          <pc:docMk/>
          <pc:sldMk cId="3621307400" sldId="321"/>
        </pc:sldMkLst>
      </pc:sldChg>
      <pc:sldChg chg="new">
        <pc:chgData name="Alex Pang" userId="af49c15263cff4bc" providerId="LiveId" clId="{1237036D-8B43-47AE-A28B-6A9DE91A1024}" dt="2022-08-14T04:07:42.873" v="136" actId="680"/>
        <pc:sldMkLst>
          <pc:docMk/>
          <pc:sldMk cId="3657386807" sldId="321"/>
        </pc:sldMkLst>
      </pc:sldChg>
      <pc:sldChg chg="del">
        <pc:chgData name="Alex Pang" userId="af49c15263cff4bc" providerId="LiveId" clId="{1237036D-8B43-47AE-A28B-6A9DE91A1024}" dt="2022-07-18T22:16:10.175" v="0" actId="47"/>
        <pc:sldMkLst>
          <pc:docMk/>
          <pc:sldMk cId="408882881" sldId="322"/>
        </pc:sldMkLst>
      </pc:sldChg>
      <pc:sldChg chg="new del">
        <pc:chgData name="Alex Pang" userId="af49c15263cff4bc" providerId="LiveId" clId="{1237036D-8B43-47AE-A28B-6A9DE91A1024}" dt="2022-08-14T04:07:37.420" v="134" actId="2696"/>
        <pc:sldMkLst>
          <pc:docMk/>
          <pc:sldMk cId="1755393107" sldId="322"/>
        </pc:sldMkLst>
      </pc:sldChg>
      <pc:sldChg chg="del">
        <pc:chgData name="Alex Pang" userId="af49c15263cff4bc" providerId="LiveId" clId="{1237036D-8B43-47AE-A28B-6A9DE91A1024}" dt="2022-07-18T22:16:11.055" v="2" actId="47"/>
        <pc:sldMkLst>
          <pc:docMk/>
          <pc:sldMk cId="1930028865" sldId="323"/>
        </pc:sldMkLst>
      </pc:sldChg>
      <pc:sldChg chg="del">
        <pc:chgData name="Alex Pang" userId="af49c15263cff4bc" providerId="LiveId" clId="{1237036D-8B43-47AE-A28B-6A9DE91A1024}" dt="2022-07-18T22:16:11.306" v="3" actId="47"/>
        <pc:sldMkLst>
          <pc:docMk/>
          <pc:sldMk cId="3922924526" sldId="324"/>
        </pc:sldMkLst>
      </pc:sldChg>
      <pc:sldChg chg="del">
        <pc:chgData name="Alex Pang" userId="af49c15263cff4bc" providerId="LiveId" clId="{1237036D-8B43-47AE-A28B-6A9DE91A1024}" dt="2022-07-18T22:16:11.553" v="4" actId="47"/>
        <pc:sldMkLst>
          <pc:docMk/>
          <pc:sldMk cId="4009821507" sldId="325"/>
        </pc:sldMkLst>
      </pc:sldChg>
      <pc:sldChg chg="del">
        <pc:chgData name="Alex Pang" userId="af49c15263cff4bc" providerId="LiveId" clId="{1237036D-8B43-47AE-A28B-6A9DE91A1024}" dt="2022-07-18T22:16:12.712" v="7" actId="47"/>
        <pc:sldMkLst>
          <pc:docMk/>
          <pc:sldMk cId="3268193033" sldId="326"/>
        </pc:sldMkLst>
      </pc:sldChg>
      <pc:sldChg chg="del">
        <pc:chgData name="Alex Pang" userId="af49c15263cff4bc" providerId="LiveId" clId="{1237036D-8B43-47AE-A28B-6A9DE91A1024}" dt="2022-07-18T22:16:12.484" v="6" actId="47"/>
        <pc:sldMkLst>
          <pc:docMk/>
          <pc:sldMk cId="1473423742" sldId="327"/>
        </pc:sldMkLst>
      </pc:sldChg>
      <pc:sldChg chg="del">
        <pc:chgData name="Alex Pang" userId="af49c15263cff4bc" providerId="LiveId" clId="{1237036D-8B43-47AE-A28B-6A9DE91A1024}" dt="2022-07-18T22:16:13.970" v="11" actId="47"/>
        <pc:sldMkLst>
          <pc:docMk/>
          <pc:sldMk cId="2067171671" sldId="328"/>
        </pc:sldMkLst>
      </pc:sldChg>
      <pc:sldChg chg="del">
        <pc:chgData name="Alex Pang" userId="af49c15263cff4bc" providerId="LiveId" clId="{1237036D-8B43-47AE-A28B-6A9DE91A1024}" dt="2022-07-18T22:16:11.842" v="5" actId="47"/>
        <pc:sldMkLst>
          <pc:docMk/>
          <pc:sldMk cId="3851173600" sldId="329"/>
        </pc:sldMkLst>
      </pc:sldChg>
      <pc:sldChg chg="del">
        <pc:chgData name="Alex Pang" userId="af49c15263cff4bc" providerId="LiveId" clId="{1237036D-8B43-47AE-A28B-6A9DE91A1024}" dt="2022-07-18T22:16:13.177" v="9" actId="47"/>
        <pc:sldMkLst>
          <pc:docMk/>
          <pc:sldMk cId="2672894586" sldId="330"/>
        </pc:sldMkLst>
      </pc:sldChg>
      <pc:sldChg chg="del">
        <pc:chgData name="Alex Pang" userId="af49c15263cff4bc" providerId="LiveId" clId="{1237036D-8B43-47AE-A28B-6A9DE91A1024}" dt="2022-07-18T22:16:12.937" v="8" actId="47"/>
        <pc:sldMkLst>
          <pc:docMk/>
          <pc:sldMk cId="3189965633" sldId="331"/>
        </pc:sldMkLst>
      </pc:sldChg>
      <pc:sldChg chg="del">
        <pc:chgData name="Alex Pang" userId="af49c15263cff4bc" providerId="LiveId" clId="{1237036D-8B43-47AE-A28B-6A9DE91A1024}" dt="2022-07-18T22:16:13.464" v="10" actId="47"/>
        <pc:sldMkLst>
          <pc:docMk/>
          <pc:sldMk cId="3724482556" sldId="332"/>
        </pc:sldMkLst>
      </pc:sldChg>
      <pc:sldChg chg="del">
        <pc:chgData name="Alex Pang" userId="af49c15263cff4bc" providerId="LiveId" clId="{1237036D-8B43-47AE-A28B-6A9DE91A1024}" dt="2022-07-18T22:16:14.454" v="12" actId="47"/>
        <pc:sldMkLst>
          <pc:docMk/>
          <pc:sldMk cId="3751905277" sldId="333"/>
        </pc:sldMkLst>
      </pc:sldChg>
      <pc:sldMasterChg chg="modSldLayout">
        <pc:chgData name="Alex Pang" userId="af49c15263cff4bc" providerId="LiveId" clId="{1237036D-8B43-47AE-A28B-6A9DE91A1024}" dt="2022-08-14T04:07:04.770" v="133" actId="14100"/>
        <pc:sldMasterMkLst>
          <pc:docMk/>
          <pc:sldMasterMk cId="2798249480" sldId="2147483648"/>
        </pc:sldMasterMkLst>
        <pc:sldLayoutChg chg="modSp mod">
          <pc:chgData name="Alex Pang" userId="af49c15263cff4bc" providerId="LiveId" clId="{1237036D-8B43-47AE-A28B-6A9DE91A1024}" dt="2022-08-14T04:07:04.770" v="133" actId="14100"/>
          <pc:sldLayoutMkLst>
            <pc:docMk/>
            <pc:sldMasterMk cId="2798249480" sldId="2147483648"/>
            <pc:sldLayoutMk cId="2295963182" sldId="2147483660"/>
          </pc:sldLayoutMkLst>
          <pc:spChg chg="mod">
            <ac:chgData name="Alex Pang" userId="af49c15263cff4bc" providerId="LiveId" clId="{1237036D-8B43-47AE-A28B-6A9DE91A1024}" dt="2022-07-30T20:02:01.996" v="130" actId="255"/>
            <ac:spMkLst>
              <pc:docMk/>
              <pc:sldMasterMk cId="2798249480" sldId="2147483648"/>
              <pc:sldLayoutMk cId="2295963182" sldId="2147483660"/>
              <ac:spMk id="3" creationId="{00000000-0000-0000-0000-000000000000}"/>
            </ac:spMkLst>
          </pc:spChg>
          <pc:spChg chg="mod">
            <ac:chgData name="Alex Pang" userId="af49c15263cff4bc" providerId="LiveId" clId="{1237036D-8B43-47AE-A28B-6A9DE91A1024}" dt="2022-08-14T04:07:04.770" v="133" actId="14100"/>
            <ac:spMkLst>
              <pc:docMk/>
              <pc:sldMasterMk cId="2798249480" sldId="2147483648"/>
              <pc:sldLayoutMk cId="2295963182" sldId="2147483660"/>
              <ac:spMk id="4" creationId="{00000000-0000-0000-0000-000000000000}"/>
            </ac:spMkLst>
          </pc:spChg>
          <pc:spChg chg="mod">
            <ac:chgData name="Alex Pang" userId="af49c15263cff4bc" providerId="LiveId" clId="{1237036D-8B43-47AE-A28B-6A9DE91A1024}" dt="2022-07-30T19:54:00.794" v="114" actId="17032"/>
            <ac:spMkLst>
              <pc:docMk/>
              <pc:sldMasterMk cId="2798249480" sldId="2147483648"/>
              <pc:sldLayoutMk cId="2295963182" sldId="2147483660"/>
              <ac:spMk id="9" creationId="{00000000-0000-0000-0000-000000000000}"/>
            </ac:spMkLst>
          </pc:spChg>
          <pc:cxnChg chg="mod">
            <ac:chgData name="Alex Pang" userId="af49c15263cff4bc" providerId="LiveId" clId="{1237036D-8B43-47AE-A28B-6A9DE91A1024}" dt="2022-07-30T19:58:16.819" v="124" actId="1076"/>
            <ac:cxnSpMkLst>
              <pc:docMk/>
              <pc:sldMasterMk cId="2798249480" sldId="2147483648"/>
              <pc:sldLayoutMk cId="2295963182" sldId="2147483660"/>
              <ac:cxnSpMk id="12" creationId="{00000000-0000-0000-0000-000000000000}"/>
            </ac:cxnSpMkLst>
          </pc:cxnChg>
        </pc:sldLayoutChg>
      </pc:sldMasterChg>
    </pc:docChg>
  </pc:docChgLst>
  <pc:docChgLst>
    <pc:chgData name="Alex Pang" userId="b35f2c48-39e3-478c-863d-65bfd252d017" providerId="ADAL" clId="{F6083C92-5710-47D7-9193-853CD702AFC0}"/>
    <pc:docChg chg="custSel addSld delSld modSld sldOrd">
      <pc:chgData name="Alex Pang" userId="b35f2c48-39e3-478c-863d-65bfd252d017" providerId="ADAL" clId="{F6083C92-5710-47D7-9193-853CD702AFC0}" dt="2023-01-04T02:40:10.146" v="709" actId="14100"/>
      <pc:docMkLst>
        <pc:docMk/>
      </pc:docMkLst>
      <pc:sldChg chg="modSp mod ord">
        <pc:chgData name="Alex Pang" userId="b35f2c48-39e3-478c-863d-65bfd252d017" providerId="ADAL" clId="{F6083C92-5710-47D7-9193-853CD702AFC0}" dt="2023-01-04T02:19:40.948" v="585"/>
        <pc:sldMkLst>
          <pc:docMk/>
          <pc:sldMk cId="3457616166" sldId="271"/>
        </pc:sldMkLst>
        <pc:spChg chg="mod">
          <ac:chgData name="Alex Pang" userId="b35f2c48-39e3-478c-863d-65bfd252d017" providerId="ADAL" clId="{F6083C92-5710-47D7-9193-853CD702AFC0}" dt="2022-12-31T23:48:06.908" v="119" actId="2711"/>
          <ac:spMkLst>
            <pc:docMk/>
            <pc:sldMk cId="3457616166" sldId="271"/>
            <ac:spMk id="4" creationId="{7D3EDE25-A4A7-4E90-B5D9-9BC86459CCE3}"/>
          </ac:spMkLst>
        </pc:spChg>
        <pc:spChg chg="mod">
          <ac:chgData name="Alex Pang" userId="b35f2c48-39e3-478c-863d-65bfd252d017" providerId="ADAL" clId="{F6083C92-5710-47D7-9193-853CD702AFC0}" dt="2022-12-31T23:47:54.959" v="118" actId="2711"/>
          <ac:spMkLst>
            <pc:docMk/>
            <pc:sldMk cId="3457616166" sldId="271"/>
            <ac:spMk id="8" creationId="{00000000-0000-0000-0000-000000000000}"/>
          </ac:spMkLst>
        </pc:spChg>
      </pc:sldChg>
      <pc:sldChg chg="modSp mod">
        <pc:chgData name="Alex Pang" userId="b35f2c48-39e3-478c-863d-65bfd252d017" providerId="ADAL" clId="{F6083C92-5710-47D7-9193-853CD702AFC0}" dt="2022-12-31T23:48:32.435" v="122" actId="207"/>
        <pc:sldMkLst>
          <pc:docMk/>
          <pc:sldMk cId="2683340042" sldId="272"/>
        </pc:sldMkLst>
        <pc:spChg chg="mod">
          <ac:chgData name="Alex Pang" userId="b35f2c48-39e3-478c-863d-65bfd252d017" providerId="ADAL" clId="{F6083C92-5710-47D7-9193-853CD702AFC0}" dt="2022-12-31T23:48:32.435" v="122" actId="207"/>
          <ac:spMkLst>
            <pc:docMk/>
            <pc:sldMk cId="2683340042" sldId="272"/>
            <ac:spMk id="4" creationId="{C026D8D2-5228-4485-89EB-80467BA624D4}"/>
          </ac:spMkLst>
        </pc:spChg>
        <pc:spChg chg="mod">
          <ac:chgData name="Alex Pang" userId="b35f2c48-39e3-478c-863d-65bfd252d017" providerId="ADAL" clId="{F6083C92-5710-47D7-9193-853CD702AFC0}" dt="2022-12-31T23:48:18.808" v="120" actId="2711"/>
          <ac:spMkLst>
            <pc:docMk/>
            <pc:sldMk cId="2683340042" sldId="272"/>
            <ac:spMk id="8" creationId="{00000000-0000-0000-0000-000000000000}"/>
          </ac:spMkLst>
        </pc:spChg>
      </pc:sldChg>
      <pc:sldChg chg="modSp mod">
        <pc:chgData name="Alex Pang" userId="b35f2c48-39e3-478c-863d-65bfd252d017" providerId="ADAL" clId="{F6083C92-5710-47D7-9193-853CD702AFC0}" dt="2022-12-31T23:49:06.221" v="128" actId="207"/>
        <pc:sldMkLst>
          <pc:docMk/>
          <pc:sldMk cId="639195897" sldId="273"/>
        </pc:sldMkLst>
        <pc:spChg chg="mod">
          <ac:chgData name="Alex Pang" userId="b35f2c48-39e3-478c-863d-65bfd252d017" providerId="ADAL" clId="{F6083C92-5710-47D7-9193-853CD702AFC0}" dt="2022-12-31T23:49:06.221" v="128" actId="207"/>
          <ac:spMkLst>
            <pc:docMk/>
            <pc:sldMk cId="639195897" sldId="273"/>
            <ac:spMk id="3" creationId="{6A6A23BD-B897-431F-90C4-2A01B181AD3D}"/>
          </ac:spMkLst>
        </pc:spChg>
        <pc:spChg chg="mod">
          <ac:chgData name="Alex Pang" userId="b35f2c48-39e3-478c-863d-65bfd252d017" providerId="ADAL" clId="{F6083C92-5710-47D7-9193-853CD702AFC0}" dt="2022-12-31T23:48:49.782" v="125" actId="2711"/>
          <ac:spMkLst>
            <pc:docMk/>
            <pc:sldMk cId="639195897" sldId="273"/>
            <ac:spMk id="8" creationId="{00000000-0000-0000-0000-000000000000}"/>
          </ac:spMkLst>
        </pc:spChg>
      </pc:sldChg>
      <pc:sldChg chg="modSp mod">
        <pc:chgData name="Alex Pang" userId="b35f2c48-39e3-478c-863d-65bfd252d017" providerId="ADAL" clId="{F6083C92-5710-47D7-9193-853CD702AFC0}" dt="2022-12-31T23:50:28.094" v="142" actId="207"/>
        <pc:sldMkLst>
          <pc:docMk/>
          <pc:sldMk cId="3451266643" sldId="274"/>
        </pc:sldMkLst>
        <pc:spChg chg="mod">
          <ac:chgData name="Alex Pang" userId="b35f2c48-39e3-478c-863d-65bfd252d017" providerId="ADAL" clId="{F6083C92-5710-47D7-9193-853CD702AFC0}" dt="2022-12-31T23:50:28.094" v="142" actId="207"/>
          <ac:spMkLst>
            <pc:docMk/>
            <pc:sldMk cId="3451266643" sldId="274"/>
            <ac:spMk id="3" creationId="{6680244F-5D85-4BAE-92AF-3BB1711091B1}"/>
          </ac:spMkLst>
        </pc:spChg>
        <pc:spChg chg="mod">
          <ac:chgData name="Alex Pang" userId="b35f2c48-39e3-478c-863d-65bfd252d017" providerId="ADAL" clId="{F6083C92-5710-47D7-9193-853CD702AFC0}" dt="2022-12-31T23:50:18.755" v="140" actId="14100"/>
          <ac:spMkLst>
            <pc:docMk/>
            <pc:sldMk cId="3451266643" sldId="274"/>
            <ac:spMk id="4" creationId="{0EDA1627-D539-4862-8258-12106A161A55}"/>
          </ac:spMkLst>
        </pc:spChg>
        <pc:spChg chg="mod">
          <ac:chgData name="Alex Pang" userId="b35f2c48-39e3-478c-863d-65bfd252d017" providerId="ADAL" clId="{F6083C92-5710-47D7-9193-853CD702AFC0}" dt="2022-12-31T23:50:23.420" v="141" actId="1076"/>
          <ac:spMkLst>
            <pc:docMk/>
            <pc:sldMk cId="3451266643" sldId="274"/>
            <ac:spMk id="5" creationId="{6A605E1C-23C9-4D7F-8903-461DD10E9BA9}"/>
          </ac:spMkLst>
        </pc:spChg>
        <pc:spChg chg="mod">
          <ac:chgData name="Alex Pang" userId="b35f2c48-39e3-478c-863d-65bfd252d017" providerId="ADAL" clId="{F6083C92-5710-47D7-9193-853CD702AFC0}" dt="2022-12-31T23:49:22.916" v="130" actId="2711"/>
          <ac:spMkLst>
            <pc:docMk/>
            <pc:sldMk cId="3451266643" sldId="274"/>
            <ac:spMk id="8" creationId="{00000000-0000-0000-0000-000000000000}"/>
          </ac:spMkLst>
        </pc:spChg>
      </pc:sldChg>
      <pc:sldChg chg="modSp mod">
        <pc:chgData name="Alex Pang" userId="b35f2c48-39e3-478c-863d-65bfd252d017" providerId="ADAL" clId="{F6083C92-5710-47D7-9193-853CD702AFC0}" dt="2022-12-31T23:51:02.802" v="148" actId="255"/>
        <pc:sldMkLst>
          <pc:docMk/>
          <pc:sldMk cId="713716036" sldId="275"/>
        </pc:sldMkLst>
        <pc:spChg chg="mod">
          <ac:chgData name="Alex Pang" userId="b35f2c48-39e3-478c-863d-65bfd252d017" providerId="ADAL" clId="{F6083C92-5710-47D7-9193-853CD702AFC0}" dt="2022-12-31T23:51:02.802" v="148" actId="255"/>
          <ac:spMkLst>
            <pc:docMk/>
            <pc:sldMk cId="713716036" sldId="275"/>
            <ac:spMk id="4" creationId="{2C856BE5-5225-46AE-B4AA-4C51A16FF632}"/>
          </ac:spMkLst>
        </pc:spChg>
        <pc:spChg chg="mod">
          <ac:chgData name="Alex Pang" userId="b35f2c48-39e3-478c-863d-65bfd252d017" providerId="ADAL" clId="{F6083C92-5710-47D7-9193-853CD702AFC0}" dt="2022-12-31T23:50:47.064" v="145" actId="14100"/>
          <ac:spMkLst>
            <pc:docMk/>
            <pc:sldMk cId="713716036" sldId="275"/>
            <ac:spMk id="8" creationId="{00000000-0000-0000-0000-000000000000}"/>
          </ac:spMkLst>
        </pc:spChg>
      </pc:sldChg>
      <pc:sldChg chg="modSp mod">
        <pc:chgData name="Alex Pang" userId="b35f2c48-39e3-478c-863d-65bfd252d017" providerId="ADAL" clId="{F6083C92-5710-47D7-9193-853CD702AFC0}" dt="2023-01-01T00:09:51.947" v="227" actId="255"/>
        <pc:sldMkLst>
          <pc:docMk/>
          <pc:sldMk cId="2834893139" sldId="276"/>
        </pc:sldMkLst>
        <pc:spChg chg="mod">
          <ac:chgData name="Alex Pang" userId="b35f2c48-39e3-478c-863d-65bfd252d017" providerId="ADAL" clId="{F6083C92-5710-47D7-9193-853CD702AFC0}" dt="2023-01-01T00:09:34.943" v="223" actId="1076"/>
          <ac:spMkLst>
            <pc:docMk/>
            <pc:sldMk cId="2834893139" sldId="276"/>
            <ac:spMk id="3" creationId="{344F2E6C-5FEC-41E4-8C59-0D6E5F1CCA41}"/>
          </ac:spMkLst>
        </pc:spChg>
        <pc:spChg chg="mod">
          <ac:chgData name="Alex Pang" userId="b35f2c48-39e3-478c-863d-65bfd252d017" providerId="ADAL" clId="{F6083C92-5710-47D7-9193-853CD702AFC0}" dt="2023-01-01T00:09:51.947" v="227" actId="255"/>
          <ac:spMkLst>
            <pc:docMk/>
            <pc:sldMk cId="2834893139" sldId="276"/>
            <ac:spMk id="4" creationId="{2C856BE5-5225-46AE-B4AA-4C51A16FF632}"/>
          </ac:spMkLst>
        </pc:spChg>
        <pc:spChg chg="mod">
          <ac:chgData name="Alex Pang" userId="b35f2c48-39e3-478c-863d-65bfd252d017" providerId="ADAL" clId="{F6083C92-5710-47D7-9193-853CD702AFC0}" dt="2023-01-01T00:09:38.252" v="224" actId="1076"/>
          <ac:spMkLst>
            <pc:docMk/>
            <pc:sldMk cId="2834893139" sldId="276"/>
            <ac:spMk id="7" creationId="{A671F125-0834-4F50-B314-511DF5950E00}"/>
          </ac:spMkLst>
        </pc:spChg>
        <pc:spChg chg="mod">
          <ac:chgData name="Alex Pang" userId="b35f2c48-39e3-478c-863d-65bfd252d017" providerId="ADAL" clId="{F6083C92-5710-47D7-9193-853CD702AFC0}" dt="2023-01-01T00:08:58.996" v="216" actId="207"/>
          <ac:spMkLst>
            <pc:docMk/>
            <pc:sldMk cId="2834893139" sldId="276"/>
            <ac:spMk id="9" creationId="{8C05F07F-2D34-45E8-BE63-25AF16698BF3}"/>
          </ac:spMkLst>
        </pc:spChg>
      </pc:sldChg>
      <pc:sldChg chg="modSp mod">
        <pc:chgData name="Alex Pang" userId="b35f2c48-39e3-478c-863d-65bfd252d017" providerId="ADAL" clId="{F6083C92-5710-47D7-9193-853CD702AFC0}" dt="2023-01-03T15:52:38.529" v="493" actId="2711"/>
        <pc:sldMkLst>
          <pc:docMk/>
          <pc:sldMk cId="974336466" sldId="277"/>
        </pc:sldMkLst>
        <pc:spChg chg="mod">
          <ac:chgData name="Alex Pang" userId="b35f2c48-39e3-478c-863d-65bfd252d017" providerId="ADAL" clId="{F6083C92-5710-47D7-9193-853CD702AFC0}" dt="2023-01-03T15:52:38.529" v="493" actId="2711"/>
          <ac:spMkLst>
            <pc:docMk/>
            <pc:sldMk cId="974336466" sldId="277"/>
            <ac:spMk id="12" creationId="{6F87D1FF-1F63-4430-8953-E6F6F31373EB}"/>
          </ac:spMkLst>
        </pc:spChg>
      </pc:sldChg>
      <pc:sldChg chg="modSp mod">
        <pc:chgData name="Alex Pang" userId="b35f2c48-39e3-478c-863d-65bfd252d017" providerId="ADAL" clId="{F6083C92-5710-47D7-9193-853CD702AFC0}" dt="2023-01-01T00:05:01.284" v="156" actId="1076"/>
        <pc:sldMkLst>
          <pc:docMk/>
          <pc:sldMk cId="995055135" sldId="279"/>
        </pc:sldMkLst>
        <pc:spChg chg="mod">
          <ac:chgData name="Alex Pang" userId="b35f2c48-39e3-478c-863d-65bfd252d017" providerId="ADAL" clId="{F6083C92-5710-47D7-9193-853CD702AFC0}" dt="2022-12-31T23:51:58.482" v="149" actId="1076"/>
          <ac:spMkLst>
            <pc:docMk/>
            <pc:sldMk cId="995055135" sldId="279"/>
            <ac:spMk id="2" creationId="{B028B6FC-CABA-498E-9235-55BAF66C8256}"/>
          </ac:spMkLst>
        </pc:spChg>
        <pc:spChg chg="mod">
          <ac:chgData name="Alex Pang" userId="b35f2c48-39e3-478c-863d-65bfd252d017" providerId="ADAL" clId="{F6083C92-5710-47D7-9193-853CD702AFC0}" dt="2022-12-31T23:52:25.727" v="153" actId="1076"/>
          <ac:spMkLst>
            <pc:docMk/>
            <pc:sldMk cId="995055135" sldId="279"/>
            <ac:spMk id="4" creationId="{F82D9AF1-B7FE-40D4-9787-836613C36368}"/>
          </ac:spMkLst>
        </pc:spChg>
        <pc:spChg chg="mod">
          <ac:chgData name="Alex Pang" userId="b35f2c48-39e3-478c-863d-65bfd252d017" providerId="ADAL" clId="{F6083C92-5710-47D7-9193-853CD702AFC0}" dt="2023-01-01T00:05:01.284" v="156" actId="1076"/>
          <ac:spMkLst>
            <pc:docMk/>
            <pc:sldMk cId="995055135" sldId="279"/>
            <ac:spMk id="7" creationId="{E9230947-61A6-4E17-B064-D6D3EE96037D}"/>
          </ac:spMkLst>
        </pc:spChg>
      </pc:sldChg>
      <pc:sldChg chg="modSp mod">
        <pc:chgData name="Alex Pang" userId="b35f2c48-39e3-478c-863d-65bfd252d017" providerId="ADAL" clId="{F6083C92-5710-47D7-9193-853CD702AFC0}" dt="2023-01-01T00:10:24.730" v="231" actId="2711"/>
        <pc:sldMkLst>
          <pc:docMk/>
          <pc:sldMk cId="1231175887" sldId="281"/>
        </pc:sldMkLst>
        <pc:spChg chg="mod">
          <ac:chgData name="Alex Pang" userId="b35f2c48-39e3-478c-863d-65bfd252d017" providerId="ADAL" clId="{F6083C92-5710-47D7-9193-853CD702AFC0}" dt="2023-01-01T00:10:14.745" v="230" actId="2711"/>
          <ac:spMkLst>
            <pc:docMk/>
            <pc:sldMk cId="1231175887" sldId="281"/>
            <ac:spMk id="2" creationId="{39B2DB27-5087-4E8A-9D00-E94C25B2043C}"/>
          </ac:spMkLst>
        </pc:spChg>
        <pc:spChg chg="mod">
          <ac:chgData name="Alex Pang" userId="b35f2c48-39e3-478c-863d-65bfd252d017" providerId="ADAL" clId="{F6083C92-5710-47D7-9193-853CD702AFC0}" dt="2023-01-01T00:10:06.930" v="229" actId="2711"/>
          <ac:spMkLst>
            <pc:docMk/>
            <pc:sldMk cId="1231175887" sldId="281"/>
            <ac:spMk id="8" creationId="{00000000-0000-0000-0000-000000000000}"/>
          </ac:spMkLst>
        </pc:spChg>
        <pc:spChg chg="mod">
          <ac:chgData name="Alex Pang" userId="b35f2c48-39e3-478c-863d-65bfd252d017" providerId="ADAL" clId="{F6083C92-5710-47D7-9193-853CD702AFC0}" dt="2023-01-01T00:10:24.730" v="231" actId="2711"/>
          <ac:spMkLst>
            <pc:docMk/>
            <pc:sldMk cId="1231175887" sldId="281"/>
            <ac:spMk id="10" creationId="{EF744049-524F-4EC5-95B1-C30820859F06}"/>
          </ac:spMkLst>
        </pc:spChg>
      </pc:sldChg>
      <pc:sldChg chg="modSp mod">
        <pc:chgData name="Alex Pang" userId="b35f2c48-39e3-478c-863d-65bfd252d017" providerId="ADAL" clId="{F6083C92-5710-47D7-9193-853CD702AFC0}" dt="2023-01-01T00:07:52.915" v="197" actId="255"/>
        <pc:sldMkLst>
          <pc:docMk/>
          <pc:sldMk cId="85575832" sldId="283"/>
        </pc:sldMkLst>
        <pc:spChg chg="mod">
          <ac:chgData name="Alex Pang" userId="b35f2c48-39e3-478c-863d-65bfd252d017" providerId="ADAL" clId="{F6083C92-5710-47D7-9193-853CD702AFC0}" dt="2023-01-01T00:07:52.915" v="197" actId="255"/>
          <ac:spMkLst>
            <pc:docMk/>
            <pc:sldMk cId="85575832" sldId="283"/>
            <ac:spMk id="2" creationId="{B8CBE2FB-E67B-4605-BC4B-DF01C6A3B2A6}"/>
          </ac:spMkLst>
        </pc:spChg>
        <pc:spChg chg="mod">
          <ac:chgData name="Alex Pang" userId="b35f2c48-39e3-478c-863d-65bfd252d017" providerId="ADAL" clId="{F6083C92-5710-47D7-9193-853CD702AFC0}" dt="2023-01-01T00:07:44.414" v="195" actId="2711"/>
          <ac:spMkLst>
            <pc:docMk/>
            <pc:sldMk cId="85575832" sldId="283"/>
            <ac:spMk id="8" creationId="{00000000-0000-0000-0000-000000000000}"/>
          </ac:spMkLst>
        </pc:spChg>
      </pc:sldChg>
      <pc:sldChg chg="modSp mod">
        <pc:chgData name="Alex Pang" userId="b35f2c48-39e3-478c-863d-65bfd252d017" providerId="ADAL" clId="{F6083C92-5710-47D7-9193-853CD702AFC0}" dt="2023-01-04T02:23:40.972" v="609" actId="2711"/>
        <pc:sldMkLst>
          <pc:docMk/>
          <pc:sldMk cId="2922022327" sldId="284"/>
        </pc:sldMkLst>
        <pc:spChg chg="mod">
          <ac:chgData name="Alex Pang" userId="b35f2c48-39e3-478c-863d-65bfd252d017" providerId="ADAL" clId="{F6083C92-5710-47D7-9193-853CD702AFC0}" dt="2023-01-04T02:23:40.972" v="609" actId="2711"/>
          <ac:spMkLst>
            <pc:docMk/>
            <pc:sldMk cId="2922022327" sldId="284"/>
            <ac:spMk id="4" creationId="{2915F54A-3E0E-425E-BB2A-6536F0A38DE2}"/>
          </ac:spMkLst>
        </pc:spChg>
        <pc:spChg chg="mod">
          <ac:chgData name="Alex Pang" userId="b35f2c48-39e3-478c-863d-65bfd252d017" providerId="ADAL" clId="{F6083C92-5710-47D7-9193-853CD702AFC0}" dt="2023-01-01T00:11:24.486" v="239" actId="2711"/>
          <ac:spMkLst>
            <pc:docMk/>
            <pc:sldMk cId="2922022327" sldId="284"/>
            <ac:spMk id="8" creationId="{00000000-0000-0000-0000-000000000000}"/>
          </ac:spMkLst>
        </pc:spChg>
      </pc:sldChg>
      <pc:sldChg chg="modSp mod">
        <pc:chgData name="Alex Pang" userId="b35f2c48-39e3-478c-863d-65bfd252d017" providerId="ADAL" clId="{F6083C92-5710-47D7-9193-853CD702AFC0}" dt="2023-01-01T00:11:13.768" v="238" actId="255"/>
        <pc:sldMkLst>
          <pc:docMk/>
          <pc:sldMk cId="1042968452" sldId="285"/>
        </pc:sldMkLst>
        <pc:spChg chg="mod">
          <ac:chgData name="Alex Pang" userId="b35f2c48-39e3-478c-863d-65bfd252d017" providerId="ADAL" clId="{F6083C92-5710-47D7-9193-853CD702AFC0}" dt="2023-01-01T00:10:59.363" v="235" actId="2711"/>
          <ac:spMkLst>
            <pc:docMk/>
            <pc:sldMk cId="1042968452" sldId="285"/>
            <ac:spMk id="8" creationId="{00000000-0000-0000-0000-000000000000}"/>
          </ac:spMkLst>
        </pc:spChg>
        <pc:spChg chg="mod">
          <ac:chgData name="Alex Pang" userId="b35f2c48-39e3-478c-863d-65bfd252d017" providerId="ADAL" clId="{F6083C92-5710-47D7-9193-853CD702AFC0}" dt="2023-01-01T00:11:13.768" v="238" actId="255"/>
          <ac:spMkLst>
            <pc:docMk/>
            <pc:sldMk cId="1042968452" sldId="285"/>
            <ac:spMk id="17" creationId="{2734376C-F339-4562-AAFB-D5772D0D8925}"/>
          </ac:spMkLst>
        </pc:spChg>
      </pc:sldChg>
      <pc:sldChg chg="modSp mod">
        <pc:chgData name="Alex Pang" userId="b35f2c48-39e3-478c-863d-65bfd252d017" providerId="ADAL" clId="{F6083C92-5710-47D7-9193-853CD702AFC0}" dt="2023-01-01T00:11:59.025" v="244" actId="2711"/>
        <pc:sldMkLst>
          <pc:docMk/>
          <pc:sldMk cId="1878894176" sldId="286"/>
        </pc:sldMkLst>
        <pc:spChg chg="mod">
          <ac:chgData name="Alex Pang" userId="b35f2c48-39e3-478c-863d-65bfd252d017" providerId="ADAL" clId="{F6083C92-5710-47D7-9193-853CD702AFC0}" dt="2023-01-01T00:11:59.025" v="244" actId="2711"/>
          <ac:spMkLst>
            <pc:docMk/>
            <pc:sldMk cId="1878894176" sldId="286"/>
            <ac:spMk id="7" creationId="{D6084501-5852-4C0F-A808-ABE1559C9D38}"/>
          </ac:spMkLst>
        </pc:spChg>
        <pc:spChg chg="mod">
          <ac:chgData name="Alex Pang" userId="b35f2c48-39e3-478c-863d-65bfd252d017" providerId="ADAL" clId="{F6083C92-5710-47D7-9193-853CD702AFC0}" dt="2023-01-01T00:11:53.346" v="243" actId="2711"/>
          <ac:spMkLst>
            <pc:docMk/>
            <pc:sldMk cId="1878894176" sldId="286"/>
            <ac:spMk id="8" creationId="{00000000-0000-0000-0000-000000000000}"/>
          </ac:spMkLst>
        </pc:spChg>
      </pc:sldChg>
      <pc:sldChg chg="modSp mod">
        <pc:chgData name="Alex Pang" userId="b35f2c48-39e3-478c-863d-65bfd252d017" providerId="ADAL" clId="{F6083C92-5710-47D7-9193-853CD702AFC0}" dt="2023-01-04T02:23:26.376" v="608" actId="255"/>
        <pc:sldMkLst>
          <pc:docMk/>
          <pc:sldMk cId="1115837653" sldId="288"/>
        </pc:sldMkLst>
        <pc:spChg chg="mod">
          <ac:chgData name="Alex Pang" userId="b35f2c48-39e3-478c-863d-65bfd252d017" providerId="ADAL" clId="{F6083C92-5710-47D7-9193-853CD702AFC0}" dt="2023-01-04T02:22:55.979" v="601" actId="2711"/>
          <ac:spMkLst>
            <pc:docMk/>
            <pc:sldMk cId="1115837653" sldId="288"/>
            <ac:spMk id="2" creationId="{39B2DB27-5087-4E8A-9D00-E94C25B2043C}"/>
          </ac:spMkLst>
        </pc:spChg>
        <pc:spChg chg="mod">
          <ac:chgData name="Alex Pang" userId="b35f2c48-39e3-478c-863d-65bfd252d017" providerId="ADAL" clId="{F6083C92-5710-47D7-9193-853CD702AFC0}" dt="2023-01-04T02:23:26.376" v="608" actId="255"/>
          <ac:spMkLst>
            <pc:docMk/>
            <pc:sldMk cId="1115837653" sldId="288"/>
            <ac:spMk id="4" creationId="{846B0EFF-CF64-4980-9910-AD1CB83F4A65}"/>
          </ac:spMkLst>
        </pc:spChg>
        <pc:spChg chg="mod">
          <ac:chgData name="Alex Pang" userId="b35f2c48-39e3-478c-863d-65bfd252d017" providerId="ADAL" clId="{F6083C92-5710-47D7-9193-853CD702AFC0}" dt="2023-01-03T15:46:23.261" v="247" actId="2711"/>
          <ac:spMkLst>
            <pc:docMk/>
            <pc:sldMk cId="1115837653" sldId="288"/>
            <ac:spMk id="8" creationId="{00000000-0000-0000-0000-000000000000}"/>
          </ac:spMkLst>
        </pc:spChg>
        <pc:picChg chg="mod">
          <ac:chgData name="Alex Pang" userId="b35f2c48-39e3-478c-863d-65bfd252d017" providerId="ADAL" clId="{F6083C92-5710-47D7-9193-853CD702AFC0}" dt="2023-01-04T02:23:02.836" v="603" actId="1076"/>
          <ac:picMkLst>
            <pc:docMk/>
            <pc:sldMk cId="1115837653" sldId="288"/>
            <ac:picMk id="3" creationId="{91DB17D0-46DE-4762-B9F3-253D8F280DD2}"/>
          </ac:picMkLst>
        </pc:picChg>
        <pc:picChg chg="mod">
          <ac:chgData name="Alex Pang" userId="b35f2c48-39e3-478c-863d-65bfd252d017" providerId="ADAL" clId="{F6083C92-5710-47D7-9193-853CD702AFC0}" dt="2023-01-04T02:23:11.252" v="605" actId="14100"/>
          <ac:picMkLst>
            <pc:docMk/>
            <pc:sldMk cId="1115837653" sldId="288"/>
            <ac:picMk id="7" creationId="{8FDE2914-EE37-435C-8DAF-8A0F793F9783}"/>
          </ac:picMkLst>
        </pc:picChg>
      </pc:sldChg>
      <pc:sldChg chg="modSp mod">
        <pc:chgData name="Alex Pang" userId="b35f2c48-39e3-478c-863d-65bfd252d017" providerId="ADAL" clId="{F6083C92-5710-47D7-9193-853CD702AFC0}" dt="2023-01-01T00:10:47.303" v="234" actId="2711"/>
        <pc:sldMkLst>
          <pc:docMk/>
          <pc:sldMk cId="3369866260" sldId="289"/>
        </pc:sldMkLst>
        <pc:spChg chg="mod">
          <ac:chgData name="Alex Pang" userId="b35f2c48-39e3-478c-863d-65bfd252d017" providerId="ADAL" clId="{F6083C92-5710-47D7-9193-853CD702AFC0}" dt="2023-01-01T00:10:47.303" v="234" actId="2711"/>
          <ac:spMkLst>
            <pc:docMk/>
            <pc:sldMk cId="3369866260" sldId="289"/>
            <ac:spMk id="4" creationId="{2915F54A-3E0E-425E-BB2A-6536F0A38DE2}"/>
          </ac:spMkLst>
        </pc:spChg>
        <pc:spChg chg="mod">
          <ac:chgData name="Alex Pang" userId="b35f2c48-39e3-478c-863d-65bfd252d017" providerId="ADAL" clId="{F6083C92-5710-47D7-9193-853CD702AFC0}" dt="2023-01-01T00:10:41.957" v="233" actId="2711"/>
          <ac:spMkLst>
            <pc:docMk/>
            <pc:sldMk cId="3369866260" sldId="289"/>
            <ac:spMk id="5" creationId="{A226F23C-3DB9-4422-90E8-FD6361F72AD4}"/>
          </ac:spMkLst>
        </pc:spChg>
        <pc:spChg chg="mod">
          <ac:chgData name="Alex Pang" userId="b35f2c48-39e3-478c-863d-65bfd252d017" providerId="ADAL" clId="{F6083C92-5710-47D7-9193-853CD702AFC0}" dt="2023-01-01T00:10:35.544" v="232" actId="2711"/>
          <ac:spMkLst>
            <pc:docMk/>
            <pc:sldMk cId="3369866260" sldId="289"/>
            <ac:spMk id="8" creationId="{00000000-0000-0000-0000-000000000000}"/>
          </ac:spMkLst>
        </pc:spChg>
      </pc:sldChg>
      <pc:sldChg chg="modSp mod">
        <pc:chgData name="Alex Pang" userId="b35f2c48-39e3-478c-863d-65bfd252d017" providerId="ADAL" clId="{F6083C92-5710-47D7-9193-853CD702AFC0}" dt="2023-01-01T00:11:42.555" v="242" actId="2711"/>
        <pc:sldMkLst>
          <pc:docMk/>
          <pc:sldMk cId="523343407" sldId="290"/>
        </pc:sldMkLst>
        <pc:spChg chg="mod">
          <ac:chgData name="Alex Pang" userId="b35f2c48-39e3-478c-863d-65bfd252d017" providerId="ADAL" clId="{F6083C92-5710-47D7-9193-853CD702AFC0}" dt="2023-01-01T00:11:42.555" v="242" actId="2711"/>
          <ac:spMkLst>
            <pc:docMk/>
            <pc:sldMk cId="523343407" sldId="290"/>
            <ac:spMk id="4" creationId="{2915F54A-3E0E-425E-BB2A-6536F0A38DE2}"/>
          </ac:spMkLst>
        </pc:spChg>
        <pc:spChg chg="mod">
          <ac:chgData name="Alex Pang" userId="b35f2c48-39e3-478c-863d-65bfd252d017" providerId="ADAL" clId="{F6083C92-5710-47D7-9193-853CD702AFC0}" dt="2023-01-01T00:11:36.747" v="241" actId="2711"/>
          <ac:spMkLst>
            <pc:docMk/>
            <pc:sldMk cId="523343407" sldId="290"/>
            <ac:spMk id="8" creationId="{00000000-0000-0000-0000-000000000000}"/>
          </ac:spMkLst>
        </pc:spChg>
      </pc:sldChg>
      <pc:sldChg chg="modSp mod modAnim">
        <pc:chgData name="Alex Pang" userId="b35f2c48-39e3-478c-863d-65bfd252d017" providerId="ADAL" clId="{F6083C92-5710-47D7-9193-853CD702AFC0}" dt="2023-01-04T02:35:12.278" v="662"/>
        <pc:sldMkLst>
          <pc:docMk/>
          <pc:sldMk cId="545581768" sldId="291"/>
        </pc:sldMkLst>
        <pc:spChg chg="mod">
          <ac:chgData name="Alex Pang" userId="b35f2c48-39e3-478c-863d-65bfd252d017" providerId="ADAL" clId="{F6083C92-5710-47D7-9193-853CD702AFC0}" dt="2023-01-04T02:34:48.243" v="659" actId="1076"/>
          <ac:spMkLst>
            <pc:docMk/>
            <pc:sldMk cId="545581768" sldId="291"/>
            <ac:spMk id="5" creationId="{8CAB5CC7-860E-4625-90D6-882C5A1C75A3}"/>
          </ac:spMkLst>
        </pc:spChg>
        <pc:spChg chg="mod">
          <ac:chgData name="Alex Pang" userId="b35f2c48-39e3-478c-863d-65bfd252d017" providerId="ADAL" clId="{F6083C92-5710-47D7-9193-853CD702AFC0}" dt="2023-01-04T02:16:11.367" v="558" actId="2711"/>
          <ac:spMkLst>
            <pc:docMk/>
            <pc:sldMk cId="545581768" sldId="291"/>
            <ac:spMk id="8" creationId="{00000000-0000-0000-0000-000000000000}"/>
          </ac:spMkLst>
        </pc:spChg>
      </pc:sldChg>
      <pc:sldChg chg="modSp mod">
        <pc:chgData name="Alex Pang" userId="b35f2c48-39e3-478c-863d-65bfd252d017" providerId="ADAL" clId="{F6083C92-5710-47D7-9193-853CD702AFC0}" dt="2023-01-04T02:39:19.699" v="700" actId="2711"/>
        <pc:sldMkLst>
          <pc:docMk/>
          <pc:sldMk cId="3684717843" sldId="292"/>
        </pc:sldMkLst>
        <pc:spChg chg="mod">
          <ac:chgData name="Alex Pang" userId="b35f2c48-39e3-478c-863d-65bfd252d017" providerId="ADAL" clId="{F6083C92-5710-47D7-9193-853CD702AFC0}" dt="2023-01-03T15:57:44.938" v="551" actId="14100"/>
          <ac:spMkLst>
            <pc:docMk/>
            <pc:sldMk cId="3684717843" sldId="292"/>
            <ac:spMk id="2" creationId="{309B7BB7-CBBE-4096-8452-B920F6EA1277}"/>
          </ac:spMkLst>
        </pc:spChg>
        <pc:spChg chg="mod">
          <ac:chgData name="Alex Pang" userId="b35f2c48-39e3-478c-863d-65bfd252d017" providerId="ADAL" clId="{F6083C92-5710-47D7-9193-853CD702AFC0}" dt="2023-01-04T02:39:04.599" v="697" actId="1076"/>
          <ac:spMkLst>
            <pc:docMk/>
            <pc:sldMk cId="3684717843" sldId="292"/>
            <ac:spMk id="11" creationId="{A3C67A56-3C4E-4941-82BE-4DAC2AB4673D}"/>
          </ac:spMkLst>
        </pc:spChg>
        <pc:spChg chg="mod">
          <ac:chgData name="Alex Pang" userId="b35f2c48-39e3-478c-863d-65bfd252d017" providerId="ADAL" clId="{F6083C92-5710-47D7-9193-853CD702AFC0}" dt="2023-01-04T02:38:31.991" v="690" actId="2711"/>
          <ac:spMkLst>
            <pc:docMk/>
            <pc:sldMk cId="3684717843" sldId="292"/>
            <ac:spMk id="14" creationId="{1FBD0D05-4549-467E-8A50-055269D93E7E}"/>
          </ac:spMkLst>
        </pc:spChg>
        <pc:spChg chg="mod">
          <ac:chgData name="Alex Pang" userId="b35f2c48-39e3-478c-863d-65bfd252d017" providerId="ADAL" clId="{F6083C92-5710-47D7-9193-853CD702AFC0}" dt="2023-01-04T02:38:44.187" v="692" actId="2711"/>
          <ac:spMkLst>
            <pc:docMk/>
            <pc:sldMk cId="3684717843" sldId="292"/>
            <ac:spMk id="15" creationId="{8CF61455-3F80-431F-A1A5-D801579C9752}"/>
          </ac:spMkLst>
        </pc:spChg>
        <pc:spChg chg="mod">
          <ac:chgData name="Alex Pang" userId="b35f2c48-39e3-478c-863d-65bfd252d017" providerId="ADAL" clId="{F6083C92-5710-47D7-9193-853CD702AFC0}" dt="2023-01-04T02:38:38.815" v="691" actId="1076"/>
          <ac:spMkLst>
            <pc:docMk/>
            <pc:sldMk cId="3684717843" sldId="292"/>
            <ac:spMk id="17" creationId="{627A30D2-C2C2-444B-86FF-E1D26D4A3286}"/>
          </ac:spMkLst>
        </pc:spChg>
        <pc:spChg chg="mod">
          <ac:chgData name="Alex Pang" userId="b35f2c48-39e3-478c-863d-65bfd252d017" providerId="ADAL" clId="{F6083C92-5710-47D7-9193-853CD702AFC0}" dt="2023-01-04T02:39:19.699" v="700" actId="2711"/>
          <ac:spMkLst>
            <pc:docMk/>
            <pc:sldMk cId="3684717843" sldId="292"/>
            <ac:spMk id="19" creationId="{E7A4A958-2B0C-445F-A042-8599A280C974}"/>
          </ac:spMkLst>
        </pc:spChg>
        <pc:picChg chg="mod">
          <ac:chgData name="Alex Pang" userId="b35f2c48-39e3-478c-863d-65bfd252d017" providerId="ADAL" clId="{F6083C92-5710-47D7-9193-853CD702AFC0}" dt="2023-01-04T02:38:55.461" v="695" actId="1076"/>
          <ac:picMkLst>
            <pc:docMk/>
            <pc:sldMk cId="3684717843" sldId="292"/>
            <ac:picMk id="12" creationId="{CC530473-293A-483A-A44C-2FEAB57839A4}"/>
          </ac:picMkLst>
        </pc:picChg>
      </pc:sldChg>
      <pc:sldChg chg="modSp mod">
        <pc:chgData name="Alex Pang" userId="b35f2c48-39e3-478c-863d-65bfd252d017" providerId="ADAL" clId="{F6083C92-5710-47D7-9193-853CD702AFC0}" dt="2023-01-01T00:08:40.320" v="213" actId="255"/>
        <pc:sldMkLst>
          <pc:docMk/>
          <pc:sldMk cId="528864869" sldId="293"/>
        </pc:sldMkLst>
        <pc:spChg chg="mod">
          <ac:chgData name="Alex Pang" userId="b35f2c48-39e3-478c-863d-65bfd252d017" providerId="ADAL" clId="{F6083C92-5710-47D7-9193-853CD702AFC0}" dt="2023-01-01T00:08:40.320" v="213" actId="255"/>
          <ac:spMkLst>
            <pc:docMk/>
            <pc:sldMk cId="528864869" sldId="293"/>
            <ac:spMk id="2" creationId="{B8CBE2FB-E67B-4605-BC4B-DF01C6A3B2A6}"/>
          </ac:spMkLst>
        </pc:spChg>
        <pc:spChg chg="mod">
          <ac:chgData name="Alex Pang" userId="b35f2c48-39e3-478c-863d-65bfd252d017" providerId="ADAL" clId="{F6083C92-5710-47D7-9193-853CD702AFC0}" dt="2023-01-01T00:08:32.003" v="211" actId="255"/>
          <ac:spMkLst>
            <pc:docMk/>
            <pc:sldMk cId="528864869" sldId="293"/>
            <ac:spMk id="3" creationId="{09C917A2-7B0E-4530-AD5D-E979B276627E}"/>
          </ac:spMkLst>
        </pc:spChg>
        <pc:spChg chg="mod">
          <ac:chgData name="Alex Pang" userId="b35f2c48-39e3-478c-863d-65bfd252d017" providerId="ADAL" clId="{F6083C92-5710-47D7-9193-853CD702AFC0}" dt="2023-01-01T00:08:21.862" v="209" actId="2711"/>
          <ac:spMkLst>
            <pc:docMk/>
            <pc:sldMk cId="528864869" sldId="293"/>
            <ac:spMk id="8" creationId="{00000000-0000-0000-0000-000000000000}"/>
          </ac:spMkLst>
        </pc:spChg>
      </pc:sldChg>
      <pc:sldChg chg="modSp mod ord">
        <pc:chgData name="Alex Pang" userId="b35f2c48-39e3-478c-863d-65bfd252d017" providerId="ADAL" clId="{F6083C92-5710-47D7-9193-853CD702AFC0}" dt="2023-01-04T02:40:10.146" v="709" actId="14100"/>
        <pc:sldMkLst>
          <pc:docMk/>
          <pc:sldMk cId="1021016015" sldId="294"/>
        </pc:sldMkLst>
        <pc:spChg chg="mod">
          <ac:chgData name="Alex Pang" userId="b35f2c48-39e3-478c-863d-65bfd252d017" providerId="ADAL" clId="{F6083C92-5710-47D7-9193-853CD702AFC0}" dt="2023-01-04T02:40:10.146" v="709" actId="14100"/>
          <ac:spMkLst>
            <pc:docMk/>
            <pc:sldMk cId="1021016015" sldId="294"/>
            <ac:spMk id="8" creationId="{D5F0414A-36E2-4C82-9C93-614697B24DA5}"/>
          </ac:spMkLst>
        </pc:spChg>
        <pc:spChg chg="mod">
          <ac:chgData name="Alex Pang" userId="b35f2c48-39e3-478c-863d-65bfd252d017" providerId="ADAL" clId="{F6083C92-5710-47D7-9193-853CD702AFC0}" dt="2023-01-03T15:56:57.854" v="545" actId="20577"/>
          <ac:spMkLst>
            <pc:docMk/>
            <pc:sldMk cId="1021016015" sldId="294"/>
            <ac:spMk id="12" creationId="{6F87D1FF-1F63-4430-8953-E6F6F31373EB}"/>
          </ac:spMkLst>
        </pc:spChg>
      </pc:sldChg>
      <pc:sldChg chg="modSp mod">
        <pc:chgData name="Alex Pang" userId="b35f2c48-39e3-478c-863d-65bfd252d017" providerId="ADAL" clId="{F6083C92-5710-47D7-9193-853CD702AFC0}" dt="2023-01-04T02:24:43.531" v="621" actId="14100"/>
        <pc:sldMkLst>
          <pc:docMk/>
          <pc:sldMk cId="375974533" sldId="295"/>
        </pc:sldMkLst>
        <pc:spChg chg="mod">
          <ac:chgData name="Alex Pang" userId="b35f2c48-39e3-478c-863d-65bfd252d017" providerId="ADAL" clId="{F6083C92-5710-47D7-9193-853CD702AFC0}" dt="2023-01-04T02:24:43.531" v="621" actId="14100"/>
          <ac:spMkLst>
            <pc:docMk/>
            <pc:sldMk cId="375974533" sldId="295"/>
            <ac:spMk id="4" creationId="{499C57A7-6DA2-453D-8C06-B9800F5A2AF3}"/>
          </ac:spMkLst>
        </pc:spChg>
        <pc:spChg chg="mod">
          <ac:chgData name="Alex Pang" userId="b35f2c48-39e3-478c-863d-65bfd252d017" providerId="ADAL" clId="{F6083C92-5710-47D7-9193-853CD702AFC0}" dt="2023-01-04T02:24:32.947" v="617" actId="1076"/>
          <ac:spMkLst>
            <pc:docMk/>
            <pc:sldMk cId="375974533" sldId="295"/>
            <ac:spMk id="7" creationId="{D6084501-5852-4C0F-A808-ABE1559C9D38}"/>
          </ac:spMkLst>
        </pc:spChg>
        <pc:spChg chg="mod">
          <ac:chgData name="Alex Pang" userId="b35f2c48-39e3-478c-863d-65bfd252d017" providerId="ADAL" clId="{F6083C92-5710-47D7-9193-853CD702AFC0}" dt="2023-01-01T00:12:08.071" v="245" actId="2711"/>
          <ac:spMkLst>
            <pc:docMk/>
            <pc:sldMk cId="375974533" sldId="295"/>
            <ac:spMk id="8" creationId="{00000000-0000-0000-0000-000000000000}"/>
          </ac:spMkLst>
        </pc:spChg>
        <pc:spChg chg="mod">
          <ac:chgData name="Alex Pang" userId="b35f2c48-39e3-478c-863d-65bfd252d017" providerId="ADAL" clId="{F6083C92-5710-47D7-9193-853CD702AFC0}" dt="2023-01-04T02:24:38.325" v="619" actId="1076"/>
          <ac:spMkLst>
            <pc:docMk/>
            <pc:sldMk cId="375974533" sldId="295"/>
            <ac:spMk id="11" creationId="{A3E2281A-9A56-4D84-AAB8-D47542FF2858}"/>
          </ac:spMkLst>
        </pc:spChg>
        <pc:picChg chg="mod">
          <ac:chgData name="Alex Pang" userId="b35f2c48-39e3-478c-863d-65bfd252d017" providerId="ADAL" clId="{F6083C92-5710-47D7-9193-853CD702AFC0}" dt="2023-01-04T02:24:34.630" v="618" actId="1076"/>
          <ac:picMkLst>
            <pc:docMk/>
            <pc:sldMk cId="375974533" sldId="295"/>
            <ac:picMk id="3" creationId="{C792742B-51EC-4DA0-AAA3-9A528F3086B0}"/>
          </ac:picMkLst>
        </pc:picChg>
      </pc:sldChg>
      <pc:sldChg chg="modSp mod">
        <pc:chgData name="Alex Pang" userId="b35f2c48-39e3-478c-863d-65bfd252d017" providerId="ADAL" clId="{F6083C92-5710-47D7-9193-853CD702AFC0}" dt="2023-01-01T00:06:01.718" v="164" actId="1076"/>
        <pc:sldMkLst>
          <pc:docMk/>
          <pc:sldMk cId="1851558160" sldId="296"/>
        </pc:sldMkLst>
        <pc:spChg chg="mod">
          <ac:chgData name="Alex Pang" userId="b35f2c48-39e3-478c-863d-65bfd252d017" providerId="ADAL" clId="{F6083C92-5710-47D7-9193-853CD702AFC0}" dt="2023-01-01T00:05:59.122" v="163" actId="2711"/>
          <ac:spMkLst>
            <pc:docMk/>
            <pc:sldMk cId="1851558160" sldId="296"/>
            <ac:spMk id="8" creationId="{00000000-0000-0000-0000-000000000000}"/>
          </ac:spMkLst>
        </pc:spChg>
        <pc:picChg chg="mod">
          <ac:chgData name="Alex Pang" userId="b35f2c48-39e3-478c-863d-65bfd252d017" providerId="ADAL" clId="{F6083C92-5710-47D7-9193-853CD702AFC0}" dt="2023-01-01T00:06:01.718" v="164" actId="1076"/>
          <ac:picMkLst>
            <pc:docMk/>
            <pc:sldMk cId="1851558160" sldId="296"/>
            <ac:picMk id="1026" creationId="{66EFFA65-C213-4922-BD58-D2776972332B}"/>
          </ac:picMkLst>
        </pc:picChg>
      </pc:sldChg>
      <pc:sldChg chg="modSp mod">
        <pc:chgData name="Alex Pang" userId="b35f2c48-39e3-478c-863d-65bfd252d017" providerId="ADAL" clId="{F6083C92-5710-47D7-9193-853CD702AFC0}" dt="2023-01-01T00:07:20.071" v="186" actId="255"/>
        <pc:sldMkLst>
          <pc:docMk/>
          <pc:sldMk cId="4035660028" sldId="297"/>
        </pc:sldMkLst>
        <pc:spChg chg="mod">
          <ac:chgData name="Alex Pang" userId="b35f2c48-39e3-478c-863d-65bfd252d017" providerId="ADAL" clId="{F6083C92-5710-47D7-9193-853CD702AFC0}" dt="2023-01-01T00:07:09.360" v="184" actId="255"/>
          <ac:spMkLst>
            <pc:docMk/>
            <pc:sldMk cId="4035660028" sldId="297"/>
            <ac:spMk id="5" creationId="{C79332F0-5394-4D72-BFB6-E284B90F17C4}"/>
          </ac:spMkLst>
        </pc:spChg>
        <pc:spChg chg="mod">
          <ac:chgData name="Alex Pang" userId="b35f2c48-39e3-478c-863d-65bfd252d017" providerId="ADAL" clId="{F6083C92-5710-47D7-9193-853CD702AFC0}" dt="2023-01-01T00:07:20.071" v="186" actId="255"/>
          <ac:spMkLst>
            <pc:docMk/>
            <pc:sldMk cId="4035660028" sldId="297"/>
            <ac:spMk id="6" creationId="{A8E8821B-9325-42E4-9B8E-74D91BCE94B6}"/>
          </ac:spMkLst>
        </pc:spChg>
        <pc:spChg chg="mod">
          <ac:chgData name="Alex Pang" userId="b35f2c48-39e3-478c-863d-65bfd252d017" providerId="ADAL" clId="{F6083C92-5710-47D7-9193-853CD702AFC0}" dt="2023-01-01T00:06:15.469" v="166" actId="2711"/>
          <ac:spMkLst>
            <pc:docMk/>
            <pc:sldMk cId="4035660028" sldId="297"/>
            <ac:spMk id="8" creationId="{00000000-0000-0000-0000-000000000000}"/>
          </ac:spMkLst>
        </pc:spChg>
      </pc:sldChg>
      <pc:sldChg chg="modSp mod">
        <pc:chgData name="Alex Pang" userId="b35f2c48-39e3-478c-863d-65bfd252d017" providerId="ADAL" clId="{F6083C92-5710-47D7-9193-853CD702AFC0}" dt="2023-01-01T00:05:40.575" v="161" actId="2711"/>
        <pc:sldMkLst>
          <pc:docMk/>
          <pc:sldMk cId="702653193" sldId="298"/>
        </pc:sldMkLst>
        <pc:spChg chg="mod">
          <ac:chgData name="Alex Pang" userId="b35f2c48-39e3-478c-863d-65bfd252d017" providerId="ADAL" clId="{F6083C92-5710-47D7-9193-853CD702AFC0}" dt="2023-01-01T00:05:40.575" v="161" actId="2711"/>
          <ac:spMkLst>
            <pc:docMk/>
            <pc:sldMk cId="702653193" sldId="298"/>
            <ac:spMk id="4" creationId="{8E496DFD-EE1F-4F98-A218-E2DBF4205B8B}"/>
          </ac:spMkLst>
        </pc:spChg>
        <pc:spChg chg="mod">
          <ac:chgData name="Alex Pang" userId="b35f2c48-39e3-478c-863d-65bfd252d017" providerId="ADAL" clId="{F6083C92-5710-47D7-9193-853CD702AFC0}" dt="2023-01-01T00:05:29.700" v="159" actId="2711"/>
          <ac:spMkLst>
            <pc:docMk/>
            <pc:sldMk cId="702653193" sldId="298"/>
            <ac:spMk id="8" creationId="{00000000-0000-0000-0000-000000000000}"/>
          </ac:spMkLst>
        </pc:spChg>
      </pc:sldChg>
      <pc:sldChg chg="modSp mod">
        <pc:chgData name="Alex Pang" userId="b35f2c48-39e3-478c-863d-65bfd252d017" providerId="ADAL" clId="{F6083C92-5710-47D7-9193-853CD702AFC0}" dt="2023-01-01T00:08:09.264" v="207" actId="20577"/>
        <pc:sldMkLst>
          <pc:docMk/>
          <pc:sldMk cId="2862064083" sldId="299"/>
        </pc:sldMkLst>
        <pc:spChg chg="mod">
          <ac:chgData name="Alex Pang" userId="b35f2c48-39e3-478c-863d-65bfd252d017" providerId="ADAL" clId="{F6083C92-5710-47D7-9193-853CD702AFC0}" dt="2023-01-01T00:08:09.264" v="207" actId="20577"/>
          <ac:spMkLst>
            <pc:docMk/>
            <pc:sldMk cId="2862064083" sldId="299"/>
            <ac:spMk id="8" creationId="{00000000-0000-0000-0000-000000000000}"/>
          </ac:spMkLst>
        </pc:spChg>
      </pc:sldChg>
      <pc:sldChg chg="modSp mod">
        <pc:chgData name="Alex Pang" userId="b35f2c48-39e3-478c-863d-65bfd252d017" providerId="ADAL" clId="{F6083C92-5710-47D7-9193-853CD702AFC0}" dt="2023-01-04T02:16:59.543" v="567" actId="20577"/>
        <pc:sldMkLst>
          <pc:docMk/>
          <pc:sldMk cId="1285389570" sldId="300"/>
        </pc:sldMkLst>
        <pc:spChg chg="mod">
          <ac:chgData name="Alex Pang" userId="b35f2c48-39e3-478c-863d-65bfd252d017" providerId="ADAL" clId="{F6083C92-5710-47D7-9193-853CD702AFC0}" dt="2023-01-04T02:16:59.543" v="567" actId="20577"/>
          <ac:spMkLst>
            <pc:docMk/>
            <pc:sldMk cId="1285389570" sldId="300"/>
            <ac:spMk id="8" creationId="{00000000-0000-0000-0000-000000000000}"/>
          </ac:spMkLst>
        </pc:spChg>
      </pc:sldChg>
      <pc:sldChg chg="del">
        <pc:chgData name="Alex Pang" userId="b35f2c48-39e3-478c-863d-65bfd252d017" providerId="ADAL" clId="{F6083C92-5710-47D7-9193-853CD702AFC0}" dt="2023-01-03T15:56:42.042" v="538" actId="47"/>
        <pc:sldMkLst>
          <pc:docMk/>
          <pc:sldMk cId="2909318109" sldId="301"/>
        </pc:sldMkLst>
      </pc:sldChg>
      <pc:sldChg chg="modSp mod">
        <pc:chgData name="Alex Pang" userId="b35f2c48-39e3-478c-863d-65bfd252d017" providerId="ADAL" clId="{F6083C92-5710-47D7-9193-853CD702AFC0}" dt="2023-01-04T02:17:23.585" v="571" actId="2711"/>
        <pc:sldMkLst>
          <pc:docMk/>
          <pc:sldMk cId="1771316074" sldId="302"/>
        </pc:sldMkLst>
        <pc:spChg chg="mod">
          <ac:chgData name="Alex Pang" userId="b35f2c48-39e3-478c-863d-65bfd252d017" providerId="ADAL" clId="{F6083C92-5710-47D7-9193-853CD702AFC0}" dt="2023-01-04T02:17:23.585" v="571" actId="2711"/>
          <ac:spMkLst>
            <pc:docMk/>
            <pc:sldMk cId="1771316074" sldId="302"/>
            <ac:spMk id="2" creationId="{C328B209-690C-428D-834A-974E903B329A}"/>
          </ac:spMkLst>
        </pc:spChg>
        <pc:spChg chg="mod">
          <ac:chgData name="Alex Pang" userId="b35f2c48-39e3-478c-863d-65bfd252d017" providerId="ADAL" clId="{F6083C92-5710-47D7-9193-853CD702AFC0}" dt="2023-01-03T15:54:03.627" v="499" actId="27636"/>
          <ac:spMkLst>
            <pc:docMk/>
            <pc:sldMk cId="1771316074" sldId="302"/>
            <ac:spMk id="3" creationId="{D442C0A0-E5F4-4629-99C9-628AF9374A1A}"/>
          </ac:spMkLst>
        </pc:spChg>
      </pc:sldChg>
      <pc:sldChg chg="delSp modSp mod">
        <pc:chgData name="Alex Pang" userId="b35f2c48-39e3-478c-863d-65bfd252d017" providerId="ADAL" clId="{F6083C92-5710-47D7-9193-853CD702AFC0}" dt="2023-01-04T02:18:04.687" v="581" actId="20577"/>
        <pc:sldMkLst>
          <pc:docMk/>
          <pc:sldMk cId="375537584" sldId="321"/>
        </pc:sldMkLst>
        <pc:spChg chg="mod">
          <ac:chgData name="Alex Pang" userId="b35f2c48-39e3-478c-863d-65bfd252d017" providerId="ADAL" clId="{F6083C92-5710-47D7-9193-853CD702AFC0}" dt="2022-12-31T23:30:42.901" v="43" actId="20577"/>
          <ac:spMkLst>
            <pc:docMk/>
            <pc:sldMk cId="375537584" sldId="321"/>
            <ac:spMk id="2" creationId="{1751324D-F930-44E6-ABB9-A058B845F75E}"/>
          </ac:spMkLst>
        </pc:spChg>
        <pc:spChg chg="mod">
          <ac:chgData name="Alex Pang" userId="b35f2c48-39e3-478c-863d-65bfd252d017" providerId="ADAL" clId="{F6083C92-5710-47D7-9193-853CD702AFC0}" dt="2023-01-04T02:18:04.687" v="581" actId="20577"/>
          <ac:spMkLst>
            <pc:docMk/>
            <pc:sldMk cId="375537584" sldId="321"/>
            <ac:spMk id="3" creationId="{02F87C00-6AC0-887D-AEA9-243D779A4B7F}"/>
          </ac:spMkLst>
        </pc:spChg>
        <pc:spChg chg="del">
          <ac:chgData name="Alex Pang" userId="b35f2c48-39e3-478c-863d-65bfd252d017" providerId="ADAL" clId="{F6083C92-5710-47D7-9193-853CD702AFC0}" dt="2022-12-31T23:31:06.181" v="93" actId="478"/>
          <ac:spMkLst>
            <pc:docMk/>
            <pc:sldMk cId="375537584" sldId="321"/>
            <ac:spMk id="4" creationId="{905FC1C9-83F1-2CBD-6B8A-2FE474DBEA7A}"/>
          </ac:spMkLst>
        </pc:spChg>
      </pc:sldChg>
      <pc:sldChg chg="modSp mod">
        <pc:chgData name="Alex Pang" userId="b35f2c48-39e3-478c-863d-65bfd252d017" providerId="ADAL" clId="{F6083C92-5710-47D7-9193-853CD702AFC0}" dt="2023-01-03T15:54:28.665" v="534" actId="20577"/>
        <pc:sldMkLst>
          <pc:docMk/>
          <pc:sldMk cId="2325233749" sldId="322"/>
        </pc:sldMkLst>
        <pc:spChg chg="mod">
          <ac:chgData name="Alex Pang" userId="b35f2c48-39e3-478c-863d-65bfd252d017" providerId="ADAL" clId="{F6083C92-5710-47D7-9193-853CD702AFC0}" dt="2023-01-03T15:54:28.665" v="534" actId="20577"/>
          <ac:spMkLst>
            <pc:docMk/>
            <pc:sldMk cId="2325233749" sldId="322"/>
            <ac:spMk id="3" creationId="{1A3BE408-AB31-D17C-4359-42742CA8199F}"/>
          </ac:spMkLst>
        </pc:spChg>
      </pc:sldChg>
      <pc:sldChg chg="del ord">
        <pc:chgData name="Alex Pang" userId="b35f2c48-39e3-478c-863d-65bfd252d017" providerId="ADAL" clId="{F6083C92-5710-47D7-9193-853CD702AFC0}" dt="2023-01-01T00:05:13.626" v="157" actId="47"/>
        <pc:sldMkLst>
          <pc:docMk/>
          <pc:sldMk cId="2835858480" sldId="323"/>
        </pc:sldMkLst>
      </pc:sldChg>
      <pc:sldChg chg="addSp delSp modSp mod ord">
        <pc:chgData name="Alex Pang" userId="b35f2c48-39e3-478c-863d-65bfd252d017" providerId="ADAL" clId="{F6083C92-5710-47D7-9193-853CD702AFC0}" dt="2023-01-04T02:20:05.608" v="590" actId="1076"/>
        <pc:sldMkLst>
          <pc:docMk/>
          <pc:sldMk cId="3228545728" sldId="324"/>
        </pc:sldMkLst>
        <pc:spChg chg="del mod">
          <ac:chgData name="Alex Pang" userId="b35f2c48-39e3-478c-863d-65bfd252d017" providerId="ADAL" clId="{F6083C92-5710-47D7-9193-853CD702AFC0}" dt="2022-12-31T23:32:15.795" v="111" actId="478"/>
          <ac:spMkLst>
            <pc:docMk/>
            <pc:sldMk cId="3228545728" sldId="324"/>
            <ac:spMk id="3" creationId="{4BD95E11-2C9D-264B-18FA-D6C4BFF23B63}"/>
          </ac:spMkLst>
        </pc:spChg>
        <pc:picChg chg="add mod">
          <ac:chgData name="Alex Pang" userId="b35f2c48-39e3-478c-863d-65bfd252d017" providerId="ADAL" clId="{F6083C92-5710-47D7-9193-853CD702AFC0}" dt="2023-01-04T02:20:05.608" v="590" actId="1076"/>
          <ac:picMkLst>
            <pc:docMk/>
            <pc:sldMk cId="3228545728" sldId="324"/>
            <ac:picMk id="2" creationId="{B47AAE51-F1E5-CBB5-67BE-9D837404020E}"/>
          </ac:picMkLst>
        </pc:picChg>
      </pc:sldChg>
      <pc:sldChg chg="new del ord">
        <pc:chgData name="Alex Pang" userId="b35f2c48-39e3-478c-863d-65bfd252d017" providerId="ADAL" clId="{F6083C92-5710-47D7-9193-853CD702AFC0}" dt="2023-01-04T02:24:48.517" v="622" actId="2696"/>
        <pc:sldMkLst>
          <pc:docMk/>
          <pc:sldMk cId="3555464690" sldId="325"/>
        </pc:sldMkLst>
      </pc:sldChg>
      <pc:sldChg chg="modSp mod">
        <pc:chgData name="Alex Pang" userId="b35f2c48-39e3-478c-863d-65bfd252d017" providerId="ADAL" clId="{F6083C92-5710-47D7-9193-853CD702AFC0}" dt="2023-01-04T02:26:58.158" v="643" actId="1076"/>
        <pc:sldMkLst>
          <pc:docMk/>
          <pc:sldMk cId="3179260862" sldId="326"/>
        </pc:sldMkLst>
        <pc:spChg chg="mod">
          <ac:chgData name="Alex Pang" userId="b35f2c48-39e3-478c-863d-65bfd252d017" providerId="ADAL" clId="{F6083C92-5710-47D7-9193-853CD702AFC0}" dt="2023-01-04T02:26:58.158" v="643" actId="1076"/>
          <ac:spMkLst>
            <pc:docMk/>
            <pc:sldMk cId="3179260862" sldId="326"/>
            <ac:spMk id="2" creationId="{EFA0B315-C64D-4C50-93C3-AFE876D8EF64}"/>
          </ac:spMkLst>
        </pc:spChg>
        <pc:spChg chg="mod">
          <ac:chgData name="Alex Pang" userId="b35f2c48-39e3-478c-863d-65bfd252d017" providerId="ADAL" clId="{F6083C92-5710-47D7-9193-853CD702AFC0}" dt="2023-01-04T02:26:54.728" v="642" actId="1076"/>
          <ac:spMkLst>
            <pc:docMk/>
            <pc:sldMk cId="3179260862" sldId="326"/>
            <ac:spMk id="3" creationId="{26A88E4C-591A-4525-A193-4911903FD6E2}"/>
          </ac:spMkLst>
        </pc:spChg>
        <pc:spChg chg="mod">
          <ac:chgData name="Alex Pang" userId="b35f2c48-39e3-478c-863d-65bfd252d017" providerId="ADAL" clId="{F6083C92-5710-47D7-9193-853CD702AFC0}" dt="2023-01-03T15:56:11.547" v="537" actId="2711"/>
          <ac:spMkLst>
            <pc:docMk/>
            <pc:sldMk cId="3179260862" sldId="326"/>
            <ac:spMk id="8" creationId="{00000000-0000-0000-0000-000000000000}"/>
          </ac:spMkLst>
        </pc:spChg>
      </pc:sldChg>
      <pc:sldChg chg="modSp mod">
        <pc:chgData name="Alex Pang" userId="b35f2c48-39e3-478c-863d-65bfd252d017" providerId="ADAL" clId="{F6083C92-5710-47D7-9193-853CD702AFC0}" dt="2023-01-04T02:27:09.258" v="645" actId="255"/>
        <pc:sldMkLst>
          <pc:docMk/>
          <pc:sldMk cId="2576017462" sldId="327"/>
        </pc:sldMkLst>
        <pc:spChg chg="mod">
          <ac:chgData name="Alex Pang" userId="b35f2c48-39e3-478c-863d-65bfd252d017" providerId="ADAL" clId="{F6083C92-5710-47D7-9193-853CD702AFC0}" dt="2023-01-04T02:27:09.258" v="645" actId="255"/>
          <ac:spMkLst>
            <pc:docMk/>
            <pc:sldMk cId="2576017462" sldId="327"/>
            <ac:spMk id="3" creationId="{26A88E4C-591A-4525-A193-4911903FD6E2}"/>
          </ac:spMkLst>
        </pc:spChg>
        <pc:spChg chg="mod">
          <ac:chgData name="Alex Pang" userId="b35f2c48-39e3-478c-863d-65bfd252d017" providerId="ADAL" clId="{F6083C92-5710-47D7-9193-853CD702AFC0}" dt="2023-01-03T15:58:19.341" v="553" actId="1076"/>
          <ac:spMkLst>
            <pc:docMk/>
            <pc:sldMk cId="2576017462" sldId="327"/>
            <ac:spMk id="8" creationId="{00000000-0000-0000-0000-000000000000}"/>
          </ac:spMkLst>
        </pc:spChg>
      </pc:sldChg>
      <pc:sldChg chg="modSp mod modAnim">
        <pc:chgData name="Alex Pang" userId="b35f2c48-39e3-478c-863d-65bfd252d017" providerId="ADAL" clId="{F6083C92-5710-47D7-9193-853CD702AFC0}" dt="2023-01-04T02:35:57.348" v="669"/>
        <pc:sldMkLst>
          <pc:docMk/>
          <pc:sldMk cId="1486207825" sldId="328"/>
        </pc:sldMkLst>
        <pc:spChg chg="mod">
          <ac:chgData name="Alex Pang" userId="b35f2c48-39e3-478c-863d-65bfd252d017" providerId="ADAL" clId="{F6083C92-5710-47D7-9193-853CD702AFC0}" dt="2023-01-03T15:58:32.107" v="555" actId="2711"/>
          <ac:spMkLst>
            <pc:docMk/>
            <pc:sldMk cId="1486207825" sldId="328"/>
            <ac:spMk id="2" creationId="{9473CF55-E4F2-40BE-85D8-AB365315667F}"/>
          </ac:spMkLst>
        </pc:spChg>
        <pc:spChg chg="mod">
          <ac:chgData name="Alex Pang" userId="b35f2c48-39e3-478c-863d-65bfd252d017" providerId="ADAL" clId="{F6083C92-5710-47D7-9193-853CD702AFC0}" dt="2023-01-04T02:33:09.249" v="646" actId="2711"/>
          <ac:spMkLst>
            <pc:docMk/>
            <pc:sldMk cId="1486207825" sldId="328"/>
            <ac:spMk id="4" creationId="{9087B8C9-1A85-4A7D-9B52-CB337AFDC0F5}"/>
          </ac:spMkLst>
        </pc:spChg>
        <pc:spChg chg="mod">
          <ac:chgData name="Alex Pang" userId="b35f2c48-39e3-478c-863d-65bfd252d017" providerId="ADAL" clId="{F6083C92-5710-47D7-9193-853CD702AFC0}" dt="2023-01-04T02:33:41.740" v="651" actId="14100"/>
          <ac:spMkLst>
            <pc:docMk/>
            <pc:sldMk cId="1486207825" sldId="328"/>
            <ac:spMk id="7" creationId="{C5283AAF-44D7-4732-89C9-1D801CE503FA}"/>
          </ac:spMkLst>
        </pc:spChg>
        <pc:spChg chg="mod">
          <ac:chgData name="Alex Pang" userId="b35f2c48-39e3-478c-863d-65bfd252d017" providerId="ADAL" clId="{F6083C92-5710-47D7-9193-853CD702AFC0}" dt="2023-01-04T02:33:26.154" v="649" actId="1076"/>
          <ac:spMkLst>
            <pc:docMk/>
            <pc:sldMk cId="1486207825" sldId="328"/>
            <ac:spMk id="8" creationId="{DB0727F4-BF7A-4F54-B15D-A22440F2ECF0}"/>
          </ac:spMkLst>
        </pc:spChg>
      </pc:sldChg>
      <pc:sldChg chg="modSp mod">
        <pc:chgData name="Alex Pang" userId="b35f2c48-39e3-478c-863d-65bfd252d017" providerId="ADAL" clId="{F6083C92-5710-47D7-9193-853CD702AFC0}" dt="2023-01-04T02:16:25.451" v="561" actId="2711"/>
        <pc:sldMkLst>
          <pc:docMk/>
          <pc:sldMk cId="3364596135" sldId="329"/>
        </pc:sldMkLst>
        <pc:spChg chg="mod">
          <ac:chgData name="Alex Pang" userId="b35f2c48-39e3-478c-863d-65bfd252d017" providerId="ADAL" clId="{F6083C92-5710-47D7-9193-853CD702AFC0}" dt="2023-01-04T02:16:25.451" v="561" actId="2711"/>
          <ac:spMkLst>
            <pc:docMk/>
            <pc:sldMk cId="3364596135" sldId="329"/>
            <ac:spMk id="8" creationId="{00000000-0000-0000-0000-000000000000}"/>
          </ac:spMkLst>
        </pc:spChg>
      </pc:sldChg>
      <pc:sldChg chg="modSp mod modAnim">
        <pc:chgData name="Alex Pang" userId="b35f2c48-39e3-478c-863d-65bfd252d017" providerId="ADAL" clId="{F6083C92-5710-47D7-9193-853CD702AFC0}" dt="2023-01-04T02:36:53.323" v="677" actId="20577"/>
        <pc:sldMkLst>
          <pc:docMk/>
          <pc:sldMk cId="2225507216" sldId="330"/>
        </pc:sldMkLst>
        <pc:spChg chg="mod">
          <ac:chgData name="Alex Pang" userId="b35f2c48-39e3-478c-863d-65bfd252d017" providerId="ADAL" clId="{F6083C92-5710-47D7-9193-853CD702AFC0}" dt="2023-01-04T02:36:53.323" v="677" actId="20577"/>
          <ac:spMkLst>
            <pc:docMk/>
            <pc:sldMk cId="2225507216" sldId="330"/>
            <ac:spMk id="4" creationId="{6D8A9DE2-1B77-4455-A30C-E5FF29457C89}"/>
          </ac:spMkLst>
        </pc:spChg>
        <pc:spChg chg="mod">
          <ac:chgData name="Alex Pang" userId="b35f2c48-39e3-478c-863d-65bfd252d017" providerId="ADAL" clId="{F6083C92-5710-47D7-9193-853CD702AFC0}" dt="2023-01-04T02:16:40.151" v="564" actId="2711"/>
          <ac:spMkLst>
            <pc:docMk/>
            <pc:sldMk cId="2225507216" sldId="330"/>
            <ac:spMk id="8" creationId="{00000000-0000-0000-0000-000000000000}"/>
          </ac:spMkLst>
        </pc:spChg>
      </pc:sldChg>
      <pc:sldChg chg="modSp mod modAnim">
        <pc:chgData name="Alex Pang" userId="b35f2c48-39e3-478c-863d-65bfd252d017" providerId="ADAL" clId="{F6083C92-5710-47D7-9193-853CD702AFC0}" dt="2023-01-04T02:38:14.300" v="689"/>
        <pc:sldMkLst>
          <pc:docMk/>
          <pc:sldMk cId="1463072466" sldId="331"/>
        </pc:sldMkLst>
        <pc:spChg chg="mod">
          <ac:chgData name="Alex Pang" userId="b35f2c48-39e3-478c-863d-65bfd252d017" providerId="ADAL" clId="{F6083C92-5710-47D7-9193-853CD702AFC0}" dt="2023-01-04T02:17:13.867" v="570" actId="2711"/>
          <ac:spMkLst>
            <pc:docMk/>
            <pc:sldMk cId="1463072466" sldId="331"/>
            <ac:spMk id="8" creationId="{00000000-0000-0000-0000-000000000000}"/>
          </ac:spMkLst>
        </pc:spChg>
        <pc:spChg chg="mod">
          <ac:chgData name="Alex Pang" userId="b35f2c48-39e3-478c-863d-65bfd252d017" providerId="ADAL" clId="{F6083C92-5710-47D7-9193-853CD702AFC0}" dt="2023-01-04T02:37:15.245" v="679" actId="255"/>
          <ac:spMkLst>
            <pc:docMk/>
            <pc:sldMk cId="1463072466" sldId="331"/>
            <ac:spMk id="21" creationId="{BBD279E4-C87B-4400-AC4D-463BA72009D4}"/>
          </ac:spMkLst>
        </pc:spChg>
        <pc:spChg chg="mod">
          <ac:chgData name="Alex Pang" userId="b35f2c48-39e3-478c-863d-65bfd252d017" providerId="ADAL" clId="{F6083C92-5710-47D7-9193-853CD702AFC0}" dt="2023-01-04T02:37:37.281" v="682" actId="255"/>
          <ac:spMkLst>
            <pc:docMk/>
            <pc:sldMk cId="1463072466" sldId="331"/>
            <ac:spMk id="22" creationId="{C7788D26-E3A5-43DD-BBAB-CDA1ACA85237}"/>
          </ac:spMkLst>
        </pc:spChg>
        <pc:picChg chg="mod">
          <ac:chgData name="Alex Pang" userId="b35f2c48-39e3-478c-863d-65bfd252d017" providerId="ADAL" clId="{F6083C92-5710-47D7-9193-853CD702AFC0}" dt="2023-01-04T02:38:01.595" v="686" actId="1076"/>
          <ac:picMkLst>
            <pc:docMk/>
            <pc:sldMk cId="1463072466" sldId="331"/>
            <ac:picMk id="24" creationId="{910F48C6-0F1F-471A-9554-9172E5C51A63}"/>
          </ac:picMkLst>
        </pc:picChg>
      </pc:sldChg>
      <pc:sldChg chg="modSp mod">
        <pc:chgData name="Alex Pang" userId="b35f2c48-39e3-478c-863d-65bfd252d017" providerId="ADAL" clId="{F6083C92-5710-47D7-9193-853CD702AFC0}" dt="2023-01-04T02:39:54.750" v="707" actId="1076"/>
        <pc:sldMkLst>
          <pc:docMk/>
          <pc:sldMk cId="3494110234" sldId="333"/>
        </pc:sldMkLst>
        <pc:spChg chg="mod">
          <ac:chgData name="Alex Pang" userId="b35f2c48-39e3-478c-863d-65bfd252d017" providerId="ADAL" clId="{F6083C92-5710-47D7-9193-853CD702AFC0}" dt="2023-01-03T15:57:24.862" v="548" actId="14100"/>
          <ac:spMkLst>
            <pc:docMk/>
            <pc:sldMk cId="3494110234" sldId="333"/>
            <ac:spMk id="2" creationId="{309B7BB7-CBBE-4096-8452-B920F6EA1277}"/>
          </ac:spMkLst>
        </pc:spChg>
        <pc:spChg chg="mod">
          <ac:chgData name="Alex Pang" userId="b35f2c48-39e3-478c-863d-65bfd252d017" providerId="ADAL" clId="{F6083C92-5710-47D7-9193-853CD702AFC0}" dt="2023-01-04T02:39:54.750" v="707" actId="1076"/>
          <ac:spMkLst>
            <pc:docMk/>
            <pc:sldMk cId="3494110234" sldId="333"/>
            <ac:spMk id="6" creationId="{C17CD7F9-5492-42B0-BE2F-509867085DF3}"/>
          </ac:spMkLst>
        </pc:spChg>
        <pc:spChg chg="mod">
          <ac:chgData name="Alex Pang" userId="b35f2c48-39e3-478c-863d-65bfd252d017" providerId="ADAL" clId="{F6083C92-5710-47D7-9193-853CD702AFC0}" dt="2023-01-04T02:39:37.197" v="703" actId="14100"/>
          <ac:spMkLst>
            <pc:docMk/>
            <pc:sldMk cId="3494110234" sldId="333"/>
            <ac:spMk id="7" creationId="{D663F3D8-9227-495B-8E79-825E7100A8DA}"/>
          </ac:spMkLst>
        </pc:spChg>
        <pc:picChg chg="mod">
          <ac:chgData name="Alex Pang" userId="b35f2c48-39e3-478c-863d-65bfd252d017" providerId="ADAL" clId="{F6083C92-5710-47D7-9193-853CD702AFC0}" dt="2023-01-04T02:39:34.306" v="702" actId="1076"/>
          <ac:picMkLst>
            <pc:docMk/>
            <pc:sldMk cId="3494110234" sldId="333"/>
            <ac:picMk id="8" creationId="{77AB0B3E-A281-4CAC-A7B6-4DAF57074C84}"/>
          </ac:picMkLst>
        </pc:picChg>
      </pc:sldChg>
      <pc:sldChg chg="modSp mod">
        <pc:chgData name="Alex Pang" userId="b35f2c48-39e3-478c-863d-65bfd252d017" providerId="ADAL" clId="{F6083C92-5710-47D7-9193-853CD702AFC0}" dt="2023-01-04T02:17:47.631" v="573" actId="2711"/>
        <pc:sldMkLst>
          <pc:docMk/>
          <pc:sldMk cId="597437971" sldId="334"/>
        </pc:sldMkLst>
        <pc:spChg chg="mod">
          <ac:chgData name="Alex Pang" userId="b35f2c48-39e3-478c-863d-65bfd252d017" providerId="ADAL" clId="{F6083C92-5710-47D7-9193-853CD702AFC0}" dt="2023-01-04T02:17:47.631" v="573" actId="2711"/>
          <ac:spMkLst>
            <pc:docMk/>
            <pc:sldMk cId="597437971" sldId="334"/>
            <ac:spMk id="8" creationId="{00000000-0000-0000-0000-000000000000}"/>
          </ac:spMkLst>
        </pc:spChg>
      </pc:sldChg>
      <pc:sldChg chg="modSp add mod">
        <pc:chgData name="Alex Pang" userId="b35f2c48-39e3-478c-863d-65bfd252d017" providerId="ADAL" clId="{F6083C92-5710-47D7-9193-853CD702AFC0}" dt="2023-01-04T02:19:25.419" v="583" actId="207"/>
        <pc:sldMkLst>
          <pc:docMk/>
          <pc:sldMk cId="620725966" sldId="335"/>
        </pc:sldMkLst>
        <pc:spChg chg="mod">
          <ac:chgData name="Alex Pang" userId="b35f2c48-39e3-478c-863d-65bfd252d017" providerId="ADAL" clId="{F6083C92-5710-47D7-9193-853CD702AFC0}" dt="2023-01-04T02:19:25.419" v="583" actId="207"/>
          <ac:spMkLst>
            <pc:docMk/>
            <pc:sldMk cId="620725966" sldId="335"/>
            <ac:spMk id="3" creationId="{1A3BE408-AB31-D17C-4359-42742CA8199F}"/>
          </ac:spMkLst>
        </pc:spChg>
      </pc:sldChg>
      <pc:sldChg chg="del">
        <pc:chgData name="Alex Pang" userId="b35f2c48-39e3-478c-863d-65bfd252d017" providerId="ADAL" clId="{F6083C92-5710-47D7-9193-853CD702AFC0}" dt="2023-01-03T15:57:05.404" v="546" actId="2696"/>
        <pc:sldMkLst>
          <pc:docMk/>
          <pc:sldMk cId="3571372020" sldId="335"/>
        </pc:sldMkLst>
      </pc:sldChg>
      <pc:sldChg chg="modSp add mod ord">
        <pc:chgData name="Alex Pang" userId="b35f2c48-39e3-478c-863d-65bfd252d017" providerId="ADAL" clId="{F6083C92-5710-47D7-9193-853CD702AFC0}" dt="2023-01-04T02:21:34.920" v="599"/>
        <pc:sldMkLst>
          <pc:docMk/>
          <pc:sldMk cId="935008020" sldId="336"/>
        </pc:sldMkLst>
        <pc:spChg chg="mod">
          <ac:chgData name="Alex Pang" userId="b35f2c48-39e3-478c-863d-65bfd252d017" providerId="ADAL" clId="{F6083C92-5710-47D7-9193-853CD702AFC0}" dt="2023-01-04T02:21:00.977" v="593" actId="207"/>
          <ac:spMkLst>
            <pc:docMk/>
            <pc:sldMk cId="935008020" sldId="336"/>
            <ac:spMk id="3" creationId="{1A3BE408-AB31-D17C-4359-42742CA8199F}"/>
          </ac:spMkLst>
        </pc:spChg>
      </pc:sldChg>
      <pc:sldChg chg="modSp add mod ord">
        <pc:chgData name="Alex Pang" userId="b35f2c48-39e3-478c-863d-65bfd252d017" providerId="ADAL" clId="{F6083C92-5710-47D7-9193-853CD702AFC0}" dt="2023-01-04T02:26:04.235" v="635" actId="207"/>
        <pc:sldMkLst>
          <pc:docMk/>
          <pc:sldMk cId="2794322842" sldId="337"/>
        </pc:sldMkLst>
        <pc:spChg chg="mod">
          <ac:chgData name="Alex Pang" userId="b35f2c48-39e3-478c-863d-65bfd252d017" providerId="ADAL" clId="{F6083C92-5710-47D7-9193-853CD702AFC0}" dt="2023-01-04T02:26:04.235" v="635" actId="207"/>
          <ac:spMkLst>
            <pc:docMk/>
            <pc:sldMk cId="2794322842" sldId="337"/>
            <ac:spMk id="3" creationId="{1A3BE408-AB31-D17C-4359-42742CA8199F}"/>
          </ac:spMkLst>
        </pc:spChg>
      </pc:sldChg>
    </pc:docChg>
  </pc:docChgLst>
  <pc:docChgLst>
    <pc:chgData name="Alex Pang" userId="b35f2c48-39e3-478c-863d-65bfd252d017" providerId="ADAL" clId="{909E3546-15DB-42FB-9C08-9BA816F6F6A2}"/>
    <pc:docChg chg="undo custSel addSld delSld modSld">
      <pc:chgData name="Alex Pang" userId="b35f2c48-39e3-478c-863d-65bfd252d017" providerId="ADAL" clId="{909E3546-15DB-42FB-9C08-9BA816F6F6A2}" dt="2022-09-18T18:30:41.951" v="43"/>
      <pc:docMkLst>
        <pc:docMk/>
      </pc:docMkLst>
      <pc:sldChg chg="delSp add setBg delDesignElem">
        <pc:chgData name="Alex Pang" userId="b35f2c48-39e3-478c-863d-65bfd252d017" providerId="ADAL" clId="{909E3546-15DB-42FB-9C08-9BA816F6F6A2}" dt="2022-09-18T18:30:41.951" v="43"/>
        <pc:sldMkLst>
          <pc:docMk/>
          <pc:sldMk cId="2027901624" sldId="272"/>
        </pc:sldMkLst>
        <pc:spChg chg="del">
          <ac:chgData name="Alex Pang" userId="b35f2c48-39e3-478c-863d-65bfd252d017" providerId="ADAL" clId="{909E3546-15DB-42FB-9C08-9BA816F6F6A2}" dt="2022-09-18T18:30:41.951" v="43"/>
          <ac:spMkLst>
            <pc:docMk/>
            <pc:sldMk cId="2027901624" sldId="272"/>
            <ac:spMk id="22" creationId="{6753252F-4873-4F63-801D-CC719279A7D5}"/>
          </ac:spMkLst>
        </pc:spChg>
        <pc:spChg chg="del">
          <ac:chgData name="Alex Pang" userId="b35f2c48-39e3-478c-863d-65bfd252d017" providerId="ADAL" clId="{909E3546-15DB-42FB-9C08-9BA816F6F6A2}" dt="2022-09-18T18:30:41.951" v="43"/>
          <ac:spMkLst>
            <pc:docMk/>
            <pc:sldMk cId="2027901624" sldId="272"/>
            <ac:spMk id="23" creationId="{047C8CCB-F95D-4249-92DD-651249D3535A}"/>
          </ac:spMkLst>
        </pc:spChg>
      </pc:sldChg>
      <pc:sldChg chg="add del">
        <pc:chgData name="Alex Pang" userId="b35f2c48-39e3-478c-863d-65bfd252d017" providerId="ADAL" clId="{909E3546-15DB-42FB-9C08-9BA816F6F6A2}" dt="2022-09-18T18:30:20.886" v="39" actId="47"/>
        <pc:sldMkLst>
          <pc:docMk/>
          <pc:sldMk cId="2325233749" sldId="322"/>
        </pc:sldMkLst>
      </pc:sldChg>
      <pc:sldChg chg="add del">
        <pc:chgData name="Alex Pang" userId="b35f2c48-39e3-478c-863d-65bfd252d017" providerId="ADAL" clId="{909E3546-15DB-42FB-9C08-9BA816F6F6A2}" dt="2022-09-18T18:30:21.637" v="40" actId="47"/>
        <pc:sldMkLst>
          <pc:docMk/>
          <pc:sldMk cId="2835858480" sldId="323"/>
        </pc:sldMkLst>
      </pc:sldChg>
      <pc:sldChg chg="add del">
        <pc:chgData name="Alex Pang" userId="b35f2c48-39e3-478c-863d-65bfd252d017" providerId="ADAL" clId="{909E3546-15DB-42FB-9C08-9BA816F6F6A2}" dt="2022-09-18T18:30:22.704" v="41" actId="47"/>
        <pc:sldMkLst>
          <pc:docMk/>
          <pc:sldMk cId="440738146" sldId="324"/>
        </pc:sldMkLst>
      </pc:sldChg>
      <pc:sldChg chg="del">
        <pc:chgData name="Alex Pang" userId="b35f2c48-39e3-478c-863d-65bfd252d017" providerId="ADAL" clId="{909E3546-15DB-42FB-9C08-9BA816F6F6A2}" dt="2022-09-18T18:30:13.784" v="0" actId="47"/>
        <pc:sldMkLst>
          <pc:docMk/>
          <pc:sldMk cId="1019846468" sldId="325"/>
        </pc:sldMkLst>
      </pc:sldChg>
      <pc:sldChg chg="del">
        <pc:chgData name="Alex Pang" userId="b35f2c48-39e3-478c-863d-65bfd252d017" providerId="ADAL" clId="{909E3546-15DB-42FB-9C08-9BA816F6F6A2}" dt="2022-09-18T18:30:14.027" v="1" actId="47"/>
        <pc:sldMkLst>
          <pc:docMk/>
          <pc:sldMk cId="3215368230" sldId="326"/>
        </pc:sldMkLst>
      </pc:sldChg>
      <pc:sldChg chg="del">
        <pc:chgData name="Alex Pang" userId="b35f2c48-39e3-478c-863d-65bfd252d017" providerId="ADAL" clId="{909E3546-15DB-42FB-9C08-9BA816F6F6A2}" dt="2022-09-18T18:30:14.238" v="2" actId="47"/>
        <pc:sldMkLst>
          <pc:docMk/>
          <pc:sldMk cId="2346776097" sldId="327"/>
        </pc:sldMkLst>
      </pc:sldChg>
      <pc:sldChg chg="del">
        <pc:chgData name="Alex Pang" userId="b35f2c48-39e3-478c-863d-65bfd252d017" providerId="ADAL" clId="{909E3546-15DB-42FB-9C08-9BA816F6F6A2}" dt="2022-09-18T18:30:14.464" v="3" actId="47"/>
        <pc:sldMkLst>
          <pc:docMk/>
          <pc:sldMk cId="1052505128" sldId="328"/>
        </pc:sldMkLst>
      </pc:sldChg>
      <pc:sldChg chg="del">
        <pc:chgData name="Alex Pang" userId="b35f2c48-39e3-478c-863d-65bfd252d017" providerId="ADAL" clId="{909E3546-15DB-42FB-9C08-9BA816F6F6A2}" dt="2022-09-18T18:30:14.663" v="4" actId="47"/>
        <pc:sldMkLst>
          <pc:docMk/>
          <pc:sldMk cId="2347875043" sldId="329"/>
        </pc:sldMkLst>
      </pc:sldChg>
      <pc:sldChg chg="del">
        <pc:chgData name="Alex Pang" userId="b35f2c48-39e3-478c-863d-65bfd252d017" providerId="ADAL" clId="{909E3546-15DB-42FB-9C08-9BA816F6F6A2}" dt="2022-09-18T18:30:14.871" v="5" actId="47"/>
        <pc:sldMkLst>
          <pc:docMk/>
          <pc:sldMk cId="3852677050" sldId="330"/>
        </pc:sldMkLst>
      </pc:sldChg>
      <pc:sldChg chg="del">
        <pc:chgData name="Alex Pang" userId="b35f2c48-39e3-478c-863d-65bfd252d017" providerId="ADAL" clId="{909E3546-15DB-42FB-9C08-9BA816F6F6A2}" dt="2022-09-18T18:30:15.336" v="7" actId="47"/>
        <pc:sldMkLst>
          <pc:docMk/>
          <pc:sldMk cId="2230433526" sldId="331"/>
        </pc:sldMkLst>
      </pc:sldChg>
      <pc:sldChg chg="del">
        <pc:chgData name="Alex Pang" userId="b35f2c48-39e3-478c-863d-65bfd252d017" providerId="ADAL" clId="{909E3546-15DB-42FB-9C08-9BA816F6F6A2}" dt="2022-09-18T18:30:15.063" v="6" actId="47"/>
        <pc:sldMkLst>
          <pc:docMk/>
          <pc:sldMk cId="802670870" sldId="332"/>
        </pc:sldMkLst>
      </pc:sldChg>
      <pc:sldChg chg="del">
        <pc:chgData name="Alex Pang" userId="b35f2c48-39e3-478c-863d-65bfd252d017" providerId="ADAL" clId="{909E3546-15DB-42FB-9C08-9BA816F6F6A2}" dt="2022-09-18T18:30:15.587" v="8" actId="47"/>
        <pc:sldMkLst>
          <pc:docMk/>
          <pc:sldMk cId="1432138545" sldId="333"/>
        </pc:sldMkLst>
      </pc:sldChg>
      <pc:sldChg chg="del">
        <pc:chgData name="Alex Pang" userId="b35f2c48-39e3-478c-863d-65bfd252d017" providerId="ADAL" clId="{909E3546-15DB-42FB-9C08-9BA816F6F6A2}" dt="2022-09-18T18:30:15.775" v="9" actId="47"/>
        <pc:sldMkLst>
          <pc:docMk/>
          <pc:sldMk cId="1558643697" sldId="334"/>
        </pc:sldMkLst>
      </pc:sldChg>
      <pc:sldChg chg="del">
        <pc:chgData name="Alex Pang" userId="b35f2c48-39e3-478c-863d-65bfd252d017" providerId="ADAL" clId="{909E3546-15DB-42FB-9C08-9BA816F6F6A2}" dt="2022-09-18T18:30:16.335" v="10" actId="47"/>
        <pc:sldMkLst>
          <pc:docMk/>
          <pc:sldMk cId="262199207" sldId="335"/>
        </pc:sldMkLst>
      </pc:sldChg>
      <pc:sldChg chg="del">
        <pc:chgData name="Alex Pang" userId="b35f2c48-39e3-478c-863d-65bfd252d017" providerId="ADAL" clId="{909E3546-15DB-42FB-9C08-9BA816F6F6A2}" dt="2022-09-18T18:30:16.349" v="11" actId="47"/>
        <pc:sldMkLst>
          <pc:docMk/>
          <pc:sldMk cId="3012469842" sldId="336"/>
        </pc:sldMkLst>
      </pc:sldChg>
      <pc:sldChg chg="del">
        <pc:chgData name="Alex Pang" userId="b35f2c48-39e3-478c-863d-65bfd252d017" providerId="ADAL" clId="{909E3546-15DB-42FB-9C08-9BA816F6F6A2}" dt="2022-09-18T18:30:16.371" v="12" actId="47"/>
        <pc:sldMkLst>
          <pc:docMk/>
          <pc:sldMk cId="2968915039" sldId="337"/>
        </pc:sldMkLst>
      </pc:sldChg>
      <pc:sldChg chg="del">
        <pc:chgData name="Alex Pang" userId="b35f2c48-39e3-478c-863d-65bfd252d017" providerId="ADAL" clId="{909E3546-15DB-42FB-9C08-9BA816F6F6A2}" dt="2022-09-18T18:30:16.394" v="13" actId="47"/>
        <pc:sldMkLst>
          <pc:docMk/>
          <pc:sldMk cId="4237800745" sldId="338"/>
        </pc:sldMkLst>
      </pc:sldChg>
      <pc:sldChg chg="del">
        <pc:chgData name="Alex Pang" userId="b35f2c48-39e3-478c-863d-65bfd252d017" providerId="ADAL" clId="{909E3546-15DB-42FB-9C08-9BA816F6F6A2}" dt="2022-09-18T18:30:16.484" v="15" actId="47"/>
        <pc:sldMkLst>
          <pc:docMk/>
          <pc:sldMk cId="3497691800" sldId="339"/>
        </pc:sldMkLst>
      </pc:sldChg>
      <pc:sldChg chg="del">
        <pc:chgData name="Alex Pang" userId="b35f2c48-39e3-478c-863d-65bfd252d017" providerId="ADAL" clId="{909E3546-15DB-42FB-9C08-9BA816F6F6A2}" dt="2022-09-18T18:30:16.439" v="14" actId="47"/>
        <pc:sldMkLst>
          <pc:docMk/>
          <pc:sldMk cId="202381656" sldId="340"/>
        </pc:sldMkLst>
      </pc:sldChg>
      <pc:sldChg chg="del">
        <pc:chgData name="Alex Pang" userId="b35f2c48-39e3-478c-863d-65bfd252d017" providerId="ADAL" clId="{909E3546-15DB-42FB-9C08-9BA816F6F6A2}" dt="2022-09-18T18:30:16.522" v="16" actId="47"/>
        <pc:sldMkLst>
          <pc:docMk/>
          <pc:sldMk cId="2874785885" sldId="341"/>
        </pc:sldMkLst>
      </pc:sldChg>
      <pc:sldChg chg="del">
        <pc:chgData name="Alex Pang" userId="b35f2c48-39e3-478c-863d-65bfd252d017" providerId="ADAL" clId="{909E3546-15DB-42FB-9C08-9BA816F6F6A2}" dt="2022-09-18T18:30:16.616" v="17" actId="47"/>
        <pc:sldMkLst>
          <pc:docMk/>
          <pc:sldMk cId="1193652432" sldId="342"/>
        </pc:sldMkLst>
      </pc:sldChg>
      <pc:sldChg chg="del">
        <pc:chgData name="Alex Pang" userId="b35f2c48-39e3-478c-863d-65bfd252d017" providerId="ADAL" clId="{909E3546-15DB-42FB-9C08-9BA816F6F6A2}" dt="2022-09-18T18:30:16.644" v="18" actId="47"/>
        <pc:sldMkLst>
          <pc:docMk/>
          <pc:sldMk cId="1633324970" sldId="343"/>
        </pc:sldMkLst>
      </pc:sldChg>
      <pc:sldChg chg="del">
        <pc:chgData name="Alex Pang" userId="b35f2c48-39e3-478c-863d-65bfd252d017" providerId="ADAL" clId="{909E3546-15DB-42FB-9C08-9BA816F6F6A2}" dt="2022-09-18T18:30:16.657" v="19" actId="47"/>
        <pc:sldMkLst>
          <pc:docMk/>
          <pc:sldMk cId="192276634" sldId="344"/>
        </pc:sldMkLst>
      </pc:sldChg>
      <pc:sldChg chg="del">
        <pc:chgData name="Alex Pang" userId="b35f2c48-39e3-478c-863d-65bfd252d017" providerId="ADAL" clId="{909E3546-15DB-42FB-9C08-9BA816F6F6A2}" dt="2022-09-18T18:30:16.848" v="21" actId="47"/>
        <pc:sldMkLst>
          <pc:docMk/>
          <pc:sldMk cId="2067816779" sldId="345"/>
        </pc:sldMkLst>
      </pc:sldChg>
      <pc:sldChg chg="del">
        <pc:chgData name="Alex Pang" userId="b35f2c48-39e3-478c-863d-65bfd252d017" providerId="ADAL" clId="{909E3546-15DB-42FB-9C08-9BA816F6F6A2}" dt="2022-09-18T18:30:16.705" v="20" actId="47"/>
        <pc:sldMkLst>
          <pc:docMk/>
          <pc:sldMk cId="2731855837" sldId="346"/>
        </pc:sldMkLst>
      </pc:sldChg>
      <pc:sldChg chg="del">
        <pc:chgData name="Alex Pang" userId="b35f2c48-39e3-478c-863d-65bfd252d017" providerId="ADAL" clId="{909E3546-15DB-42FB-9C08-9BA816F6F6A2}" dt="2022-09-18T18:30:16.987" v="22" actId="47"/>
        <pc:sldMkLst>
          <pc:docMk/>
          <pc:sldMk cId="3502090234" sldId="347"/>
        </pc:sldMkLst>
      </pc:sldChg>
      <pc:sldChg chg="del">
        <pc:chgData name="Alex Pang" userId="b35f2c48-39e3-478c-863d-65bfd252d017" providerId="ADAL" clId="{909E3546-15DB-42FB-9C08-9BA816F6F6A2}" dt="2022-09-18T18:30:17.647" v="23" actId="47"/>
        <pc:sldMkLst>
          <pc:docMk/>
          <pc:sldMk cId="66439740" sldId="349"/>
        </pc:sldMkLst>
      </pc:sldChg>
      <pc:sldChg chg="del">
        <pc:chgData name="Alex Pang" userId="b35f2c48-39e3-478c-863d-65bfd252d017" providerId="ADAL" clId="{909E3546-15DB-42FB-9C08-9BA816F6F6A2}" dt="2022-09-18T18:30:18.163" v="24" actId="47"/>
        <pc:sldMkLst>
          <pc:docMk/>
          <pc:sldMk cId="2803912833" sldId="350"/>
        </pc:sldMkLst>
      </pc:sldChg>
      <pc:sldChg chg="del">
        <pc:chgData name="Alex Pang" userId="b35f2c48-39e3-478c-863d-65bfd252d017" providerId="ADAL" clId="{909E3546-15DB-42FB-9C08-9BA816F6F6A2}" dt="2022-09-18T18:30:18.197" v="25" actId="47"/>
        <pc:sldMkLst>
          <pc:docMk/>
          <pc:sldMk cId="690960651" sldId="351"/>
        </pc:sldMkLst>
      </pc:sldChg>
      <pc:sldChg chg="del">
        <pc:chgData name="Alex Pang" userId="b35f2c48-39e3-478c-863d-65bfd252d017" providerId="ADAL" clId="{909E3546-15DB-42FB-9C08-9BA816F6F6A2}" dt="2022-09-18T18:30:18.214" v="26" actId="47"/>
        <pc:sldMkLst>
          <pc:docMk/>
          <pc:sldMk cId="166727519" sldId="352"/>
        </pc:sldMkLst>
      </pc:sldChg>
      <pc:sldChg chg="del">
        <pc:chgData name="Alex Pang" userId="b35f2c48-39e3-478c-863d-65bfd252d017" providerId="ADAL" clId="{909E3546-15DB-42FB-9C08-9BA816F6F6A2}" dt="2022-09-18T18:30:18.260" v="27" actId="47"/>
        <pc:sldMkLst>
          <pc:docMk/>
          <pc:sldMk cId="3671846862" sldId="353"/>
        </pc:sldMkLst>
      </pc:sldChg>
      <pc:sldChg chg="del">
        <pc:chgData name="Alex Pang" userId="b35f2c48-39e3-478c-863d-65bfd252d017" providerId="ADAL" clId="{909E3546-15DB-42FB-9C08-9BA816F6F6A2}" dt="2022-09-18T18:30:18.295" v="28" actId="47"/>
        <pc:sldMkLst>
          <pc:docMk/>
          <pc:sldMk cId="3853725608" sldId="354"/>
        </pc:sldMkLst>
      </pc:sldChg>
      <pc:sldChg chg="del">
        <pc:chgData name="Alex Pang" userId="b35f2c48-39e3-478c-863d-65bfd252d017" providerId="ADAL" clId="{909E3546-15DB-42FB-9C08-9BA816F6F6A2}" dt="2022-09-18T18:30:18.365" v="30" actId="47"/>
        <pc:sldMkLst>
          <pc:docMk/>
          <pc:sldMk cId="3158765777" sldId="355"/>
        </pc:sldMkLst>
      </pc:sldChg>
      <pc:sldChg chg="del">
        <pc:chgData name="Alex Pang" userId="b35f2c48-39e3-478c-863d-65bfd252d017" providerId="ADAL" clId="{909E3546-15DB-42FB-9C08-9BA816F6F6A2}" dt="2022-09-18T18:30:18.329" v="29" actId="47"/>
        <pc:sldMkLst>
          <pc:docMk/>
          <pc:sldMk cId="2166567808" sldId="356"/>
        </pc:sldMkLst>
      </pc:sldChg>
      <pc:sldChg chg="del">
        <pc:chgData name="Alex Pang" userId="b35f2c48-39e3-478c-863d-65bfd252d017" providerId="ADAL" clId="{909E3546-15DB-42FB-9C08-9BA816F6F6A2}" dt="2022-09-18T18:30:18.479" v="34" actId="47"/>
        <pc:sldMkLst>
          <pc:docMk/>
          <pc:sldMk cId="1307634338" sldId="357"/>
        </pc:sldMkLst>
      </pc:sldChg>
      <pc:sldChg chg="del">
        <pc:chgData name="Alex Pang" userId="b35f2c48-39e3-478c-863d-65bfd252d017" providerId="ADAL" clId="{909E3546-15DB-42FB-9C08-9BA816F6F6A2}" dt="2022-09-18T18:30:18.391" v="31" actId="47"/>
        <pc:sldMkLst>
          <pc:docMk/>
          <pc:sldMk cId="3967660684" sldId="358"/>
        </pc:sldMkLst>
      </pc:sldChg>
      <pc:sldChg chg="del">
        <pc:chgData name="Alex Pang" userId="b35f2c48-39e3-478c-863d-65bfd252d017" providerId="ADAL" clId="{909E3546-15DB-42FB-9C08-9BA816F6F6A2}" dt="2022-09-18T18:30:18.425" v="32" actId="47"/>
        <pc:sldMkLst>
          <pc:docMk/>
          <pc:sldMk cId="53890397" sldId="361"/>
        </pc:sldMkLst>
      </pc:sldChg>
      <pc:sldChg chg="del">
        <pc:chgData name="Alex Pang" userId="b35f2c48-39e3-478c-863d-65bfd252d017" providerId="ADAL" clId="{909E3546-15DB-42FB-9C08-9BA816F6F6A2}" dt="2022-09-18T18:30:18.445" v="33" actId="47"/>
        <pc:sldMkLst>
          <pc:docMk/>
          <pc:sldMk cId="1574574296" sldId="362"/>
        </pc:sldMkLst>
      </pc:sldChg>
      <pc:sldChg chg="del">
        <pc:chgData name="Alex Pang" userId="b35f2c48-39e3-478c-863d-65bfd252d017" providerId="ADAL" clId="{909E3546-15DB-42FB-9C08-9BA816F6F6A2}" dt="2022-09-18T18:30:18.507" v="35" actId="47"/>
        <pc:sldMkLst>
          <pc:docMk/>
          <pc:sldMk cId="398514465" sldId="363"/>
        </pc:sldMkLst>
      </pc:sldChg>
    </pc:docChg>
  </pc:docChgLst>
  <pc:docChgLst>
    <pc:chgData name="Alex Pang" userId="af49c15263cff4bc" providerId="LiveId" clId="{474E0A7C-376A-4EA9-B292-CE5598A3C395}"/>
    <pc:docChg chg="custSel addSld modSld">
      <pc:chgData name="Alex Pang" userId="af49c15263cff4bc" providerId="LiveId" clId="{474E0A7C-376A-4EA9-B292-CE5598A3C395}" dt="2022-07-18T21:25:17.584" v="199" actId="14100"/>
      <pc:docMkLst>
        <pc:docMk/>
      </pc:docMkLst>
      <pc:sldChg chg="modSp mod">
        <pc:chgData name="Alex Pang" userId="af49c15263cff4bc" providerId="LiveId" clId="{474E0A7C-376A-4EA9-B292-CE5598A3C395}" dt="2022-07-18T21:10:38.950" v="53" actId="6549"/>
        <pc:sldMkLst>
          <pc:docMk/>
          <pc:sldMk cId="3268193033" sldId="326"/>
        </pc:sldMkLst>
        <pc:spChg chg="mod">
          <ac:chgData name="Alex Pang" userId="af49c15263cff4bc" providerId="LiveId" clId="{474E0A7C-376A-4EA9-B292-CE5598A3C395}" dt="2022-07-18T21:10:38.950" v="53" actId="6549"/>
          <ac:spMkLst>
            <pc:docMk/>
            <pc:sldMk cId="3268193033" sldId="326"/>
            <ac:spMk id="3" creationId="{41910F8B-A2AF-D492-590C-501BE0216633}"/>
          </ac:spMkLst>
        </pc:spChg>
      </pc:sldChg>
      <pc:sldChg chg="modSp">
        <pc:chgData name="Alex Pang" userId="af49c15263cff4bc" providerId="LiveId" clId="{474E0A7C-376A-4EA9-B292-CE5598A3C395}" dt="2022-07-18T21:10:31.130" v="52" actId="20577"/>
        <pc:sldMkLst>
          <pc:docMk/>
          <pc:sldMk cId="1473423742" sldId="327"/>
        </pc:sldMkLst>
        <pc:spChg chg="mod">
          <ac:chgData name="Alex Pang" userId="af49c15263cff4bc" providerId="LiveId" clId="{474E0A7C-376A-4EA9-B292-CE5598A3C395}" dt="2022-07-18T21:10:31.130" v="52" actId="20577"/>
          <ac:spMkLst>
            <pc:docMk/>
            <pc:sldMk cId="1473423742" sldId="327"/>
            <ac:spMk id="4" creationId="{7A570B9B-20FC-8FB6-CE16-DB001A3CE030}"/>
          </ac:spMkLst>
        </pc:spChg>
      </pc:sldChg>
      <pc:sldChg chg="modSp mod">
        <pc:chgData name="Alex Pang" userId="af49c15263cff4bc" providerId="LiveId" clId="{474E0A7C-376A-4EA9-B292-CE5598A3C395}" dt="2022-07-18T21:11:12.351" v="57" actId="6549"/>
        <pc:sldMkLst>
          <pc:docMk/>
          <pc:sldMk cId="2672894586" sldId="330"/>
        </pc:sldMkLst>
        <pc:spChg chg="mod">
          <ac:chgData name="Alex Pang" userId="af49c15263cff4bc" providerId="LiveId" clId="{474E0A7C-376A-4EA9-B292-CE5598A3C395}" dt="2022-07-18T21:11:04.939" v="56" actId="6549"/>
          <ac:spMkLst>
            <pc:docMk/>
            <pc:sldMk cId="2672894586" sldId="330"/>
            <ac:spMk id="3" creationId="{A7264484-EC78-2345-4046-3D44944A711A}"/>
          </ac:spMkLst>
        </pc:spChg>
        <pc:spChg chg="mod">
          <ac:chgData name="Alex Pang" userId="af49c15263cff4bc" providerId="LiveId" clId="{474E0A7C-376A-4EA9-B292-CE5598A3C395}" dt="2022-07-18T21:11:12.351" v="57" actId="6549"/>
          <ac:spMkLst>
            <pc:docMk/>
            <pc:sldMk cId="2672894586" sldId="330"/>
            <ac:spMk id="6" creationId="{53E88288-0D72-4916-AF52-8CF36A932728}"/>
          </ac:spMkLst>
        </pc:spChg>
      </pc:sldChg>
      <pc:sldChg chg="modSp mod">
        <pc:chgData name="Alex Pang" userId="af49c15263cff4bc" providerId="LiveId" clId="{474E0A7C-376A-4EA9-B292-CE5598A3C395}" dt="2022-07-18T21:11:50.966" v="65" actId="6549"/>
        <pc:sldMkLst>
          <pc:docMk/>
          <pc:sldMk cId="3724482556" sldId="332"/>
        </pc:sldMkLst>
        <pc:spChg chg="mod">
          <ac:chgData name="Alex Pang" userId="af49c15263cff4bc" providerId="LiveId" clId="{474E0A7C-376A-4EA9-B292-CE5598A3C395}" dt="2022-07-18T21:11:50.966" v="65" actId="6549"/>
          <ac:spMkLst>
            <pc:docMk/>
            <pc:sldMk cId="3724482556" sldId="332"/>
            <ac:spMk id="3" creationId="{FC3015C0-EA7D-6327-9292-0A9E01C24D24}"/>
          </ac:spMkLst>
        </pc:spChg>
      </pc:sldChg>
      <pc:sldChg chg="addSp modSp new mod">
        <pc:chgData name="Alex Pang" userId="af49c15263cff4bc" providerId="LiveId" clId="{474E0A7C-376A-4EA9-B292-CE5598A3C395}" dt="2022-07-18T21:25:17.584" v="199" actId="14100"/>
        <pc:sldMkLst>
          <pc:docMk/>
          <pc:sldMk cId="3751905277" sldId="333"/>
        </pc:sldMkLst>
        <pc:spChg chg="mod">
          <ac:chgData name="Alex Pang" userId="af49c15263cff4bc" providerId="LiveId" clId="{474E0A7C-376A-4EA9-B292-CE5598A3C395}" dt="2022-07-18T21:22:54.578" v="68"/>
          <ac:spMkLst>
            <pc:docMk/>
            <pc:sldMk cId="3751905277" sldId="333"/>
            <ac:spMk id="2" creationId="{0E034DA9-9266-8C08-7E67-22F2B12867E2}"/>
          </ac:spMkLst>
        </pc:spChg>
        <pc:spChg chg="mod">
          <ac:chgData name="Alex Pang" userId="af49c15263cff4bc" providerId="LiveId" clId="{474E0A7C-376A-4EA9-B292-CE5598A3C395}" dt="2022-07-18T21:24:57.306" v="198" actId="1076"/>
          <ac:spMkLst>
            <pc:docMk/>
            <pc:sldMk cId="3751905277" sldId="333"/>
            <ac:spMk id="3" creationId="{BCEF5325-AF28-5BFF-F18C-1C45D7A25B06}"/>
          </ac:spMkLst>
        </pc:spChg>
        <pc:picChg chg="add mod">
          <ac:chgData name="Alex Pang" userId="af49c15263cff4bc" providerId="LiveId" clId="{474E0A7C-376A-4EA9-B292-CE5598A3C395}" dt="2022-07-18T21:25:17.584" v="199" actId="14100"/>
          <ac:picMkLst>
            <pc:docMk/>
            <pc:sldMk cId="3751905277" sldId="333"/>
            <ac:picMk id="5" creationId="{12EE0846-633C-665A-618C-50AA8512628A}"/>
          </ac:picMkLst>
        </pc:picChg>
      </pc:sldChg>
    </pc:docChg>
  </pc:docChgLst>
  <pc:docChgLst>
    <pc:chgData name="Alex Pang" userId="b35f2c48-39e3-478c-863d-65bfd252d017" providerId="ADAL" clId="{3F24DF61-0A4E-424A-AC78-4450EF3A81D7}"/>
    <pc:docChg chg="delSld modSld modMainMaster">
      <pc:chgData name="Alex Pang" userId="b35f2c48-39e3-478c-863d-65bfd252d017" providerId="ADAL" clId="{3F24DF61-0A4E-424A-AC78-4450EF3A81D7}" dt="2022-12-28T23:31:18.614" v="8" actId="47"/>
      <pc:docMkLst>
        <pc:docMk/>
      </pc:docMkLst>
      <pc:sldChg chg="del">
        <pc:chgData name="Alex Pang" userId="b35f2c48-39e3-478c-863d-65bfd252d017" providerId="ADAL" clId="{3F24DF61-0A4E-424A-AC78-4450EF3A81D7}" dt="2022-12-28T23:31:18.614" v="8" actId="47"/>
        <pc:sldMkLst>
          <pc:docMk/>
          <pc:sldMk cId="2027901624" sldId="272"/>
        </pc:sldMkLst>
      </pc:sldChg>
      <pc:sldChg chg="modSp mod">
        <pc:chgData name="Alex Pang" userId="b35f2c48-39e3-478c-863d-65bfd252d017" providerId="ADAL" clId="{3F24DF61-0A4E-424A-AC78-4450EF3A81D7}" dt="2022-12-28T01:21:54.442" v="0" actId="207"/>
        <pc:sldMkLst>
          <pc:docMk/>
          <pc:sldMk cId="375537584" sldId="321"/>
        </pc:sldMkLst>
        <pc:spChg chg="mod">
          <ac:chgData name="Alex Pang" userId="b35f2c48-39e3-478c-863d-65bfd252d017" providerId="ADAL" clId="{3F24DF61-0A4E-424A-AC78-4450EF3A81D7}" dt="2022-12-28T01:21:54.442" v="0" actId="207"/>
          <ac:spMkLst>
            <pc:docMk/>
            <pc:sldMk cId="375537584" sldId="321"/>
            <ac:spMk id="2" creationId="{1751324D-F930-44E6-ABB9-A058B845F75E}"/>
          </ac:spMkLst>
        </pc:spChg>
      </pc:sldChg>
      <pc:sldChg chg="modSp mod">
        <pc:chgData name="Alex Pang" userId="b35f2c48-39e3-478c-863d-65bfd252d017" providerId="ADAL" clId="{3F24DF61-0A4E-424A-AC78-4450EF3A81D7}" dt="2022-12-28T01:22:03.117" v="1" actId="207"/>
        <pc:sldMkLst>
          <pc:docMk/>
          <pc:sldMk cId="2325233749" sldId="322"/>
        </pc:sldMkLst>
        <pc:spChg chg="mod">
          <ac:chgData name="Alex Pang" userId="b35f2c48-39e3-478c-863d-65bfd252d017" providerId="ADAL" clId="{3F24DF61-0A4E-424A-AC78-4450EF3A81D7}" dt="2022-12-28T01:22:03.117" v="1" actId="207"/>
          <ac:spMkLst>
            <pc:docMk/>
            <pc:sldMk cId="2325233749" sldId="322"/>
            <ac:spMk id="2" creationId="{27AC82B0-832B-0739-48DA-D7C8EB7DADC2}"/>
          </ac:spMkLst>
        </pc:spChg>
      </pc:sldChg>
      <pc:sldChg chg="del">
        <pc:chgData name="Alex Pang" userId="b35f2c48-39e3-478c-863d-65bfd252d017" providerId="ADAL" clId="{3F24DF61-0A4E-424A-AC78-4450EF3A81D7}" dt="2022-12-28T01:23:00.475" v="2" actId="2696"/>
        <pc:sldMkLst>
          <pc:docMk/>
          <pc:sldMk cId="440738146" sldId="324"/>
        </pc:sldMkLst>
      </pc:sldChg>
      <pc:sldMasterChg chg="modSldLayout">
        <pc:chgData name="Alex Pang" userId="b35f2c48-39e3-478c-863d-65bfd252d017" providerId="ADAL" clId="{3F24DF61-0A4E-424A-AC78-4450EF3A81D7}" dt="2022-12-28T01:23:43.814" v="7" actId="208"/>
        <pc:sldMasterMkLst>
          <pc:docMk/>
          <pc:sldMasterMk cId="3682365621" sldId="2147483674"/>
        </pc:sldMasterMkLst>
        <pc:sldLayoutChg chg="addSp modSp mod">
          <pc:chgData name="Alex Pang" userId="b35f2c48-39e3-478c-863d-65bfd252d017" providerId="ADAL" clId="{3F24DF61-0A4E-424A-AC78-4450EF3A81D7}" dt="2022-12-28T01:23:43.814" v="7" actId="208"/>
          <pc:sldLayoutMkLst>
            <pc:docMk/>
            <pc:sldMasterMk cId="3682365621" sldId="2147483674"/>
            <pc:sldLayoutMk cId="216613234" sldId="2147483686"/>
          </pc:sldLayoutMkLst>
          <pc:spChg chg="mod">
            <ac:chgData name="Alex Pang" userId="b35f2c48-39e3-478c-863d-65bfd252d017" providerId="ADAL" clId="{3F24DF61-0A4E-424A-AC78-4450EF3A81D7}" dt="2022-12-28T01:23:20.112" v="4" actId="255"/>
            <ac:spMkLst>
              <pc:docMk/>
              <pc:sldMasterMk cId="3682365621" sldId="2147483674"/>
              <pc:sldLayoutMk cId="216613234" sldId="2147483686"/>
              <ac:spMk id="4" creationId="{00000000-0000-0000-0000-000000000000}"/>
            </ac:spMkLst>
          </pc:spChg>
          <pc:cxnChg chg="add mod">
            <ac:chgData name="Alex Pang" userId="b35f2c48-39e3-478c-863d-65bfd252d017" providerId="ADAL" clId="{3F24DF61-0A4E-424A-AC78-4450EF3A81D7}" dt="2022-12-28T01:23:43.814" v="7" actId="208"/>
            <ac:cxnSpMkLst>
              <pc:docMk/>
              <pc:sldMasterMk cId="3682365621" sldId="2147483674"/>
              <pc:sldLayoutMk cId="216613234" sldId="2147483686"/>
              <ac:cxnSpMk id="5" creationId="{DD97BDBD-1F91-EAB0-C309-4B1B26067C8F}"/>
            </ac:cxnSpMkLst>
          </pc:cxnChg>
        </pc:sldLayoutChg>
      </pc:sldMasterChg>
    </pc:docChg>
  </pc:docChgLst>
  <pc:docChgLst>
    <pc:chgData name="Alex Pang" userId="b35f2c48-39e3-478c-863d-65bfd252d017" providerId="ADAL" clId="{E3C1EC7A-A47E-4239-B30C-1873F8B099E9}"/>
    <pc:docChg chg="addSld delSld modSld delMainMaster">
      <pc:chgData name="Alex Pang" userId="b35f2c48-39e3-478c-863d-65bfd252d017" providerId="ADAL" clId="{E3C1EC7A-A47E-4239-B30C-1873F8B099E9}" dt="2022-09-15T19:44:10.019" v="9" actId="20577"/>
      <pc:docMkLst>
        <pc:docMk/>
      </pc:docMkLst>
      <pc:sldChg chg="del">
        <pc:chgData name="Alex Pang" userId="b35f2c48-39e3-478c-863d-65bfd252d017" providerId="ADAL" clId="{E3C1EC7A-A47E-4239-B30C-1873F8B099E9}" dt="2022-09-15T19:43:58.641" v="2" actId="47"/>
        <pc:sldMkLst>
          <pc:docMk/>
          <pc:sldMk cId="2027901624" sldId="272"/>
        </pc:sldMkLst>
      </pc:sldChg>
      <pc:sldChg chg="del">
        <pc:chgData name="Alex Pang" userId="b35f2c48-39e3-478c-863d-65bfd252d017" providerId="ADAL" clId="{E3C1EC7A-A47E-4239-B30C-1873F8B099E9}" dt="2022-09-15T19:43:55.609" v="1" actId="47"/>
        <pc:sldMkLst>
          <pc:docMk/>
          <pc:sldMk cId="1453389049" sldId="320"/>
        </pc:sldMkLst>
      </pc:sldChg>
      <pc:sldChg chg="modSp mod">
        <pc:chgData name="Alex Pang" userId="b35f2c48-39e3-478c-863d-65bfd252d017" providerId="ADAL" clId="{E3C1EC7A-A47E-4239-B30C-1873F8B099E9}" dt="2022-09-15T19:44:10.019" v="9" actId="20577"/>
        <pc:sldMkLst>
          <pc:docMk/>
          <pc:sldMk cId="375537584" sldId="321"/>
        </pc:sldMkLst>
        <pc:spChg chg="mod">
          <ac:chgData name="Alex Pang" userId="b35f2c48-39e3-478c-863d-65bfd252d017" providerId="ADAL" clId="{E3C1EC7A-A47E-4239-B30C-1873F8B099E9}" dt="2022-09-15T19:44:06.348" v="5" actId="20577"/>
          <ac:spMkLst>
            <pc:docMk/>
            <pc:sldMk cId="375537584" sldId="321"/>
            <ac:spMk id="3" creationId="{02F87C00-6AC0-887D-AEA9-243D779A4B7F}"/>
          </ac:spMkLst>
        </pc:spChg>
        <pc:spChg chg="mod">
          <ac:chgData name="Alex Pang" userId="b35f2c48-39e3-478c-863d-65bfd252d017" providerId="ADAL" clId="{E3C1EC7A-A47E-4239-B30C-1873F8B099E9}" dt="2022-09-15T19:44:10.019" v="9" actId="20577"/>
          <ac:spMkLst>
            <pc:docMk/>
            <pc:sldMk cId="375537584" sldId="321"/>
            <ac:spMk id="4" creationId="{905FC1C9-83F1-2CBD-6B8A-2FE474DBEA7A}"/>
          </ac:spMkLst>
        </pc:spChg>
      </pc:sldChg>
      <pc:sldChg chg="new">
        <pc:chgData name="Alex Pang" userId="b35f2c48-39e3-478c-863d-65bfd252d017" providerId="ADAL" clId="{E3C1EC7A-A47E-4239-B30C-1873F8B099E9}" dt="2022-09-15T19:43:48.730" v="0" actId="680"/>
        <pc:sldMkLst>
          <pc:docMk/>
          <pc:sldMk cId="2325233749" sldId="322"/>
        </pc:sldMkLst>
      </pc:sldChg>
      <pc:sldMasterChg chg="del delSldLayout">
        <pc:chgData name="Alex Pang" userId="b35f2c48-39e3-478c-863d-65bfd252d017" providerId="ADAL" clId="{E3C1EC7A-A47E-4239-B30C-1873F8B099E9}" dt="2022-09-15T19:43:55.609" v="1" actId="47"/>
        <pc:sldMasterMkLst>
          <pc:docMk/>
          <pc:sldMasterMk cId="2798249480" sldId="2147483648"/>
        </pc:sldMasterMkLst>
        <pc:sldLayoutChg chg="del">
          <pc:chgData name="Alex Pang" userId="b35f2c48-39e3-478c-863d-65bfd252d017" providerId="ADAL" clId="{E3C1EC7A-A47E-4239-B30C-1873F8B099E9}" dt="2022-09-15T19:43:55.609" v="1" actId="47"/>
          <pc:sldLayoutMkLst>
            <pc:docMk/>
            <pc:sldMasterMk cId="2798249480" sldId="2147483648"/>
            <pc:sldLayoutMk cId="489291595" sldId="2147483649"/>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4127097582" sldId="2147483650"/>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1025518613" sldId="2147483651"/>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2445835521" sldId="2147483652"/>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1530327979" sldId="2147483653"/>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429337142" sldId="2147483654"/>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498061585" sldId="2147483655"/>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3167152613" sldId="2147483656"/>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495454496" sldId="2147483657"/>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1200279334" sldId="2147483658"/>
          </pc:sldLayoutMkLst>
        </pc:sldLayoutChg>
        <pc:sldLayoutChg chg="del">
          <pc:chgData name="Alex Pang" userId="b35f2c48-39e3-478c-863d-65bfd252d017" providerId="ADAL" clId="{E3C1EC7A-A47E-4239-B30C-1873F8B099E9}" dt="2022-09-15T19:43:55.609" v="1" actId="47"/>
          <pc:sldLayoutMkLst>
            <pc:docMk/>
            <pc:sldMasterMk cId="2798249480" sldId="2147483648"/>
            <pc:sldLayoutMk cId="2731070558" sldId="2147483659"/>
          </pc:sldLayoutMkLst>
        </pc:sldLayoutChg>
      </pc:sldMasterChg>
      <pc:sldMasterChg chg="del delSldLayout">
        <pc:chgData name="Alex Pang" userId="b35f2c48-39e3-478c-863d-65bfd252d017" providerId="ADAL" clId="{E3C1EC7A-A47E-4239-B30C-1873F8B099E9}" dt="2022-09-15T19:43:58.641" v="2" actId="47"/>
        <pc:sldMasterMkLst>
          <pc:docMk/>
          <pc:sldMasterMk cId="2355015974" sldId="2147483661"/>
        </pc:sldMasterMkLst>
        <pc:sldLayoutChg chg="del">
          <pc:chgData name="Alex Pang" userId="b35f2c48-39e3-478c-863d-65bfd252d017" providerId="ADAL" clId="{E3C1EC7A-A47E-4239-B30C-1873F8B099E9}" dt="2022-09-15T19:43:58.641" v="2" actId="47"/>
          <pc:sldLayoutMkLst>
            <pc:docMk/>
            <pc:sldMasterMk cId="2355015974" sldId="2147483661"/>
            <pc:sldLayoutMk cId="2153643824" sldId="2147483662"/>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461693087" sldId="2147483663"/>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3612309778" sldId="2147483664"/>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2539628206" sldId="2147483665"/>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1984329327" sldId="2147483666"/>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4059522545" sldId="2147483667"/>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314612651" sldId="2147483668"/>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222421973" sldId="2147483669"/>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794968608" sldId="2147483670"/>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366919709" sldId="2147483671"/>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3861756863" sldId="2147483672"/>
          </pc:sldLayoutMkLst>
        </pc:sldLayoutChg>
        <pc:sldLayoutChg chg="del">
          <pc:chgData name="Alex Pang" userId="b35f2c48-39e3-478c-863d-65bfd252d017" providerId="ADAL" clId="{E3C1EC7A-A47E-4239-B30C-1873F8B099E9}" dt="2022-09-15T19:43:58.641" v="2" actId="47"/>
          <pc:sldLayoutMkLst>
            <pc:docMk/>
            <pc:sldMasterMk cId="2355015974" sldId="2147483661"/>
            <pc:sldLayoutMk cId="883758931" sldId="2147483673"/>
          </pc:sldLayoutMkLst>
        </pc:sldLayoutChg>
      </pc:sldMasterChg>
    </pc:docChg>
  </pc:docChgLst>
  <pc:docChgLst>
    <pc:chgData name="Alex Pang" userId="b35f2c48-39e3-478c-863d-65bfd252d017" providerId="ADAL" clId="{FCDCDC8D-F43A-4B7A-B008-3C2A29798668}"/>
    <pc:docChg chg="custSel modSld modMainMaster">
      <pc:chgData name="Alex Pang" userId="b35f2c48-39e3-478c-863d-65bfd252d017" providerId="ADAL" clId="{FCDCDC8D-F43A-4B7A-B008-3C2A29798668}" dt="2022-10-21T19:01:10.998" v="9" actId="2711"/>
      <pc:docMkLst>
        <pc:docMk/>
      </pc:docMkLst>
      <pc:sldChg chg="modSp mod">
        <pc:chgData name="Alex Pang" userId="b35f2c48-39e3-478c-863d-65bfd252d017" providerId="ADAL" clId="{FCDCDC8D-F43A-4B7A-B008-3C2A29798668}" dt="2022-10-21T19:00:47.055" v="4" actId="2711"/>
        <pc:sldMkLst>
          <pc:docMk/>
          <pc:sldMk cId="375537584" sldId="321"/>
        </pc:sldMkLst>
        <pc:spChg chg="mod">
          <ac:chgData name="Alex Pang" userId="b35f2c48-39e3-478c-863d-65bfd252d017" providerId="ADAL" clId="{FCDCDC8D-F43A-4B7A-B008-3C2A29798668}" dt="2022-10-21T19:00:38.851" v="3" actId="2711"/>
          <ac:spMkLst>
            <pc:docMk/>
            <pc:sldMk cId="375537584" sldId="321"/>
            <ac:spMk id="3" creationId="{02F87C00-6AC0-887D-AEA9-243D779A4B7F}"/>
          </ac:spMkLst>
        </pc:spChg>
        <pc:spChg chg="mod">
          <ac:chgData name="Alex Pang" userId="b35f2c48-39e3-478c-863d-65bfd252d017" providerId="ADAL" clId="{FCDCDC8D-F43A-4B7A-B008-3C2A29798668}" dt="2022-10-21T19:00:47.055" v="4" actId="2711"/>
          <ac:spMkLst>
            <pc:docMk/>
            <pc:sldMk cId="375537584" sldId="321"/>
            <ac:spMk id="4" creationId="{905FC1C9-83F1-2CBD-6B8A-2FE474DBEA7A}"/>
          </ac:spMkLst>
        </pc:spChg>
      </pc:sldChg>
      <pc:sldChg chg="delSp mod">
        <pc:chgData name="Alex Pang" userId="b35f2c48-39e3-478c-863d-65bfd252d017" providerId="ADAL" clId="{FCDCDC8D-F43A-4B7A-B008-3C2A29798668}" dt="2022-10-21T19:00:56.237" v="5" actId="478"/>
        <pc:sldMkLst>
          <pc:docMk/>
          <pc:sldMk cId="2325233749" sldId="322"/>
        </pc:sldMkLst>
        <pc:spChg chg="del">
          <ac:chgData name="Alex Pang" userId="b35f2c48-39e3-478c-863d-65bfd252d017" providerId="ADAL" clId="{FCDCDC8D-F43A-4B7A-B008-3C2A29798668}" dt="2022-10-21T19:00:56.237" v="5" actId="478"/>
          <ac:spMkLst>
            <pc:docMk/>
            <pc:sldMk cId="2325233749" sldId="322"/>
            <ac:spMk id="5" creationId="{91F3D353-FC7C-72A3-20E6-E489F29E77AD}"/>
          </ac:spMkLst>
        </pc:spChg>
      </pc:sldChg>
      <pc:sldChg chg="modSp modAnim">
        <pc:chgData name="Alex Pang" userId="b35f2c48-39e3-478c-863d-65bfd252d017" providerId="ADAL" clId="{FCDCDC8D-F43A-4B7A-B008-3C2A29798668}" dt="2022-10-21T19:01:10.998" v="9" actId="2711"/>
        <pc:sldMkLst>
          <pc:docMk/>
          <pc:sldMk cId="440738146" sldId="324"/>
        </pc:sldMkLst>
        <pc:spChg chg="mod">
          <ac:chgData name="Alex Pang" userId="b35f2c48-39e3-478c-863d-65bfd252d017" providerId="ADAL" clId="{FCDCDC8D-F43A-4B7A-B008-3C2A29798668}" dt="2022-10-21T19:01:10.998" v="9" actId="2711"/>
          <ac:spMkLst>
            <pc:docMk/>
            <pc:sldMk cId="440738146" sldId="324"/>
            <ac:spMk id="4" creationId="{B8D9185B-879E-7939-87EE-D74502A273E0}"/>
          </ac:spMkLst>
        </pc:spChg>
      </pc:sldChg>
      <pc:sldMasterChg chg="modSldLayout">
        <pc:chgData name="Alex Pang" userId="b35f2c48-39e3-478c-863d-65bfd252d017" providerId="ADAL" clId="{FCDCDC8D-F43A-4B7A-B008-3C2A29798668}" dt="2022-10-21T19:00:15.903" v="1" actId="2711"/>
        <pc:sldMasterMkLst>
          <pc:docMk/>
          <pc:sldMasterMk cId="3682365621" sldId="2147483674"/>
        </pc:sldMasterMkLst>
        <pc:sldLayoutChg chg="modSp">
          <pc:chgData name="Alex Pang" userId="b35f2c48-39e3-478c-863d-65bfd252d017" providerId="ADAL" clId="{FCDCDC8D-F43A-4B7A-B008-3C2A29798668}" dt="2022-10-21T19:00:15.903" v="1" actId="2711"/>
          <pc:sldLayoutMkLst>
            <pc:docMk/>
            <pc:sldMasterMk cId="3682365621" sldId="2147483674"/>
            <pc:sldLayoutMk cId="216613234" sldId="2147483686"/>
          </pc:sldLayoutMkLst>
          <pc:spChg chg="mod">
            <ac:chgData name="Alex Pang" userId="b35f2c48-39e3-478c-863d-65bfd252d017" providerId="ADAL" clId="{FCDCDC8D-F43A-4B7A-B008-3C2A29798668}" dt="2022-10-21T19:00:15.903" v="1" actId="2711"/>
            <ac:spMkLst>
              <pc:docMk/>
              <pc:sldMasterMk cId="3682365621" sldId="2147483674"/>
              <pc:sldLayoutMk cId="216613234" sldId="2147483686"/>
              <ac:spMk id="3" creationId="{00000000-0000-0000-0000-000000000000}"/>
            </ac:spMkLst>
          </pc:spChg>
          <pc:spChg chg="mod">
            <ac:chgData name="Alex Pang" userId="b35f2c48-39e3-478c-863d-65bfd252d017" providerId="ADAL" clId="{FCDCDC8D-F43A-4B7A-B008-3C2A29798668}" dt="2022-10-21T18:59:52.586" v="0" actId="2711"/>
            <ac:spMkLst>
              <pc:docMk/>
              <pc:sldMasterMk cId="3682365621" sldId="2147483674"/>
              <pc:sldLayoutMk cId="216613234" sldId="2147483686"/>
              <ac:spMk id="4" creationId="{00000000-0000-0000-0000-000000000000}"/>
            </ac:spMkLst>
          </pc:spChg>
        </pc:sldLayoutChg>
      </pc:sldMasterChg>
    </pc:docChg>
  </pc:docChgLst>
  <pc:docChgLst>
    <pc:chgData name="Alex Pang" userId="b35f2c48-39e3-478c-863d-65bfd252d017" providerId="ADAL" clId="{E578AA7A-A31A-41A1-869E-7D9F9B8AED34}"/>
    <pc:docChg chg="undo custSel addSld delSld modSld sldOrd">
      <pc:chgData name="Alex Pang" userId="b35f2c48-39e3-478c-863d-65bfd252d017" providerId="ADAL" clId="{E578AA7A-A31A-41A1-869E-7D9F9B8AED34}" dt="2023-01-26T00:32:29.551" v="2925" actId="2696"/>
      <pc:docMkLst>
        <pc:docMk/>
      </pc:docMkLst>
      <pc:sldChg chg="del">
        <pc:chgData name="Alex Pang" userId="b35f2c48-39e3-478c-863d-65bfd252d017" providerId="ADAL" clId="{E578AA7A-A31A-41A1-869E-7D9F9B8AED34}" dt="2023-01-25T23:02:39.177" v="0" actId="47"/>
        <pc:sldMkLst>
          <pc:docMk/>
          <pc:sldMk cId="85575832" sldId="283"/>
        </pc:sldMkLst>
      </pc:sldChg>
      <pc:sldChg chg="addSp delSp modSp mod ord modAnim">
        <pc:chgData name="Alex Pang" userId="b35f2c48-39e3-478c-863d-65bfd252d017" providerId="ADAL" clId="{E578AA7A-A31A-41A1-869E-7D9F9B8AED34}" dt="2023-01-26T00:23:45.534" v="2777" actId="20577"/>
        <pc:sldMkLst>
          <pc:docMk/>
          <pc:sldMk cId="528864869" sldId="293"/>
        </pc:sldMkLst>
        <pc:spChg chg="del">
          <ac:chgData name="Alex Pang" userId="b35f2c48-39e3-478c-863d-65bfd252d017" providerId="ADAL" clId="{E578AA7A-A31A-41A1-869E-7D9F9B8AED34}" dt="2023-01-25T23:23:13.392" v="633" actId="478"/>
          <ac:spMkLst>
            <pc:docMk/>
            <pc:sldMk cId="528864869" sldId="293"/>
            <ac:spMk id="2" creationId="{B8CBE2FB-E67B-4605-BC4B-DF01C6A3B2A6}"/>
          </ac:spMkLst>
        </pc:spChg>
        <pc:spChg chg="del mod">
          <ac:chgData name="Alex Pang" userId="b35f2c48-39e3-478c-863d-65bfd252d017" providerId="ADAL" clId="{E578AA7A-A31A-41A1-869E-7D9F9B8AED34}" dt="2023-01-26T00:08:53.667" v="2107" actId="478"/>
          <ac:spMkLst>
            <pc:docMk/>
            <pc:sldMk cId="528864869" sldId="293"/>
            <ac:spMk id="3" creationId="{09C917A2-7B0E-4530-AD5D-E979B276627E}"/>
          </ac:spMkLst>
        </pc:spChg>
        <pc:spChg chg="add mod">
          <ac:chgData name="Alex Pang" userId="b35f2c48-39e3-478c-863d-65bfd252d017" providerId="ADAL" clId="{E578AA7A-A31A-41A1-869E-7D9F9B8AED34}" dt="2023-01-26T00:14:09.203" v="2274" actId="1076"/>
          <ac:spMkLst>
            <pc:docMk/>
            <pc:sldMk cId="528864869" sldId="293"/>
            <ac:spMk id="4" creationId="{E575B208-DB76-0616-1650-96F0FB4695C5}"/>
          </ac:spMkLst>
        </pc:spChg>
        <pc:spChg chg="mod">
          <ac:chgData name="Alex Pang" userId="b35f2c48-39e3-478c-863d-65bfd252d017" providerId="ADAL" clId="{E578AA7A-A31A-41A1-869E-7D9F9B8AED34}" dt="2023-01-26T00:23:45.534" v="2777" actId="20577"/>
          <ac:spMkLst>
            <pc:docMk/>
            <pc:sldMk cId="528864869" sldId="293"/>
            <ac:spMk id="8" creationId="{00000000-0000-0000-0000-000000000000}"/>
          </ac:spMkLst>
        </pc:spChg>
      </pc:sldChg>
      <pc:sldChg chg="modSp mod">
        <pc:chgData name="Alex Pang" userId="b35f2c48-39e3-478c-863d-65bfd252d017" providerId="ADAL" clId="{E578AA7A-A31A-41A1-869E-7D9F9B8AED34}" dt="2023-01-26T00:24:31.071" v="2815" actId="20577"/>
        <pc:sldMkLst>
          <pc:docMk/>
          <pc:sldMk cId="4035660028" sldId="297"/>
        </pc:sldMkLst>
        <pc:spChg chg="mod">
          <ac:chgData name="Alex Pang" userId="b35f2c48-39e3-478c-863d-65bfd252d017" providerId="ADAL" clId="{E578AA7A-A31A-41A1-869E-7D9F9B8AED34}" dt="2023-01-25T23:33:39.381" v="1084" actId="1076"/>
          <ac:spMkLst>
            <pc:docMk/>
            <pc:sldMk cId="4035660028" sldId="297"/>
            <ac:spMk id="3" creationId="{8463BBE2-8017-4167-A5C6-DAF8322F1CFD}"/>
          </ac:spMkLst>
        </pc:spChg>
        <pc:spChg chg="mod">
          <ac:chgData name="Alex Pang" userId="b35f2c48-39e3-478c-863d-65bfd252d017" providerId="ADAL" clId="{E578AA7A-A31A-41A1-869E-7D9F9B8AED34}" dt="2023-01-25T23:03:20.776" v="21" actId="20577"/>
          <ac:spMkLst>
            <pc:docMk/>
            <pc:sldMk cId="4035660028" sldId="297"/>
            <ac:spMk id="5" creationId="{C79332F0-5394-4D72-BFB6-E284B90F17C4}"/>
          </ac:spMkLst>
        </pc:spChg>
        <pc:spChg chg="mod">
          <ac:chgData name="Alex Pang" userId="b35f2c48-39e3-478c-863d-65bfd252d017" providerId="ADAL" clId="{E578AA7A-A31A-41A1-869E-7D9F9B8AED34}" dt="2023-01-25T23:03:31.847" v="23" actId="207"/>
          <ac:spMkLst>
            <pc:docMk/>
            <pc:sldMk cId="4035660028" sldId="297"/>
            <ac:spMk id="6" creationId="{A8E8821B-9325-42E4-9B8E-74D91BCE94B6}"/>
          </ac:spMkLst>
        </pc:spChg>
        <pc:spChg chg="mod">
          <ac:chgData name="Alex Pang" userId="b35f2c48-39e3-478c-863d-65bfd252d017" providerId="ADAL" clId="{E578AA7A-A31A-41A1-869E-7D9F9B8AED34}" dt="2023-01-26T00:24:31.071" v="2815" actId="20577"/>
          <ac:spMkLst>
            <pc:docMk/>
            <pc:sldMk cId="4035660028" sldId="297"/>
            <ac:spMk id="8" creationId="{00000000-0000-0000-0000-000000000000}"/>
          </ac:spMkLst>
        </pc:spChg>
        <pc:picChg chg="mod">
          <ac:chgData name="Alex Pang" userId="b35f2c48-39e3-478c-863d-65bfd252d017" providerId="ADAL" clId="{E578AA7A-A31A-41A1-869E-7D9F9B8AED34}" dt="2023-01-26T00:10:31.481" v="2149" actId="14100"/>
          <ac:picMkLst>
            <pc:docMk/>
            <pc:sldMk cId="4035660028" sldId="297"/>
            <ac:picMk id="2" creationId="{350C2B0C-162E-44F9-8F57-ED6706FFC96C}"/>
          </ac:picMkLst>
        </pc:picChg>
      </pc:sldChg>
      <pc:sldChg chg="del">
        <pc:chgData name="Alex Pang" userId="b35f2c48-39e3-478c-863d-65bfd252d017" providerId="ADAL" clId="{E578AA7A-A31A-41A1-869E-7D9F9B8AED34}" dt="2023-01-25T23:02:40.644" v="1" actId="47"/>
        <pc:sldMkLst>
          <pc:docMk/>
          <pc:sldMk cId="2862064083" sldId="299"/>
        </pc:sldMkLst>
      </pc:sldChg>
      <pc:sldChg chg="addSp delSp modSp mod">
        <pc:chgData name="Alex Pang" userId="b35f2c48-39e3-478c-863d-65bfd252d017" providerId="ADAL" clId="{E578AA7A-A31A-41A1-869E-7D9F9B8AED34}" dt="2023-01-25T23:39:20.758" v="1240" actId="1076"/>
        <pc:sldMkLst>
          <pc:docMk/>
          <pc:sldMk cId="1285389570" sldId="300"/>
        </pc:sldMkLst>
        <pc:spChg chg="add mod">
          <ac:chgData name="Alex Pang" userId="b35f2c48-39e3-478c-863d-65bfd252d017" providerId="ADAL" clId="{E578AA7A-A31A-41A1-869E-7D9F9B8AED34}" dt="2023-01-25T23:39:20.758" v="1240" actId="1076"/>
          <ac:spMkLst>
            <pc:docMk/>
            <pc:sldMk cId="1285389570" sldId="300"/>
            <ac:spMk id="3" creationId="{D461E6EB-7CE2-E207-9CC1-A1E2BF12C2C0}"/>
          </ac:spMkLst>
        </pc:spChg>
        <pc:picChg chg="add del mod">
          <ac:chgData name="Alex Pang" userId="b35f2c48-39e3-478c-863d-65bfd252d017" providerId="ADAL" clId="{E578AA7A-A31A-41A1-869E-7D9F9B8AED34}" dt="2023-01-25T23:39:17.528" v="1239" actId="478"/>
          <ac:picMkLst>
            <pc:docMk/>
            <pc:sldMk cId="1285389570" sldId="300"/>
            <ac:picMk id="2" creationId="{DD11FE57-A945-48A9-AD57-DEA10D645672}"/>
          </ac:picMkLst>
        </pc:picChg>
      </pc:sldChg>
      <pc:sldChg chg="addSp delSp modSp new mod modAnim">
        <pc:chgData name="Alex Pang" userId="b35f2c48-39e3-478c-863d-65bfd252d017" providerId="ADAL" clId="{E578AA7A-A31A-41A1-869E-7D9F9B8AED34}" dt="2023-01-25T23:49:29.629" v="1721" actId="207"/>
        <pc:sldMkLst>
          <pc:docMk/>
          <pc:sldMk cId="4288528550" sldId="338"/>
        </pc:sldMkLst>
        <pc:spChg chg="mod">
          <ac:chgData name="Alex Pang" userId="b35f2c48-39e3-478c-863d-65bfd252d017" providerId="ADAL" clId="{E578AA7A-A31A-41A1-869E-7D9F9B8AED34}" dt="2023-01-25T23:03:11.660" v="19" actId="20577"/>
          <ac:spMkLst>
            <pc:docMk/>
            <pc:sldMk cId="4288528550" sldId="338"/>
            <ac:spMk id="2" creationId="{0734B281-D9F7-F3F4-67E9-35C9545F6ABA}"/>
          </ac:spMkLst>
        </pc:spChg>
        <pc:spChg chg="del">
          <ac:chgData name="Alex Pang" userId="b35f2c48-39e3-478c-863d-65bfd252d017" providerId="ADAL" clId="{E578AA7A-A31A-41A1-869E-7D9F9B8AED34}" dt="2023-01-25T23:27:00.018" v="815" actId="478"/>
          <ac:spMkLst>
            <pc:docMk/>
            <pc:sldMk cId="4288528550" sldId="338"/>
            <ac:spMk id="3" creationId="{CE464CA8-A75F-9C8F-A7BC-D22103F93527}"/>
          </ac:spMkLst>
        </pc:spChg>
        <pc:spChg chg="add mod">
          <ac:chgData name="Alex Pang" userId="b35f2c48-39e3-478c-863d-65bfd252d017" providerId="ADAL" clId="{E578AA7A-A31A-41A1-869E-7D9F9B8AED34}" dt="2023-01-25T23:49:22.260" v="1719" actId="207"/>
          <ac:spMkLst>
            <pc:docMk/>
            <pc:sldMk cId="4288528550" sldId="338"/>
            <ac:spMk id="6" creationId="{4D5BF27C-2C60-80C5-0396-6637A30C8E3F}"/>
          </ac:spMkLst>
        </pc:spChg>
        <pc:spChg chg="add mod">
          <ac:chgData name="Alex Pang" userId="b35f2c48-39e3-478c-863d-65bfd252d017" providerId="ADAL" clId="{E578AA7A-A31A-41A1-869E-7D9F9B8AED34}" dt="2023-01-25T23:49:29.629" v="1721" actId="207"/>
          <ac:spMkLst>
            <pc:docMk/>
            <pc:sldMk cId="4288528550" sldId="338"/>
            <ac:spMk id="9" creationId="{A09A33BA-1FD4-541D-B46F-991AAA8672C8}"/>
          </ac:spMkLst>
        </pc:spChg>
        <pc:spChg chg="add mod">
          <ac:chgData name="Alex Pang" userId="b35f2c48-39e3-478c-863d-65bfd252d017" providerId="ADAL" clId="{E578AA7A-A31A-41A1-869E-7D9F9B8AED34}" dt="2023-01-25T23:32:40.324" v="1060" actId="207"/>
          <ac:spMkLst>
            <pc:docMk/>
            <pc:sldMk cId="4288528550" sldId="338"/>
            <ac:spMk id="10" creationId="{03DE8D09-3E6F-0D6E-2FA9-E314EB37CF03}"/>
          </ac:spMkLst>
        </pc:spChg>
        <pc:spChg chg="add mod">
          <ac:chgData name="Alex Pang" userId="b35f2c48-39e3-478c-863d-65bfd252d017" providerId="ADAL" clId="{E578AA7A-A31A-41A1-869E-7D9F9B8AED34}" dt="2023-01-25T23:32:55.415" v="1064" actId="14100"/>
          <ac:spMkLst>
            <pc:docMk/>
            <pc:sldMk cId="4288528550" sldId="338"/>
            <ac:spMk id="11" creationId="{6291171C-1993-AA43-B023-8E498D226D8D}"/>
          </ac:spMkLst>
        </pc:spChg>
        <pc:spChg chg="add mod">
          <ac:chgData name="Alex Pang" userId="b35f2c48-39e3-478c-863d-65bfd252d017" providerId="ADAL" clId="{E578AA7A-A31A-41A1-869E-7D9F9B8AED34}" dt="2023-01-25T23:34:56.166" v="1145" actId="20577"/>
          <ac:spMkLst>
            <pc:docMk/>
            <pc:sldMk cId="4288528550" sldId="338"/>
            <ac:spMk id="12" creationId="{4A64CD19-92F0-6C2C-13B0-A64719979EC9}"/>
          </ac:spMkLst>
        </pc:spChg>
        <pc:spChg chg="add mod">
          <ac:chgData name="Alex Pang" userId="b35f2c48-39e3-478c-863d-65bfd252d017" providerId="ADAL" clId="{E578AA7A-A31A-41A1-869E-7D9F9B8AED34}" dt="2023-01-25T23:35:13.060" v="1166" actId="20577"/>
          <ac:spMkLst>
            <pc:docMk/>
            <pc:sldMk cId="4288528550" sldId="338"/>
            <ac:spMk id="13" creationId="{D55D4D32-7151-ABC7-F9D3-F2662C33334C}"/>
          </ac:spMkLst>
        </pc:spChg>
        <pc:picChg chg="add mod">
          <ac:chgData name="Alex Pang" userId="b35f2c48-39e3-478c-863d-65bfd252d017" providerId="ADAL" clId="{E578AA7A-A31A-41A1-869E-7D9F9B8AED34}" dt="2023-01-25T23:34:33.143" v="1092" actId="1076"/>
          <ac:picMkLst>
            <pc:docMk/>
            <pc:sldMk cId="4288528550" sldId="338"/>
            <ac:picMk id="5" creationId="{9C5B9B7B-11D9-63DC-8289-1069522C41E1}"/>
          </ac:picMkLst>
        </pc:picChg>
        <pc:picChg chg="add mod">
          <ac:chgData name="Alex Pang" userId="b35f2c48-39e3-478c-863d-65bfd252d017" providerId="ADAL" clId="{E578AA7A-A31A-41A1-869E-7D9F9B8AED34}" dt="2023-01-25T23:34:35.891" v="1093" actId="1076"/>
          <ac:picMkLst>
            <pc:docMk/>
            <pc:sldMk cId="4288528550" sldId="338"/>
            <ac:picMk id="8" creationId="{C8915F98-EA11-996D-B11F-F3CD95BB3F13}"/>
          </ac:picMkLst>
        </pc:picChg>
      </pc:sldChg>
      <pc:sldChg chg="addSp delSp modSp new mod ord delAnim modAnim">
        <pc:chgData name="Alex Pang" userId="b35f2c48-39e3-478c-863d-65bfd252d017" providerId="ADAL" clId="{E578AA7A-A31A-41A1-869E-7D9F9B8AED34}" dt="2023-01-26T00:32:21.845" v="2924" actId="12"/>
        <pc:sldMkLst>
          <pc:docMk/>
          <pc:sldMk cId="681166167" sldId="339"/>
        </pc:sldMkLst>
        <pc:spChg chg="mod">
          <ac:chgData name="Alex Pang" userId="b35f2c48-39e3-478c-863d-65bfd252d017" providerId="ADAL" clId="{E578AA7A-A31A-41A1-869E-7D9F9B8AED34}" dt="2023-01-26T00:31:31.948" v="2918" actId="20577"/>
          <ac:spMkLst>
            <pc:docMk/>
            <pc:sldMk cId="681166167" sldId="339"/>
            <ac:spMk id="2" creationId="{B93EFE51-1A03-A5D6-B4CB-1BB0F8D9F0CE}"/>
          </ac:spMkLst>
        </pc:spChg>
        <pc:spChg chg="mod">
          <ac:chgData name="Alex Pang" userId="b35f2c48-39e3-478c-863d-65bfd252d017" providerId="ADAL" clId="{E578AA7A-A31A-41A1-869E-7D9F9B8AED34}" dt="2023-01-26T00:31:51.624" v="2919" actId="12"/>
          <ac:spMkLst>
            <pc:docMk/>
            <pc:sldMk cId="681166167" sldId="339"/>
            <ac:spMk id="3" creationId="{EA57B7CA-765D-8F8A-F155-64F679532642}"/>
          </ac:spMkLst>
        </pc:spChg>
        <pc:spChg chg="add mod">
          <ac:chgData name="Alex Pang" userId="b35f2c48-39e3-478c-863d-65bfd252d017" providerId="ADAL" clId="{E578AA7A-A31A-41A1-869E-7D9F9B8AED34}" dt="2023-01-26T00:32:21.845" v="2924" actId="12"/>
          <ac:spMkLst>
            <pc:docMk/>
            <pc:sldMk cId="681166167" sldId="339"/>
            <ac:spMk id="4" creationId="{E5A10D39-1D5B-B33A-2938-A661DAA93F91}"/>
          </ac:spMkLst>
        </pc:spChg>
        <pc:spChg chg="add del mod">
          <ac:chgData name="Alex Pang" userId="b35f2c48-39e3-478c-863d-65bfd252d017" providerId="ADAL" clId="{E578AA7A-A31A-41A1-869E-7D9F9B8AED34}" dt="2023-01-25T23:23:28.896" v="636" actId="21"/>
          <ac:spMkLst>
            <pc:docMk/>
            <pc:sldMk cId="681166167" sldId="339"/>
            <ac:spMk id="5" creationId="{4B043439-3217-9486-2091-5E3A9E842D0D}"/>
          </ac:spMkLst>
        </pc:spChg>
      </pc:sldChg>
      <pc:sldChg chg="addSp delSp modSp new del mod delAnim modAnim">
        <pc:chgData name="Alex Pang" userId="b35f2c48-39e3-478c-863d-65bfd252d017" providerId="ADAL" clId="{E578AA7A-A31A-41A1-869E-7D9F9B8AED34}" dt="2023-01-26T00:24:47.234" v="2816" actId="47"/>
        <pc:sldMkLst>
          <pc:docMk/>
          <pc:sldMk cId="707269885" sldId="340"/>
        </pc:sldMkLst>
        <pc:spChg chg="mod">
          <ac:chgData name="Alex Pang" userId="b35f2c48-39e3-478c-863d-65bfd252d017" providerId="ADAL" clId="{E578AA7A-A31A-41A1-869E-7D9F9B8AED34}" dt="2023-01-25T23:52:34.719" v="1770" actId="20577"/>
          <ac:spMkLst>
            <pc:docMk/>
            <pc:sldMk cId="707269885" sldId="340"/>
            <ac:spMk id="2" creationId="{5117691E-C223-7F76-C765-4221A121C337}"/>
          </ac:spMkLst>
        </pc:spChg>
        <pc:spChg chg="mod">
          <ac:chgData name="Alex Pang" userId="b35f2c48-39e3-478c-863d-65bfd252d017" providerId="ADAL" clId="{E578AA7A-A31A-41A1-869E-7D9F9B8AED34}" dt="2023-01-26T00:05:09.414" v="2075" actId="1076"/>
          <ac:spMkLst>
            <pc:docMk/>
            <pc:sldMk cId="707269885" sldId="340"/>
            <ac:spMk id="3" creationId="{8952C205-4A62-EFD8-3F6A-FAC9BECFEE68}"/>
          </ac:spMkLst>
        </pc:spChg>
        <pc:spChg chg="add mod">
          <ac:chgData name="Alex Pang" userId="b35f2c48-39e3-478c-863d-65bfd252d017" providerId="ADAL" clId="{E578AA7A-A31A-41A1-869E-7D9F9B8AED34}" dt="2023-01-26T00:04:17.269" v="2069" actId="1076"/>
          <ac:spMkLst>
            <pc:docMk/>
            <pc:sldMk cId="707269885" sldId="340"/>
            <ac:spMk id="4" creationId="{15A0D244-8893-BFBB-9612-36D80B92B73C}"/>
          </ac:spMkLst>
        </pc:spChg>
        <pc:spChg chg="add del mod">
          <ac:chgData name="Alex Pang" userId="b35f2c48-39e3-478c-863d-65bfd252d017" providerId="ADAL" clId="{E578AA7A-A31A-41A1-869E-7D9F9B8AED34}" dt="2023-01-26T00:10:45.526" v="2150" actId="478"/>
          <ac:spMkLst>
            <pc:docMk/>
            <pc:sldMk cId="707269885" sldId="340"/>
            <ac:spMk id="9" creationId="{120B6162-23AE-4E95-0BCF-6C2BFC6B7062}"/>
          </ac:spMkLst>
        </pc:spChg>
        <pc:picChg chg="add mod">
          <ac:chgData name="Alex Pang" userId="b35f2c48-39e3-478c-863d-65bfd252d017" providerId="ADAL" clId="{E578AA7A-A31A-41A1-869E-7D9F9B8AED34}" dt="2023-01-26T00:05:21.080" v="2076" actId="1076"/>
          <ac:picMkLst>
            <pc:docMk/>
            <pc:sldMk cId="707269885" sldId="340"/>
            <ac:picMk id="6" creationId="{83D83768-AEC6-473E-F0B1-A48FA0282C52}"/>
          </ac:picMkLst>
        </pc:picChg>
        <pc:picChg chg="add mod">
          <ac:chgData name="Alex Pang" userId="b35f2c48-39e3-478c-863d-65bfd252d017" providerId="ADAL" clId="{E578AA7A-A31A-41A1-869E-7D9F9B8AED34}" dt="2023-01-26T00:05:22.578" v="2077" actId="1076"/>
          <ac:picMkLst>
            <pc:docMk/>
            <pc:sldMk cId="707269885" sldId="340"/>
            <ac:picMk id="8" creationId="{1D9CF20E-1A3A-E120-19B2-93D3B39B3DF4}"/>
          </ac:picMkLst>
        </pc:picChg>
      </pc:sldChg>
      <pc:sldChg chg="addSp delSp modSp add mod modAnim">
        <pc:chgData name="Alex Pang" userId="b35f2c48-39e3-478c-863d-65bfd252d017" providerId="ADAL" clId="{E578AA7A-A31A-41A1-869E-7D9F9B8AED34}" dt="2023-01-25T23:51:28.912" v="1750"/>
        <pc:sldMkLst>
          <pc:docMk/>
          <pc:sldMk cId="35907124" sldId="341"/>
        </pc:sldMkLst>
        <pc:spChg chg="add mod">
          <ac:chgData name="Alex Pang" userId="b35f2c48-39e3-478c-863d-65bfd252d017" providerId="ADAL" clId="{E578AA7A-A31A-41A1-869E-7D9F9B8AED34}" dt="2023-01-25T23:42:59.290" v="1384" actId="20577"/>
          <ac:spMkLst>
            <pc:docMk/>
            <pc:sldMk cId="35907124" sldId="341"/>
            <ac:spMk id="3" creationId="{271C31D9-4AE5-E37C-6E5E-FFC78C4B2CC0}"/>
          </ac:spMkLst>
        </pc:spChg>
        <pc:spChg chg="del">
          <ac:chgData name="Alex Pang" userId="b35f2c48-39e3-478c-863d-65bfd252d017" providerId="ADAL" clId="{E578AA7A-A31A-41A1-869E-7D9F9B8AED34}" dt="2023-01-25T23:34:11.782" v="1090" actId="478"/>
          <ac:spMkLst>
            <pc:docMk/>
            <pc:sldMk cId="35907124" sldId="341"/>
            <ac:spMk id="6" creationId="{4D5BF27C-2C60-80C5-0396-6637A30C8E3F}"/>
          </ac:spMkLst>
        </pc:spChg>
        <pc:spChg chg="del">
          <ac:chgData name="Alex Pang" userId="b35f2c48-39e3-478c-863d-65bfd252d017" providerId="ADAL" clId="{E578AA7A-A31A-41A1-869E-7D9F9B8AED34}" dt="2023-01-25T23:34:08.936" v="1089" actId="478"/>
          <ac:spMkLst>
            <pc:docMk/>
            <pc:sldMk cId="35907124" sldId="341"/>
            <ac:spMk id="9" creationId="{A09A33BA-1FD4-541D-B46F-991AAA8672C8}"/>
          </ac:spMkLst>
        </pc:spChg>
        <pc:spChg chg="del">
          <ac:chgData name="Alex Pang" userId="b35f2c48-39e3-478c-863d-65bfd252d017" providerId="ADAL" clId="{E578AA7A-A31A-41A1-869E-7D9F9B8AED34}" dt="2023-01-25T23:34:13.926" v="1091" actId="478"/>
          <ac:spMkLst>
            <pc:docMk/>
            <pc:sldMk cId="35907124" sldId="341"/>
            <ac:spMk id="10" creationId="{03DE8D09-3E6F-0D6E-2FA9-E314EB37CF03}"/>
          </ac:spMkLst>
        </pc:spChg>
        <pc:spChg chg="del">
          <ac:chgData name="Alex Pang" userId="b35f2c48-39e3-478c-863d-65bfd252d017" providerId="ADAL" clId="{E578AA7A-A31A-41A1-869E-7D9F9B8AED34}" dt="2023-01-25T23:34:05.428" v="1088" actId="478"/>
          <ac:spMkLst>
            <pc:docMk/>
            <pc:sldMk cId="35907124" sldId="341"/>
            <ac:spMk id="11" creationId="{6291171C-1993-AA43-B023-8E498D226D8D}"/>
          </ac:spMkLst>
        </pc:spChg>
        <pc:spChg chg="add mod">
          <ac:chgData name="Alex Pang" userId="b35f2c48-39e3-478c-863d-65bfd252d017" providerId="ADAL" clId="{E578AA7A-A31A-41A1-869E-7D9F9B8AED34}" dt="2023-01-25T23:50:42.485" v="1745" actId="1076"/>
          <ac:spMkLst>
            <pc:docMk/>
            <pc:sldMk cId="35907124" sldId="341"/>
            <ac:spMk id="20" creationId="{A561CD1B-70F4-80A9-854D-D9C3C2EC1AAB}"/>
          </ac:spMkLst>
        </pc:spChg>
        <pc:spChg chg="add mod">
          <ac:chgData name="Alex Pang" userId="b35f2c48-39e3-478c-863d-65bfd252d017" providerId="ADAL" clId="{E578AA7A-A31A-41A1-869E-7D9F9B8AED34}" dt="2023-01-25T23:50:30.411" v="1741" actId="1076"/>
          <ac:spMkLst>
            <pc:docMk/>
            <pc:sldMk cId="35907124" sldId="341"/>
            <ac:spMk id="23" creationId="{FB6AB313-73D3-EE55-A75F-1EEE7F29F5D4}"/>
          </ac:spMkLst>
        </pc:spChg>
        <pc:spChg chg="add mod">
          <ac:chgData name="Alex Pang" userId="b35f2c48-39e3-478c-863d-65bfd252d017" providerId="ADAL" clId="{E578AA7A-A31A-41A1-869E-7D9F9B8AED34}" dt="2023-01-25T23:49:38.196" v="1723" actId="207"/>
          <ac:spMkLst>
            <pc:docMk/>
            <pc:sldMk cId="35907124" sldId="341"/>
            <ac:spMk id="24" creationId="{E85E3883-DBE1-E2CE-4F13-FE99EA67386C}"/>
          </ac:spMkLst>
        </pc:spChg>
        <pc:picChg chg="del">
          <ac:chgData name="Alex Pang" userId="b35f2c48-39e3-478c-863d-65bfd252d017" providerId="ADAL" clId="{E578AA7A-A31A-41A1-869E-7D9F9B8AED34}" dt="2023-01-25T23:33:54.818" v="1086" actId="478"/>
          <ac:picMkLst>
            <pc:docMk/>
            <pc:sldMk cId="35907124" sldId="341"/>
            <ac:picMk id="5" creationId="{9C5B9B7B-11D9-63DC-8289-1069522C41E1}"/>
          </ac:picMkLst>
        </pc:picChg>
        <pc:picChg chg="add del mod">
          <ac:chgData name="Alex Pang" userId="b35f2c48-39e3-478c-863d-65bfd252d017" providerId="ADAL" clId="{E578AA7A-A31A-41A1-869E-7D9F9B8AED34}" dt="2023-01-25T23:43:36.519" v="1387" actId="478"/>
          <ac:picMkLst>
            <pc:docMk/>
            <pc:sldMk cId="35907124" sldId="341"/>
            <ac:picMk id="7" creationId="{82FBDC58-8849-2903-B5F7-DD6FCA0A068B}"/>
          </ac:picMkLst>
        </pc:picChg>
        <pc:picChg chg="del">
          <ac:chgData name="Alex Pang" userId="b35f2c48-39e3-478c-863d-65bfd252d017" providerId="ADAL" clId="{E578AA7A-A31A-41A1-869E-7D9F9B8AED34}" dt="2023-01-25T23:34:02.592" v="1087" actId="478"/>
          <ac:picMkLst>
            <pc:docMk/>
            <pc:sldMk cId="35907124" sldId="341"/>
            <ac:picMk id="8" creationId="{C8915F98-EA11-996D-B11F-F3CD95BB3F13}"/>
          </ac:picMkLst>
        </pc:picChg>
        <pc:picChg chg="add mod">
          <ac:chgData name="Alex Pang" userId="b35f2c48-39e3-478c-863d-65bfd252d017" providerId="ADAL" clId="{E578AA7A-A31A-41A1-869E-7D9F9B8AED34}" dt="2023-01-25T23:50:26.705" v="1740" actId="1076"/>
          <ac:picMkLst>
            <pc:docMk/>
            <pc:sldMk cId="35907124" sldId="341"/>
            <ac:picMk id="13" creationId="{FF2CBB46-2D46-56DA-AA03-A1A13C5A2918}"/>
          </ac:picMkLst>
        </pc:picChg>
        <pc:picChg chg="add mod">
          <ac:chgData name="Alex Pang" userId="b35f2c48-39e3-478c-863d-65bfd252d017" providerId="ADAL" clId="{E578AA7A-A31A-41A1-869E-7D9F9B8AED34}" dt="2023-01-25T23:47:49.170" v="1553" actId="1038"/>
          <ac:picMkLst>
            <pc:docMk/>
            <pc:sldMk cId="35907124" sldId="341"/>
            <ac:picMk id="15" creationId="{B7060F0A-13FF-9080-321C-81A22C2A2D0B}"/>
          </ac:picMkLst>
        </pc:picChg>
        <pc:picChg chg="add mod">
          <ac:chgData name="Alex Pang" userId="b35f2c48-39e3-478c-863d-65bfd252d017" providerId="ADAL" clId="{E578AA7A-A31A-41A1-869E-7D9F9B8AED34}" dt="2023-01-25T23:50:33.280" v="1742" actId="1076"/>
          <ac:picMkLst>
            <pc:docMk/>
            <pc:sldMk cId="35907124" sldId="341"/>
            <ac:picMk id="17" creationId="{27C85CE3-B90A-71A4-66DD-338004982AF4}"/>
          </ac:picMkLst>
        </pc:picChg>
        <pc:picChg chg="add mod">
          <ac:chgData name="Alex Pang" userId="b35f2c48-39e3-478c-863d-65bfd252d017" providerId="ADAL" clId="{E578AA7A-A31A-41A1-869E-7D9F9B8AED34}" dt="2023-01-25T23:50:36.699" v="1743" actId="1076"/>
          <ac:picMkLst>
            <pc:docMk/>
            <pc:sldMk cId="35907124" sldId="341"/>
            <ac:picMk id="19" creationId="{8143EC43-3601-CC88-7D35-0FC452199CF6}"/>
          </ac:picMkLst>
        </pc:picChg>
        <pc:picChg chg="add mod">
          <ac:chgData name="Alex Pang" userId="b35f2c48-39e3-478c-863d-65bfd252d017" providerId="ADAL" clId="{E578AA7A-A31A-41A1-869E-7D9F9B8AED34}" dt="2023-01-25T23:50:38.733" v="1744" actId="1076"/>
          <ac:picMkLst>
            <pc:docMk/>
            <pc:sldMk cId="35907124" sldId="341"/>
            <ac:picMk id="22" creationId="{B6D8255B-2F1D-ADBB-BDD2-C1FF68BF0135}"/>
          </ac:picMkLst>
        </pc:picChg>
      </pc:sldChg>
      <pc:sldChg chg="add del ord">
        <pc:chgData name="Alex Pang" userId="b35f2c48-39e3-478c-863d-65bfd252d017" providerId="ADAL" clId="{E578AA7A-A31A-41A1-869E-7D9F9B8AED34}" dt="2023-01-26T00:32:29.551" v="2925" actId="2696"/>
        <pc:sldMkLst>
          <pc:docMk/>
          <pc:sldMk cId="2317004815" sldId="342"/>
        </pc:sldMkLst>
      </pc:sldChg>
      <pc:sldChg chg="addSp modSp new mod ord modAnim">
        <pc:chgData name="Alex Pang" userId="b35f2c48-39e3-478c-863d-65bfd252d017" providerId="ADAL" clId="{E578AA7A-A31A-41A1-869E-7D9F9B8AED34}" dt="2023-01-26T00:23:15.777" v="2744" actId="20577"/>
        <pc:sldMkLst>
          <pc:docMk/>
          <pc:sldMk cId="1940973825" sldId="343"/>
        </pc:sldMkLst>
        <pc:spChg chg="mod">
          <ac:chgData name="Alex Pang" userId="b35f2c48-39e3-478c-863d-65bfd252d017" providerId="ADAL" clId="{E578AA7A-A31A-41A1-869E-7D9F9B8AED34}" dt="2023-01-26T00:16:33.825" v="2470" actId="20577"/>
          <ac:spMkLst>
            <pc:docMk/>
            <pc:sldMk cId="1940973825" sldId="343"/>
            <ac:spMk id="2" creationId="{E5F2C788-1F11-FBED-0B85-2050CC38ADEC}"/>
          </ac:spMkLst>
        </pc:spChg>
        <pc:spChg chg="mod">
          <ac:chgData name="Alex Pang" userId="b35f2c48-39e3-478c-863d-65bfd252d017" providerId="ADAL" clId="{E578AA7A-A31A-41A1-869E-7D9F9B8AED34}" dt="2023-01-26T00:19:53.128" v="2673" actId="14100"/>
          <ac:spMkLst>
            <pc:docMk/>
            <pc:sldMk cId="1940973825" sldId="343"/>
            <ac:spMk id="3" creationId="{C25A02C0-7CF1-7BD1-5807-0FDC576F1223}"/>
          </ac:spMkLst>
        </pc:spChg>
        <pc:spChg chg="add mod">
          <ac:chgData name="Alex Pang" userId="b35f2c48-39e3-478c-863d-65bfd252d017" providerId="ADAL" clId="{E578AA7A-A31A-41A1-869E-7D9F9B8AED34}" dt="2023-01-26T00:23:15.777" v="2744" actId="20577"/>
          <ac:spMkLst>
            <pc:docMk/>
            <pc:sldMk cId="1940973825" sldId="343"/>
            <ac:spMk id="4" creationId="{F58BA241-CB39-1579-8A72-78E3506B7C27}"/>
          </ac:spMkLst>
        </pc:spChg>
        <pc:spChg chg="add mod">
          <ac:chgData name="Alex Pang" userId="b35f2c48-39e3-478c-863d-65bfd252d017" providerId="ADAL" clId="{E578AA7A-A31A-41A1-869E-7D9F9B8AED34}" dt="2023-01-26T00:20:13.504" v="2678" actId="1076"/>
          <ac:spMkLst>
            <pc:docMk/>
            <pc:sldMk cId="1940973825" sldId="343"/>
            <ac:spMk id="5" creationId="{DB66C325-6382-3351-25B2-9DE37DB6921D}"/>
          </ac:spMkLst>
        </pc:spChg>
      </pc:sldChg>
      <pc:sldChg chg="addSp delSp modSp add mod ord delAnim modAnim">
        <pc:chgData name="Alex Pang" userId="b35f2c48-39e3-478c-863d-65bfd252d017" providerId="ADAL" clId="{E578AA7A-A31A-41A1-869E-7D9F9B8AED34}" dt="2023-01-26T00:22:00.273" v="2731"/>
        <pc:sldMkLst>
          <pc:docMk/>
          <pc:sldMk cId="1409300910" sldId="344"/>
        </pc:sldMkLst>
        <pc:spChg chg="mod">
          <ac:chgData name="Alex Pang" userId="b35f2c48-39e3-478c-863d-65bfd252d017" providerId="ADAL" clId="{E578AA7A-A31A-41A1-869E-7D9F9B8AED34}" dt="2023-01-26T00:14:22.190" v="2302" actId="20577"/>
          <ac:spMkLst>
            <pc:docMk/>
            <pc:sldMk cId="1409300910" sldId="344"/>
            <ac:spMk id="2" creationId="{5117691E-C223-7F76-C765-4221A121C337}"/>
          </ac:spMkLst>
        </pc:spChg>
        <pc:spChg chg="del">
          <ac:chgData name="Alex Pang" userId="b35f2c48-39e3-478c-863d-65bfd252d017" providerId="ADAL" clId="{E578AA7A-A31A-41A1-869E-7D9F9B8AED34}" dt="2023-01-26T00:13:44.366" v="2272" actId="21"/>
          <ac:spMkLst>
            <pc:docMk/>
            <pc:sldMk cId="1409300910" sldId="344"/>
            <ac:spMk id="3" creationId="{8952C205-4A62-EFD8-3F6A-FAC9BECFEE68}"/>
          </ac:spMkLst>
        </pc:spChg>
        <pc:spChg chg="del">
          <ac:chgData name="Alex Pang" userId="b35f2c48-39e3-478c-863d-65bfd252d017" providerId="ADAL" clId="{E578AA7A-A31A-41A1-869E-7D9F9B8AED34}" dt="2023-01-26T00:15:34.319" v="2444" actId="478"/>
          <ac:spMkLst>
            <pc:docMk/>
            <pc:sldMk cId="1409300910" sldId="344"/>
            <ac:spMk id="4" creationId="{15A0D244-8893-BFBB-9612-36D80B92B73C}"/>
          </ac:spMkLst>
        </pc:spChg>
        <pc:spChg chg="add mod">
          <ac:chgData name="Alex Pang" userId="b35f2c48-39e3-478c-863d-65bfd252d017" providerId="ADAL" clId="{E578AA7A-A31A-41A1-869E-7D9F9B8AED34}" dt="2023-01-26T00:15:59.587" v="2450" actId="255"/>
          <ac:spMkLst>
            <pc:docMk/>
            <pc:sldMk cId="1409300910" sldId="344"/>
            <ac:spMk id="7" creationId="{2A6D44CD-4252-8A07-6377-9A75A96D52D7}"/>
          </ac:spMkLst>
        </pc:spChg>
      </pc:sldChg>
    </pc:docChg>
  </pc:docChgLst>
  <pc:docChgLst>
    <pc:chgData name="Alex Pang" userId="b35f2c48-39e3-478c-863d-65bfd252d017" providerId="ADAL" clId="{FBF1EBE6-AA7A-4BDC-9133-160585461A8A}"/>
    <pc:docChg chg="delSld modSld sldOrd">
      <pc:chgData name="Alex Pang" userId="b35f2c48-39e3-478c-863d-65bfd252d017" providerId="ADAL" clId="{FBF1EBE6-AA7A-4BDC-9133-160585461A8A}" dt="2022-09-10T02:19:08.350" v="2" actId="2696"/>
      <pc:docMkLst>
        <pc:docMk/>
      </pc:docMkLst>
      <pc:sldChg chg="del">
        <pc:chgData name="Alex Pang" userId="b35f2c48-39e3-478c-863d-65bfd252d017" providerId="ADAL" clId="{FBF1EBE6-AA7A-4BDC-9133-160585461A8A}" dt="2022-09-10T02:19:08.350" v="2" actId="2696"/>
        <pc:sldMkLst>
          <pc:docMk/>
          <pc:sldMk cId="1175031532" sldId="315"/>
        </pc:sldMkLst>
      </pc:sldChg>
      <pc:sldChg chg="ord">
        <pc:chgData name="Alex Pang" userId="b35f2c48-39e3-478c-863d-65bfd252d017" providerId="ADAL" clId="{FBF1EBE6-AA7A-4BDC-9133-160585461A8A}" dt="2022-09-10T02:19:05.120" v="1"/>
        <pc:sldMkLst>
          <pc:docMk/>
          <pc:sldMk cId="375537584" sldId="321"/>
        </pc:sldMkLst>
      </pc:sldChg>
      <pc:sldMasterChg chg="delSldLayout">
        <pc:chgData name="Alex Pang" userId="b35f2c48-39e3-478c-863d-65bfd252d017" providerId="ADAL" clId="{FBF1EBE6-AA7A-4BDC-9133-160585461A8A}" dt="2022-09-10T02:19:08.350" v="2" actId="2696"/>
        <pc:sldMasterMkLst>
          <pc:docMk/>
          <pc:sldMasterMk cId="2798249480" sldId="2147483648"/>
        </pc:sldMasterMkLst>
        <pc:sldLayoutChg chg="del">
          <pc:chgData name="Alex Pang" userId="b35f2c48-39e3-478c-863d-65bfd252d017" providerId="ADAL" clId="{FBF1EBE6-AA7A-4BDC-9133-160585461A8A}" dt="2022-09-10T02:19:08.350" v="2" actId="2696"/>
          <pc:sldLayoutMkLst>
            <pc:docMk/>
            <pc:sldMasterMk cId="2798249480" sldId="2147483648"/>
            <pc:sldLayoutMk cId="2295963182" sldId="2147483660"/>
          </pc:sldLayoutMkLst>
        </pc:sldLayoutChg>
      </pc:sldMasterChg>
    </pc:docChg>
  </pc:docChgLst>
  <pc:docChgLst>
    <pc:chgData name="Alex Pang" userId="b35f2c48-39e3-478c-863d-65bfd252d017" providerId="ADAL" clId="{1CFEC9FE-5EB5-410A-9760-DE0D7E73BCC9}"/>
    <pc:docChg chg="undo custSel addSld delSld modSld sldOrd modMainMaster">
      <pc:chgData name="Alex Pang" userId="b35f2c48-39e3-478c-863d-65bfd252d017" providerId="ADAL" clId="{1CFEC9FE-5EB5-410A-9760-DE0D7E73BCC9}" dt="2022-09-18T18:27:13.858" v="4207" actId="1076"/>
      <pc:docMkLst>
        <pc:docMk/>
      </pc:docMkLst>
      <pc:sldChg chg="addSp modSp mod">
        <pc:chgData name="Alex Pang" userId="b35f2c48-39e3-478c-863d-65bfd252d017" providerId="ADAL" clId="{1CFEC9FE-5EB5-410A-9760-DE0D7E73BCC9}" dt="2022-09-18T00:44:28.656" v="1984" actId="1076"/>
        <pc:sldMkLst>
          <pc:docMk/>
          <pc:sldMk cId="2325233749" sldId="322"/>
        </pc:sldMkLst>
        <pc:spChg chg="mod">
          <ac:chgData name="Alex Pang" userId="b35f2c48-39e3-478c-863d-65bfd252d017" providerId="ADAL" clId="{1CFEC9FE-5EB5-410A-9760-DE0D7E73BCC9}" dt="2022-09-17T00:13:01.502" v="10" actId="20577"/>
          <ac:spMkLst>
            <pc:docMk/>
            <pc:sldMk cId="2325233749" sldId="322"/>
            <ac:spMk id="2" creationId="{27AC82B0-832B-0739-48DA-D7C8EB7DADC2}"/>
          </ac:spMkLst>
        </pc:spChg>
        <pc:spChg chg="mod">
          <ac:chgData name="Alex Pang" userId="b35f2c48-39e3-478c-863d-65bfd252d017" providerId="ADAL" clId="{1CFEC9FE-5EB5-410A-9760-DE0D7E73BCC9}" dt="2022-09-18T00:44:28.656" v="1984" actId="1076"/>
          <ac:spMkLst>
            <pc:docMk/>
            <pc:sldMk cId="2325233749" sldId="322"/>
            <ac:spMk id="3" creationId="{1A3BE408-AB31-D17C-4359-42742CA8199F}"/>
          </ac:spMkLst>
        </pc:spChg>
        <pc:spChg chg="add mod">
          <ac:chgData name="Alex Pang" userId="b35f2c48-39e3-478c-863d-65bfd252d017" providerId="ADAL" clId="{1CFEC9FE-5EB5-410A-9760-DE0D7E73BCC9}" dt="2022-09-18T00:44:24.092" v="1983" actId="1076"/>
          <ac:spMkLst>
            <pc:docMk/>
            <pc:sldMk cId="2325233749" sldId="322"/>
            <ac:spMk id="5" creationId="{91F3D353-FC7C-72A3-20E6-E489F29E77AD}"/>
          </ac:spMkLst>
        </pc:spChg>
      </pc:sldChg>
      <pc:sldChg chg="delSp modSp new mod">
        <pc:chgData name="Alex Pang" userId="b35f2c48-39e3-478c-863d-65bfd252d017" providerId="ADAL" clId="{1CFEC9FE-5EB5-410A-9760-DE0D7E73BCC9}" dt="2022-09-17T00:19:36.520" v="425" actId="1076"/>
        <pc:sldMkLst>
          <pc:docMk/>
          <pc:sldMk cId="2835858480" sldId="323"/>
        </pc:sldMkLst>
        <pc:spChg chg="del">
          <ac:chgData name="Alex Pang" userId="b35f2c48-39e3-478c-863d-65bfd252d017" providerId="ADAL" clId="{1CFEC9FE-5EB5-410A-9760-DE0D7E73BCC9}" dt="2022-09-17T00:19:13.536" v="406" actId="478"/>
          <ac:spMkLst>
            <pc:docMk/>
            <pc:sldMk cId="2835858480" sldId="323"/>
            <ac:spMk id="2" creationId="{21AAC8E9-B0DF-E3F9-F6CB-2C8EBEA6A85F}"/>
          </ac:spMkLst>
        </pc:spChg>
        <pc:spChg chg="mod">
          <ac:chgData name="Alex Pang" userId="b35f2c48-39e3-478c-863d-65bfd252d017" providerId="ADAL" clId="{1CFEC9FE-5EB5-410A-9760-DE0D7E73BCC9}" dt="2022-09-17T00:19:36.520" v="425" actId="1076"/>
          <ac:spMkLst>
            <pc:docMk/>
            <pc:sldMk cId="2835858480" sldId="323"/>
            <ac:spMk id="3" creationId="{4BD95E11-2C9D-264B-18FA-D6C4BFF23B63}"/>
          </ac:spMkLst>
        </pc:spChg>
      </pc:sldChg>
      <pc:sldChg chg="addSp delSp modSp new mod modAnim">
        <pc:chgData name="Alex Pang" userId="b35f2c48-39e3-478c-863d-65bfd252d017" providerId="ADAL" clId="{1CFEC9FE-5EB5-410A-9760-DE0D7E73BCC9}" dt="2022-09-17T21:11:19.239" v="1476"/>
        <pc:sldMkLst>
          <pc:docMk/>
          <pc:sldMk cId="440738146" sldId="324"/>
        </pc:sldMkLst>
        <pc:spChg chg="mod">
          <ac:chgData name="Alex Pang" userId="b35f2c48-39e3-478c-863d-65bfd252d017" providerId="ADAL" clId="{1CFEC9FE-5EB5-410A-9760-DE0D7E73BCC9}" dt="2022-09-17T14:49:31.728" v="439" actId="20577"/>
          <ac:spMkLst>
            <pc:docMk/>
            <pc:sldMk cId="440738146" sldId="324"/>
            <ac:spMk id="2" creationId="{BCAE4B1B-31AA-3953-B03A-F89A79608E66}"/>
          </ac:spMkLst>
        </pc:spChg>
        <pc:spChg chg="del">
          <ac:chgData name="Alex Pang" userId="b35f2c48-39e3-478c-863d-65bfd252d017" providerId="ADAL" clId="{1CFEC9FE-5EB5-410A-9760-DE0D7E73BCC9}" dt="2022-09-17T14:49:40.340" v="440" actId="478"/>
          <ac:spMkLst>
            <pc:docMk/>
            <pc:sldMk cId="440738146" sldId="324"/>
            <ac:spMk id="3" creationId="{D80F1490-E640-46FB-BF36-C37AB10BC3EC}"/>
          </ac:spMkLst>
        </pc:spChg>
        <pc:spChg chg="add mod">
          <ac:chgData name="Alex Pang" userId="b35f2c48-39e3-478c-863d-65bfd252d017" providerId="ADAL" clId="{1CFEC9FE-5EB5-410A-9760-DE0D7E73BCC9}" dt="2022-09-17T15:08:14.395" v="664" actId="115"/>
          <ac:spMkLst>
            <pc:docMk/>
            <pc:sldMk cId="440738146" sldId="324"/>
            <ac:spMk id="4" creationId="{B8D9185B-879E-7939-87EE-D74502A273E0}"/>
          </ac:spMkLst>
        </pc:spChg>
      </pc:sldChg>
      <pc:sldChg chg="addSp delSp modSp new mod modAnim">
        <pc:chgData name="Alex Pang" userId="b35f2c48-39e3-478c-863d-65bfd252d017" providerId="ADAL" clId="{1CFEC9FE-5EB5-410A-9760-DE0D7E73BCC9}" dt="2022-09-17T21:08:29.429" v="1471"/>
        <pc:sldMkLst>
          <pc:docMk/>
          <pc:sldMk cId="1019846468" sldId="325"/>
        </pc:sldMkLst>
        <pc:spChg chg="mod">
          <ac:chgData name="Alex Pang" userId="b35f2c48-39e3-478c-863d-65bfd252d017" providerId="ADAL" clId="{1CFEC9FE-5EB5-410A-9760-DE0D7E73BCC9}" dt="2022-09-17T15:02:16.909" v="459" actId="20577"/>
          <ac:spMkLst>
            <pc:docMk/>
            <pc:sldMk cId="1019846468" sldId="325"/>
            <ac:spMk id="2" creationId="{890274D6-AD82-6130-D193-A7ABBC578277}"/>
          </ac:spMkLst>
        </pc:spChg>
        <pc:spChg chg="del">
          <ac:chgData name="Alex Pang" userId="b35f2c48-39e3-478c-863d-65bfd252d017" providerId="ADAL" clId="{1CFEC9FE-5EB5-410A-9760-DE0D7E73BCC9}" dt="2022-09-17T15:02:22.893" v="460" actId="478"/>
          <ac:spMkLst>
            <pc:docMk/>
            <pc:sldMk cId="1019846468" sldId="325"/>
            <ac:spMk id="3" creationId="{4B743F64-87CD-87FC-7F83-169D72CC2461}"/>
          </ac:spMkLst>
        </pc:spChg>
        <pc:spChg chg="add mod">
          <ac:chgData name="Alex Pang" userId="b35f2c48-39e3-478c-863d-65bfd252d017" providerId="ADAL" clId="{1CFEC9FE-5EB5-410A-9760-DE0D7E73BCC9}" dt="2022-09-17T15:09:26.143" v="672" actId="115"/>
          <ac:spMkLst>
            <pc:docMk/>
            <pc:sldMk cId="1019846468" sldId="325"/>
            <ac:spMk id="4" creationId="{C2731009-A089-70A9-13A2-757D0EF7F72A}"/>
          </ac:spMkLst>
        </pc:spChg>
        <pc:picChg chg="add mod">
          <ac:chgData name="Alex Pang" userId="b35f2c48-39e3-478c-863d-65bfd252d017" providerId="ADAL" clId="{1CFEC9FE-5EB5-410A-9760-DE0D7E73BCC9}" dt="2022-09-17T15:07:56.916" v="661" actId="1076"/>
          <ac:picMkLst>
            <pc:docMk/>
            <pc:sldMk cId="1019846468" sldId="325"/>
            <ac:picMk id="6" creationId="{CFFA50E1-D734-5315-57B8-ECEB33877A94}"/>
          </ac:picMkLst>
        </pc:picChg>
      </pc:sldChg>
      <pc:sldChg chg="addSp delSp modSp new mod modAnim">
        <pc:chgData name="Alex Pang" userId="b35f2c48-39e3-478c-863d-65bfd252d017" providerId="ADAL" clId="{1CFEC9FE-5EB5-410A-9760-DE0D7E73BCC9}" dt="2022-09-17T21:16:52.298" v="1667"/>
        <pc:sldMkLst>
          <pc:docMk/>
          <pc:sldMk cId="3215368230" sldId="326"/>
        </pc:sldMkLst>
        <pc:spChg chg="mod">
          <ac:chgData name="Alex Pang" userId="b35f2c48-39e3-478c-863d-65bfd252d017" providerId="ADAL" clId="{1CFEC9FE-5EB5-410A-9760-DE0D7E73BCC9}" dt="2022-09-17T15:10:14.749" v="726" actId="20577"/>
          <ac:spMkLst>
            <pc:docMk/>
            <pc:sldMk cId="3215368230" sldId="326"/>
            <ac:spMk id="2" creationId="{B5667F83-05C4-8BA9-EB68-5C4137CA84E7}"/>
          </ac:spMkLst>
        </pc:spChg>
        <pc:spChg chg="del">
          <ac:chgData name="Alex Pang" userId="b35f2c48-39e3-478c-863d-65bfd252d017" providerId="ADAL" clId="{1CFEC9FE-5EB5-410A-9760-DE0D7E73BCC9}" dt="2022-09-17T15:10:38.305" v="727" actId="478"/>
          <ac:spMkLst>
            <pc:docMk/>
            <pc:sldMk cId="3215368230" sldId="326"/>
            <ac:spMk id="3" creationId="{1A370719-C361-AFF8-DE91-76B67CC9A1BC}"/>
          </ac:spMkLst>
        </pc:spChg>
        <pc:spChg chg="add mod">
          <ac:chgData name="Alex Pang" userId="b35f2c48-39e3-478c-863d-65bfd252d017" providerId="ADAL" clId="{1CFEC9FE-5EB5-410A-9760-DE0D7E73BCC9}" dt="2022-09-17T21:16:33.842" v="1664" actId="1076"/>
          <ac:spMkLst>
            <pc:docMk/>
            <pc:sldMk cId="3215368230" sldId="326"/>
            <ac:spMk id="4" creationId="{5989A285-E443-6140-BA4F-7559563326B3}"/>
          </ac:spMkLst>
        </pc:spChg>
      </pc:sldChg>
      <pc:sldChg chg="addSp delSp modSp new mod">
        <pc:chgData name="Alex Pang" userId="b35f2c48-39e3-478c-863d-65bfd252d017" providerId="ADAL" clId="{1CFEC9FE-5EB5-410A-9760-DE0D7E73BCC9}" dt="2022-09-17T21:17:14.680" v="1668" actId="1076"/>
        <pc:sldMkLst>
          <pc:docMk/>
          <pc:sldMk cId="2346776097" sldId="327"/>
        </pc:sldMkLst>
        <pc:spChg chg="mod">
          <ac:chgData name="Alex Pang" userId="b35f2c48-39e3-478c-863d-65bfd252d017" providerId="ADAL" clId="{1CFEC9FE-5EB5-410A-9760-DE0D7E73BCC9}" dt="2022-09-17T15:12:12.333" v="805" actId="20577"/>
          <ac:spMkLst>
            <pc:docMk/>
            <pc:sldMk cId="2346776097" sldId="327"/>
            <ac:spMk id="2" creationId="{F49263BA-9DA5-F225-3484-2DD67F31635C}"/>
          </ac:spMkLst>
        </pc:spChg>
        <pc:spChg chg="del">
          <ac:chgData name="Alex Pang" userId="b35f2c48-39e3-478c-863d-65bfd252d017" providerId="ADAL" clId="{1CFEC9FE-5EB5-410A-9760-DE0D7E73BCC9}" dt="2022-09-17T15:12:21.185" v="806" actId="478"/>
          <ac:spMkLst>
            <pc:docMk/>
            <pc:sldMk cId="2346776097" sldId="327"/>
            <ac:spMk id="3" creationId="{587F3C58-2BEB-4304-0C72-97C9098DBFB8}"/>
          </ac:spMkLst>
        </pc:spChg>
        <pc:spChg chg="add mod">
          <ac:chgData name="Alex Pang" userId="b35f2c48-39e3-478c-863d-65bfd252d017" providerId="ADAL" clId="{1CFEC9FE-5EB5-410A-9760-DE0D7E73BCC9}" dt="2022-09-17T21:17:14.680" v="1668" actId="1076"/>
          <ac:spMkLst>
            <pc:docMk/>
            <pc:sldMk cId="2346776097" sldId="327"/>
            <ac:spMk id="4" creationId="{6410DC1A-08F1-5ADB-1674-E6189ABCAFB0}"/>
          </ac:spMkLst>
        </pc:spChg>
      </pc:sldChg>
      <pc:sldChg chg="addSp delSp modSp new mod modAnim">
        <pc:chgData name="Alex Pang" userId="b35f2c48-39e3-478c-863d-65bfd252d017" providerId="ADAL" clId="{1CFEC9FE-5EB5-410A-9760-DE0D7E73BCC9}" dt="2022-09-17T21:18:15.230" v="1676"/>
        <pc:sldMkLst>
          <pc:docMk/>
          <pc:sldMk cId="1052505128" sldId="328"/>
        </pc:sldMkLst>
        <pc:spChg chg="mod">
          <ac:chgData name="Alex Pang" userId="b35f2c48-39e3-478c-863d-65bfd252d017" providerId="ADAL" clId="{1CFEC9FE-5EB5-410A-9760-DE0D7E73BCC9}" dt="2022-09-17T19:20:03.344" v="837" actId="20577"/>
          <ac:spMkLst>
            <pc:docMk/>
            <pc:sldMk cId="1052505128" sldId="328"/>
            <ac:spMk id="2" creationId="{0CE3B98E-B26D-262A-F423-DCBBB01FCE93}"/>
          </ac:spMkLst>
        </pc:spChg>
        <pc:spChg chg="del">
          <ac:chgData name="Alex Pang" userId="b35f2c48-39e3-478c-863d-65bfd252d017" providerId="ADAL" clId="{1CFEC9FE-5EB5-410A-9760-DE0D7E73BCC9}" dt="2022-09-17T19:20:06.828" v="838" actId="478"/>
          <ac:spMkLst>
            <pc:docMk/>
            <pc:sldMk cId="1052505128" sldId="328"/>
            <ac:spMk id="3" creationId="{97EF120E-A836-4E99-2E4F-7F8C2A416ECE}"/>
          </ac:spMkLst>
        </pc:spChg>
        <pc:spChg chg="add mod">
          <ac:chgData name="Alex Pang" userId="b35f2c48-39e3-478c-863d-65bfd252d017" providerId="ADAL" clId="{1CFEC9FE-5EB5-410A-9760-DE0D7E73BCC9}" dt="2022-09-17T19:20:36.549" v="844" actId="255"/>
          <ac:spMkLst>
            <pc:docMk/>
            <pc:sldMk cId="1052505128" sldId="328"/>
            <ac:spMk id="4" creationId="{5071867D-6DEB-0404-25E4-60466B5EE31B}"/>
          </ac:spMkLst>
        </pc:spChg>
      </pc:sldChg>
      <pc:sldChg chg="addSp delSp modSp new mod modAnim">
        <pc:chgData name="Alex Pang" userId="b35f2c48-39e3-478c-863d-65bfd252d017" providerId="ADAL" clId="{1CFEC9FE-5EB5-410A-9760-DE0D7E73BCC9}" dt="2022-09-17T21:19:04.056" v="1681" actId="20577"/>
        <pc:sldMkLst>
          <pc:docMk/>
          <pc:sldMk cId="2347875043" sldId="329"/>
        </pc:sldMkLst>
        <pc:spChg chg="mod">
          <ac:chgData name="Alex Pang" userId="b35f2c48-39e3-478c-863d-65bfd252d017" providerId="ADAL" clId="{1CFEC9FE-5EB5-410A-9760-DE0D7E73BCC9}" dt="2022-09-17T19:21:37.488" v="892" actId="20577"/>
          <ac:spMkLst>
            <pc:docMk/>
            <pc:sldMk cId="2347875043" sldId="329"/>
            <ac:spMk id="2" creationId="{AD7FBDFD-5796-2B31-3C8E-B6D837FF4DF5}"/>
          </ac:spMkLst>
        </pc:spChg>
        <pc:spChg chg="del">
          <ac:chgData name="Alex Pang" userId="b35f2c48-39e3-478c-863d-65bfd252d017" providerId="ADAL" clId="{1CFEC9FE-5EB5-410A-9760-DE0D7E73BCC9}" dt="2022-09-17T19:21:46.475" v="893" actId="478"/>
          <ac:spMkLst>
            <pc:docMk/>
            <pc:sldMk cId="2347875043" sldId="329"/>
            <ac:spMk id="3" creationId="{E89BABB7-53BA-DD30-7442-047AA786180C}"/>
          </ac:spMkLst>
        </pc:spChg>
        <pc:spChg chg="add mod">
          <ac:chgData name="Alex Pang" userId="b35f2c48-39e3-478c-863d-65bfd252d017" providerId="ADAL" clId="{1CFEC9FE-5EB5-410A-9760-DE0D7E73BCC9}" dt="2022-09-17T21:19:04.056" v="1681" actId="20577"/>
          <ac:spMkLst>
            <pc:docMk/>
            <pc:sldMk cId="2347875043" sldId="329"/>
            <ac:spMk id="4" creationId="{08C12FA8-4A4D-3746-4337-19E7C2459F02}"/>
          </ac:spMkLst>
        </pc:spChg>
      </pc:sldChg>
      <pc:sldChg chg="addSp delSp modSp new mod">
        <pc:chgData name="Alex Pang" userId="b35f2c48-39e3-478c-863d-65bfd252d017" providerId="ADAL" clId="{1CFEC9FE-5EB5-410A-9760-DE0D7E73BCC9}" dt="2022-09-17T21:19:30.916" v="1685" actId="1076"/>
        <pc:sldMkLst>
          <pc:docMk/>
          <pc:sldMk cId="3852677050" sldId="330"/>
        </pc:sldMkLst>
        <pc:spChg chg="mod">
          <ac:chgData name="Alex Pang" userId="b35f2c48-39e3-478c-863d-65bfd252d017" providerId="ADAL" clId="{1CFEC9FE-5EB5-410A-9760-DE0D7E73BCC9}" dt="2022-09-17T19:27:21.540" v="1010" actId="20577"/>
          <ac:spMkLst>
            <pc:docMk/>
            <pc:sldMk cId="3852677050" sldId="330"/>
            <ac:spMk id="2" creationId="{A6483C43-276D-B6B9-1229-CDBC2DFDCD78}"/>
          </ac:spMkLst>
        </pc:spChg>
        <pc:spChg chg="del">
          <ac:chgData name="Alex Pang" userId="b35f2c48-39e3-478c-863d-65bfd252d017" providerId="ADAL" clId="{1CFEC9FE-5EB5-410A-9760-DE0D7E73BCC9}" dt="2022-09-17T19:25:04.159" v="932" actId="478"/>
          <ac:spMkLst>
            <pc:docMk/>
            <pc:sldMk cId="3852677050" sldId="330"/>
            <ac:spMk id="3" creationId="{B73436F1-87B1-6984-8CC7-9AB57CF4BA40}"/>
          </ac:spMkLst>
        </pc:spChg>
        <pc:spChg chg="add mod">
          <ac:chgData name="Alex Pang" userId="b35f2c48-39e3-478c-863d-65bfd252d017" providerId="ADAL" clId="{1CFEC9FE-5EB5-410A-9760-DE0D7E73BCC9}" dt="2022-09-17T21:19:28.397" v="1684" actId="1076"/>
          <ac:spMkLst>
            <pc:docMk/>
            <pc:sldMk cId="3852677050" sldId="330"/>
            <ac:spMk id="6" creationId="{03ADD697-A857-E29B-5CA1-C7E6E327E54F}"/>
          </ac:spMkLst>
        </pc:spChg>
        <pc:graphicFrameChg chg="add mod">
          <ac:chgData name="Alex Pang" userId="b35f2c48-39e3-478c-863d-65bfd252d017" providerId="ADAL" clId="{1CFEC9FE-5EB5-410A-9760-DE0D7E73BCC9}" dt="2022-09-17T21:19:30.916" v="1685" actId="1076"/>
          <ac:graphicFrameMkLst>
            <pc:docMk/>
            <pc:sldMk cId="3852677050" sldId="330"/>
            <ac:graphicFrameMk id="5" creationId="{02F01F00-BED8-A8CE-1842-5C72FBBD1685}"/>
          </ac:graphicFrameMkLst>
        </pc:graphicFrameChg>
      </pc:sldChg>
      <pc:sldChg chg="delSp modSp new mod ord">
        <pc:chgData name="Alex Pang" userId="b35f2c48-39e3-478c-863d-65bfd252d017" providerId="ADAL" clId="{1CFEC9FE-5EB5-410A-9760-DE0D7E73BCC9}" dt="2022-09-17T20:48:08.693" v="1251" actId="1076"/>
        <pc:sldMkLst>
          <pc:docMk/>
          <pc:sldMk cId="2230433526" sldId="331"/>
        </pc:sldMkLst>
        <pc:spChg chg="del">
          <ac:chgData name="Alex Pang" userId="b35f2c48-39e3-478c-863d-65bfd252d017" providerId="ADAL" clId="{1CFEC9FE-5EB5-410A-9760-DE0D7E73BCC9}" dt="2022-09-17T20:47:51.271" v="1234" actId="478"/>
          <ac:spMkLst>
            <pc:docMk/>
            <pc:sldMk cId="2230433526" sldId="331"/>
            <ac:spMk id="2" creationId="{FEA324B4-DA76-E32F-EB7D-0D3FAB5E538E}"/>
          </ac:spMkLst>
        </pc:spChg>
        <pc:spChg chg="mod">
          <ac:chgData name="Alex Pang" userId="b35f2c48-39e3-478c-863d-65bfd252d017" providerId="ADAL" clId="{1CFEC9FE-5EB5-410A-9760-DE0D7E73BCC9}" dt="2022-09-17T20:48:08.693" v="1251" actId="1076"/>
          <ac:spMkLst>
            <pc:docMk/>
            <pc:sldMk cId="2230433526" sldId="331"/>
            <ac:spMk id="3" creationId="{147CFEF5-2063-6D92-1AD6-30C89DC3A7F0}"/>
          </ac:spMkLst>
        </pc:spChg>
      </pc:sldChg>
      <pc:sldChg chg="addSp delSp modSp new mod modAnim">
        <pc:chgData name="Alex Pang" userId="b35f2c48-39e3-478c-863d-65bfd252d017" providerId="ADAL" clId="{1CFEC9FE-5EB5-410A-9760-DE0D7E73BCC9}" dt="2022-09-17T21:20:16.983" v="1688"/>
        <pc:sldMkLst>
          <pc:docMk/>
          <pc:sldMk cId="802670870" sldId="332"/>
        </pc:sldMkLst>
        <pc:spChg chg="mod">
          <ac:chgData name="Alex Pang" userId="b35f2c48-39e3-478c-863d-65bfd252d017" providerId="ADAL" clId="{1CFEC9FE-5EB5-410A-9760-DE0D7E73BCC9}" dt="2022-09-17T19:31:13.369" v="1225" actId="20577"/>
          <ac:spMkLst>
            <pc:docMk/>
            <pc:sldMk cId="802670870" sldId="332"/>
            <ac:spMk id="2" creationId="{BDD17E7C-DF8D-ACA1-AFAB-B7892EE4D9ED}"/>
          </ac:spMkLst>
        </pc:spChg>
        <pc:spChg chg="del">
          <ac:chgData name="Alex Pang" userId="b35f2c48-39e3-478c-863d-65bfd252d017" providerId="ADAL" clId="{1CFEC9FE-5EB5-410A-9760-DE0D7E73BCC9}" dt="2022-09-17T19:31:33.429" v="1226" actId="478"/>
          <ac:spMkLst>
            <pc:docMk/>
            <pc:sldMk cId="802670870" sldId="332"/>
            <ac:spMk id="3" creationId="{9EB9284D-72AD-AF1B-C06C-0F02CC837221}"/>
          </ac:spMkLst>
        </pc:spChg>
        <pc:spChg chg="add">
          <ac:chgData name="Alex Pang" userId="b35f2c48-39e3-478c-863d-65bfd252d017" providerId="ADAL" clId="{1CFEC9FE-5EB5-410A-9760-DE0D7E73BCC9}" dt="2022-09-17T19:31:34.566" v="1227" actId="22"/>
          <ac:spMkLst>
            <pc:docMk/>
            <pc:sldMk cId="802670870" sldId="332"/>
            <ac:spMk id="5" creationId="{B340FADA-A2FE-00F6-8944-2C8686AE55DD}"/>
          </ac:spMkLst>
        </pc:spChg>
        <pc:spChg chg="add">
          <ac:chgData name="Alex Pang" userId="b35f2c48-39e3-478c-863d-65bfd252d017" providerId="ADAL" clId="{1CFEC9FE-5EB5-410A-9760-DE0D7E73BCC9}" dt="2022-09-17T19:31:43.884" v="1228" actId="22"/>
          <ac:spMkLst>
            <pc:docMk/>
            <pc:sldMk cId="802670870" sldId="332"/>
            <ac:spMk id="7" creationId="{03683FD4-8D2E-2760-D65B-E7AD71502749}"/>
          </ac:spMkLst>
        </pc:spChg>
        <pc:spChg chg="add mod">
          <ac:chgData name="Alex Pang" userId="b35f2c48-39e3-478c-863d-65bfd252d017" providerId="ADAL" clId="{1CFEC9FE-5EB5-410A-9760-DE0D7E73BCC9}" dt="2022-09-17T20:40:11.909" v="1231" actId="255"/>
          <ac:spMkLst>
            <pc:docMk/>
            <pc:sldMk cId="802670870" sldId="332"/>
            <ac:spMk id="8" creationId="{17FA26EC-4E4B-B2E2-2164-F6C454DFCCB2}"/>
          </ac:spMkLst>
        </pc:spChg>
      </pc:sldChg>
      <pc:sldChg chg="addSp modSp new mod modAnim">
        <pc:chgData name="Alex Pang" userId="b35f2c48-39e3-478c-863d-65bfd252d017" providerId="ADAL" clId="{1CFEC9FE-5EB5-410A-9760-DE0D7E73BCC9}" dt="2022-09-18T15:34:30.830" v="2786"/>
        <pc:sldMkLst>
          <pc:docMk/>
          <pc:sldMk cId="1432138545" sldId="333"/>
        </pc:sldMkLst>
        <pc:spChg chg="mod">
          <ac:chgData name="Alex Pang" userId="b35f2c48-39e3-478c-863d-65bfd252d017" providerId="ADAL" clId="{1CFEC9FE-5EB5-410A-9760-DE0D7E73BCC9}" dt="2022-09-17T20:48:20.514" v="1267" actId="20577"/>
          <ac:spMkLst>
            <pc:docMk/>
            <pc:sldMk cId="1432138545" sldId="333"/>
            <ac:spMk id="2" creationId="{79700874-B76C-9A1D-74A9-57461B6D5C8D}"/>
          </ac:spMkLst>
        </pc:spChg>
        <pc:spChg chg="mod">
          <ac:chgData name="Alex Pang" userId="b35f2c48-39e3-478c-863d-65bfd252d017" providerId="ADAL" clId="{1CFEC9FE-5EB5-410A-9760-DE0D7E73BCC9}" dt="2022-09-17T20:53:17.434" v="1354" actId="14100"/>
          <ac:spMkLst>
            <pc:docMk/>
            <pc:sldMk cId="1432138545" sldId="333"/>
            <ac:spMk id="3" creationId="{9A0030F3-DBA7-09D1-FA06-17C88B14875C}"/>
          </ac:spMkLst>
        </pc:spChg>
        <pc:spChg chg="add mod">
          <ac:chgData name="Alex Pang" userId="b35f2c48-39e3-478c-863d-65bfd252d017" providerId="ADAL" clId="{1CFEC9FE-5EB5-410A-9760-DE0D7E73BCC9}" dt="2022-09-17T20:53:22.086" v="1355" actId="1076"/>
          <ac:spMkLst>
            <pc:docMk/>
            <pc:sldMk cId="1432138545" sldId="333"/>
            <ac:spMk id="4" creationId="{8D32FF82-7CA3-EB4A-DEE1-C64508693B75}"/>
          </ac:spMkLst>
        </pc:spChg>
      </pc:sldChg>
      <pc:sldChg chg="addSp delSp modSp new mod modAnim">
        <pc:chgData name="Alex Pang" userId="b35f2c48-39e3-478c-863d-65bfd252d017" providerId="ADAL" clId="{1CFEC9FE-5EB5-410A-9760-DE0D7E73BCC9}" dt="2022-09-17T21:25:25.203" v="1722"/>
        <pc:sldMkLst>
          <pc:docMk/>
          <pc:sldMk cId="1558643697" sldId="334"/>
        </pc:sldMkLst>
        <pc:spChg chg="mod">
          <ac:chgData name="Alex Pang" userId="b35f2c48-39e3-478c-863d-65bfd252d017" providerId="ADAL" clId="{1CFEC9FE-5EB5-410A-9760-DE0D7E73BCC9}" dt="2022-09-17T20:51:04.487" v="1317" actId="20577"/>
          <ac:spMkLst>
            <pc:docMk/>
            <pc:sldMk cId="1558643697" sldId="334"/>
            <ac:spMk id="2" creationId="{99A3C984-8F20-CD56-69C7-C9CC02515080}"/>
          </ac:spMkLst>
        </pc:spChg>
        <pc:spChg chg="del">
          <ac:chgData name="Alex Pang" userId="b35f2c48-39e3-478c-863d-65bfd252d017" providerId="ADAL" clId="{1CFEC9FE-5EB5-410A-9760-DE0D7E73BCC9}" dt="2022-09-17T20:53:53.484" v="1356" actId="478"/>
          <ac:spMkLst>
            <pc:docMk/>
            <pc:sldMk cId="1558643697" sldId="334"/>
            <ac:spMk id="3" creationId="{084FD1A3-8AA4-B221-6483-C034DA65EDD8}"/>
          </ac:spMkLst>
        </pc:spChg>
        <pc:spChg chg="add mod">
          <ac:chgData name="Alex Pang" userId="b35f2c48-39e3-478c-863d-65bfd252d017" providerId="ADAL" clId="{1CFEC9FE-5EB5-410A-9760-DE0D7E73BCC9}" dt="2022-09-17T21:00:53.999" v="1448" actId="255"/>
          <ac:spMkLst>
            <pc:docMk/>
            <pc:sldMk cId="1558643697" sldId="334"/>
            <ac:spMk id="5" creationId="{4AED6BD0-8AF8-BD2C-FE25-B403BC3E6FC3}"/>
          </ac:spMkLst>
        </pc:spChg>
        <pc:spChg chg="add del mod">
          <ac:chgData name="Alex Pang" userId="b35f2c48-39e3-478c-863d-65bfd252d017" providerId="ADAL" clId="{1CFEC9FE-5EB5-410A-9760-DE0D7E73BCC9}" dt="2022-09-17T21:24:48.417" v="1711" actId="478"/>
          <ac:spMkLst>
            <pc:docMk/>
            <pc:sldMk cId="1558643697" sldId="334"/>
            <ac:spMk id="6" creationId="{563ED705-449D-9263-2CC5-02DF48A4939E}"/>
          </ac:spMkLst>
        </pc:spChg>
        <pc:spChg chg="add del mod">
          <ac:chgData name="Alex Pang" userId="b35f2c48-39e3-478c-863d-65bfd252d017" providerId="ADAL" clId="{1CFEC9FE-5EB5-410A-9760-DE0D7E73BCC9}" dt="2022-09-17T21:24:50.802" v="1714" actId="478"/>
          <ac:spMkLst>
            <pc:docMk/>
            <pc:sldMk cId="1558643697" sldId="334"/>
            <ac:spMk id="7" creationId="{06A4A3BC-9121-BC0A-6EE7-71F777AF26C1}"/>
          </ac:spMkLst>
        </pc:spChg>
        <pc:spChg chg="add del mod">
          <ac:chgData name="Alex Pang" userId="b35f2c48-39e3-478c-863d-65bfd252d017" providerId="ADAL" clId="{1CFEC9FE-5EB5-410A-9760-DE0D7E73BCC9}" dt="2022-09-17T21:24:53.642" v="1715" actId="478"/>
          <ac:spMkLst>
            <pc:docMk/>
            <pc:sldMk cId="1558643697" sldId="334"/>
            <ac:spMk id="10" creationId="{94E87DE4-D0A1-13BF-B9E3-DDED38D122B2}"/>
          </ac:spMkLst>
        </pc:spChg>
        <pc:spChg chg="add del mod">
          <ac:chgData name="Alex Pang" userId="b35f2c48-39e3-478c-863d-65bfd252d017" providerId="ADAL" clId="{1CFEC9FE-5EB5-410A-9760-DE0D7E73BCC9}" dt="2022-09-17T21:24:48.420" v="1713"/>
          <ac:spMkLst>
            <pc:docMk/>
            <pc:sldMk cId="1558643697" sldId="334"/>
            <ac:spMk id="11" creationId="{9820C545-D88D-7E68-1A61-997FE42DB829}"/>
          </ac:spMkLst>
        </pc:spChg>
        <pc:picChg chg="add del mod">
          <ac:chgData name="Alex Pang" userId="b35f2c48-39e3-478c-863d-65bfd252d017" providerId="ADAL" clId="{1CFEC9FE-5EB5-410A-9760-DE0D7E73BCC9}" dt="2022-09-17T21:24:56.296" v="1717" actId="478"/>
          <ac:picMkLst>
            <pc:docMk/>
            <pc:sldMk cId="1558643697" sldId="334"/>
            <ac:picMk id="8" creationId="{6FB71DBD-B16E-E8C8-FBBC-1EBE9499D04C}"/>
          </ac:picMkLst>
        </pc:picChg>
        <pc:picChg chg="add del mod">
          <ac:chgData name="Alex Pang" userId="b35f2c48-39e3-478c-863d-65bfd252d017" providerId="ADAL" clId="{1CFEC9FE-5EB5-410A-9760-DE0D7E73BCC9}" dt="2022-09-17T21:24:54.998" v="1716" actId="478"/>
          <ac:picMkLst>
            <pc:docMk/>
            <pc:sldMk cId="1558643697" sldId="334"/>
            <ac:picMk id="9" creationId="{CA223743-E8CC-349A-12B4-718EF7D3A311}"/>
          </ac:picMkLst>
        </pc:picChg>
        <pc:picChg chg="add mod">
          <ac:chgData name="Alex Pang" userId="b35f2c48-39e3-478c-863d-65bfd252d017" providerId="ADAL" clId="{1CFEC9FE-5EB5-410A-9760-DE0D7E73BCC9}" dt="2022-09-17T21:25:12.989" v="1720" actId="14100"/>
          <ac:picMkLst>
            <pc:docMk/>
            <pc:sldMk cId="1558643697" sldId="334"/>
            <ac:picMk id="13" creationId="{137AAD74-BDFB-3452-40E2-AD4436E68690}"/>
          </ac:picMkLst>
        </pc:picChg>
      </pc:sldChg>
      <pc:sldChg chg="modSp new mod">
        <pc:chgData name="Alex Pang" userId="b35f2c48-39e3-478c-863d-65bfd252d017" providerId="ADAL" clId="{1CFEC9FE-5EB5-410A-9760-DE0D7E73BCC9}" dt="2022-09-17T22:17:40.067" v="1759" actId="20577"/>
        <pc:sldMkLst>
          <pc:docMk/>
          <pc:sldMk cId="262199207" sldId="335"/>
        </pc:sldMkLst>
        <pc:spChg chg="mod">
          <ac:chgData name="Alex Pang" userId="b35f2c48-39e3-478c-863d-65bfd252d017" providerId="ADAL" clId="{1CFEC9FE-5EB5-410A-9760-DE0D7E73BCC9}" dt="2022-09-17T21:26:30.228" v="1751" actId="20577"/>
          <ac:spMkLst>
            <pc:docMk/>
            <pc:sldMk cId="262199207" sldId="335"/>
            <ac:spMk id="2" creationId="{E41E1726-5275-E1EE-EB53-B968B5E2D922}"/>
          </ac:spMkLst>
        </pc:spChg>
        <pc:spChg chg="mod">
          <ac:chgData name="Alex Pang" userId="b35f2c48-39e3-478c-863d-65bfd252d017" providerId="ADAL" clId="{1CFEC9FE-5EB5-410A-9760-DE0D7E73BCC9}" dt="2022-09-17T22:17:40.067" v="1759" actId="20577"/>
          <ac:spMkLst>
            <pc:docMk/>
            <pc:sldMk cId="262199207" sldId="335"/>
            <ac:spMk id="3" creationId="{C3F12139-16F4-9A28-9265-1B30F01693E1}"/>
          </ac:spMkLst>
        </pc:spChg>
      </pc:sldChg>
      <pc:sldChg chg="add del">
        <pc:chgData name="Alex Pang" userId="b35f2c48-39e3-478c-863d-65bfd252d017" providerId="ADAL" clId="{1CFEC9FE-5EB5-410A-9760-DE0D7E73BCC9}" dt="2022-09-17T21:23:59.324" v="1707" actId="2696"/>
        <pc:sldMkLst>
          <pc:docMk/>
          <pc:sldMk cId="909317312" sldId="336"/>
        </pc:sldMkLst>
      </pc:sldChg>
      <pc:sldChg chg="addSp delSp modSp new mod">
        <pc:chgData name="Alex Pang" userId="b35f2c48-39e3-478c-863d-65bfd252d017" providerId="ADAL" clId="{1CFEC9FE-5EB5-410A-9760-DE0D7E73BCC9}" dt="2022-09-17T22:21:27.985" v="1805" actId="1076"/>
        <pc:sldMkLst>
          <pc:docMk/>
          <pc:sldMk cId="3012469842" sldId="336"/>
        </pc:sldMkLst>
        <pc:spChg chg="mod">
          <ac:chgData name="Alex Pang" userId="b35f2c48-39e3-478c-863d-65bfd252d017" providerId="ADAL" clId="{1CFEC9FE-5EB5-410A-9760-DE0D7E73BCC9}" dt="2022-09-17T22:18:19.178" v="1779" actId="20577"/>
          <ac:spMkLst>
            <pc:docMk/>
            <pc:sldMk cId="3012469842" sldId="336"/>
            <ac:spMk id="2" creationId="{E4BD1868-8CCB-5AF7-D4DD-2EA34289118B}"/>
          </ac:spMkLst>
        </pc:spChg>
        <pc:spChg chg="del">
          <ac:chgData name="Alex Pang" userId="b35f2c48-39e3-478c-863d-65bfd252d017" providerId="ADAL" clId="{1CFEC9FE-5EB5-410A-9760-DE0D7E73BCC9}" dt="2022-09-17T22:18:29.739" v="1780" actId="22"/>
          <ac:spMkLst>
            <pc:docMk/>
            <pc:sldMk cId="3012469842" sldId="336"/>
            <ac:spMk id="3" creationId="{6287DC6D-2059-5653-5249-2E9E734FF7B6}"/>
          </ac:spMkLst>
        </pc:spChg>
        <pc:spChg chg="add mod">
          <ac:chgData name="Alex Pang" userId="b35f2c48-39e3-478c-863d-65bfd252d017" providerId="ADAL" clId="{1CFEC9FE-5EB5-410A-9760-DE0D7E73BCC9}" dt="2022-09-17T22:21:27.985" v="1805" actId="1076"/>
          <ac:spMkLst>
            <pc:docMk/>
            <pc:sldMk cId="3012469842" sldId="336"/>
            <ac:spMk id="5" creationId="{4459AE59-2267-CFBD-D39F-CCD22D9D12D1}"/>
          </ac:spMkLst>
        </pc:spChg>
        <pc:spChg chg="add mod">
          <ac:chgData name="Alex Pang" userId="b35f2c48-39e3-478c-863d-65bfd252d017" providerId="ADAL" clId="{1CFEC9FE-5EB5-410A-9760-DE0D7E73BCC9}" dt="2022-09-17T22:18:57.458" v="1785" actId="1076"/>
          <ac:spMkLst>
            <pc:docMk/>
            <pc:sldMk cId="3012469842" sldId="336"/>
            <ac:spMk id="7" creationId="{7666E9E9-42D8-5A69-1A45-01CFA2A0A9D1}"/>
          </ac:spMkLst>
        </pc:spChg>
        <pc:picChg chg="add mod">
          <ac:chgData name="Alex Pang" userId="b35f2c48-39e3-478c-863d-65bfd252d017" providerId="ADAL" clId="{1CFEC9FE-5EB5-410A-9760-DE0D7E73BCC9}" dt="2022-09-17T22:20:43.688" v="1801" actId="1076"/>
          <ac:picMkLst>
            <pc:docMk/>
            <pc:sldMk cId="3012469842" sldId="336"/>
            <ac:picMk id="9" creationId="{5B978205-AC3D-5ACE-1C97-54A293D01EEC}"/>
          </ac:picMkLst>
        </pc:picChg>
      </pc:sldChg>
      <pc:sldChg chg="delSp modSp new mod">
        <pc:chgData name="Alex Pang" userId="b35f2c48-39e3-478c-863d-65bfd252d017" providerId="ADAL" clId="{1CFEC9FE-5EB5-410A-9760-DE0D7E73BCC9}" dt="2022-09-17T22:22:14.353" v="1858" actId="1076"/>
        <pc:sldMkLst>
          <pc:docMk/>
          <pc:sldMk cId="2968915039" sldId="337"/>
        </pc:sldMkLst>
        <pc:spChg chg="del">
          <ac:chgData name="Alex Pang" userId="b35f2c48-39e3-478c-863d-65bfd252d017" providerId="ADAL" clId="{1CFEC9FE-5EB5-410A-9760-DE0D7E73BCC9}" dt="2022-09-17T22:21:38.982" v="1807" actId="478"/>
          <ac:spMkLst>
            <pc:docMk/>
            <pc:sldMk cId="2968915039" sldId="337"/>
            <ac:spMk id="2" creationId="{8CEDB3D2-08DC-CE87-971F-C366DE347287}"/>
          </ac:spMkLst>
        </pc:spChg>
        <pc:spChg chg="mod">
          <ac:chgData name="Alex Pang" userId="b35f2c48-39e3-478c-863d-65bfd252d017" providerId="ADAL" clId="{1CFEC9FE-5EB5-410A-9760-DE0D7E73BCC9}" dt="2022-09-17T22:22:14.353" v="1858" actId="1076"/>
          <ac:spMkLst>
            <pc:docMk/>
            <pc:sldMk cId="2968915039" sldId="337"/>
            <ac:spMk id="3" creationId="{48E35312-3581-4496-F426-2C108B9057D4}"/>
          </ac:spMkLst>
        </pc:spChg>
      </pc:sldChg>
      <pc:sldChg chg="addSp delSp modSp new mod modAnim">
        <pc:chgData name="Alex Pang" userId="b35f2c48-39e3-478c-863d-65bfd252d017" providerId="ADAL" clId="{1CFEC9FE-5EB5-410A-9760-DE0D7E73BCC9}" dt="2022-09-18T00:42:18.277" v="1966" actId="6549"/>
        <pc:sldMkLst>
          <pc:docMk/>
          <pc:sldMk cId="4237800745" sldId="338"/>
        </pc:sldMkLst>
        <pc:spChg chg="mod">
          <ac:chgData name="Alex Pang" userId="b35f2c48-39e3-478c-863d-65bfd252d017" providerId="ADAL" clId="{1CFEC9FE-5EB5-410A-9760-DE0D7E73BCC9}" dt="2022-09-17T22:22:37.316" v="1872" actId="20577"/>
          <ac:spMkLst>
            <pc:docMk/>
            <pc:sldMk cId="4237800745" sldId="338"/>
            <ac:spMk id="2" creationId="{975E5AD9-4307-8B6B-7E97-E14D4F82F74E}"/>
          </ac:spMkLst>
        </pc:spChg>
        <pc:spChg chg="del">
          <ac:chgData name="Alex Pang" userId="b35f2c48-39e3-478c-863d-65bfd252d017" providerId="ADAL" clId="{1CFEC9FE-5EB5-410A-9760-DE0D7E73BCC9}" dt="2022-09-17T22:22:52.501" v="1873" actId="478"/>
          <ac:spMkLst>
            <pc:docMk/>
            <pc:sldMk cId="4237800745" sldId="338"/>
            <ac:spMk id="3" creationId="{5D2458B0-A2AE-0705-1B7D-656E627ECACD}"/>
          </ac:spMkLst>
        </pc:spChg>
        <pc:spChg chg="add mod">
          <ac:chgData name="Alex Pang" userId="b35f2c48-39e3-478c-863d-65bfd252d017" providerId="ADAL" clId="{1CFEC9FE-5EB5-410A-9760-DE0D7E73BCC9}" dt="2022-09-18T00:42:18.277" v="1966" actId="6549"/>
          <ac:spMkLst>
            <pc:docMk/>
            <pc:sldMk cId="4237800745" sldId="338"/>
            <ac:spMk id="4" creationId="{CF713475-4795-0333-7101-486836D7B8F0}"/>
          </ac:spMkLst>
        </pc:spChg>
        <pc:spChg chg="add mod">
          <ac:chgData name="Alex Pang" userId="b35f2c48-39e3-478c-863d-65bfd252d017" providerId="ADAL" clId="{1CFEC9FE-5EB5-410A-9760-DE0D7E73BCC9}" dt="2022-09-18T00:35:46.573" v="1903" actId="255"/>
          <ac:spMkLst>
            <pc:docMk/>
            <pc:sldMk cId="4237800745" sldId="338"/>
            <ac:spMk id="8" creationId="{F54C9177-51D7-2EC0-5A98-CA49735AAF99}"/>
          </ac:spMkLst>
        </pc:spChg>
        <pc:picChg chg="add mod">
          <ac:chgData name="Alex Pang" userId="b35f2c48-39e3-478c-863d-65bfd252d017" providerId="ADAL" clId="{1CFEC9FE-5EB5-410A-9760-DE0D7E73BCC9}" dt="2022-09-18T00:38:08.478" v="1939" actId="1076"/>
          <ac:picMkLst>
            <pc:docMk/>
            <pc:sldMk cId="4237800745" sldId="338"/>
            <ac:picMk id="6" creationId="{4EC9610E-9A45-F990-76FF-0EBE97AE6E66}"/>
          </ac:picMkLst>
        </pc:picChg>
        <pc:picChg chg="add mod">
          <ac:chgData name="Alex Pang" userId="b35f2c48-39e3-478c-863d-65bfd252d017" providerId="ADAL" clId="{1CFEC9FE-5EB5-410A-9760-DE0D7E73BCC9}" dt="2022-09-18T00:36:06.740" v="1908" actId="14100"/>
          <ac:picMkLst>
            <pc:docMk/>
            <pc:sldMk cId="4237800745" sldId="338"/>
            <ac:picMk id="10" creationId="{764369C0-EC58-3AE2-7655-F97674ACEF59}"/>
          </ac:picMkLst>
        </pc:picChg>
      </pc:sldChg>
      <pc:sldChg chg="addSp modSp new mod modAnim">
        <pc:chgData name="Alex Pang" userId="b35f2c48-39e3-478c-863d-65bfd252d017" providerId="ADAL" clId="{1CFEC9FE-5EB5-410A-9760-DE0D7E73BCC9}" dt="2022-09-18T04:01:45.855" v="2071" actId="1076"/>
        <pc:sldMkLst>
          <pc:docMk/>
          <pc:sldMk cId="3497691800" sldId="339"/>
        </pc:sldMkLst>
        <pc:spChg chg="mod">
          <ac:chgData name="Alex Pang" userId="b35f2c48-39e3-478c-863d-65bfd252d017" providerId="ADAL" clId="{1CFEC9FE-5EB5-410A-9760-DE0D7E73BCC9}" dt="2022-09-18T00:43:20.171" v="1980" actId="20577"/>
          <ac:spMkLst>
            <pc:docMk/>
            <pc:sldMk cId="3497691800" sldId="339"/>
            <ac:spMk id="2" creationId="{A2A69A71-678D-52A1-A307-AF7E83FB007D}"/>
          </ac:spMkLst>
        </pc:spChg>
        <pc:spChg chg="mod">
          <ac:chgData name="Alex Pang" userId="b35f2c48-39e3-478c-863d-65bfd252d017" providerId="ADAL" clId="{1CFEC9FE-5EB5-410A-9760-DE0D7E73BCC9}" dt="2022-09-18T04:00:53.938" v="2055" actId="6549"/>
          <ac:spMkLst>
            <pc:docMk/>
            <pc:sldMk cId="3497691800" sldId="339"/>
            <ac:spMk id="3" creationId="{F944851B-79C8-710B-84D4-70B6E82079AA}"/>
          </ac:spMkLst>
        </pc:spChg>
        <pc:spChg chg="mod">
          <ac:chgData name="Alex Pang" userId="b35f2c48-39e3-478c-863d-65bfd252d017" providerId="ADAL" clId="{1CFEC9FE-5EB5-410A-9760-DE0D7E73BCC9}" dt="2022-09-18T03:57:00.253" v="2003"/>
          <ac:spMkLst>
            <pc:docMk/>
            <pc:sldMk cId="3497691800" sldId="339"/>
            <ac:spMk id="6" creationId="{94E35B77-8735-34DB-CCB1-073927609B90}"/>
          </ac:spMkLst>
        </pc:spChg>
        <pc:spChg chg="mod">
          <ac:chgData name="Alex Pang" userId="b35f2c48-39e3-478c-863d-65bfd252d017" providerId="ADAL" clId="{1CFEC9FE-5EB5-410A-9760-DE0D7E73BCC9}" dt="2022-09-18T03:57:00.253" v="2003"/>
          <ac:spMkLst>
            <pc:docMk/>
            <pc:sldMk cId="3497691800" sldId="339"/>
            <ac:spMk id="7" creationId="{E01853F7-2EFE-998E-16FB-6EBF17E7B946}"/>
          </ac:spMkLst>
        </pc:spChg>
        <pc:spChg chg="mod">
          <ac:chgData name="Alex Pang" userId="b35f2c48-39e3-478c-863d-65bfd252d017" providerId="ADAL" clId="{1CFEC9FE-5EB5-410A-9760-DE0D7E73BCC9}" dt="2022-09-18T03:57:00.253" v="2003"/>
          <ac:spMkLst>
            <pc:docMk/>
            <pc:sldMk cId="3497691800" sldId="339"/>
            <ac:spMk id="8" creationId="{E2231E42-A959-BC22-7344-14BD603F8AC7}"/>
          </ac:spMkLst>
        </pc:spChg>
        <pc:spChg chg="mod">
          <ac:chgData name="Alex Pang" userId="b35f2c48-39e3-478c-863d-65bfd252d017" providerId="ADAL" clId="{1CFEC9FE-5EB5-410A-9760-DE0D7E73BCC9}" dt="2022-09-18T03:57:00.253" v="2003"/>
          <ac:spMkLst>
            <pc:docMk/>
            <pc:sldMk cId="3497691800" sldId="339"/>
            <ac:spMk id="9" creationId="{8BF94F39-76AD-5D1C-C8A9-08148877C44C}"/>
          </ac:spMkLst>
        </pc:spChg>
        <pc:spChg chg="mod">
          <ac:chgData name="Alex Pang" userId="b35f2c48-39e3-478c-863d-65bfd252d017" providerId="ADAL" clId="{1CFEC9FE-5EB5-410A-9760-DE0D7E73BCC9}" dt="2022-09-18T03:57:00.253" v="2003"/>
          <ac:spMkLst>
            <pc:docMk/>
            <pc:sldMk cId="3497691800" sldId="339"/>
            <ac:spMk id="10" creationId="{2BE57A06-FFEA-1F42-69AA-3047ACBDDF03}"/>
          </ac:spMkLst>
        </pc:spChg>
        <pc:spChg chg="mod">
          <ac:chgData name="Alex Pang" userId="b35f2c48-39e3-478c-863d-65bfd252d017" providerId="ADAL" clId="{1CFEC9FE-5EB5-410A-9760-DE0D7E73BCC9}" dt="2022-09-18T03:57:00.253" v="2003"/>
          <ac:spMkLst>
            <pc:docMk/>
            <pc:sldMk cId="3497691800" sldId="339"/>
            <ac:spMk id="11" creationId="{8BC47F82-3435-FACD-310A-437EFFC4D605}"/>
          </ac:spMkLst>
        </pc:spChg>
        <pc:spChg chg="add mod">
          <ac:chgData name="Alex Pang" userId="b35f2c48-39e3-478c-863d-65bfd252d017" providerId="ADAL" clId="{1CFEC9FE-5EB5-410A-9760-DE0D7E73BCC9}" dt="2022-09-18T04:01:45.855" v="2071" actId="1076"/>
          <ac:spMkLst>
            <pc:docMk/>
            <pc:sldMk cId="3497691800" sldId="339"/>
            <ac:spMk id="12" creationId="{94B8F46F-9F39-155C-1AA4-A3D93FDBE127}"/>
          </ac:spMkLst>
        </pc:spChg>
        <pc:grpChg chg="add mod">
          <ac:chgData name="Alex Pang" userId="b35f2c48-39e3-478c-863d-65bfd252d017" providerId="ADAL" clId="{1CFEC9FE-5EB5-410A-9760-DE0D7E73BCC9}" dt="2022-09-18T03:59:46.404" v="2046" actId="1076"/>
          <ac:grpSpMkLst>
            <pc:docMk/>
            <pc:sldMk cId="3497691800" sldId="339"/>
            <ac:grpSpMk id="4" creationId="{D9976142-4957-AA34-94F6-FADB13625FA2}"/>
          </ac:grpSpMkLst>
        </pc:grpChg>
        <pc:grpChg chg="mod">
          <ac:chgData name="Alex Pang" userId="b35f2c48-39e3-478c-863d-65bfd252d017" providerId="ADAL" clId="{1CFEC9FE-5EB5-410A-9760-DE0D7E73BCC9}" dt="2022-09-18T03:57:00.253" v="2003"/>
          <ac:grpSpMkLst>
            <pc:docMk/>
            <pc:sldMk cId="3497691800" sldId="339"/>
            <ac:grpSpMk id="5" creationId="{BC665406-55A8-6886-ABBC-956CE182C24C}"/>
          </ac:grpSpMkLst>
        </pc:grpChg>
      </pc:sldChg>
      <pc:sldChg chg="addSp delSp modSp add mod delAnim modAnim">
        <pc:chgData name="Alex Pang" userId="b35f2c48-39e3-478c-863d-65bfd252d017" providerId="ADAL" clId="{1CFEC9FE-5EB5-410A-9760-DE0D7E73BCC9}" dt="2022-09-18T00:42:51.240" v="1973" actId="115"/>
        <pc:sldMkLst>
          <pc:docMk/>
          <pc:sldMk cId="202381656" sldId="340"/>
        </pc:sldMkLst>
        <pc:spChg chg="mod">
          <ac:chgData name="Alex Pang" userId="b35f2c48-39e3-478c-863d-65bfd252d017" providerId="ADAL" clId="{1CFEC9FE-5EB5-410A-9760-DE0D7E73BCC9}" dt="2022-09-18T00:42:51.240" v="1973" actId="115"/>
          <ac:spMkLst>
            <pc:docMk/>
            <pc:sldMk cId="202381656" sldId="340"/>
            <ac:spMk id="4" creationId="{CF713475-4795-0333-7101-486836D7B8F0}"/>
          </ac:spMkLst>
        </pc:spChg>
        <pc:picChg chg="add mod">
          <ac:chgData name="Alex Pang" userId="b35f2c48-39e3-478c-863d-65bfd252d017" providerId="ADAL" clId="{1CFEC9FE-5EB5-410A-9760-DE0D7E73BCC9}" dt="2022-09-18T00:40:21.762" v="1958" actId="1076"/>
          <ac:picMkLst>
            <pc:docMk/>
            <pc:sldMk cId="202381656" sldId="340"/>
            <ac:picMk id="5" creationId="{0D96A972-7268-A66C-28DB-0D559B23A8B7}"/>
          </ac:picMkLst>
        </pc:picChg>
        <pc:picChg chg="del">
          <ac:chgData name="Alex Pang" userId="b35f2c48-39e3-478c-863d-65bfd252d017" providerId="ADAL" clId="{1CFEC9FE-5EB5-410A-9760-DE0D7E73BCC9}" dt="2022-09-18T00:40:13.091" v="1955" actId="478"/>
          <ac:picMkLst>
            <pc:docMk/>
            <pc:sldMk cId="202381656" sldId="340"/>
            <ac:picMk id="6" creationId="{4EC9610E-9A45-F990-76FF-0EBE97AE6E66}"/>
          </ac:picMkLst>
        </pc:picChg>
      </pc:sldChg>
      <pc:sldChg chg="modSp new mod modAnim">
        <pc:chgData name="Alex Pang" userId="b35f2c48-39e3-478c-863d-65bfd252d017" providerId="ADAL" clId="{1CFEC9FE-5EB5-410A-9760-DE0D7E73BCC9}" dt="2022-09-18T04:05:48.530" v="2177" actId="207"/>
        <pc:sldMkLst>
          <pc:docMk/>
          <pc:sldMk cId="2874785885" sldId="341"/>
        </pc:sldMkLst>
        <pc:spChg chg="mod">
          <ac:chgData name="Alex Pang" userId="b35f2c48-39e3-478c-863d-65bfd252d017" providerId="ADAL" clId="{1CFEC9FE-5EB5-410A-9760-DE0D7E73BCC9}" dt="2022-09-18T04:02:43.902" v="2155" actId="20577"/>
          <ac:spMkLst>
            <pc:docMk/>
            <pc:sldMk cId="2874785885" sldId="341"/>
            <ac:spMk id="2" creationId="{1774B5C3-816C-D540-5013-0A4824BF6754}"/>
          </ac:spMkLst>
        </pc:spChg>
        <pc:spChg chg="mod">
          <ac:chgData name="Alex Pang" userId="b35f2c48-39e3-478c-863d-65bfd252d017" providerId="ADAL" clId="{1CFEC9FE-5EB5-410A-9760-DE0D7E73BCC9}" dt="2022-09-18T04:05:48.530" v="2177" actId="207"/>
          <ac:spMkLst>
            <pc:docMk/>
            <pc:sldMk cId="2874785885" sldId="341"/>
            <ac:spMk id="3" creationId="{B5D6CEFF-28FD-A6E6-5747-988E02EB6A37}"/>
          </ac:spMkLst>
        </pc:spChg>
      </pc:sldChg>
      <pc:sldChg chg="addSp delSp modSp new mod modAnim">
        <pc:chgData name="Alex Pang" userId="b35f2c48-39e3-478c-863d-65bfd252d017" providerId="ADAL" clId="{1CFEC9FE-5EB5-410A-9760-DE0D7E73BCC9}" dt="2022-09-18T04:13:13.822" v="2329"/>
        <pc:sldMkLst>
          <pc:docMk/>
          <pc:sldMk cId="1193652432" sldId="342"/>
        </pc:sldMkLst>
        <pc:spChg chg="mod">
          <ac:chgData name="Alex Pang" userId="b35f2c48-39e3-478c-863d-65bfd252d017" providerId="ADAL" clId="{1CFEC9FE-5EB5-410A-9760-DE0D7E73BCC9}" dt="2022-09-18T04:06:15.593" v="2192" actId="20577"/>
          <ac:spMkLst>
            <pc:docMk/>
            <pc:sldMk cId="1193652432" sldId="342"/>
            <ac:spMk id="2" creationId="{92619491-75E2-82B4-C01F-D8EF6E0E1CA7}"/>
          </ac:spMkLst>
        </pc:spChg>
        <pc:spChg chg="del">
          <ac:chgData name="Alex Pang" userId="b35f2c48-39e3-478c-863d-65bfd252d017" providerId="ADAL" clId="{1CFEC9FE-5EB5-410A-9760-DE0D7E73BCC9}" dt="2022-09-18T04:06:40.308" v="2193" actId="478"/>
          <ac:spMkLst>
            <pc:docMk/>
            <pc:sldMk cId="1193652432" sldId="342"/>
            <ac:spMk id="3" creationId="{C3D974EB-EEC4-5811-F4AB-0F643E47BC96}"/>
          </ac:spMkLst>
        </pc:spChg>
        <pc:spChg chg="add mod">
          <ac:chgData name="Alex Pang" userId="b35f2c48-39e3-478c-863d-65bfd252d017" providerId="ADAL" clId="{1CFEC9FE-5EB5-410A-9760-DE0D7E73BCC9}" dt="2022-09-18T04:11:07.373" v="2278" actId="5793"/>
          <ac:spMkLst>
            <pc:docMk/>
            <pc:sldMk cId="1193652432" sldId="342"/>
            <ac:spMk id="4" creationId="{313043AB-2854-DC96-0D3B-6A89F65C3E1C}"/>
          </ac:spMkLst>
        </pc:spChg>
        <pc:spChg chg="add mod">
          <ac:chgData name="Alex Pang" userId="b35f2c48-39e3-478c-863d-65bfd252d017" providerId="ADAL" clId="{1CFEC9FE-5EB5-410A-9760-DE0D7E73BCC9}" dt="2022-09-18T04:09:44.894" v="2235" actId="1076"/>
          <ac:spMkLst>
            <pc:docMk/>
            <pc:sldMk cId="1193652432" sldId="342"/>
            <ac:spMk id="5" creationId="{A2A0F71E-DBB2-D554-46EF-857BCD60E6F9}"/>
          </ac:spMkLst>
        </pc:spChg>
        <pc:spChg chg="add mod">
          <ac:chgData name="Alex Pang" userId="b35f2c48-39e3-478c-863d-65bfd252d017" providerId="ADAL" clId="{1CFEC9FE-5EB5-410A-9760-DE0D7E73BCC9}" dt="2022-09-18T04:09:07.690" v="2228" actId="1076"/>
          <ac:spMkLst>
            <pc:docMk/>
            <pc:sldMk cId="1193652432" sldId="342"/>
            <ac:spMk id="7" creationId="{1DE5C05C-D3D5-F635-78DD-64A5C21035E6}"/>
          </ac:spMkLst>
        </pc:spChg>
        <pc:spChg chg="add mod">
          <ac:chgData name="Alex Pang" userId="b35f2c48-39e3-478c-863d-65bfd252d017" providerId="ADAL" clId="{1CFEC9FE-5EB5-410A-9760-DE0D7E73BCC9}" dt="2022-09-18T04:08:59.003" v="2227" actId="1076"/>
          <ac:spMkLst>
            <pc:docMk/>
            <pc:sldMk cId="1193652432" sldId="342"/>
            <ac:spMk id="9" creationId="{BF23B41B-2C7E-4523-A67F-C3AE83083BD4}"/>
          </ac:spMkLst>
        </pc:spChg>
        <pc:spChg chg="add mod">
          <ac:chgData name="Alex Pang" userId="b35f2c48-39e3-478c-863d-65bfd252d017" providerId="ADAL" clId="{1CFEC9FE-5EB5-410A-9760-DE0D7E73BCC9}" dt="2022-09-18T04:11:16.613" v="2279" actId="1076"/>
          <ac:spMkLst>
            <pc:docMk/>
            <pc:sldMk cId="1193652432" sldId="342"/>
            <ac:spMk id="10" creationId="{74F11430-73C2-26B6-98C2-19C3E519F931}"/>
          </ac:spMkLst>
        </pc:spChg>
        <pc:spChg chg="add mod">
          <ac:chgData name="Alex Pang" userId="b35f2c48-39e3-478c-863d-65bfd252d017" providerId="ADAL" clId="{1CFEC9FE-5EB5-410A-9760-DE0D7E73BCC9}" dt="2022-09-18T04:11:50.587" v="2309" actId="14100"/>
          <ac:spMkLst>
            <pc:docMk/>
            <pc:sldMk cId="1193652432" sldId="342"/>
            <ac:spMk id="11" creationId="{56E3DD39-EDCC-9A43-5FC9-FB933C568C5E}"/>
          </ac:spMkLst>
        </pc:spChg>
      </pc:sldChg>
      <pc:sldChg chg="addSp delSp modSp new mod modAnim">
        <pc:chgData name="Alex Pang" userId="b35f2c48-39e3-478c-863d-65bfd252d017" providerId="ADAL" clId="{1CFEC9FE-5EB5-410A-9760-DE0D7E73BCC9}" dt="2022-09-18T04:34:03.479" v="2456"/>
        <pc:sldMkLst>
          <pc:docMk/>
          <pc:sldMk cId="1633324970" sldId="343"/>
        </pc:sldMkLst>
        <pc:spChg chg="mod">
          <ac:chgData name="Alex Pang" userId="b35f2c48-39e3-478c-863d-65bfd252d017" providerId="ADAL" clId="{1CFEC9FE-5EB5-410A-9760-DE0D7E73BCC9}" dt="2022-09-18T04:14:14.162" v="2342" actId="20577"/>
          <ac:spMkLst>
            <pc:docMk/>
            <pc:sldMk cId="1633324970" sldId="343"/>
            <ac:spMk id="2" creationId="{CAFDC17E-206A-7D07-CC0F-6A259E6E234A}"/>
          </ac:spMkLst>
        </pc:spChg>
        <pc:spChg chg="mod">
          <ac:chgData name="Alex Pang" userId="b35f2c48-39e3-478c-863d-65bfd252d017" providerId="ADAL" clId="{1CFEC9FE-5EB5-410A-9760-DE0D7E73BCC9}" dt="2022-09-18T04:32:49.045" v="2446" actId="1076"/>
          <ac:spMkLst>
            <pc:docMk/>
            <pc:sldMk cId="1633324970" sldId="343"/>
            <ac:spMk id="3" creationId="{DB9920DE-EEEB-E21B-94A5-6C2A2DE474A6}"/>
          </ac:spMkLst>
        </pc:spChg>
        <pc:spChg chg="add mod">
          <ac:chgData name="Alex Pang" userId="b35f2c48-39e3-478c-863d-65bfd252d017" providerId="ADAL" clId="{1CFEC9FE-5EB5-410A-9760-DE0D7E73BCC9}" dt="2022-09-18T04:28:29.932" v="2410" actId="207"/>
          <ac:spMkLst>
            <pc:docMk/>
            <pc:sldMk cId="1633324970" sldId="343"/>
            <ac:spMk id="4" creationId="{15FE8DFA-B84E-7EB5-42D5-89F736BB643D}"/>
          </ac:spMkLst>
        </pc:spChg>
        <pc:spChg chg="add mod">
          <ac:chgData name="Alex Pang" userId="b35f2c48-39e3-478c-863d-65bfd252d017" providerId="ADAL" clId="{1CFEC9FE-5EB5-410A-9760-DE0D7E73BCC9}" dt="2022-09-18T04:29:24.406" v="2417" actId="1076"/>
          <ac:spMkLst>
            <pc:docMk/>
            <pc:sldMk cId="1633324970" sldId="343"/>
            <ac:spMk id="5" creationId="{E78E388D-EE42-08FC-8818-4DC69B7DF766}"/>
          </ac:spMkLst>
        </pc:spChg>
        <pc:spChg chg="add mod">
          <ac:chgData name="Alex Pang" userId="b35f2c48-39e3-478c-863d-65bfd252d017" providerId="ADAL" clId="{1CFEC9FE-5EB5-410A-9760-DE0D7E73BCC9}" dt="2022-09-18T04:32:08.914" v="2438" actId="1076"/>
          <ac:spMkLst>
            <pc:docMk/>
            <pc:sldMk cId="1633324970" sldId="343"/>
            <ac:spMk id="11" creationId="{9884976D-8FFD-618B-36E2-0266BA792110}"/>
          </ac:spMkLst>
        </pc:spChg>
        <pc:spChg chg="add mod">
          <ac:chgData name="Alex Pang" userId="b35f2c48-39e3-478c-863d-65bfd252d017" providerId="ADAL" clId="{1CFEC9FE-5EB5-410A-9760-DE0D7E73BCC9}" dt="2022-09-18T04:32:12.061" v="2439" actId="1076"/>
          <ac:spMkLst>
            <pc:docMk/>
            <pc:sldMk cId="1633324970" sldId="343"/>
            <ac:spMk id="12" creationId="{D426E8E6-AB04-AB75-BB2A-F5EAE345385D}"/>
          </ac:spMkLst>
        </pc:spChg>
        <pc:spChg chg="add mod">
          <ac:chgData name="Alex Pang" userId="b35f2c48-39e3-478c-863d-65bfd252d017" providerId="ADAL" clId="{1CFEC9FE-5EB5-410A-9760-DE0D7E73BCC9}" dt="2022-09-18T04:33:46.758" v="2452" actId="1076"/>
          <ac:spMkLst>
            <pc:docMk/>
            <pc:sldMk cId="1633324970" sldId="343"/>
            <ac:spMk id="13" creationId="{3CE574DB-97FF-BD27-51FC-2D2E84C86E55}"/>
          </ac:spMkLst>
        </pc:spChg>
        <pc:grpChg chg="add del mod">
          <ac:chgData name="Alex Pang" userId="b35f2c48-39e3-478c-863d-65bfd252d017" providerId="ADAL" clId="{1CFEC9FE-5EB5-410A-9760-DE0D7E73BCC9}" dt="2022-09-18T04:30:09.102" v="2421" actId="478"/>
          <ac:grpSpMkLst>
            <pc:docMk/>
            <pc:sldMk cId="1633324970" sldId="343"/>
            <ac:grpSpMk id="6" creationId="{07D67627-0AB4-FBEB-9D3A-C968E0A9788A}"/>
          </ac:grpSpMkLst>
        </pc:grpChg>
        <pc:picChg chg="mod">
          <ac:chgData name="Alex Pang" userId="b35f2c48-39e3-478c-863d-65bfd252d017" providerId="ADAL" clId="{1CFEC9FE-5EB5-410A-9760-DE0D7E73BCC9}" dt="2022-09-18T04:30:05.052" v="2420"/>
          <ac:picMkLst>
            <pc:docMk/>
            <pc:sldMk cId="1633324970" sldId="343"/>
            <ac:picMk id="7" creationId="{B52D495E-CFF6-3345-C146-9B482B34CF35}"/>
          </ac:picMkLst>
        </pc:picChg>
        <pc:picChg chg="mod">
          <ac:chgData name="Alex Pang" userId="b35f2c48-39e3-478c-863d-65bfd252d017" providerId="ADAL" clId="{1CFEC9FE-5EB5-410A-9760-DE0D7E73BCC9}" dt="2022-09-18T04:30:05.052" v="2420"/>
          <ac:picMkLst>
            <pc:docMk/>
            <pc:sldMk cId="1633324970" sldId="343"/>
            <ac:picMk id="8" creationId="{491285FB-DBF3-D4E8-1B69-02BD63A5D404}"/>
          </ac:picMkLst>
        </pc:picChg>
        <pc:picChg chg="mod">
          <ac:chgData name="Alex Pang" userId="b35f2c48-39e3-478c-863d-65bfd252d017" providerId="ADAL" clId="{1CFEC9FE-5EB5-410A-9760-DE0D7E73BCC9}" dt="2022-09-18T04:30:05.052" v="2420"/>
          <ac:picMkLst>
            <pc:docMk/>
            <pc:sldMk cId="1633324970" sldId="343"/>
            <ac:picMk id="9" creationId="{C952256C-35AB-072B-81BF-A6A8FF23EEA7}"/>
          </ac:picMkLst>
        </pc:picChg>
        <pc:picChg chg="mod">
          <ac:chgData name="Alex Pang" userId="b35f2c48-39e3-478c-863d-65bfd252d017" providerId="ADAL" clId="{1CFEC9FE-5EB5-410A-9760-DE0D7E73BCC9}" dt="2022-09-18T04:30:05.052" v="2420"/>
          <ac:picMkLst>
            <pc:docMk/>
            <pc:sldMk cId="1633324970" sldId="343"/>
            <ac:picMk id="10" creationId="{C9D33CC4-8057-3B3A-11B6-2F2A218F4187}"/>
          </ac:picMkLst>
        </pc:picChg>
      </pc:sldChg>
      <pc:sldChg chg="addSp modSp new mod modAnim">
        <pc:chgData name="Alex Pang" userId="b35f2c48-39e3-478c-863d-65bfd252d017" providerId="ADAL" clId="{1CFEC9FE-5EB5-410A-9760-DE0D7E73BCC9}" dt="2022-09-18T04:39:39.035" v="2602" actId="207"/>
        <pc:sldMkLst>
          <pc:docMk/>
          <pc:sldMk cId="192276634" sldId="344"/>
        </pc:sldMkLst>
        <pc:spChg chg="mod">
          <ac:chgData name="Alex Pang" userId="b35f2c48-39e3-478c-863d-65bfd252d017" providerId="ADAL" clId="{1CFEC9FE-5EB5-410A-9760-DE0D7E73BCC9}" dt="2022-09-18T04:35:01.747" v="2471" actId="20577"/>
          <ac:spMkLst>
            <pc:docMk/>
            <pc:sldMk cId="192276634" sldId="344"/>
            <ac:spMk id="2" creationId="{E204B7C9-7CCA-48FE-E1F0-0DE89A45666E}"/>
          </ac:spMkLst>
        </pc:spChg>
        <pc:spChg chg="mod">
          <ac:chgData name="Alex Pang" userId="b35f2c48-39e3-478c-863d-65bfd252d017" providerId="ADAL" clId="{1CFEC9FE-5EB5-410A-9760-DE0D7E73BCC9}" dt="2022-09-18T04:38:44.986" v="2593" actId="27636"/>
          <ac:spMkLst>
            <pc:docMk/>
            <pc:sldMk cId="192276634" sldId="344"/>
            <ac:spMk id="3" creationId="{E7AFC540-2E2D-5600-D158-DA4C2198D95E}"/>
          </ac:spMkLst>
        </pc:spChg>
        <pc:spChg chg="add mod">
          <ac:chgData name="Alex Pang" userId="b35f2c48-39e3-478c-863d-65bfd252d017" providerId="ADAL" clId="{1CFEC9FE-5EB5-410A-9760-DE0D7E73BCC9}" dt="2022-09-18T04:37:43.836" v="2497" actId="1076"/>
          <ac:spMkLst>
            <pc:docMk/>
            <pc:sldMk cId="192276634" sldId="344"/>
            <ac:spMk id="4" creationId="{72566EEF-0BE3-7E11-36DA-4AA54CB1FDB5}"/>
          </ac:spMkLst>
        </pc:spChg>
        <pc:spChg chg="mod">
          <ac:chgData name="Alex Pang" userId="b35f2c48-39e3-478c-863d-65bfd252d017" providerId="ADAL" clId="{1CFEC9FE-5EB5-410A-9760-DE0D7E73BCC9}" dt="2022-09-18T04:38:58.946" v="2594"/>
          <ac:spMkLst>
            <pc:docMk/>
            <pc:sldMk cId="192276634" sldId="344"/>
            <ac:spMk id="6" creationId="{9B2F757C-C86B-0A1F-6F88-F8148BDE9B95}"/>
          </ac:spMkLst>
        </pc:spChg>
        <pc:spChg chg="mod">
          <ac:chgData name="Alex Pang" userId="b35f2c48-39e3-478c-863d-65bfd252d017" providerId="ADAL" clId="{1CFEC9FE-5EB5-410A-9760-DE0D7E73BCC9}" dt="2022-09-18T04:38:58.946" v="2594"/>
          <ac:spMkLst>
            <pc:docMk/>
            <pc:sldMk cId="192276634" sldId="344"/>
            <ac:spMk id="8" creationId="{9053B57F-CF11-ED0C-FA8C-EA4257A7381F}"/>
          </ac:spMkLst>
        </pc:spChg>
        <pc:spChg chg="mod">
          <ac:chgData name="Alex Pang" userId="b35f2c48-39e3-478c-863d-65bfd252d017" providerId="ADAL" clId="{1CFEC9FE-5EB5-410A-9760-DE0D7E73BCC9}" dt="2022-09-18T04:38:58.946" v="2594"/>
          <ac:spMkLst>
            <pc:docMk/>
            <pc:sldMk cId="192276634" sldId="344"/>
            <ac:spMk id="9" creationId="{40F542AF-F399-7728-7244-B26F6A2BDAEF}"/>
          </ac:spMkLst>
        </pc:spChg>
        <pc:spChg chg="mod">
          <ac:chgData name="Alex Pang" userId="b35f2c48-39e3-478c-863d-65bfd252d017" providerId="ADAL" clId="{1CFEC9FE-5EB5-410A-9760-DE0D7E73BCC9}" dt="2022-09-18T04:38:58.946" v="2594"/>
          <ac:spMkLst>
            <pc:docMk/>
            <pc:sldMk cId="192276634" sldId="344"/>
            <ac:spMk id="10" creationId="{55A87074-B8B6-E5C7-50A5-CA1BA0E786AA}"/>
          </ac:spMkLst>
        </pc:spChg>
        <pc:spChg chg="mod">
          <ac:chgData name="Alex Pang" userId="b35f2c48-39e3-478c-863d-65bfd252d017" providerId="ADAL" clId="{1CFEC9FE-5EB5-410A-9760-DE0D7E73BCC9}" dt="2022-09-18T04:38:58.946" v="2594"/>
          <ac:spMkLst>
            <pc:docMk/>
            <pc:sldMk cId="192276634" sldId="344"/>
            <ac:spMk id="11" creationId="{19A846D2-8260-4AA4-2553-AC510E1ABCE4}"/>
          </ac:spMkLst>
        </pc:spChg>
        <pc:spChg chg="mod">
          <ac:chgData name="Alex Pang" userId="b35f2c48-39e3-478c-863d-65bfd252d017" providerId="ADAL" clId="{1CFEC9FE-5EB5-410A-9760-DE0D7E73BCC9}" dt="2022-09-18T04:38:58.946" v="2594"/>
          <ac:spMkLst>
            <pc:docMk/>
            <pc:sldMk cId="192276634" sldId="344"/>
            <ac:spMk id="12" creationId="{040758CD-7599-DFBF-EE5A-9DA42D6FAAFD}"/>
          </ac:spMkLst>
        </pc:spChg>
        <pc:spChg chg="add mod">
          <ac:chgData name="Alex Pang" userId="b35f2c48-39e3-478c-863d-65bfd252d017" providerId="ADAL" clId="{1CFEC9FE-5EB5-410A-9760-DE0D7E73BCC9}" dt="2022-09-18T04:39:39.035" v="2602" actId="207"/>
          <ac:spMkLst>
            <pc:docMk/>
            <pc:sldMk cId="192276634" sldId="344"/>
            <ac:spMk id="13" creationId="{5B51F29B-946C-6191-0E58-4F4045E03704}"/>
          </ac:spMkLst>
        </pc:spChg>
        <pc:grpChg chg="add mod">
          <ac:chgData name="Alex Pang" userId="b35f2c48-39e3-478c-863d-65bfd252d017" providerId="ADAL" clId="{1CFEC9FE-5EB5-410A-9760-DE0D7E73BCC9}" dt="2022-09-18T04:39:29.574" v="2599" actId="14100"/>
          <ac:grpSpMkLst>
            <pc:docMk/>
            <pc:sldMk cId="192276634" sldId="344"/>
            <ac:grpSpMk id="5" creationId="{45B64E3C-2FA6-A580-F2ED-41FEB8936D0F}"/>
          </ac:grpSpMkLst>
        </pc:grpChg>
        <pc:grpChg chg="mod">
          <ac:chgData name="Alex Pang" userId="b35f2c48-39e3-478c-863d-65bfd252d017" providerId="ADAL" clId="{1CFEC9FE-5EB5-410A-9760-DE0D7E73BCC9}" dt="2022-09-18T04:38:58.946" v="2594"/>
          <ac:grpSpMkLst>
            <pc:docMk/>
            <pc:sldMk cId="192276634" sldId="344"/>
            <ac:grpSpMk id="7" creationId="{C88502B7-5B2C-5AF0-3AEB-9841DE81E7BA}"/>
          </ac:grpSpMkLst>
        </pc:grpChg>
      </pc:sldChg>
      <pc:sldChg chg="modSp new mod modAnim">
        <pc:chgData name="Alex Pang" userId="b35f2c48-39e3-478c-863d-65bfd252d017" providerId="ADAL" clId="{1CFEC9FE-5EB5-410A-9760-DE0D7E73BCC9}" dt="2022-09-18T15:16:36.559" v="2707" actId="113"/>
        <pc:sldMkLst>
          <pc:docMk/>
          <pc:sldMk cId="2067816779" sldId="345"/>
        </pc:sldMkLst>
        <pc:spChg chg="mod">
          <ac:chgData name="Alex Pang" userId="b35f2c48-39e3-478c-863d-65bfd252d017" providerId="ADAL" clId="{1CFEC9FE-5EB5-410A-9760-DE0D7E73BCC9}" dt="2022-09-18T04:41:21.600" v="2683" actId="20577"/>
          <ac:spMkLst>
            <pc:docMk/>
            <pc:sldMk cId="2067816779" sldId="345"/>
            <ac:spMk id="2" creationId="{6CB4C862-9F08-84BE-3FA7-F90108B3002D}"/>
          </ac:spMkLst>
        </pc:spChg>
        <pc:spChg chg="mod">
          <ac:chgData name="Alex Pang" userId="b35f2c48-39e3-478c-863d-65bfd252d017" providerId="ADAL" clId="{1CFEC9FE-5EB5-410A-9760-DE0D7E73BCC9}" dt="2022-09-18T15:16:36.559" v="2707" actId="113"/>
          <ac:spMkLst>
            <pc:docMk/>
            <pc:sldMk cId="2067816779" sldId="345"/>
            <ac:spMk id="3" creationId="{511184FD-DE7D-E40A-1242-2958E1E7A712}"/>
          </ac:spMkLst>
        </pc:spChg>
      </pc:sldChg>
      <pc:sldChg chg="modSp add mod ord">
        <pc:chgData name="Alex Pang" userId="b35f2c48-39e3-478c-863d-65bfd252d017" providerId="ADAL" clId="{1CFEC9FE-5EB5-410A-9760-DE0D7E73BCC9}" dt="2022-09-18T04:41:11.314" v="2670" actId="27636"/>
        <pc:sldMkLst>
          <pc:docMk/>
          <pc:sldMk cId="2731855837" sldId="346"/>
        </pc:sldMkLst>
        <pc:spChg chg="mod">
          <ac:chgData name="Alex Pang" userId="b35f2c48-39e3-478c-863d-65bfd252d017" providerId="ADAL" clId="{1CFEC9FE-5EB5-410A-9760-DE0D7E73BCC9}" dt="2022-09-18T04:41:11.314" v="2670" actId="27636"/>
          <ac:spMkLst>
            <pc:docMk/>
            <pc:sldMk cId="2731855837" sldId="346"/>
            <ac:spMk id="3" creationId="{48E35312-3581-4496-F426-2C108B9057D4}"/>
          </ac:spMkLst>
        </pc:spChg>
      </pc:sldChg>
      <pc:sldChg chg="modSp add modAnim">
        <pc:chgData name="Alex Pang" userId="b35f2c48-39e3-478c-863d-65bfd252d017" providerId="ADAL" clId="{1CFEC9FE-5EB5-410A-9760-DE0D7E73BCC9}" dt="2022-09-18T15:32:10.355" v="2770" actId="207"/>
        <pc:sldMkLst>
          <pc:docMk/>
          <pc:sldMk cId="3502090234" sldId="347"/>
        </pc:sldMkLst>
        <pc:spChg chg="mod">
          <ac:chgData name="Alex Pang" userId="b35f2c48-39e3-478c-863d-65bfd252d017" providerId="ADAL" clId="{1CFEC9FE-5EB5-410A-9760-DE0D7E73BCC9}" dt="2022-09-18T15:32:10.355" v="2770" actId="207"/>
          <ac:spMkLst>
            <pc:docMk/>
            <pc:sldMk cId="3502090234" sldId="347"/>
            <ac:spMk id="3" creationId="{511184FD-DE7D-E40A-1242-2958E1E7A712}"/>
          </ac:spMkLst>
        </pc:spChg>
      </pc:sldChg>
      <pc:sldChg chg="new del">
        <pc:chgData name="Alex Pang" userId="b35f2c48-39e3-478c-863d-65bfd252d017" providerId="ADAL" clId="{1CFEC9FE-5EB5-410A-9760-DE0D7E73BCC9}" dt="2022-09-18T15:16:41.225" v="2708" actId="47"/>
        <pc:sldMkLst>
          <pc:docMk/>
          <pc:sldMk cId="3640837722" sldId="347"/>
        </pc:sldMkLst>
      </pc:sldChg>
      <pc:sldChg chg="modSp add del">
        <pc:chgData name="Alex Pang" userId="b35f2c48-39e3-478c-863d-65bfd252d017" providerId="ADAL" clId="{1CFEC9FE-5EB5-410A-9760-DE0D7E73BCC9}" dt="2022-09-18T15:15:33.099" v="2698" actId="47"/>
        <pc:sldMkLst>
          <pc:docMk/>
          <pc:sldMk cId="1522790044" sldId="348"/>
        </pc:sldMkLst>
        <pc:spChg chg="mod">
          <ac:chgData name="Alex Pang" userId="b35f2c48-39e3-478c-863d-65bfd252d017" providerId="ADAL" clId="{1CFEC9FE-5EB5-410A-9760-DE0D7E73BCC9}" dt="2022-09-18T15:15:09.469" v="2693" actId="115"/>
          <ac:spMkLst>
            <pc:docMk/>
            <pc:sldMk cId="1522790044" sldId="348"/>
            <ac:spMk id="3" creationId="{511184FD-DE7D-E40A-1242-2958E1E7A712}"/>
          </ac:spMkLst>
        </pc:spChg>
      </pc:sldChg>
      <pc:sldChg chg="modSp new del mod modAnim">
        <pc:chgData name="Alex Pang" userId="b35f2c48-39e3-478c-863d-65bfd252d017" providerId="ADAL" clId="{1CFEC9FE-5EB5-410A-9760-DE0D7E73BCC9}" dt="2022-09-18T15:41:28.194" v="2888" actId="2696"/>
        <pc:sldMkLst>
          <pc:docMk/>
          <pc:sldMk cId="3705424061" sldId="348"/>
        </pc:sldMkLst>
        <pc:spChg chg="mod">
          <ac:chgData name="Alex Pang" userId="b35f2c48-39e3-478c-863d-65bfd252d017" providerId="ADAL" clId="{1CFEC9FE-5EB5-410A-9760-DE0D7E73BCC9}" dt="2022-09-18T15:32:40.956" v="2781" actId="20577"/>
          <ac:spMkLst>
            <pc:docMk/>
            <pc:sldMk cId="3705424061" sldId="348"/>
            <ac:spMk id="2" creationId="{D61515CE-54CC-CD7C-1A61-120CF8EE73BF}"/>
          </ac:spMkLst>
        </pc:spChg>
        <pc:spChg chg="mod">
          <ac:chgData name="Alex Pang" userId="b35f2c48-39e3-478c-863d-65bfd252d017" providerId="ADAL" clId="{1CFEC9FE-5EB5-410A-9760-DE0D7E73BCC9}" dt="2022-09-18T15:38:02.750" v="2802" actId="20577"/>
          <ac:spMkLst>
            <pc:docMk/>
            <pc:sldMk cId="3705424061" sldId="348"/>
            <ac:spMk id="3" creationId="{719B8BB1-DCCB-1645-614E-B22933D53EA7}"/>
          </ac:spMkLst>
        </pc:spChg>
      </pc:sldChg>
      <pc:sldChg chg="modSp add mod modAnim">
        <pc:chgData name="Alex Pang" userId="b35f2c48-39e3-478c-863d-65bfd252d017" providerId="ADAL" clId="{1CFEC9FE-5EB5-410A-9760-DE0D7E73BCC9}" dt="2022-09-18T15:42:24.712" v="2897" actId="20577"/>
        <pc:sldMkLst>
          <pc:docMk/>
          <pc:sldMk cId="66439740" sldId="349"/>
        </pc:sldMkLst>
        <pc:spChg chg="mod">
          <ac:chgData name="Alex Pang" userId="b35f2c48-39e3-478c-863d-65bfd252d017" providerId="ADAL" clId="{1CFEC9FE-5EB5-410A-9760-DE0D7E73BCC9}" dt="2022-09-18T15:42:24.712" v="2897" actId="20577"/>
          <ac:spMkLst>
            <pc:docMk/>
            <pc:sldMk cId="66439740" sldId="349"/>
            <ac:spMk id="3" creationId="{719B8BB1-DCCB-1645-614E-B22933D53EA7}"/>
          </ac:spMkLst>
        </pc:spChg>
      </pc:sldChg>
      <pc:sldChg chg="modSp add">
        <pc:chgData name="Alex Pang" userId="b35f2c48-39e3-478c-863d-65bfd252d017" providerId="ADAL" clId="{1CFEC9FE-5EB5-410A-9760-DE0D7E73BCC9}" dt="2022-09-18T15:42:41.429" v="2901" actId="20577"/>
        <pc:sldMkLst>
          <pc:docMk/>
          <pc:sldMk cId="2803912833" sldId="350"/>
        </pc:sldMkLst>
        <pc:spChg chg="mod">
          <ac:chgData name="Alex Pang" userId="b35f2c48-39e3-478c-863d-65bfd252d017" providerId="ADAL" clId="{1CFEC9FE-5EB5-410A-9760-DE0D7E73BCC9}" dt="2022-09-18T15:42:41.429" v="2901" actId="20577"/>
          <ac:spMkLst>
            <pc:docMk/>
            <pc:sldMk cId="2803912833" sldId="350"/>
            <ac:spMk id="3" creationId="{719B8BB1-DCCB-1645-614E-B22933D53EA7}"/>
          </ac:spMkLst>
        </pc:spChg>
      </pc:sldChg>
      <pc:sldChg chg="modSp new mod modAnim">
        <pc:chgData name="Alex Pang" userId="b35f2c48-39e3-478c-863d-65bfd252d017" providerId="ADAL" clId="{1CFEC9FE-5EB5-410A-9760-DE0D7E73BCC9}" dt="2022-09-18T15:46:48.655" v="3176" actId="20577"/>
        <pc:sldMkLst>
          <pc:docMk/>
          <pc:sldMk cId="690960651" sldId="351"/>
        </pc:sldMkLst>
        <pc:spChg chg="mod">
          <ac:chgData name="Alex Pang" userId="b35f2c48-39e3-478c-863d-65bfd252d017" providerId="ADAL" clId="{1CFEC9FE-5EB5-410A-9760-DE0D7E73BCC9}" dt="2022-09-18T15:42:56.501" v="2918" actId="20577"/>
          <ac:spMkLst>
            <pc:docMk/>
            <pc:sldMk cId="690960651" sldId="351"/>
            <ac:spMk id="2" creationId="{714F02B3-6F70-B42C-7C46-7D081D441701}"/>
          </ac:spMkLst>
        </pc:spChg>
        <pc:spChg chg="mod">
          <ac:chgData name="Alex Pang" userId="b35f2c48-39e3-478c-863d-65bfd252d017" providerId="ADAL" clId="{1CFEC9FE-5EB5-410A-9760-DE0D7E73BCC9}" dt="2022-09-18T15:46:48.655" v="3176" actId="20577"/>
          <ac:spMkLst>
            <pc:docMk/>
            <pc:sldMk cId="690960651" sldId="351"/>
            <ac:spMk id="3" creationId="{6D1905AB-7282-1EF1-0802-42C5959BB5AD}"/>
          </ac:spMkLst>
        </pc:spChg>
      </pc:sldChg>
      <pc:sldChg chg="modSp new mod modAnim">
        <pc:chgData name="Alex Pang" userId="b35f2c48-39e3-478c-863d-65bfd252d017" providerId="ADAL" clId="{1CFEC9FE-5EB5-410A-9760-DE0D7E73BCC9}" dt="2022-09-18T15:50:40.732" v="3290" actId="207"/>
        <pc:sldMkLst>
          <pc:docMk/>
          <pc:sldMk cId="166727519" sldId="352"/>
        </pc:sldMkLst>
        <pc:spChg chg="mod">
          <ac:chgData name="Alex Pang" userId="b35f2c48-39e3-478c-863d-65bfd252d017" providerId="ADAL" clId="{1CFEC9FE-5EB5-410A-9760-DE0D7E73BCC9}" dt="2022-09-18T15:48:27.829" v="3269" actId="255"/>
          <ac:spMkLst>
            <pc:docMk/>
            <pc:sldMk cId="166727519" sldId="352"/>
            <ac:spMk id="2" creationId="{6CD8BCFC-F181-14DC-94F1-8B394D042946}"/>
          </ac:spMkLst>
        </pc:spChg>
        <pc:spChg chg="mod">
          <ac:chgData name="Alex Pang" userId="b35f2c48-39e3-478c-863d-65bfd252d017" providerId="ADAL" clId="{1CFEC9FE-5EB5-410A-9760-DE0D7E73BCC9}" dt="2022-09-18T15:50:40.732" v="3290" actId="207"/>
          <ac:spMkLst>
            <pc:docMk/>
            <pc:sldMk cId="166727519" sldId="352"/>
            <ac:spMk id="3" creationId="{657B37BB-D632-F828-74DB-B07463A85C92}"/>
          </ac:spMkLst>
        </pc:spChg>
      </pc:sldChg>
      <pc:sldChg chg="addSp delSp modSp new mod modAnim">
        <pc:chgData name="Alex Pang" userId="b35f2c48-39e3-478c-863d-65bfd252d017" providerId="ADAL" clId="{1CFEC9FE-5EB5-410A-9760-DE0D7E73BCC9}" dt="2022-09-18T15:56:46.885" v="3414" actId="255"/>
        <pc:sldMkLst>
          <pc:docMk/>
          <pc:sldMk cId="3671846862" sldId="353"/>
        </pc:sldMkLst>
        <pc:spChg chg="mod">
          <ac:chgData name="Alex Pang" userId="b35f2c48-39e3-478c-863d-65bfd252d017" providerId="ADAL" clId="{1CFEC9FE-5EB5-410A-9760-DE0D7E73BCC9}" dt="2022-09-18T15:51:14.316" v="3307" actId="20577"/>
          <ac:spMkLst>
            <pc:docMk/>
            <pc:sldMk cId="3671846862" sldId="353"/>
            <ac:spMk id="2" creationId="{1997A554-C7EA-347A-B4CA-96BB17623528}"/>
          </ac:spMkLst>
        </pc:spChg>
        <pc:spChg chg="del">
          <ac:chgData name="Alex Pang" userId="b35f2c48-39e3-478c-863d-65bfd252d017" providerId="ADAL" clId="{1CFEC9FE-5EB5-410A-9760-DE0D7E73BCC9}" dt="2022-09-18T15:51:26.995" v="3308" actId="478"/>
          <ac:spMkLst>
            <pc:docMk/>
            <pc:sldMk cId="3671846862" sldId="353"/>
            <ac:spMk id="3" creationId="{2B4A946E-13F7-5B6F-5A6F-623367408C5E}"/>
          </ac:spMkLst>
        </pc:spChg>
        <pc:spChg chg="add del mod">
          <ac:chgData name="Alex Pang" userId="b35f2c48-39e3-478c-863d-65bfd252d017" providerId="ADAL" clId="{1CFEC9FE-5EB5-410A-9760-DE0D7E73BCC9}" dt="2022-09-18T15:51:35.657" v="3310"/>
          <ac:spMkLst>
            <pc:docMk/>
            <pc:sldMk cId="3671846862" sldId="353"/>
            <ac:spMk id="4" creationId="{750C1AAC-C4F8-7D9A-ADF4-3C359C8A4D0D}"/>
          </ac:spMkLst>
        </pc:spChg>
        <pc:spChg chg="add mod">
          <ac:chgData name="Alex Pang" userId="b35f2c48-39e3-478c-863d-65bfd252d017" providerId="ADAL" clId="{1CFEC9FE-5EB5-410A-9760-DE0D7E73BCC9}" dt="2022-09-18T15:56:39.439" v="3413" actId="255"/>
          <ac:spMkLst>
            <pc:docMk/>
            <pc:sldMk cId="3671846862" sldId="353"/>
            <ac:spMk id="5" creationId="{2D1621DC-A78E-F212-9DB1-13400194CB74}"/>
          </ac:spMkLst>
        </pc:spChg>
        <pc:spChg chg="add mod">
          <ac:chgData name="Alex Pang" userId="b35f2c48-39e3-478c-863d-65bfd252d017" providerId="ADAL" clId="{1CFEC9FE-5EB5-410A-9760-DE0D7E73BCC9}" dt="2022-09-18T15:56:46.885" v="3414" actId="255"/>
          <ac:spMkLst>
            <pc:docMk/>
            <pc:sldMk cId="3671846862" sldId="353"/>
            <ac:spMk id="6" creationId="{465555A0-D817-57A4-8105-56F96E4213BB}"/>
          </ac:spMkLst>
        </pc:spChg>
      </pc:sldChg>
      <pc:sldChg chg="modSp new mod modAnim">
        <pc:chgData name="Alex Pang" userId="b35f2c48-39e3-478c-863d-65bfd252d017" providerId="ADAL" clId="{1CFEC9FE-5EB5-410A-9760-DE0D7E73BCC9}" dt="2022-09-18T18:02:54.516" v="3843" actId="20577"/>
        <pc:sldMkLst>
          <pc:docMk/>
          <pc:sldMk cId="3853725608" sldId="354"/>
        </pc:sldMkLst>
        <pc:spChg chg="mod">
          <ac:chgData name="Alex Pang" userId="b35f2c48-39e3-478c-863d-65bfd252d017" providerId="ADAL" clId="{1CFEC9FE-5EB5-410A-9760-DE0D7E73BCC9}" dt="2022-09-18T18:02:54.516" v="3843" actId="20577"/>
          <ac:spMkLst>
            <pc:docMk/>
            <pc:sldMk cId="3853725608" sldId="354"/>
            <ac:spMk id="2" creationId="{AABE5B0D-978E-C79F-BDB9-4131A03539E3}"/>
          </ac:spMkLst>
        </pc:spChg>
        <pc:spChg chg="mod">
          <ac:chgData name="Alex Pang" userId="b35f2c48-39e3-478c-863d-65bfd252d017" providerId="ADAL" clId="{1CFEC9FE-5EB5-410A-9760-DE0D7E73BCC9}" dt="2022-09-18T15:59:37.337" v="3463" actId="20577"/>
          <ac:spMkLst>
            <pc:docMk/>
            <pc:sldMk cId="3853725608" sldId="354"/>
            <ac:spMk id="3" creationId="{55E4943E-2796-03E2-7970-41BA6D6E2396}"/>
          </ac:spMkLst>
        </pc:spChg>
      </pc:sldChg>
      <pc:sldChg chg="addSp modSp add mod">
        <pc:chgData name="Alex Pang" userId="b35f2c48-39e3-478c-863d-65bfd252d017" providerId="ADAL" clId="{1CFEC9FE-5EB5-410A-9760-DE0D7E73BCC9}" dt="2022-09-18T18:03:21.889" v="3869" actId="20577"/>
        <pc:sldMkLst>
          <pc:docMk/>
          <pc:sldMk cId="3158765777" sldId="355"/>
        </pc:sldMkLst>
        <pc:spChg chg="mod">
          <ac:chgData name="Alex Pang" userId="b35f2c48-39e3-478c-863d-65bfd252d017" providerId="ADAL" clId="{1CFEC9FE-5EB5-410A-9760-DE0D7E73BCC9}" dt="2022-09-18T18:03:21.889" v="3869" actId="20577"/>
          <ac:spMkLst>
            <pc:docMk/>
            <pc:sldMk cId="3158765777" sldId="355"/>
            <ac:spMk id="2" creationId="{AABE5B0D-978E-C79F-BDB9-4131A03539E3}"/>
          </ac:spMkLst>
        </pc:spChg>
        <pc:spChg chg="mod">
          <ac:chgData name="Alex Pang" userId="b35f2c48-39e3-478c-863d-65bfd252d017" providerId="ADAL" clId="{1CFEC9FE-5EB5-410A-9760-DE0D7E73BCC9}" dt="2022-09-18T16:01:09.483" v="3474" actId="113"/>
          <ac:spMkLst>
            <pc:docMk/>
            <pc:sldMk cId="3158765777" sldId="355"/>
            <ac:spMk id="3" creationId="{55E4943E-2796-03E2-7970-41BA6D6E2396}"/>
          </ac:spMkLst>
        </pc:spChg>
        <pc:picChg chg="add">
          <ac:chgData name="Alex Pang" userId="b35f2c48-39e3-478c-863d-65bfd252d017" providerId="ADAL" clId="{1CFEC9FE-5EB5-410A-9760-DE0D7E73BCC9}" dt="2022-09-18T16:00:35.494" v="3471" actId="22"/>
          <ac:picMkLst>
            <pc:docMk/>
            <pc:sldMk cId="3158765777" sldId="355"/>
            <ac:picMk id="5" creationId="{F7AC5346-609C-10FC-1BEA-5254BF252926}"/>
          </ac:picMkLst>
        </pc:picChg>
      </pc:sldChg>
      <pc:sldChg chg="addSp delSp modSp add mod delAnim modAnim">
        <pc:chgData name="Alex Pang" userId="b35f2c48-39e3-478c-863d-65bfd252d017" providerId="ADAL" clId="{1CFEC9FE-5EB5-410A-9760-DE0D7E73BCC9}" dt="2022-09-18T18:03:09.386" v="3856" actId="20577"/>
        <pc:sldMkLst>
          <pc:docMk/>
          <pc:sldMk cId="2166567808" sldId="356"/>
        </pc:sldMkLst>
        <pc:spChg chg="mod">
          <ac:chgData name="Alex Pang" userId="b35f2c48-39e3-478c-863d-65bfd252d017" providerId="ADAL" clId="{1CFEC9FE-5EB5-410A-9760-DE0D7E73BCC9}" dt="2022-09-18T18:03:09.386" v="3856" actId="20577"/>
          <ac:spMkLst>
            <pc:docMk/>
            <pc:sldMk cId="2166567808" sldId="356"/>
            <ac:spMk id="2" creationId="{AABE5B0D-978E-C79F-BDB9-4131A03539E3}"/>
          </ac:spMkLst>
        </pc:spChg>
        <pc:spChg chg="mod">
          <ac:chgData name="Alex Pang" userId="b35f2c48-39e3-478c-863d-65bfd252d017" providerId="ADAL" clId="{1CFEC9FE-5EB5-410A-9760-DE0D7E73BCC9}" dt="2022-09-18T16:01:24.236" v="3477" actId="113"/>
          <ac:spMkLst>
            <pc:docMk/>
            <pc:sldMk cId="2166567808" sldId="356"/>
            <ac:spMk id="3" creationId="{55E4943E-2796-03E2-7970-41BA6D6E2396}"/>
          </ac:spMkLst>
        </pc:spChg>
        <pc:spChg chg="add del mod">
          <ac:chgData name="Alex Pang" userId="b35f2c48-39e3-478c-863d-65bfd252d017" providerId="ADAL" clId="{1CFEC9FE-5EB5-410A-9760-DE0D7E73BCC9}" dt="2022-09-18T15:59:58.459" v="3466" actId="478"/>
          <ac:spMkLst>
            <pc:docMk/>
            <pc:sldMk cId="2166567808" sldId="356"/>
            <ac:spMk id="4" creationId="{4B43C0C1-2171-6D96-65BB-3B2F1D73B8A7}"/>
          </ac:spMkLst>
        </pc:spChg>
        <pc:picChg chg="add del mod">
          <ac:chgData name="Alex Pang" userId="b35f2c48-39e3-478c-863d-65bfd252d017" providerId="ADAL" clId="{1CFEC9FE-5EB5-410A-9760-DE0D7E73BCC9}" dt="2022-09-18T16:00:31.941" v="3470" actId="21"/>
          <ac:picMkLst>
            <pc:docMk/>
            <pc:sldMk cId="2166567808" sldId="356"/>
            <ac:picMk id="6" creationId="{6F162270-E7AE-C631-4E28-AA9D19573B5F}"/>
          </ac:picMkLst>
        </pc:picChg>
      </pc:sldChg>
      <pc:sldChg chg="addSp delSp modSp new mod modAnim">
        <pc:chgData name="Alex Pang" userId="b35f2c48-39e3-478c-863d-65bfd252d017" providerId="ADAL" clId="{1CFEC9FE-5EB5-410A-9760-DE0D7E73BCC9}" dt="2022-09-18T18:25:22.375" v="4186" actId="20577"/>
        <pc:sldMkLst>
          <pc:docMk/>
          <pc:sldMk cId="1307634338" sldId="357"/>
        </pc:sldMkLst>
        <pc:spChg chg="mod">
          <ac:chgData name="Alex Pang" userId="b35f2c48-39e3-478c-863d-65bfd252d017" providerId="ADAL" clId="{1CFEC9FE-5EB5-410A-9760-DE0D7E73BCC9}" dt="2022-09-18T18:22:30.643" v="4103" actId="20577"/>
          <ac:spMkLst>
            <pc:docMk/>
            <pc:sldMk cId="1307634338" sldId="357"/>
            <ac:spMk id="2" creationId="{72040AB8-0F35-94D5-A723-1F6F7023D3EC}"/>
          </ac:spMkLst>
        </pc:spChg>
        <pc:spChg chg="del">
          <ac:chgData name="Alex Pang" userId="b35f2c48-39e3-478c-863d-65bfd252d017" providerId="ADAL" clId="{1CFEC9FE-5EB5-410A-9760-DE0D7E73BCC9}" dt="2022-09-18T17:56:22.695" v="3487" actId="478"/>
          <ac:spMkLst>
            <pc:docMk/>
            <pc:sldMk cId="1307634338" sldId="357"/>
            <ac:spMk id="3" creationId="{00D09061-3604-9451-7085-D91163E462D8}"/>
          </ac:spMkLst>
        </pc:spChg>
        <pc:spChg chg="add del">
          <ac:chgData name="Alex Pang" userId="b35f2c48-39e3-478c-863d-65bfd252d017" providerId="ADAL" clId="{1CFEC9FE-5EB5-410A-9760-DE0D7E73BCC9}" dt="2022-09-18T17:56:26.911" v="3489" actId="22"/>
          <ac:spMkLst>
            <pc:docMk/>
            <pc:sldMk cId="1307634338" sldId="357"/>
            <ac:spMk id="5" creationId="{142F3D08-E36B-9DD8-32E0-D44BAFBE17A5}"/>
          </ac:spMkLst>
        </pc:spChg>
        <pc:spChg chg="add mod">
          <ac:chgData name="Alex Pang" userId="b35f2c48-39e3-478c-863d-65bfd252d017" providerId="ADAL" clId="{1CFEC9FE-5EB5-410A-9760-DE0D7E73BCC9}" dt="2022-09-18T18:25:22.375" v="4186" actId="20577"/>
          <ac:spMkLst>
            <pc:docMk/>
            <pc:sldMk cId="1307634338" sldId="357"/>
            <ac:spMk id="6" creationId="{FEE54555-B0E2-7322-3960-4BD9A4F31BB5}"/>
          </ac:spMkLst>
        </pc:spChg>
      </pc:sldChg>
      <pc:sldChg chg="addSp delSp modSp add mod modAnim">
        <pc:chgData name="Alex Pang" userId="b35f2c48-39e3-478c-863d-65bfd252d017" providerId="ADAL" clId="{1CFEC9FE-5EB5-410A-9760-DE0D7E73BCC9}" dt="2022-09-18T18:03:28.375" v="3870" actId="20577"/>
        <pc:sldMkLst>
          <pc:docMk/>
          <pc:sldMk cId="3967660684" sldId="358"/>
        </pc:sldMkLst>
        <pc:spChg chg="mod">
          <ac:chgData name="Alex Pang" userId="b35f2c48-39e3-478c-863d-65bfd252d017" providerId="ADAL" clId="{1CFEC9FE-5EB5-410A-9760-DE0D7E73BCC9}" dt="2022-09-18T18:03:28.375" v="3870" actId="20577"/>
          <ac:spMkLst>
            <pc:docMk/>
            <pc:sldMk cId="3967660684" sldId="358"/>
            <ac:spMk id="2" creationId="{AABE5B0D-978E-C79F-BDB9-4131A03539E3}"/>
          </ac:spMkLst>
        </pc:spChg>
        <pc:spChg chg="mod">
          <ac:chgData name="Alex Pang" userId="b35f2c48-39e3-478c-863d-65bfd252d017" providerId="ADAL" clId="{1CFEC9FE-5EB5-410A-9760-DE0D7E73BCC9}" dt="2022-09-18T17:59:11.771" v="3683" actId="14100"/>
          <ac:spMkLst>
            <pc:docMk/>
            <pc:sldMk cId="3967660684" sldId="358"/>
            <ac:spMk id="3" creationId="{55E4943E-2796-03E2-7970-41BA6D6E2396}"/>
          </ac:spMkLst>
        </pc:spChg>
        <pc:spChg chg="add mod">
          <ac:chgData name="Alex Pang" userId="b35f2c48-39e3-478c-863d-65bfd252d017" providerId="ADAL" clId="{1CFEC9FE-5EB5-410A-9760-DE0D7E73BCC9}" dt="2022-09-18T18:01:56.627" v="3797" actId="207"/>
          <ac:spMkLst>
            <pc:docMk/>
            <pc:sldMk cId="3967660684" sldId="358"/>
            <ac:spMk id="6" creationId="{E2968AD8-0252-3412-FEE8-F7DA61DB29FE}"/>
          </ac:spMkLst>
        </pc:spChg>
        <pc:picChg chg="del">
          <ac:chgData name="Alex Pang" userId="b35f2c48-39e3-478c-863d-65bfd252d017" providerId="ADAL" clId="{1CFEC9FE-5EB5-410A-9760-DE0D7E73BCC9}" dt="2022-09-18T17:56:44.889" v="3493" actId="478"/>
          <ac:picMkLst>
            <pc:docMk/>
            <pc:sldMk cId="3967660684" sldId="358"/>
            <ac:picMk id="5" creationId="{F7AC5346-609C-10FC-1BEA-5254BF252926}"/>
          </ac:picMkLst>
        </pc:picChg>
      </pc:sldChg>
      <pc:sldChg chg="addSp delSp modSp add del mod delAnim modAnim">
        <pc:chgData name="Alex Pang" userId="b35f2c48-39e3-478c-863d-65bfd252d017" providerId="ADAL" clId="{1CFEC9FE-5EB5-410A-9760-DE0D7E73BCC9}" dt="2022-09-18T18:17:03.416" v="4037" actId="2696"/>
        <pc:sldMkLst>
          <pc:docMk/>
          <pc:sldMk cId="3207299099" sldId="359"/>
        </pc:sldMkLst>
        <pc:spChg chg="mod">
          <ac:chgData name="Alex Pang" userId="b35f2c48-39e3-478c-863d-65bfd252d017" providerId="ADAL" clId="{1CFEC9FE-5EB5-410A-9760-DE0D7E73BCC9}" dt="2022-09-18T18:09:47.194" v="3956"/>
          <ac:spMkLst>
            <pc:docMk/>
            <pc:sldMk cId="3207299099" sldId="359"/>
            <ac:spMk id="2" creationId="{AABE5B0D-978E-C79F-BDB9-4131A03539E3}"/>
          </ac:spMkLst>
        </pc:spChg>
        <pc:spChg chg="mod">
          <ac:chgData name="Alex Pang" userId="b35f2c48-39e3-478c-863d-65bfd252d017" providerId="ADAL" clId="{1CFEC9FE-5EB5-410A-9760-DE0D7E73BCC9}" dt="2022-09-18T18:08:23.411" v="3946" actId="1076"/>
          <ac:spMkLst>
            <pc:docMk/>
            <pc:sldMk cId="3207299099" sldId="359"/>
            <ac:spMk id="3" creationId="{55E4943E-2796-03E2-7970-41BA6D6E2396}"/>
          </ac:spMkLst>
        </pc:spChg>
        <pc:spChg chg="add mod">
          <ac:chgData name="Alex Pang" userId="b35f2c48-39e3-478c-863d-65bfd252d017" providerId="ADAL" clId="{1CFEC9FE-5EB5-410A-9760-DE0D7E73BCC9}" dt="2022-09-18T18:10:54.749" v="3969" actId="20577"/>
          <ac:spMkLst>
            <pc:docMk/>
            <pc:sldMk cId="3207299099" sldId="359"/>
            <ac:spMk id="4" creationId="{FF8DD3D3-9F8B-0F32-988A-74B4FFD97449}"/>
          </ac:spMkLst>
        </pc:spChg>
        <pc:spChg chg="add mod">
          <ac:chgData name="Alex Pang" userId="b35f2c48-39e3-478c-863d-65bfd252d017" providerId="ADAL" clId="{1CFEC9FE-5EB5-410A-9760-DE0D7E73BCC9}" dt="2022-09-18T18:10:32.783" v="3966" actId="1076"/>
          <ac:spMkLst>
            <pc:docMk/>
            <pc:sldMk cId="3207299099" sldId="359"/>
            <ac:spMk id="5" creationId="{EAC4F797-1DBB-4364-B49A-7C1AA3926974}"/>
          </ac:spMkLst>
        </pc:spChg>
        <pc:spChg chg="del mod">
          <ac:chgData name="Alex Pang" userId="b35f2c48-39e3-478c-863d-65bfd252d017" providerId="ADAL" clId="{1CFEC9FE-5EB5-410A-9760-DE0D7E73BCC9}" dt="2022-09-18T18:03:59.350" v="3874" actId="478"/>
          <ac:spMkLst>
            <pc:docMk/>
            <pc:sldMk cId="3207299099" sldId="359"/>
            <ac:spMk id="6" creationId="{E2968AD8-0252-3412-FEE8-F7DA61DB29FE}"/>
          </ac:spMkLst>
        </pc:spChg>
        <pc:spChg chg="add mod">
          <ac:chgData name="Alex Pang" userId="b35f2c48-39e3-478c-863d-65bfd252d017" providerId="ADAL" clId="{1CFEC9FE-5EB5-410A-9760-DE0D7E73BCC9}" dt="2022-09-18T18:10:27.945" v="3965" actId="1076"/>
          <ac:spMkLst>
            <pc:docMk/>
            <pc:sldMk cId="3207299099" sldId="359"/>
            <ac:spMk id="8" creationId="{C7697509-4A8C-5B66-50C0-5A6066F41336}"/>
          </ac:spMkLst>
        </pc:spChg>
        <pc:spChg chg="add mod">
          <ac:chgData name="Alex Pang" userId="b35f2c48-39e3-478c-863d-65bfd252d017" providerId="ADAL" clId="{1CFEC9FE-5EB5-410A-9760-DE0D7E73BCC9}" dt="2022-09-18T18:10:49.445" v="3968" actId="1076"/>
          <ac:spMkLst>
            <pc:docMk/>
            <pc:sldMk cId="3207299099" sldId="359"/>
            <ac:spMk id="10" creationId="{5371063C-CBDE-7D40-1E17-82A59A2E36A5}"/>
          </ac:spMkLst>
        </pc:spChg>
      </pc:sldChg>
      <pc:sldChg chg="addSp delSp modSp add del mod delAnim modAnim">
        <pc:chgData name="Alex Pang" userId="b35f2c48-39e3-478c-863d-65bfd252d017" providerId="ADAL" clId="{1CFEC9FE-5EB5-410A-9760-DE0D7E73BCC9}" dt="2022-09-18T18:19:17.135" v="4056" actId="2696"/>
        <pc:sldMkLst>
          <pc:docMk/>
          <pc:sldMk cId="1766971746" sldId="360"/>
        </pc:sldMkLst>
        <pc:spChg chg="mod">
          <ac:chgData name="Alex Pang" userId="b35f2c48-39e3-478c-863d-65bfd252d017" providerId="ADAL" clId="{1CFEC9FE-5EB5-410A-9760-DE0D7E73BCC9}" dt="2022-09-18T18:15:25.447" v="4023" actId="1076"/>
          <ac:spMkLst>
            <pc:docMk/>
            <pc:sldMk cId="1766971746" sldId="360"/>
            <ac:spMk id="4" creationId="{FF8DD3D3-9F8B-0F32-988A-74B4FFD97449}"/>
          </ac:spMkLst>
        </pc:spChg>
        <pc:spChg chg="mod">
          <ac:chgData name="Alex Pang" userId="b35f2c48-39e3-478c-863d-65bfd252d017" providerId="ADAL" clId="{1CFEC9FE-5EB5-410A-9760-DE0D7E73BCC9}" dt="2022-09-18T18:16:26.636" v="4032" actId="1076"/>
          <ac:spMkLst>
            <pc:docMk/>
            <pc:sldMk cId="1766971746" sldId="360"/>
            <ac:spMk id="5" creationId="{EAC4F797-1DBB-4364-B49A-7C1AA3926974}"/>
          </ac:spMkLst>
        </pc:spChg>
        <pc:spChg chg="add del mod">
          <ac:chgData name="Alex Pang" userId="b35f2c48-39e3-478c-863d-65bfd252d017" providerId="ADAL" clId="{1CFEC9FE-5EB5-410A-9760-DE0D7E73BCC9}" dt="2022-09-18T18:17:13.603" v="4039" actId="478"/>
          <ac:spMkLst>
            <pc:docMk/>
            <pc:sldMk cId="1766971746" sldId="360"/>
            <ac:spMk id="6" creationId="{D8DC30A7-17A4-4B5C-E6BA-1DE66036265D}"/>
          </ac:spMkLst>
        </pc:spChg>
        <pc:spChg chg="add del mod">
          <ac:chgData name="Alex Pang" userId="b35f2c48-39e3-478c-863d-65bfd252d017" providerId="ADAL" clId="{1CFEC9FE-5EB5-410A-9760-DE0D7E73BCC9}" dt="2022-09-18T18:17:19.108" v="4040" actId="478"/>
          <ac:spMkLst>
            <pc:docMk/>
            <pc:sldMk cId="1766971746" sldId="360"/>
            <ac:spMk id="7" creationId="{15B21550-2DB6-2605-3A42-194221D08BFE}"/>
          </ac:spMkLst>
        </pc:spChg>
        <pc:spChg chg="mod">
          <ac:chgData name="Alex Pang" userId="b35f2c48-39e3-478c-863d-65bfd252d017" providerId="ADAL" clId="{1CFEC9FE-5EB5-410A-9760-DE0D7E73BCC9}" dt="2022-09-18T18:18:12.253" v="4051" actId="1076"/>
          <ac:spMkLst>
            <pc:docMk/>
            <pc:sldMk cId="1766971746" sldId="360"/>
            <ac:spMk id="8" creationId="{C7697509-4A8C-5B66-50C0-5A6066F41336}"/>
          </ac:spMkLst>
        </pc:spChg>
        <pc:spChg chg="add del mod">
          <ac:chgData name="Alex Pang" userId="b35f2c48-39e3-478c-863d-65bfd252d017" providerId="ADAL" clId="{1CFEC9FE-5EB5-410A-9760-DE0D7E73BCC9}" dt="2022-09-18T18:17:31.162" v="4043" actId="478"/>
          <ac:spMkLst>
            <pc:docMk/>
            <pc:sldMk cId="1766971746" sldId="360"/>
            <ac:spMk id="9" creationId="{C3FA57F8-14F6-79D1-29A1-A81DB0933D89}"/>
          </ac:spMkLst>
        </pc:spChg>
        <pc:spChg chg="mod">
          <ac:chgData name="Alex Pang" userId="b35f2c48-39e3-478c-863d-65bfd252d017" providerId="ADAL" clId="{1CFEC9FE-5EB5-410A-9760-DE0D7E73BCC9}" dt="2022-09-18T18:18:15.554" v="4052" actId="1076"/>
          <ac:spMkLst>
            <pc:docMk/>
            <pc:sldMk cId="1766971746" sldId="360"/>
            <ac:spMk id="10" creationId="{5371063C-CBDE-7D40-1E17-82A59A2E36A5}"/>
          </ac:spMkLst>
        </pc:spChg>
      </pc:sldChg>
      <pc:sldChg chg="delSp modSp add mod delAnim modAnim">
        <pc:chgData name="Alex Pang" userId="b35f2c48-39e3-478c-863d-65bfd252d017" providerId="ADAL" clId="{1CFEC9FE-5EB5-410A-9760-DE0D7E73BCC9}" dt="2022-09-18T18:19:56.971" v="4064"/>
        <pc:sldMkLst>
          <pc:docMk/>
          <pc:sldMk cId="53890397" sldId="361"/>
        </pc:sldMkLst>
        <pc:spChg chg="del mod">
          <ac:chgData name="Alex Pang" userId="b35f2c48-39e3-478c-863d-65bfd252d017" providerId="ADAL" clId="{1CFEC9FE-5EB5-410A-9760-DE0D7E73BCC9}" dt="2022-09-18T18:19:29.026" v="4059" actId="478"/>
          <ac:spMkLst>
            <pc:docMk/>
            <pc:sldMk cId="53890397" sldId="361"/>
            <ac:spMk id="6" creationId="{D8DC30A7-17A4-4B5C-E6BA-1DE66036265D}"/>
          </ac:spMkLst>
        </pc:spChg>
        <pc:spChg chg="del mod">
          <ac:chgData name="Alex Pang" userId="b35f2c48-39e3-478c-863d-65bfd252d017" providerId="ADAL" clId="{1CFEC9FE-5EB5-410A-9760-DE0D7E73BCC9}" dt="2022-09-18T18:19:31.384" v="4060" actId="478"/>
          <ac:spMkLst>
            <pc:docMk/>
            <pc:sldMk cId="53890397" sldId="361"/>
            <ac:spMk id="7" creationId="{15B21550-2DB6-2605-3A42-194221D08BFE}"/>
          </ac:spMkLst>
        </pc:spChg>
        <pc:spChg chg="mod">
          <ac:chgData name="Alex Pang" userId="b35f2c48-39e3-478c-863d-65bfd252d017" providerId="ADAL" clId="{1CFEC9FE-5EB5-410A-9760-DE0D7E73BCC9}" dt="2022-09-18T18:19:06.226" v="4054" actId="1076"/>
          <ac:spMkLst>
            <pc:docMk/>
            <pc:sldMk cId="53890397" sldId="361"/>
            <ac:spMk id="8" creationId="{C7697509-4A8C-5B66-50C0-5A6066F41336}"/>
          </ac:spMkLst>
        </pc:spChg>
        <pc:spChg chg="del mod">
          <ac:chgData name="Alex Pang" userId="b35f2c48-39e3-478c-863d-65bfd252d017" providerId="ADAL" clId="{1CFEC9FE-5EB5-410A-9760-DE0D7E73BCC9}" dt="2022-09-18T18:19:36.290" v="4061" actId="478"/>
          <ac:spMkLst>
            <pc:docMk/>
            <pc:sldMk cId="53890397" sldId="361"/>
            <ac:spMk id="9" creationId="{C3FA57F8-14F6-79D1-29A1-A81DB0933D89}"/>
          </ac:spMkLst>
        </pc:spChg>
        <pc:spChg chg="mod">
          <ac:chgData name="Alex Pang" userId="b35f2c48-39e3-478c-863d-65bfd252d017" providerId="ADAL" clId="{1CFEC9FE-5EB5-410A-9760-DE0D7E73BCC9}" dt="2022-09-18T18:19:11.226" v="4055" actId="1076"/>
          <ac:spMkLst>
            <pc:docMk/>
            <pc:sldMk cId="53890397" sldId="361"/>
            <ac:spMk id="10" creationId="{5371063C-CBDE-7D40-1E17-82A59A2E36A5}"/>
          </ac:spMkLst>
        </pc:spChg>
      </pc:sldChg>
      <pc:sldChg chg="add">
        <pc:chgData name="Alex Pang" userId="b35f2c48-39e3-478c-863d-65bfd252d017" providerId="ADAL" clId="{1CFEC9FE-5EB5-410A-9760-DE0D7E73BCC9}" dt="2022-09-18T18:19:20.755" v="4057" actId="2890"/>
        <pc:sldMkLst>
          <pc:docMk/>
          <pc:sldMk cId="1574574296" sldId="362"/>
        </pc:sldMkLst>
      </pc:sldChg>
      <pc:sldChg chg="addSp delSp modSp new mod">
        <pc:chgData name="Alex Pang" userId="b35f2c48-39e3-478c-863d-65bfd252d017" providerId="ADAL" clId="{1CFEC9FE-5EB5-410A-9760-DE0D7E73BCC9}" dt="2022-09-18T18:27:13.858" v="4207" actId="1076"/>
        <pc:sldMkLst>
          <pc:docMk/>
          <pc:sldMk cId="398514465" sldId="363"/>
        </pc:sldMkLst>
        <pc:spChg chg="mod">
          <ac:chgData name="Alex Pang" userId="b35f2c48-39e3-478c-863d-65bfd252d017" providerId="ADAL" clId="{1CFEC9FE-5EB5-410A-9760-DE0D7E73BCC9}" dt="2022-09-18T18:26:50.691" v="4203" actId="20577"/>
          <ac:spMkLst>
            <pc:docMk/>
            <pc:sldMk cId="398514465" sldId="363"/>
            <ac:spMk id="2" creationId="{1F055DDE-EB8A-B33A-974A-A0B1F9F3057F}"/>
          </ac:spMkLst>
        </pc:spChg>
        <pc:spChg chg="del">
          <ac:chgData name="Alex Pang" userId="b35f2c48-39e3-478c-863d-65bfd252d017" providerId="ADAL" clId="{1CFEC9FE-5EB5-410A-9760-DE0D7E73BCC9}" dt="2022-09-18T18:26:59.408" v="4204" actId="478"/>
          <ac:spMkLst>
            <pc:docMk/>
            <pc:sldMk cId="398514465" sldId="363"/>
            <ac:spMk id="3" creationId="{FB0F8578-3E44-3694-9814-8453A90B1B5A}"/>
          </ac:spMkLst>
        </pc:spChg>
        <pc:spChg chg="add mod">
          <ac:chgData name="Alex Pang" userId="b35f2c48-39e3-478c-863d-65bfd252d017" providerId="ADAL" clId="{1CFEC9FE-5EB5-410A-9760-DE0D7E73BCC9}" dt="2022-09-18T18:27:13.858" v="4207" actId="1076"/>
          <ac:spMkLst>
            <pc:docMk/>
            <pc:sldMk cId="398514465" sldId="363"/>
            <ac:spMk id="5" creationId="{F4EEC75B-827D-A710-315F-6C6063392B49}"/>
          </ac:spMkLst>
        </pc:spChg>
      </pc:sldChg>
      <pc:sldMasterChg chg="modSldLayout">
        <pc:chgData name="Alex Pang" userId="b35f2c48-39e3-478c-863d-65bfd252d017" providerId="ADAL" clId="{1CFEC9FE-5EB5-410A-9760-DE0D7E73BCC9}" dt="2022-09-18T15:34:48.844" v="2787" actId="113"/>
        <pc:sldMasterMkLst>
          <pc:docMk/>
          <pc:sldMasterMk cId="3682365621" sldId="2147483674"/>
        </pc:sldMasterMkLst>
        <pc:sldLayoutChg chg="modSp">
          <pc:chgData name="Alex Pang" userId="b35f2c48-39e3-478c-863d-65bfd252d017" providerId="ADAL" clId="{1CFEC9FE-5EB5-410A-9760-DE0D7E73BCC9}" dt="2022-09-18T15:34:48.844" v="2787" actId="113"/>
          <pc:sldLayoutMkLst>
            <pc:docMk/>
            <pc:sldMasterMk cId="3682365621" sldId="2147483674"/>
            <pc:sldLayoutMk cId="216613234" sldId="2147483686"/>
          </pc:sldLayoutMkLst>
          <pc:spChg chg="mod">
            <ac:chgData name="Alex Pang" userId="b35f2c48-39e3-478c-863d-65bfd252d017" providerId="ADAL" clId="{1CFEC9FE-5EB5-410A-9760-DE0D7E73BCC9}" dt="2022-09-18T15:34:48.844" v="2787" actId="113"/>
            <ac:spMkLst>
              <pc:docMk/>
              <pc:sldMasterMk cId="3682365621" sldId="2147483674"/>
              <pc:sldLayoutMk cId="216613234" sldId="2147483686"/>
              <ac:spMk id="4" creationId="{00000000-0000-0000-0000-000000000000}"/>
            </ac:spMkLst>
          </pc:spChg>
        </pc:sldLayoutChg>
      </pc:sldMasterChg>
    </pc:docChg>
  </pc:docChgLst>
  <pc:docChgLst>
    <pc:chgData name="Alex Pang" userId="b35f2c48-39e3-478c-863d-65bfd252d017" providerId="ADAL" clId="{801F7FDD-18F8-4B22-B613-0F5AF7FB5358}"/>
    <pc:docChg chg="custSel delSld modMainMaster">
      <pc:chgData name="Alex Pang" userId="b35f2c48-39e3-478c-863d-65bfd252d017" providerId="ADAL" clId="{801F7FDD-18F8-4B22-B613-0F5AF7FB5358}" dt="2022-09-10T15:27:24.623" v="3" actId="207"/>
      <pc:docMkLst>
        <pc:docMk/>
      </pc:docMkLst>
      <pc:sldChg chg="del">
        <pc:chgData name="Alex Pang" userId="b35f2c48-39e3-478c-863d-65bfd252d017" providerId="ADAL" clId="{801F7FDD-18F8-4B22-B613-0F5AF7FB5358}" dt="2022-09-09T18:21:42.365" v="1" actId="2696"/>
        <pc:sldMkLst>
          <pc:docMk/>
          <pc:sldMk cId="3657386807" sldId="321"/>
        </pc:sldMkLst>
      </pc:sldChg>
      <pc:sldMasterChg chg="modSldLayout">
        <pc:chgData name="Alex Pang" userId="b35f2c48-39e3-478c-863d-65bfd252d017" providerId="ADAL" clId="{801F7FDD-18F8-4B22-B613-0F5AF7FB5358}" dt="2022-09-09T18:21:32.129" v="0" actId="478"/>
        <pc:sldMasterMkLst>
          <pc:docMk/>
          <pc:sldMasterMk cId="2798249480" sldId="2147483648"/>
        </pc:sldMasterMkLst>
        <pc:sldLayoutChg chg="delSp mod">
          <pc:chgData name="Alex Pang" userId="b35f2c48-39e3-478c-863d-65bfd252d017" providerId="ADAL" clId="{801F7FDD-18F8-4B22-B613-0F5AF7FB5358}" dt="2022-09-09T18:21:32.129" v="0" actId="478"/>
          <pc:sldLayoutMkLst>
            <pc:docMk/>
            <pc:sldMasterMk cId="2798249480" sldId="2147483648"/>
            <pc:sldLayoutMk cId="2295963182" sldId="2147483660"/>
          </pc:sldLayoutMkLst>
          <pc:cxnChg chg="del">
            <ac:chgData name="Alex Pang" userId="b35f2c48-39e3-478c-863d-65bfd252d017" providerId="ADAL" clId="{801F7FDD-18F8-4B22-B613-0F5AF7FB5358}" dt="2022-09-09T18:21:32.129" v="0" actId="478"/>
            <ac:cxnSpMkLst>
              <pc:docMk/>
              <pc:sldMasterMk cId="2798249480" sldId="2147483648"/>
              <pc:sldLayoutMk cId="2295963182" sldId="2147483660"/>
              <ac:cxnSpMk id="12" creationId="{00000000-0000-0000-0000-000000000000}"/>
            </ac:cxnSpMkLst>
          </pc:cxnChg>
        </pc:sldLayoutChg>
      </pc:sldMasterChg>
      <pc:sldMasterChg chg="modSldLayout">
        <pc:chgData name="Alex Pang" userId="b35f2c48-39e3-478c-863d-65bfd252d017" providerId="ADAL" clId="{801F7FDD-18F8-4B22-B613-0F5AF7FB5358}" dt="2022-09-10T15:27:24.623" v="3" actId="207"/>
        <pc:sldMasterMkLst>
          <pc:docMk/>
          <pc:sldMasterMk cId="3682365621" sldId="2147483674"/>
        </pc:sldMasterMkLst>
        <pc:sldLayoutChg chg="modSp">
          <pc:chgData name="Alex Pang" userId="b35f2c48-39e3-478c-863d-65bfd252d017" providerId="ADAL" clId="{801F7FDD-18F8-4B22-B613-0F5AF7FB5358}" dt="2022-09-10T15:27:24.623" v="3" actId="207"/>
          <pc:sldLayoutMkLst>
            <pc:docMk/>
            <pc:sldMasterMk cId="3682365621" sldId="2147483674"/>
            <pc:sldLayoutMk cId="216613234" sldId="2147483686"/>
          </pc:sldLayoutMkLst>
          <pc:spChg chg="mod">
            <ac:chgData name="Alex Pang" userId="b35f2c48-39e3-478c-863d-65bfd252d017" providerId="ADAL" clId="{801F7FDD-18F8-4B22-B613-0F5AF7FB5358}" dt="2022-09-10T15:27:24.623" v="3" actId="207"/>
            <ac:spMkLst>
              <pc:docMk/>
              <pc:sldMasterMk cId="3682365621" sldId="2147483674"/>
              <pc:sldLayoutMk cId="216613234" sldId="2147483686"/>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AAA2A-7C38-4E9D-94ED-33CF572E7B96}" type="datetimeFigureOut">
              <a:rPr lang="en-US" smtClean="0"/>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F759B6-FD99-4669-869A-29351F64ED53}" type="slidenum">
              <a:rPr lang="en-US" smtClean="0"/>
              <a:t>‹#›</a:t>
            </a:fld>
            <a:endParaRPr lang="en-US"/>
          </a:p>
        </p:txBody>
      </p:sp>
    </p:spTree>
    <p:extLst>
      <p:ext uri="{BB962C8B-B14F-4D97-AF65-F5344CB8AC3E}">
        <p14:creationId xmlns:p14="http://schemas.microsoft.com/office/powerpoint/2010/main" val="590327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F759B6-FD99-4669-869A-29351F64ED53}" type="slidenum">
              <a:rPr lang="en-US" smtClean="0"/>
              <a:t>17</a:t>
            </a:fld>
            <a:endParaRPr lang="en-US"/>
          </a:p>
        </p:txBody>
      </p:sp>
    </p:spTree>
    <p:extLst>
      <p:ext uri="{BB962C8B-B14F-4D97-AF65-F5344CB8AC3E}">
        <p14:creationId xmlns:p14="http://schemas.microsoft.com/office/powerpoint/2010/main" val="1496938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5FAC-2A70-43F5-9E64-8FBC5F37C5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EE3845-0AC6-4420-99EE-6C4AA2FA6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9EBA95-DC39-4380-A81F-246B5581BFFA}"/>
              </a:ext>
            </a:extLst>
          </p:cNvPr>
          <p:cNvSpPr>
            <a:spLocks noGrp="1"/>
          </p:cNvSpPr>
          <p:nvPr>
            <p:ph type="dt" sz="half" idx="10"/>
          </p:nvPr>
        </p:nvSpPr>
        <p:spPr/>
        <p:txBody>
          <a:bodyPr/>
          <a:lstStyle/>
          <a:p>
            <a:fld id="{909CA00E-8511-4F88-A8FF-634C577C7829}" type="datetimeFigureOut">
              <a:rPr lang="en-US" smtClean="0"/>
              <a:t>1/25/2023</a:t>
            </a:fld>
            <a:endParaRPr lang="en-US"/>
          </a:p>
        </p:txBody>
      </p:sp>
      <p:sp>
        <p:nvSpPr>
          <p:cNvPr id="5" name="Footer Placeholder 4">
            <a:extLst>
              <a:ext uri="{FF2B5EF4-FFF2-40B4-BE49-F238E27FC236}">
                <a16:creationId xmlns:a16="http://schemas.microsoft.com/office/drawing/2014/main" id="{889AA144-A77B-45F4-8AB5-D4761F2B0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08666-24FE-4FB9-84B8-DD50820A34EA}"/>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885461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D8E8-FE3E-45CA-8774-441779CF11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A71687-D3DF-4BD8-9450-FCBE128F8C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36C4CA-29E7-4115-A38E-21A9056FC687}"/>
              </a:ext>
            </a:extLst>
          </p:cNvPr>
          <p:cNvSpPr>
            <a:spLocks noGrp="1"/>
          </p:cNvSpPr>
          <p:nvPr>
            <p:ph type="dt" sz="half" idx="10"/>
          </p:nvPr>
        </p:nvSpPr>
        <p:spPr/>
        <p:txBody>
          <a:bodyPr/>
          <a:lstStyle/>
          <a:p>
            <a:fld id="{909CA00E-8511-4F88-A8FF-634C577C7829}" type="datetimeFigureOut">
              <a:rPr lang="en-US" smtClean="0"/>
              <a:t>1/25/2023</a:t>
            </a:fld>
            <a:endParaRPr lang="en-US"/>
          </a:p>
        </p:txBody>
      </p:sp>
      <p:sp>
        <p:nvSpPr>
          <p:cNvPr id="5" name="Footer Placeholder 4">
            <a:extLst>
              <a:ext uri="{FF2B5EF4-FFF2-40B4-BE49-F238E27FC236}">
                <a16:creationId xmlns:a16="http://schemas.microsoft.com/office/drawing/2014/main" id="{BF2EFBF0-C4D7-4ACE-BA5B-2144DAACC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44496-13E3-4907-A6A8-C220C921603C}"/>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477267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61DDB9-E55F-42C0-8C29-37FBD7F35D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B1AE5B-392F-4808-A51C-F1315DEA85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C39DF-DC65-4AE4-8CF1-5DCE2D8BFEF5}"/>
              </a:ext>
            </a:extLst>
          </p:cNvPr>
          <p:cNvSpPr>
            <a:spLocks noGrp="1"/>
          </p:cNvSpPr>
          <p:nvPr>
            <p:ph type="dt" sz="half" idx="10"/>
          </p:nvPr>
        </p:nvSpPr>
        <p:spPr/>
        <p:txBody>
          <a:bodyPr/>
          <a:lstStyle/>
          <a:p>
            <a:fld id="{909CA00E-8511-4F88-A8FF-634C577C7829}" type="datetimeFigureOut">
              <a:rPr lang="en-US" smtClean="0"/>
              <a:t>1/25/2023</a:t>
            </a:fld>
            <a:endParaRPr lang="en-US"/>
          </a:p>
        </p:txBody>
      </p:sp>
      <p:sp>
        <p:nvSpPr>
          <p:cNvPr id="5" name="Footer Placeholder 4">
            <a:extLst>
              <a:ext uri="{FF2B5EF4-FFF2-40B4-BE49-F238E27FC236}">
                <a16:creationId xmlns:a16="http://schemas.microsoft.com/office/drawing/2014/main" id="{EB8F80AF-380C-4639-8FBD-214C2450B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B5764-7CFA-4BD8-83CE-83FE39777520}"/>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192179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b" anchorCtr="0"/>
          <a:lstStyle/>
          <a:p>
            <a:pPr algn="ctr"/>
            <a:endParaRPr lang="en-US" sz="1800"/>
          </a:p>
        </p:txBody>
      </p:sp>
      <p:sp>
        <p:nvSpPr>
          <p:cNvPr id="4" name="Title 3"/>
          <p:cNvSpPr>
            <a:spLocks noGrp="1"/>
          </p:cNvSpPr>
          <p:nvPr>
            <p:ph type="title"/>
          </p:nvPr>
        </p:nvSpPr>
        <p:spPr>
          <a:xfrm>
            <a:off x="539496" y="275701"/>
            <a:ext cx="10931015" cy="640080"/>
          </a:xfrm>
        </p:spPr>
        <p:txBody>
          <a:bodyPr anchor="b" anchorCtr="0">
            <a:normAutofit/>
          </a:bodyPr>
          <a:lstStyle>
            <a:lvl1pPr>
              <a:defRPr sz="2800" b="0">
                <a:solidFill>
                  <a:srgbClr val="0052F6"/>
                </a:solidFill>
                <a:latin typeface="Comic Sans MS" panose="030F0702030302020204" pitchFamily="66" charset="0"/>
              </a:defRPr>
            </a:lvl1pPr>
          </a:lstStyle>
          <a:p>
            <a:r>
              <a:rPr lang="en-US" dirty="0"/>
              <a:t>Click to edit Master title style</a:t>
            </a:r>
          </a:p>
        </p:txBody>
      </p:sp>
      <p:sp>
        <p:nvSpPr>
          <p:cNvPr id="3" name="Content Placeholder 2"/>
          <p:cNvSpPr>
            <a:spLocks noGrp="1"/>
          </p:cNvSpPr>
          <p:nvPr>
            <p:ph sz="quarter" idx="10"/>
          </p:nvPr>
        </p:nvSpPr>
        <p:spPr>
          <a:xfrm>
            <a:off x="539496" y="1222593"/>
            <a:ext cx="11048070" cy="4873102"/>
          </a:xfrm>
        </p:spPr>
        <p:txBody>
          <a:bodyPr vert="horz" lIns="91440" tIns="45720" rIns="91440" bIns="45720" rtlCol="0">
            <a:normAutofit/>
          </a:bodyPr>
          <a:lstStyle>
            <a:lvl1pPr>
              <a:defRPr lang="en-US" sz="2400" smtClean="0">
                <a:solidFill>
                  <a:schemeClr val="tx1"/>
                </a:solidFill>
                <a:latin typeface="Comic Sans MS" panose="030F0702030302020204" pitchFamily="66" charset="0"/>
              </a:defRPr>
            </a:lvl1pPr>
            <a:lvl2pPr>
              <a:defRPr lang="en-US" sz="2400" smtClean="0">
                <a:solidFill>
                  <a:schemeClr val="tx1"/>
                </a:solidFill>
                <a:latin typeface="Comic Sans MS" panose="030F0702030302020204" pitchFamily="66" charset="0"/>
              </a:defRPr>
            </a:lvl2pPr>
            <a:lvl3pPr>
              <a:defRPr lang="en-US" sz="2400" smtClean="0">
                <a:solidFill>
                  <a:schemeClr val="tx1"/>
                </a:solidFill>
                <a:latin typeface="Comic Sans MS" panose="030F0702030302020204" pitchFamily="66" charset="0"/>
              </a:defRPr>
            </a:lvl3pPr>
            <a:lvl4pPr>
              <a:defRPr lang="en-US" sz="2400" smtClean="0">
                <a:solidFill>
                  <a:schemeClr val="tx1"/>
                </a:solidFill>
                <a:latin typeface="Comic Sans MS" panose="030F0702030302020204" pitchFamily="66" charset="0"/>
              </a:defRPr>
            </a:lvl4pPr>
            <a:lvl5pPr>
              <a:defRPr lang="en-US" sz="2400">
                <a:solidFill>
                  <a:schemeClr val="tx1"/>
                </a:solidFill>
                <a:latin typeface="Comic Sans MS" panose="030F0702030302020204" pitchFamily="66" charset="0"/>
              </a:defRPr>
            </a:lvl5pPr>
          </a:lstStyle>
          <a:p>
            <a:pPr marL="0" lvl="0" indent="0">
              <a:lnSpc>
                <a:spcPct val="150000"/>
              </a:lnSpc>
              <a:spcBef>
                <a:spcPts val="1000"/>
              </a:spcBef>
              <a:spcAft>
                <a:spcPts val="1200"/>
              </a:spcAft>
              <a:buNone/>
            </a:pPr>
            <a:r>
              <a:rPr lang="en-US" dirty="0"/>
              <a:t>Edit Master text styles</a:t>
            </a:r>
          </a:p>
          <a:p>
            <a:pPr marL="0" lvl="1" indent="0">
              <a:lnSpc>
                <a:spcPct val="150000"/>
              </a:lnSpc>
              <a:spcBef>
                <a:spcPts val="1000"/>
              </a:spcBef>
              <a:spcAft>
                <a:spcPts val="1200"/>
              </a:spcAft>
              <a:buNone/>
            </a:pPr>
            <a:r>
              <a:rPr lang="en-US" dirty="0"/>
              <a:t>Second level</a:t>
            </a:r>
          </a:p>
          <a:p>
            <a:pPr marL="0" lvl="2" indent="0">
              <a:lnSpc>
                <a:spcPct val="150000"/>
              </a:lnSpc>
              <a:spcBef>
                <a:spcPts val="1000"/>
              </a:spcBef>
              <a:spcAft>
                <a:spcPts val="1200"/>
              </a:spcAft>
              <a:buNone/>
            </a:pPr>
            <a:r>
              <a:rPr lang="en-US" dirty="0"/>
              <a:t>Third level</a:t>
            </a:r>
          </a:p>
          <a:p>
            <a:pPr marL="0" lvl="3" indent="0">
              <a:lnSpc>
                <a:spcPct val="150000"/>
              </a:lnSpc>
              <a:spcBef>
                <a:spcPts val="1000"/>
              </a:spcBef>
              <a:spcAft>
                <a:spcPts val="1200"/>
              </a:spcAft>
              <a:buNone/>
            </a:pPr>
            <a:r>
              <a:rPr lang="en-US" dirty="0"/>
              <a:t>Fourth level</a:t>
            </a:r>
          </a:p>
          <a:p>
            <a:pPr marL="0" lvl="4" indent="0">
              <a:lnSpc>
                <a:spcPct val="150000"/>
              </a:lnSpc>
              <a:spcBef>
                <a:spcPts val="1000"/>
              </a:spcBef>
              <a:spcAft>
                <a:spcPts val="1200"/>
              </a:spcAft>
              <a:buNone/>
            </a:pPr>
            <a:r>
              <a:rPr lang="en-US" dirty="0"/>
              <a:t>Fifth level</a:t>
            </a:r>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1/25/2023</a:t>
            </a:fld>
            <a:endParaRPr lang="en-US"/>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5" name="Straight Connector 4">
            <a:extLst>
              <a:ext uri="{FF2B5EF4-FFF2-40B4-BE49-F238E27FC236}">
                <a16:creationId xmlns:a16="http://schemas.microsoft.com/office/drawing/2014/main" id="{DD97BDBD-1F91-EAB0-C309-4B1B26067C8F}"/>
              </a:ext>
            </a:extLst>
          </p:cNvPr>
          <p:cNvCxnSpPr/>
          <p:nvPr userDrawn="1"/>
        </p:nvCxnSpPr>
        <p:spPr>
          <a:xfrm>
            <a:off x="541485" y="1022685"/>
            <a:ext cx="11109030"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13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5FAC-2A70-43F5-9E64-8FBC5F37C5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EE3845-0AC6-4420-99EE-6C4AA2FA6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9EBA95-DC39-4380-A81F-246B5581BFFA}"/>
              </a:ext>
            </a:extLst>
          </p:cNvPr>
          <p:cNvSpPr>
            <a:spLocks noGrp="1"/>
          </p:cNvSpPr>
          <p:nvPr>
            <p:ph type="dt" sz="half" idx="10"/>
          </p:nvPr>
        </p:nvSpPr>
        <p:spPr/>
        <p:txBody>
          <a:bodyPr/>
          <a:lstStyle/>
          <a:p>
            <a:fld id="{909CA00E-8511-4F88-A8FF-634C577C7829}" type="datetimeFigureOut">
              <a:rPr lang="en-US" smtClean="0"/>
              <a:t>1/25/2023</a:t>
            </a:fld>
            <a:endParaRPr lang="en-US"/>
          </a:p>
        </p:txBody>
      </p:sp>
      <p:sp>
        <p:nvSpPr>
          <p:cNvPr id="5" name="Footer Placeholder 4">
            <a:extLst>
              <a:ext uri="{FF2B5EF4-FFF2-40B4-BE49-F238E27FC236}">
                <a16:creationId xmlns:a16="http://schemas.microsoft.com/office/drawing/2014/main" id="{889AA144-A77B-45F4-8AB5-D4761F2B0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08666-24FE-4FB9-84B8-DD50820A34EA}"/>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4137023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816B-48A8-4AAB-B2BE-637C2C2871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220EA1-D87C-45ED-BDFA-76B9416AFC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81E85-169B-420F-92A2-577367775F6F}"/>
              </a:ext>
            </a:extLst>
          </p:cNvPr>
          <p:cNvSpPr>
            <a:spLocks noGrp="1"/>
          </p:cNvSpPr>
          <p:nvPr>
            <p:ph type="dt" sz="half" idx="10"/>
          </p:nvPr>
        </p:nvSpPr>
        <p:spPr/>
        <p:txBody>
          <a:bodyPr/>
          <a:lstStyle/>
          <a:p>
            <a:fld id="{909CA00E-8511-4F88-A8FF-634C577C7829}" type="datetimeFigureOut">
              <a:rPr lang="en-US" smtClean="0"/>
              <a:t>1/25/2023</a:t>
            </a:fld>
            <a:endParaRPr lang="en-US"/>
          </a:p>
        </p:txBody>
      </p:sp>
      <p:sp>
        <p:nvSpPr>
          <p:cNvPr id="5" name="Footer Placeholder 4">
            <a:extLst>
              <a:ext uri="{FF2B5EF4-FFF2-40B4-BE49-F238E27FC236}">
                <a16:creationId xmlns:a16="http://schemas.microsoft.com/office/drawing/2014/main" id="{549C8B3A-1F89-45B5-A85F-C261B0413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BE46B-8286-4125-8DEE-E530D4D812CB}"/>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263477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FC14-7C37-4F0F-8BBE-AFF4B160BD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1CBF6A-C4FB-4E24-AA20-6730B33641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55C1FB-1AAD-422C-AE5A-A18763A5782D}"/>
              </a:ext>
            </a:extLst>
          </p:cNvPr>
          <p:cNvSpPr>
            <a:spLocks noGrp="1"/>
          </p:cNvSpPr>
          <p:nvPr>
            <p:ph type="dt" sz="half" idx="10"/>
          </p:nvPr>
        </p:nvSpPr>
        <p:spPr/>
        <p:txBody>
          <a:bodyPr/>
          <a:lstStyle/>
          <a:p>
            <a:fld id="{909CA00E-8511-4F88-A8FF-634C577C7829}" type="datetimeFigureOut">
              <a:rPr lang="en-US" smtClean="0"/>
              <a:t>1/25/2023</a:t>
            </a:fld>
            <a:endParaRPr lang="en-US"/>
          </a:p>
        </p:txBody>
      </p:sp>
      <p:sp>
        <p:nvSpPr>
          <p:cNvPr id="5" name="Footer Placeholder 4">
            <a:extLst>
              <a:ext uri="{FF2B5EF4-FFF2-40B4-BE49-F238E27FC236}">
                <a16:creationId xmlns:a16="http://schemas.microsoft.com/office/drawing/2014/main" id="{4A1D82E1-7018-4607-995A-791AD4D20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D3879-651A-45A2-898E-4B5EDBE21B07}"/>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366988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EBDF-94ED-41B3-90E4-020B220487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FCD659-8957-4B53-8D09-398A89F129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63B8B3-7E76-4AFA-8967-2CFD621C56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1518F4-2FB4-4E77-8D38-EAFAD2C48FDF}"/>
              </a:ext>
            </a:extLst>
          </p:cNvPr>
          <p:cNvSpPr>
            <a:spLocks noGrp="1"/>
          </p:cNvSpPr>
          <p:nvPr>
            <p:ph type="dt" sz="half" idx="10"/>
          </p:nvPr>
        </p:nvSpPr>
        <p:spPr/>
        <p:txBody>
          <a:bodyPr/>
          <a:lstStyle/>
          <a:p>
            <a:fld id="{909CA00E-8511-4F88-A8FF-634C577C7829}" type="datetimeFigureOut">
              <a:rPr lang="en-US" smtClean="0"/>
              <a:t>1/25/2023</a:t>
            </a:fld>
            <a:endParaRPr lang="en-US"/>
          </a:p>
        </p:txBody>
      </p:sp>
      <p:sp>
        <p:nvSpPr>
          <p:cNvPr id="6" name="Footer Placeholder 5">
            <a:extLst>
              <a:ext uri="{FF2B5EF4-FFF2-40B4-BE49-F238E27FC236}">
                <a16:creationId xmlns:a16="http://schemas.microsoft.com/office/drawing/2014/main" id="{1B907294-F0E4-445F-A889-32C781A3D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9AE4AF-2EA0-4267-A56D-A0C9B57E341B}"/>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3939092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D1C4-B49D-4DE4-9309-8E89BEAC6B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C9C-4398-483B-A6E2-9776D326D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8D35E6-04BB-4C3C-B6DF-A57655BA69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1F519D-7220-49B0-B485-7A0DFDAE60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6174C3-F494-4E62-9532-E62E12500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170025-BCBC-41B5-864C-B8C8D6615826}"/>
              </a:ext>
            </a:extLst>
          </p:cNvPr>
          <p:cNvSpPr>
            <a:spLocks noGrp="1"/>
          </p:cNvSpPr>
          <p:nvPr>
            <p:ph type="dt" sz="half" idx="10"/>
          </p:nvPr>
        </p:nvSpPr>
        <p:spPr/>
        <p:txBody>
          <a:bodyPr/>
          <a:lstStyle/>
          <a:p>
            <a:fld id="{909CA00E-8511-4F88-A8FF-634C577C7829}" type="datetimeFigureOut">
              <a:rPr lang="en-US" smtClean="0"/>
              <a:t>1/25/2023</a:t>
            </a:fld>
            <a:endParaRPr lang="en-US"/>
          </a:p>
        </p:txBody>
      </p:sp>
      <p:sp>
        <p:nvSpPr>
          <p:cNvPr id="8" name="Footer Placeholder 7">
            <a:extLst>
              <a:ext uri="{FF2B5EF4-FFF2-40B4-BE49-F238E27FC236}">
                <a16:creationId xmlns:a16="http://schemas.microsoft.com/office/drawing/2014/main" id="{9A525494-A9E0-402C-B573-D47E1ECBBD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77017D-49BD-4CDE-A5A8-C827FC126365}"/>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1161372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E9DB8-76F9-4CDB-ACCC-ED321C38A5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3925A1-EA86-47B6-9CD7-648974A3590E}"/>
              </a:ext>
            </a:extLst>
          </p:cNvPr>
          <p:cNvSpPr>
            <a:spLocks noGrp="1"/>
          </p:cNvSpPr>
          <p:nvPr>
            <p:ph type="dt" sz="half" idx="10"/>
          </p:nvPr>
        </p:nvSpPr>
        <p:spPr/>
        <p:txBody>
          <a:bodyPr/>
          <a:lstStyle/>
          <a:p>
            <a:fld id="{909CA00E-8511-4F88-A8FF-634C577C7829}" type="datetimeFigureOut">
              <a:rPr lang="en-US" smtClean="0"/>
              <a:t>1/25/2023</a:t>
            </a:fld>
            <a:endParaRPr lang="en-US"/>
          </a:p>
        </p:txBody>
      </p:sp>
      <p:sp>
        <p:nvSpPr>
          <p:cNvPr id="4" name="Footer Placeholder 3">
            <a:extLst>
              <a:ext uri="{FF2B5EF4-FFF2-40B4-BE49-F238E27FC236}">
                <a16:creationId xmlns:a16="http://schemas.microsoft.com/office/drawing/2014/main" id="{23AF5C2C-A132-4841-9058-5696E56BD4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9111A8-3D9C-4944-86D1-A5A01403CA37}"/>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0415327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08B620-70A0-4B72-91A2-E6A57ECEFEE6}"/>
              </a:ext>
            </a:extLst>
          </p:cNvPr>
          <p:cNvSpPr>
            <a:spLocks noGrp="1"/>
          </p:cNvSpPr>
          <p:nvPr>
            <p:ph type="dt" sz="half" idx="10"/>
          </p:nvPr>
        </p:nvSpPr>
        <p:spPr/>
        <p:txBody>
          <a:bodyPr/>
          <a:lstStyle/>
          <a:p>
            <a:fld id="{909CA00E-8511-4F88-A8FF-634C577C7829}" type="datetimeFigureOut">
              <a:rPr lang="en-US" smtClean="0"/>
              <a:t>1/25/2023</a:t>
            </a:fld>
            <a:endParaRPr lang="en-US"/>
          </a:p>
        </p:txBody>
      </p:sp>
      <p:sp>
        <p:nvSpPr>
          <p:cNvPr id="3" name="Footer Placeholder 2">
            <a:extLst>
              <a:ext uri="{FF2B5EF4-FFF2-40B4-BE49-F238E27FC236}">
                <a16:creationId xmlns:a16="http://schemas.microsoft.com/office/drawing/2014/main" id="{77AA6811-4B30-4311-8913-B904E18E91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0333DC-8195-4B3E-A454-43202D7E9F25}"/>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961321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816B-48A8-4AAB-B2BE-637C2C2871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220EA1-D87C-45ED-BDFA-76B9416AFC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81E85-169B-420F-92A2-577367775F6F}"/>
              </a:ext>
            </a:extLst>
          </p:cNvPr>
          <p:cNvSpPr>
            <a:spLocks noGrp="1"/>
          </p:cNvSpPr>
          <p:nvPr>
            <p:ph type="dt" sz="half" idx="10"/>
          </p:nvPr>
        </p:nvSpPr>
        <p:spPr/>
        <p:txBody>
          <a:bodyPr/>
          <a:lstStyle/>
          <a:p>
            <a:fld id="{909CA00E-8511-4F88-A8FF-634C577C7829}" type="datetimeFigureOut">
              <a:rPr lang="en-US" smtClean="0"/>
              <a:t>1/25/2023</a:t>
            </a:fld>
            <a:endParaRPr lang="en-US"/>
          </a:p>
        </p:txBody>
      </p:sp>
      <p:sp>
        <p:nvSpPr>
          <p:cNvPr id="5" name="Footer Placeholder 4">
            <a:extLst>
              <a:ext uri="{FF2B5EF4-FFF2-40B4-BE49-F238E27FC236}">
                <a16:creationId xmlns:a16="http://schemas.microsoft.com/office/drawing/2014/main" id="{549C8B3A-1F89-45B5-A85F-C261B0413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BE46B-8286-4125-8DEE-E530D4D812CB}"/>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0513838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49B8-C79B-4412-A11D-C8AF0099B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0A1241-9BE4-4638-84BD-7621CC2F41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46BB2E-EDA8-4002-A7C4-76704180EA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34E1D4-F92A-46C7-839C-59F68D2FC4FC}"/>
              </a:ext>
            </a:extLst>
          </p:cNvPr>
          <p:cNvSpPr>
            <a:spLocks noGrp="1"/>
          </p:cNvSpPr>
          <p:nvPr>
            <p:ph type="dt" sz="half" idx="10"/>
          </p:nvPr>
        </p:nvSpPr>
        <p:spPr/>
        <p:txBody>
          <a:bodyPr/>
          <a:lstStyle/>
          <a:p>
            <a:fld id="{909CA00E-8511-4F88-A8FF-634C577C7829}" type="datetimeFigureOut">
              <a:rPr lang="en-US" smtClean="0"/>
              <a:t>1/25/2023</a:t>
            </a:fld>
            <a:endParaRPr lang="en-US"/>
          </a:p>
        </p:txBody>
      </p:sp>
      <p:sp>
        <p:nvSpPr>
          <p:cNvPr id="6" name="Footer Placeholder 5">
            <a:extLst>
              <a:ext uri="{FF2B5EF4-FFF2-40B4-BE49-F238E27FC236}">
                <a16:creationId xmlns:a16="http://schemas.microsoft.com/office/drawing/2014/main" id="{20933736-315B-48BD-8367-BC9A77A02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48EBC3-1A39-4344-87FB-D8F9A07DF769}"/>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7303660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91F6-D566-4BDF-8E47-543F92B5D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33B011-7324-42C8-A41F-F89127FAF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68F824-165C-42A7-B741-E85F0EEDB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ADE36F-6071-47F8-85B0-66E371022D57}"/>
              </a:ext>
            </a:extLst>
          </p:cNvPr>
          <p:cNvSpPr>
            <a:spLocks noGrp="1"/>
          </p:cNvSpPr>
          <p:nvPr>
            <p:ph type="dt" sz="half" idx="10"/>
          </p:nvPr>
        </p:nvSpPr>
        <p:spPr/>
        <p:txBody>
          <a:bodyPr/>
          <a:lstStyle/>
          <a:p>
            <a:fld id="{909CA00E-8511-4F88-A8FF-634C577C7829}" type="datetimeFigureOut">
              <a:rPr lang="en-US" smtClean="0"/>
              <a:t>1/25/2023</a:t>
            </a:fld>
            <a:endParaRPr lang="en-US"/>
          </a:p>
        </p:txBody>
      </p:sp>
      <p:sp>
        <p:nvSpPr>
          <p:cNvPr id="6" name="Footer Placeholder 5">
            <a:extLst>
              <a:ext uri="{FF2B5EF4-FFF2-40B4-BE49-F238E27FC236}">
                <a16:creationId xmlns:a16="http://schemas.microsoft.com/office/drawing/2014/main" id="{0E2D5EE2-5319-46EB-82E8-55D04CC7F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A9D1C3-7042-4FD8-945A-4565E4847CC2}"/>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8116320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D8E8-FE3E-45CA-8774-441779CF11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A71687-D3DF-4BD8-9450-FCBE128F8C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36C4CA-29E7-4115-A38E-21A9056FC687}"/>
              </a:ext>
            </a:extLst>
          </p:cNvPr>
          <p:cNvSpPr>
            <a:spLocks noGrp="1"/>
          </p:cNvSpPr>
          <p:nvPr>
            <p:ph type="dt" sz="half" idx="10"/>
          </p:nvPr>
        </p:nvSpPr>
        <p:spPr/>
        <p:txBody>
          <a:bodyPr/>
          <a:lstStyle/>
          <a:p>
            <a:fld id="{909CA00E-8511-4F88-A8FF-634C577C7829}" type="datetimeFigureOut">
              <a:rPr lang="en-US" smtClean="0"/>
              <a:t>1/25/2023</a:t>
            </a:fld>
            <a:endParaRPr lang="en-US"/>
          </a:p>
        </p:txBody>
      </p:sp>
      <p:sp>
        <p:nvSpPr>
          <p:cNvPr id="5" name="Footer Placeholder 4">
            <a:extLst>
              <a:ext uri="{FF2B5EF4-FFF2-40B4-BE49-F238E27FC236}">
                <a16:creationId xmlns:a16="http://schemas.microsoft.com/office/drawing/2014/main" id="{BF2EFBF0-C4D7-4ACE-BA5B-2144DAACC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44496-13E3-4907-A6A8-C220C921603C}"/>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845672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61DDB9-E55F-42C0-8C29-37FBD7F35D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B1AE5B-392F-4808-A51C-F1315DEA85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C39DF-DC65-4AE4-8CF1-5DCE2D8BFEF5}"/>
              </a:ext>
            </a:extLst>
          </p:cNvPr>
          <p:cNvSpPr>
            <a:spLocks noGrp="1"/>
          </p:cNvSpPr>
          <p:nvPr>
            <p:ph type="dt" sz="half" idx="10"/>
          </p:nvPr>
        </p:nvSpPr>
        <p:spPr/>
        <p:txBody>
          <a:bodyPr/>
          <a:lstStyle/>
          <a:p>
            <a:fld id="{909CA00E-8511-4F88-A8FF-634C577C7829}" type="datetimeFigureOut">
              <a:rPr lang="en-US" smtClean="0"/>
              <a:t>1/25/2023</a:t>
            </a:fld>
            <a:endParaRPr lang="en-US"/>
          </a:p>
        </p:txBody>
      </p:sp>
      <p:sp>
        <p:nvSpPr>
          <p:cNvPr id="5" name="Footer Placeholder 4">
            <a:extLst>
              <a:ext uri="{FF2B5EF4-FFF2-40B4-BE49-F238E27FC236}">
                <a16:creationId xmlns:a16="http://schemas.microsoft.com/office/drawing/2014/main" id="{EB8F80AF-380C-4639-8FBD-214C2450B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B5764-7CFA-4BD8-83CE-83FE39777520}"/>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3315639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b" anchorCtr="0"/>
          <a:lstStyle/>
          <a:p>
            <a:pPr algn="ctr"/>
            <a:endParaRPr lang="en-US" sz="1800"/>
          </a:p>
        </p:txBody>
      </p:sp>
      <p:sp>
        <p:nvSpPr>
          <p:cNvPr id="4" name="Title 3"/>
          <p:cNvSpPr>
            <a:spLocks noGrp="1"/>
          </p:cNvSpPr>
          <p:nvPr>
            <p:ph type="title"/>
          </p:nvPr>
        </p:nvSpPr>
        <p:spPr>
          <a:xfrm>
            <a:off x="539496" y="275701"/>
            <a:ext cx="10931015" cy="640080"/>
          </a:xfrm>
        </p:spPr>
        <p:txBody>
          <a:bodyPr anchor="b" anchorCtr="0">
            <a:normAutofit/>
          </a:bodyPr>
          <a:lstStyle>
            <a:lvl1pPr>
              <a:defRPr sz="3200" b="0">
                <a:solidFill>
                  <a:srgbClr val="578FFF"/>
                </a:solidFill>
                <a:latin typeface="Comic Sans MS" panose="030F0702030302020204" pitchFamily="66" charset="0"/>
              </a:defRPr>
            </a:lvl1pPr>
          </a:lstStyle>
          <a:p>
            <a:r>
              <a:rPr lang="en-US" dirty="0"/>
              <a:t>Click to edit Master title style</a:t>
            </a:r>
          </a:p>
        </p:txBody>
      </p:sp>
      <p:sp>
        <p:nvSpPr>
          <p:cNvPr id="3" name="Content Placeholder 2"/>
          <p:cNvSpPr>
            <a:spLocks noGrp="1"/>
          </p:cNvSpPr>
          <p:nvPr>
            <p:ph sz="quarter" idx="10"/>
          </p:nvPr>
        </p:nvSpPr>
        <p:spPr>
          <a:xfrm>
            <a:off x="539496" y="1222593"/>
            <a:ext cx="11048070" cy="4873102"/>
          </a:xfrm>
        </p:spPr>
        <p:txBody>
          <a:bodyPr vert="horz" lIns="91440" tIns="45720" rIns="91440" bIns="45720" rtlCol="0">
            <a:normAutofit/>
          </a:bodyPr>
          <a:lstStyle>
            <a:lvl1pPr>
              <a:defRPr lang="en-US" sz="2400" smtClean="0">
                <a:solidFill>
                  <a:schemeClr val="tx1"/>
                </a:solidFill>
                <a:latin typeface="Comic Sans MS" panose="030F0702030302020204" pitchFamily="66" charset="0"/>
              </a:defRPr>
            </a:lvl1pPr>
            <a:lvl2pPr>
              <a:defRPr lang="en-US" sz="2400" smtClean="0">
                <a:solidFill>
                  <a:schemeClr val="tx1"/>
                </a:solidFill>
                <a:latin typeface="Comic Sans MS" panose="030F0702030302020204" pitchFamily="66" charset="0"/>
              </a:defRPr>
            </a:lvl2pPr>
            <a:lvl3pPr>
              <a:defRPr lang="en-US" sz="2400" smtClean="0">
                <a:solidFill>
                  <a:schemeClr val="tx1"/>
                </a:solidFill>
                <a:latin typeface="Comic Sans MS" panose="030F0702030302020204" pitchFamily="66" charset="0"/>
              </a:defRPr>
            </a:lvl3pPr>
            <a:lvl4pPr>
              <a:defRPr lang="en-US" sz="2400" smtClean="0">
                <a:solidFill>
                  <a:schemeClr val="tx1"/>
                </a:solidFill>
                <a:latin typeface="Comic Sans MS" panose="030F0702030302020204" pitchFamily="66" charset="0"/>
              </a:defRPr>
            </a:lvl4pPr>
            <a:lvl5pPr>
              <a:defRPr lang="en-US" sz="2400">
                <a:solidFill>
                  <a:schemeClr val="tx1"/>
                </a:solidFill>
                <a:latin typeface="Comic Sans MS" panose="030F0702030302020204" pitchFamily="66" charset="0"/>
              </a:defRPr>
            </a:lvl5pPr>
          </a:lstStyle>
          <a:p>
            <a:pPr marL="0" lvl="0" indent="0">
              <a:lnSpc>
                <a:spcPct val="150000"/>
              </a:lnSpc>
              <a:spcBef>
                <a:spcPts val="1000"/>
              </a:spcBef>
              <a:spcAft>
                <a:spcPts val="1200"/>
              </a:spcAft>
              <a:buNone/>
            </a:pPr>
            <a:r>
              <a:rPr lang="en-US" dirty="0"/>
              <a:t>Edit Master text styles</a:t>
            </a:r>
          </a:p>
          <a:p>
            <a:pPr marL="0" lvl="1" indent="0">
              <a:lnSpc>
                <a:spcPct val="150000"/>
              </a:lnSpc>
              <a:spcBef>
                <a:spcPts val="1000"/>
              </a:spcBef>
              <a:spcAft>
                <a:spcPts val="1200"/>
              </a:spcAft>
              <a:buNone/>
            </a:pPr>
            <a:r>
              <a:rPr lang="en-US" dirty="0"/>
              <a:t>Second level</a:t>
            </a:r>
          </a:p>
          <a:p>
            <a:pPr marL="0" lvl="2" indent="0">
              <a:lnSpc>
                <a:spcPct val="150000"/>
              </a:lnSpc>
              <a:spcBef>
                <a:spcPts val="1000"/>
              </a:spcBef>
              <a:spcAft>
                <a:spcPts val="1200"/>
              </a:spcAft>
              <a:buNone/>
            </a:pPr>
            <a:r>
              <a:rPr lang="en-US" dirty="0"/>
              <a:t>Third level</a:t>
            </a:r>
          </a:p>
          <a:p>
            <a:pPr marL="0" lvl="3" indent="0">
              <a:lnSpc>
                <a:spcPct val="150000"/>
              </a:lnSpc>
              <a:spcBef>
                <a:spcPts val="1000"/>
              </a:spcBef>
              <a:spcAft>
                <a:spcPts val="1200"/>
              </a:spcAft>
              <a:buNone/>
            </a:pPr>
            <a:r>
              <a:rPr lang="en-US" dirty="0"/>
              <a:t>Fourth level</a:t>
            </a:r>
          </a:p>
          <a:p>
            <a:pPr marL="0" lvl="4" indent="0">
              <a:lnSpc>
                <a:spcPct val="150000"/>
              </a:lnSpc>
              <a:spcBef>
                <a:spcPts val="1000"/>
              </a:spcBef>
              <a:spcAft>
                <a:spcPts val="1200"/>
              </a:spcAft>
              <a:buNone/>
            </a:pPr>
            <a:r>
              <a:rPr lang="en-US" dirty="0"/>
              <a:t>Fifth level</a:t>
            </a:r>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1/25/2023</a:t>
            </a:fld>
            <a:endParaRPr lang="en-US"/>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2183755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FC14-7C37-4F0F-8BBE-AFF4B160BD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1CBF6A-C4FB-4E24-AA20-6730B33641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55C1FB-1AAD-422C-AE5A-A18763A5782D}"/>
              </a:ext>
            </a:extLst>
          </p:cNvPr>
          <p:cNvSpPr>
            <a:spLocks noGrp="1"/>
          </p:cNvSpPr>
          <p:nvPr>
            <p:ph type="dt" sz="half" idx="10"/>
          </p:nvPr>
        </p:nvSpPr>
        <p:spPr/>
        <p:txBody>
          <a:bodyPr/>
          <a:lstStyle/>
          <a:p>
            <a:fld id="{909CA00E-8511-4F88-A8FF-634C577C7829}" type="datetimeFigureOut">
              <a:rPr lang="en-US" smtClean="0"/>
              <a:t>1/25/2023</a:t>
            </a:fld>
            <a:endParaRPr lang="en-US"/>
          </a:p>
        </p:txBody>
      </p:sp>
      <p:sp>
        <p:nvSpPr>
          <p:cNvPr id="5" name="Footer Placeholder 4">
            <a:extLst>
              <a:ext uri="{FF2B5EF4-FFF2-40B4-BE49-F238E27FC236}">
                <a16:creationId xmlns:a16="http://schemas.microsoft.com/office/drawing/2014/main" id="{4A1D82E1-7018-4607-995A-791AD4D20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D3879-651A-45A2-898E-4B5EDBE21B07}"/>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782021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EBDF-94ED-41B3-90E4-020B220487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FCD659-8957-4B53-8D09-398A89F129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63B8B3-7E76-4AFA-8967-2CFD621C56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1518F4-2FB4-4E77-8D38-EAFAD2C48FDF}"/>
              </a:ext>
            </a:extLst>
          </p:cNvPr>
          <p:cNvSpPr>
            <a:spLocks noGrp="1"/>
          </p:cNvSpPr>
          <p:nvPr>
            <p:ph type="dt" sz="half" idx="10"/>
          </p:nvPr>
        </p:nvSpPr>
        <p:spPr/>
        <p:txBody>
          <a:bodyPr/>
          <a:lstStyle/>
          <a:p>
            <a:fld id="{909CA00E-8511-4F88-A8FF-634C577C7829}" type="datetimeFigureOut">
              <a:rPr lang="en-US" smtClean="0"/>
              <a:t>1/25/2023</a:t>
            </a:fld>
            <a:endParaRPr lang="en-US"/>
          </a:p>
        </p:txBody>
      </p:sp>
      <p:sp>
        <p:nvSpPr>
          <p:cNvPr id="6" name="Footer Placeholder 5">
            <a:extLst>
              <a:ext uri="{FF2B5EF4-FFF2-40B4-BE49-F238E27FC236}">
                <a16:creationId xmlns:a16="http://schemas.microsoft.com/office/drawing/2014/main" id="{1B907294-F0E4-445F-A889-32C781A3D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9AE4AF-2EA0-4267-A56D-A0C9B57E341B}"/>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467543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D1C4-B49D-4DE4-9309-8E89BEAC6B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C9C-4398-483B-A6E2-9776D326D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8D35E6-04BB-4C3C-B6DF-A57655BA69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1F519D-7220-49B0-B485-7A0DFDAE60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6174C3-F494-4E62-9532-E62E12500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170025-BCBC-41B5-864C-B8C8D6615826}"/>
              </a:ext>
            </a:extLst>
          </p:cNvPr>
          <p:cNvSpPr>
            <a:spLocks noGrp="1"/>
          </p:cNvSpPr>
          <p:nvPr>
            <p:ph type="dt" sz="half" idx="10"/>
          </p:nvPr>
        </p:nvSpPr>
        <p:spPr/>
        <p:txBody>
          <a:bodyPr/>
          <a:lstStyle/>
          <a:p>
            <a:fld id="{909CA00E-8511-4F88-A8FF-634C577C7829}" type="datetimeFigureOut">
              <a:rPr lang="en-US" smtClean="0"/>
              <a:t>1/25/2023</a:t>
            </a:fld>
            <a:endParaRPr lang="en-US"/>
          </a:p>
        </p:txBody>
      </p:sp>
      <p:sp>
        <p:nvSpPr>
          <p:cNvPr id="8" name="Footer Placeholder 7">
            <a:extLst>
              <a:ext uri="{FF2B5EF4-FFF2-40B4-BE49-F238E27FC236}">
                <a16:creationId xmlns:a16="http://schemas.microsoft.com/office/drawing/2014/main" id="{9A525494-A9E0-402C-B573-D47E1ECBBD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77017D-49BD-4CDE-A5A8-C827FC126365}"/>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421427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E9DB8-76F9-4CDB-ACCC-ED321C38A5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3925A1-EA86-47B6-9CD7-648974A3590E}"/>
              </a:ext>
            </a:extLst>
          </p:cNvPr>
          <p:cNvSpPr>
            <a:spLocks noGrp="1"/>
          </p:cNvSpPr>
          <p:nvPr>
            <p:ph type="dt" sz="half" idx="10"/>
          </p:nvPr>
        </p:nvSpPr>
        <p:spPr/>
        <p:txBody>
          <a:bodyPr/>
          <a:lstStyle/>
          <a:p>
            <a:fld id="{909CA00E-8511-4F88-A8FF-634C577C7829}" type="datetimeFigureOut">
              <a:rPr lang="en-US" smtClean="0"/>
              <a:t>1/25/2023</a:t>
            </a:fld>
            <a:endParaRPr lang="en-US"/>
          </a:p>
        </p:txBody>
      </p:sp>
      <p:sp>
        <p:nvSpPr>
          <p:cNvPr id="4" name="Footer Placeholder 3">
            <a:extLst>
              <a:ext uri="{FF2B5EF4-FFF2-40B4-BE49-F238E27FC236}">
                <a16:creationId xmlns:a16="http://schemas.microsoft.com/office/drawing/2014/main" id="{23AF5C2C-A132-4841-9058-5696E56BD4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9111A8-3D9C-4944-86D1-A5A01403CA37}"/>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3768555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08B620-70A0-4B72-91A2-E6A57ECEFEE6}"/>
              </a:ext>
            </a:extLst>
          </p:cNvPr>
          <p:cNvSpPr>
            <a:spLocks noGrp="1"/>
          </p:cNvSpPr>
          <p:nvPr>
            <p:ph type="dt" sz="half" idx="10"/>
          </p:nvPr>
        </p:nvSpPr>
        <p:spPr/>
        <p:txBody>
          <a:bodyPr/>
          <a:lstStyle/>
          <a:p>
            <a:fld id="{909CA00E-8511-4F88-A8FF-634C577C7829}" type="datetimeFigureOut">
              <a:rPr lang="en-US" smtClean="0"/>
              <a:t>1/25/2023</a:t>
            </a:fld>
            <a:endParaRPr lang="en-US"/>
          </a:p>
        </p:txBody>
      </p:sp>
      <p:sp>
        <p:nvSpPr>
          <p:cNvPr id="3" name="Footer Placeholder 2">
            <a:extLst>
              <a:ext uri="{FF2B5EF4-FFF2-40B4-BE49-F238E27FC236}">
                <a16:creationId xmlns:a16="http://schemas.microsoft.com/office/drawing/2014/main" id="{77AA6811-4B30-4311-8913-B904E18E91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0333DC-8195-4B3E-A454-43202D7E9F25}"/>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231416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49B8-C79B-4412-A11D-C8AF0099B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0A1241-9BE4-4638-84BD-7621CC2F41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46BB2E-EDA8-4002-A7C4-76704180EA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34E1D4-F92A-46C7-839C-59F68D2FC4FC}"/>
              </a:ext>
            </a:extLst>
          </p:cNvPr>
          <p:cNvSpPr>
            <a:spLocks noGrp="1"/>
          </p:cNvSpPr>
          <p:nvPr>
            <p:ph type="dt" sz="half" idx="10"/>
          </p:nvPr>
        </p:nvSpPr>
        <p:spPr/>
        <p:txBody>
          <a:bodyPr/>
          <a:lstStyle/>
          <a:p>
            <a:fld id="{909CA00E-8511-4F88-A8FF-634C577C7829}" type="datetimeFigureOut">
              <a:rPr lang="en-US" smtClean="0"/>
              <a:t>1/25/2023</a:t>
            </a:fld>
            <a:endParaRPr lang="en-US"/>
          </a:p>
        </p:txBody>
      </p:sp>
      <p:sp>
        <p:nvSpPr>
          <p:cNvPr id="6" name="Footer Placeholder 5">
            <a:extLst>
              <a:ext uri="{FF2B5EF4-FFF2-40B4-BE49-F238E27FC236}">
                <a16:creationId xmlns:a16="http://schemas.microsoft.com/office/drawing/2014/main" id="{20933736-315B-48BD-8367-BC9A77A02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48EBC3-1A39-4344-87FB-D8F9A07DF769}"/>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06890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91F6-D566-4BDF-8E47-543F92B5D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33B011-7324-42C8-A41F-F89127FAF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68F824-165C-42A7-B741-E85F0EEDB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ADE36F-6071-47F8-85B0-66E371022D57}"/>
              </a:ext>
            </a:extLst>
          </p:cNvPr>
          <p:cNvSpPr>
            <a:spLocks noGrp="1"/>
          </p:cNvSpPr>
          <p:nvPr>
            <p:ph type="dt" sz="half" idx="10"/>
          </p:nvPr>
        </p:nvSpPr>
        <p:spPr/>
        <p:txBody>
          <a:bodyPr/>
          <a:lstStyle/>
          <a:p>
            <a:fld id="{909CA00E-8511-4F88-A8FF-634C577C7829}" type="datetimeFigureOut">
              <a:rPr lang="en-US" smtClean="0"/>
              <a:t>1/25/2023</a:t>
            </a:fld>
            <a:endParaRPr lang="en-US"/>
          </a:p>
        </p:txBody>
      </p:sp>
      <p:sp>
        <p:nvSpPr>
          <p:cNvPr id="6" name="Footer Placeholder 5">
            <a:extLst>
              <a:ext uri="{FF2B5EF4-FFF2-40B4-BE49-F238E27FC236}">
                <a16:creationId xmlns:a16="http://schemas.microsoft.com/office/drawing/2014/main" id="{0E2D5EE2-5319-46EB-82E8-55D04CC7F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A9D1C3-7042-4FD8-945A-4565E4847CC2}"/>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403391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1FA3DE-57C2-4D76-A636-1E8F193468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659C5A-B0A9-4967-A3C6-515AB8ED8C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4F479-49CE-4584-9DF3-3F25F4FB20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CA00E-8511-4F88-A8FF-634C577C7829}" type="datetimeFigureOut">
              <a:rPr lang="en-US" smtClean="0"/>
              <a:t>1/25/2023</a:t>
            </a:fld>
            <a:endParaRPr lang="en-US"/>
          </a:p>
        </p:txBody>
      </p:sp>
      <p:sp>
        <p:nvSpPr>
          <p:cNvPr id="5" name="Footer Placeholder 4">
            <a:extLst>
              <a:ext uri="{FF2B5EF4-FFF2-40B4-BE49-F238E27FC236}">
                <a16:creationId xmlns:a16="http://schemas.microsoft.com/office/drawing/2014/main" id="{03275477-75B1-4662-824B-D757A452A4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0F4D55-898D-41C8-8EBD-6774C4714A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C1169-579C-4B8D-835D-13A6F2658E09}" type="slidenum">
              <a:rPr lang="en-US" smtClean="0"/>
              <a:t>‹#›</a:t>
            </a:fld>
            <a:endParaRPr lang="en-US"/>
          </a:p>
        </p:txBody>
      </p:sp>
    </p:spTree>
    <p:extLst>
      <p:ext uri="{BB962C8B-B14F-4D97-AF65-F5344CB8AC3E}">
        <p14:creationId xmlns:p14="http://schemas.microsoft.com/office/powerpoint/2010/main" val="368236562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1FA3DE-57C2-4D76-A636-1E8F193468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659C5A-B0A9-4967-A3C6-515AB8ED8C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4F479-49CE-4584-9DF3-3F25F4FB20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CA00E-8511-4F88-A8FF-634C577C7829}" type="datetimeFigureOut">
              <a:rPr lang="en-US" smtClean="0"/>
              <a:t>1/25/2023</a:t>
            </a:fld>
            <a:endParaRPr lang="en-US"/>
          </a:p>
        </p:txBody>
      </p:sp>
      <p:sp>
        <p:nvSpPr>
          <p:cNvPr id="5" name="Footer Placeholder 4">
            <a:extLst>
              <a:ext uri="{FF2B5EF4-FFF2-40B4-BE49-F238E27FC236}">
                <a16:creationId xmlns:a16="http://schemas.microsoft.com/office/drawing/2014/main" id="{03275477-75B1-4662-824B-D757A452A4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0F4D55-898D-41C8-8EBD-6774C4714A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C1169-579C-4B8D-835D-13A6F2658E09}" type="slidenum">
              <a:rPr lang="en-US" smtClean="0"/>
              <a:t>‹#›</a:t>
            </a:fld>
            <a:endParaRPr lang="en-US"/>
          </a:p>
        </p:txBody>
      </p:sp>
    </p:spTree>
    <p:extLst>
      <p:ext uri="{BB962C8B-B14F-4D97-AF65-F5344CB8AC3E}">
        <p14:creationId xmlns:p14="http://schemas.microsoft.com/office/powerpoint/2010/main" val="133888583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www.analyticsvidhya.com/blog/2019/09/data-scientists-guide-8-types-of-sampling-techniques/?utm_source=feedburner&amp;utm_medium=email&amp;utm_campaign=Feed%3A+AnalyticsVidhya+%28Analytics+Vidhya%29"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hyperlink" Target="http://www.statisticslectures.com/topics/statistics/" TargetMode="Externa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www.mastersindatascience.org/careers/data-scientist/" TargetMode="External"/><Relationship Id="rId2" Type="http://schemas.openxmlformats.org/officeDocument/2006/relationships/hyperlink" Target="https://www.quora.com/What-is-the-difference-between-a-data-scientist-and-a-statistician" TargetMode="Externa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 Id="rId4" Type="http://schemas.openxmlformats.org/officeDocument/2006/relationships/hyperlink" Target="https://corporatefinanceinstitute.com/resources/knowledge/finance/covarianc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hyperlink" Target="https://support.minitab.com/en-us/minitab-express/1/help-and-how-to/modeling-statistics/regression/supporting-topics/basics/a-comparison-of-the-pearson-and-spearman-correlation-methods/" TargetMode="External"/><Relationship Id="rId2" Type="http://schemas.openxmlformats.org/officeDocument/2006/relationships/image" Target="../media/image38.png"/><Relationship Id="rId1" Type="http://schemas.openxmlformats.org/officeDocument/2006/relationships/slideLayout" Target="../slideLayouts/slideLayout1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hyperlink" Target="https://www.georanker.com/correlation-vs-causality-differences-and-examples" TargetMode="External"/><Relationship Id="rId2" Type="http://schemas.openxmlformats.org/officeDocument/2006/relationships/hyperlink" Target="https://science.howstuffworks.com/innovation/science-questions/10-correlations-that-are-not-causations.htm" TargetMode="Externa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3" Type="http://schemas.openxmlformats.org/officeDocument/2006/relationships/hyperlink" Target="https://www.sisense.com/blog/global-warming-caused-lack-pirates-bad-graph-lessons/" TargetMode="External"/><Relationship Id="rId2" Type="http://schemas.openxmlformats.org/officeDocument/2006/relationships/image" Target="../media/image44.png"/><Relationship Id="rId1" Type="http://schemas.openxmlformats.org/officeDocument/2006/relationships/slideLayout" Target="../slideLayouts/slideLayout12.xml"/><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hyperlink" Target="http://www.statisticslectures.com/topics/statistics" TargetMode="External"/><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hyperlink" Target="http://www.statisticslectures.com/topics/distributionsamplemean/" TargetMode="External"/><Relationship Id="rId2" Type="http://schemas.openxmlformats.org/officeDocument/2006/relationships/image" Target="../media/image46.png"/><Relationship Id="rId1" Type="http://schemas.openxmlformats.org/officeDocument/2006/relationships/slideLayout" Target="../slideLayouts/slideLayout12.xml"/><Relationship Id="rId5" Type="http://schemas.openxmlformats.org/officeDocument/2006/relationships/hyperlink" Target="http://www.statisticslectures.com/topics/centrallimittheorem/" TargetMode="External"/><Relationship Id="rId4" Type="http://schemas.openxmlformats.org/officeDocument/2006/relationships/hyperlink" Target="http://www.statisticslectures.com/topics/parametersstatistics/"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www.statisticslectures.com/topics/typeonetypetwoerrors/" TargetMode="External"/><Relationship Id="rId1" Type="http://schemas.openxmlformats.org/officeDocument/2006/relationships/slideLayout" Target="../slideLayouts/slideLayout12.xml"/><Relationship Id="rId5" Type="http://schemas.openxmlformats.org/officeDocument/2006/relationships/hyperlink" Target="http://www.statisticslectures.com/topics/onesamplez/" TargetMode="External"/><Relationship Id="rId4" Type="http://schemas.openxmlformats.org/officeDocument/2006/relationships/hyperlink" Target="http://www.statisticslectures.com/topics/onetailtwotail/"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hyperlink" Target="http://www.statisticslectures.com/topics/statistics/" TargetMode="Externa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8" Type="http://schemas.openxmlformats.org/officeDocument/2006/relationships/hyperlink" Target="http://www.statisticslectures.com/topics/parametersstatistics/" TargetMode="External"/><Relationship Id="rId3" Type="http://schemas.openxmlformats.org/officeDocument/2006/relationships/hyperlink" Target="http://www.statisticslectures.com/topics/meanexpectedvaluediscrete/" TargetMode="External"/><Relationship Id="rId7" Type="http://schemas.openxmlformats.org/officeDocument/2006/relationships/hyperlink" Target="http://www.statisticslectures.com/topics/distributionsamplemean/" TargetMode="External"/><Relationship Id="rId12" Type="http://schemas.openxmlformats.org/officeDocument/2006/relationships/hyperlink" Target="https://www.itl.nist.gov/div898/handbook/eda/section3/eda35b.htm#:~:text=Kurtosis%20is%20a%20measure%20of,would%20be%20the%20extreme%20case" TargetMode="External"/><Relationship Id="rId2" Type="http://schemas.openxmlformats.org/officeDocument/2006/relationships/hyperlink" Target="http://www.statisticslectures.com/topics/variancestandarddeviationdiscrete/" TargetMode="External"/><Relationship Id="rId1" Type="http://schemas.openxmlformats.org/officeDocument/2006/relationships/slideLayout" Target="../slideLayouts/slideLayout12.xml"/><Relationship Id="rId6" Type="http://schemas.openxmlformats.org/officeDocument/2006/relationships/hyperlink" Target="http://www.statisticslectures.com/topics/samplingmethods/" TargetMode="External"/><Relationship Id="rId11" Type="http://schemas.openxmlformats.org/officeDocument/2006/relationships/hyperlink" Target="https://stats.idre.ucla.edu/other/mult-pkg/faq/general/faq-whats-with-the-different-formulas-for-kurtosis/" TargetMode="External"/><Relationship Id="rId5" Type="http://schemas.openxmlformats.org/officeDocument/2006/relationships/hyperlink" Target="http://www.statisticslectures.com/topics/centrallimittheorem/" TargetMode="External"/><Relationship Id="rId10" Type="http://schemas.openxmlformats.org/officeDocument/2006/relationships/hyperlink" Target="https://codeburst.io/2-important-statistics-terms-you-need-to-know-in-data-science-skewness-and-kurtosis-388fef94eeaa" TargetMode="External"/><Relationship Id="rId4" Type="http://schemas.openxmlformats.org/officeDocument/2006/relationships/hyperlink" Target="http://www.statisticslectures.com/topics/descriptiveinferential/" TargetMode="External"/><Relationship Id="rId9" Type="http://schemas.openxmlformats.org/officeDocument/2006/relationships/hyperlink" Target="https://keydifferences.com/differences-between-skewness-and-kurtosi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324D-F930-44E6-ABB9-A058B845F75E}"/>
              </a:ext>
            </a:extLst>
          </p:cNvPr>
          <p:cNvSpPr>
            <a:spLocks noGrp="1"/>
          </p:cNvSpPr>
          <p:nvPr>
            <p:ph type="title"/>
          </p:nvPr>
        </p:nvSpPr>
        <p:spPr/>
        <p:txBody>
          <a:bodyPr/>
          <a:lstStyle/>
          <a:p>
            <a:r>
              <a:rPr lang="en-US" dirty="0">
                <a:solidFill>
                  <a:srgbClr val="0052F6"/>
                </a:solidFill>
              </a:rPr>
              <a:t>CIS 4526 Foundations of Machine Learning</a:t>
            </a:r>
          </a:p>
        </p:txBody>
      </p:sp>
      <p:sp>
        <p:nvSpPr>
          <p:cNvPr id="3" name="TextBox 2">
            <a:extLst>
              <a:ext uri="{FF2B5EF4-FFF2-40B4-BE49-F238E27FC236}">
                <a16:creationId xmlns:a16="http://schemas.microsoft.com/office/drawing/2014/main" id="{02F87C00-6AC0-887D-AEA9-243D779A4B7F}"/>
              </a:ext>
            </a:extLst>
          </p:cNvPr>
          <p:cNvSpPr txBox="1"/>
          <p:nvPr/>
        </p:nvSpPr>
        <p:spPr>
          <a:xfrm>
            <a:off x="2111624" y="2782669"/>
            <a:ext cx="7968752"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omic Sans MS" panose="030F0702030302020204" pitchFamily="66" charset="0"/>
              </a:rPr>
              <a:t>Chapter 3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omic Sans MS" panose="030F0702030302020204" pitchFamily="66" charset="0"/>
              </a:rPr>
              <a:t>Probability and Statistics Review </a:t>
            </a:r>
          </a:p>
        </p:txBody>
      </p:sp>
    </p:spTree>
    <p:extLst>
      <p:ext uri="{BB962C8B-B14F-4D97-AF65-F5344CB8AC3E}">
        <p14:creationId xmlns:p14="http://schemas.microsoft.com/office/powerpoint/2010/main" val="375537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15829" y="283429"/>
            <a:ext cx="10742734" cy="640080"/>
          </a:xfrm>
        </p:spPr>
        <p:txBody>
          <a:bodyPr>
            <a:noAutofit/>
          </a:bodyPr>
          <a:lstStyle/>
          <a:p>
            <a:r>
              <a:rPr lang="en-US" dirty="0">
                <a:cs typeface="Segoe UI Light" panose="020B0502040204020203" pitchFamily="34" charset="0"/>
              </a:rPr>
              <a:t>Know your Statistics  (terms you that need to understand well)</a:t>
            </a:r>
          </a:p>
        </p:txBody>
      </p:sp>
      <p:sp>
        <p:nvSpPr>
          <p:cNvPr id="38" name="Content Placeholder 17"/>
          <p:cNvSpPr txBox="1">
            <a:spLocks/>
          </p:cNvSpPr>
          <p:nvPr/>
        </p:nvSpPr>
        <p:spPr>
          <a:xfrm>
            <a:off x="615829" y="1493241"/>
            <a:ext cx="10899896" cy="13213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600"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39B2DB27-5087-4E8A-9D00-E94C25B2043C}"/>
              </a:ext>
            </a:extLst>
          </p:cNvPr>
          <p:cNvSpPr txBox="1"/>
          <p:nvPr/>
        </p:nvSpPr>
        <p:spPr>
          <a:xfrm>
            <a:off x="615829" y="1385888"/>
            <a:ext cx="10742734"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6" name="Picture 5" descr="A picture containing newspaper, text&#10;&#10;Description generated with very high confidence">
            <a:extLst>
              <a:ext uri="{FF2B5EF4-FFF2-40B4-BE49-F238E27FC236}">
                <a16:creationId xmlns:a16="http://schemas.microsoft.com/office/drawing/2014/main" id="{613A3298-986B-4515-9936-799810B924D8}"/>
              </a:ext>
            </a:extLst>
          </p:cNvPr>
          <p:cNvPicPr>
            <a:picLocks noChangeAspect="1"/>
          </p:cNvPicPr>
          <p:nvPr/>
        </p:nvPicPr>
        <p:blipFill>
          <a:blip r:embed="rId2"/>
          <a:stretch>
            <a:fillRect/>
          </a:stretch>
        </p:blipFill>
        <p:spPr>
          <a:xfrm>
            <a:off x="4386414" y="1485900"/>
            <a:ext cx="6709209" cy="4762500"/>
          </a:xfrm>
          <a:prstGeom prst="rect">
            <a:avLst/>
          </a:prstGeom>
        </p:spPr>
      </p:pic>
      <p:sp>
        <p:nvSpPr>
          <p:cNvPr id="4" name="Rectangle 3">
            <a:extLst>
              <a:ext uri="{FF2B5EF4-FFF2-40B4-BE49-F238E27FC236}">
                <a16:creationId xmlns:a16="http://schemas.microsoft.com/office/drawing/2014/main" id="{2C856BE5-5225-46AE-B4AA-4C51A16FF632}"/>
              </a:ext>
            </a:extLst>
          </p:cNvPr>
          <p:cNvSpPr/>
          <p:nvPr/>
        </p:nvSpPr>
        <p:spPr>
          <a:xfrm>
            <a:off x="615829" y="1493241"/>
            <a:ext cx="3765177" cy="3847207"/>
          </a:xfrm>
          <a:prstGeom prst="rect">
            <a:avLst/>
          </a:prstGeom>
        </p:spPr>
        <p:txBody>
          <a:bodyPr wrap="square">
            <a:spAutoFit/>
          </a:bodyPr>
          <a:lstStyle/>
          <a:p>
            <a:pPr marL="285750" indent="-285750">
              <a:buFont typeface="Arial" panose="020B0604020202020204" pitchFamily="34" charset="0"/>
              <a:buChar char="•"/>
            </a:pPr>
            <a:r>
              <a:rPr lang="en-US" sz="2000" dirty="0">
                <a:latin typeface="Comic Sans MS" panose="030F0702030302020204" pitchFamily="66" charset="0"/>
              </a:rPr>
              <a:t>Mean, Standard Deviation</a:t>
            </a:r>
          </a:p>
          <a:p>
            <a:pPr marL="285750" indent="-285750">
              <a:buFont typeface="Arial" panose="020B0604020202020204" pitchFamily="34" charset="0"/>
              <a:buChar char="•"/>
            </a:pPr>
            <a:endParaRPr lang="en-US" sz="2000" dirty="0">
              <a:latin typeface="Comic Sans MS" panose="030F0702030302020204" pitchFamily="66" charset="0"/>
            </a:endParaRPr>
          </a:p>
          <a:p>
            <a:pPr marL="285750" indent="-285750">
              <a:buFont typeface="Arial" panose="020B0604020202020204" pitchFamily="34" charset="0"/>
              <a:buChar char="•"/>
            </a:pPr>
            <a:r>
              <a:rPr lang="en-US" sz="2000" dirty="0">
                <a:latin typeface="Comic Sans MS" panose="030F0702030302020204" pitchFamily="66" charset="0"/>
              </a:rPr>
              <a:t>Distribution</a:t>
            </a:r>
          </a:p>
          <a:p>
            <a:endParaRPr lang="en-US" sz="2000" dirty="0">
              <a:latin typeface="Comic Sans MS" panose="030F0702030302020204" pitchFamily="66" charset="0"/>
            </a:endParaRPr>
          </a:p>
          <a:p>
            <a:pPr marL="285750" indent="-285750">
              <a:buFont typeface="Arial" panose="020B0604020202020204" pitchFamily="34" charset="0"/>
              <a:buChar char="•"/>
            </a:pPr>
            <a:r>
              <a:rPr lang="en-US" sz="2000" dirty="0">
                <a:latin typeface="Comic Sans MS" panose="030F0702030302020204" pitchFamily="66" charset="0"/>
              </a:rPr>
              <a:t>Law of large numbers</a:t>
            </a:r>
          </a:p>
          <a:p>
            <a:pPr marL="285750" indent="-285750">
              <a:buFont typeface="Arial" panose="020B0604020202020204" pitchFamily="34" charset="0"/>
              <a:buChar char="•"/>
            </a:pPr>
            <a:endParaRPr lang="en-US" sz="2000" dirty="0">
              <a:latin typeface="Comic Sans MS" panose="030F0702030302020204" pitchFamily="66" charset="0"/>
            </a:endParaRPr>
          </a:p>
          <a:p>
            <a:pPr marL="285750" indent="-285750">
              <a:buFont typeface="Arial" panose="020B0604020202020204" pitchFamily="34" charset="0"/>
              <a:buChar char="•"/>
            </a:pPr>
            <a:r>
              <a:rPr lang="en-US" sz="2000" dirty="0">
                <a:latin typeface="Comic Sans MS" panose="030F0702030302020204" pitchFamily="66" charset="0"/>
              </a:rPr>
              <a:t>Statistical Significance</a:t>
            </a:r>
          </a:p>
          <a:p>
            <a:pPr marL="285750" indent="-285750">
              <a:buFont typeface="Arial" panose="020B0604020202020204" pitchFamily="34" charset="0"/>
              <a:buChar char="•"/>
            </a:pPr>
            <a:endParaRPr lang="en-US" sz="2000" dirty="0">
              <a:latin typeface="Comic Sans MS" panose="030F0702030302020204" pitchFamily="66" charset="0"/>
            </a:endParaRPr>
          </a:p>
          <a:p>
            <a:pPr marL="285750" indent="-285750">
              <a:buFont typeface="Arial" panose="020B0604020202020204" pitchFamily="34" charset="0"/>
              <a:buChar char="•"/>
            </a:pPr>
            <a:r>
              <a:rPr lang="en-US" sz="2000" dirty="0">
                <a:latin typeface="Comic Sans MS" panose="030F0702030302020204" pitchFamily="66" charset="0"/>
              </a:rPr>
              <a:t>Survival Bias</a:t>
            </a:r>
          </a:p>
          <a:p>
            <a:pPr marL="285750" indent="-285750">
              <a:buFont typeface="Arial" panose="020B0604020202020204" pitchFamily="34" charset="0"/>
              <a:buChar char="•"/>
            </a:pPr>
            <a:endParaRPr lang="en-US" sz="2000" dirty="0">
              <a:latin typeface="Comic Sans MS" panose="030F0702030302020204" pitchFamily="66" charset="0"/>
            </a:endParaRPr>
          </a:p>
          <a:p>
            <a:pPr marL="285750" indent="-285750">
              <a:buFont typeface="Arial" panose="020B0604020202020204" pitchFamily="34" charset="0"/>
              <a:buChar char="•"/>
            </a:pPr>
            <a:r>
              <a:rPr lang="en-US" sz="2000" dirty="0">
                <a:latin typeface="Comic Sans MS" panose="030F0702030302020204" pitchFamily="66" charset="0"/>
              </a:rPr>
              <a:t>Bias vs Variance</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713716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61049" y="327740"/>
            <a:ext cx="9655180" cy="640080"/>
          </a:xfrm>
        </p:spPr>
        <p:txBody>
          <a:bodyPr>
            <a:noAutofit/>
          </a:bodyPr>
          <a:lstStyle/>
          <a:p>
            <a:r>
              <a:rPr lang="en-US" dirty="0">
                <a:cs typeface="Segoe UI Light" panose="020B0502040204020203" pitchFamily="34" charset="0"/>
              </a:rPr>
              <a:t>Two kind of Statistics</a:t>
            </a:r>
          </a:p>
        </p:txBody>
      </p:sp>
      <p:sp>
        <p:nvSpPr>
          <p:cNvPr id="38" name="Content Placeholder 17"/>
          <p:cNvSpPr txBox="1">
            <a:spLocks/>
          </p:cNvSpPr>
          <p:nvPr/>
        </p:nvSpPr>
        <p:spPr>
          <a:xfrm>
            <a:off x="615829" y="1493241"/>
            <a:ext cx="10899896" cy="13213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600" dirty="0">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8E496DFD-EE1F-4F98-A218-E2DBF4205B8B}"/>
              </a:ext>
            </a:extLst>
          </p:cNvPr>
          <p:cNvSpPr/>
          <p:nvPr/>
        </p:nvSpPr>
        <p:spPr>
          <a:xfrm>
            <a:off x="615829" y="1493241"/>
            <a:ext cx="10960342" cy="4154984"/>
          </a:xfrm>
          <a:prstGeom prst="rect">
            <a:avLst/>
          </a:prstGeom>
        </p:spPr>
        <p:txBody>
          <a:bodyPr wrap="square">
            <a:spAutoFit/>
          </a:bodyPr>
          <a:lstStyle/>
          <a:p>
            <a:r>
              <a:rPr lang="en-US" sz="2400" dirty="0">
                <a:latin typeface="Comic Sans MS" panose="030F0702030302020204" pitchFamily="66" charset="0"/>
              </a:rPr>
              <a:t>Descriptive Statistics vs Inferential Statistics</a:t>
            </a:r>
          </a:p>
          <a:p>
            <a:endParaRPr lang="en-US" sz="2400" dirty="0">
              <a:latin typeface="Comic Sans MS" panose="030F0702030302020204" pitchFamily="66" charset="0"/>
            </a:endParaRPr>
          </a:p>
          <a:p>
            <a:pPr marL="285750" indent="-285750">
              <a:buFont typeface="Arial" panose="020B0604020202020204" pitchFamily="34" charset="0"/>
              <a:buChar char="•"/>
            </a:pPr>
            <a:r>
              <a:rPr lang="en-US" sz="2400" dirty="0">
                <a:latin typeface="Comic Sans MS" panose="030F0702030302020204" pitchFamily="66" charset="0"/>
              </a:rPr>
              <a:t>Descriptive Statistics consists of organizing and summarizing data.</a:t>
            </a:r>
          </a:p>
          <a:p>
            <a:pPr marL="800100" lvl="1" indent="-342900">
              <a:buFont typeface="Arial" panose="020B0604020202020204" pitchFamily="34" charset="0"/>
              <a:buChar char="•"/>
            </a:pPr>
            <a:r>
              <a:rPr lang="en-US" sz="2400" dirty="0">
                <a:latin typeface="Comic Sans MS" panose="030F0702030302020204" pitchFamily="66" charset="0"/>
              </a:rPr>
              <a:t>Mean, Standard Deviation, Skew, Quantile, Ranks</a:t>
            </a:r>
          </a:p>
          <a:p>
            <a:pPr lvl="1"/>
            <a:endParaRPr lang="en-US" sz="2400" dirty="0">
              <a:latin typeface="Comic Sans MS" panose="030F0702030302020204" pitchFamily="66" charset="0"/>
            </a:endParaRPr>
          </a:p>
          <a:p>
            <a:pPr marL="285750" indent="-285750">
              <a:buFont typeface="Arial" panose="020B0604020202020204" pitchFamily="34" charset="0"/>
              <a:buChar char="•"/>
            </a:pPr>
            <a:r>
              <a:rPr lang="en-US" sz="2400" dirty="0">
                <a:latin typeface="Comic Sans MS" panose="030F0702030302020204" pitchFamily="66" charset="0"/>
              </a:rPr>
              <a:t>Inferential Statistics (Predictive Statistics) consists of using data you have collected to form conclusions</a:t>
            </a:r>
          </a:p>
          <a:p>
            <a:pPr marL="742950" lvl="1" indent="-285750">
              <a:buFont typeface="Arial" panose="020B0604020202020204" pitchFamily="34" charset="0"/>
              <a:buChar char="•"/>
            </a:pPr>
            <a:r>
              <a:rPr lang="en-US" sz="2400" dirty="0">
                <a:latin typeface="Comic Sans MS" panose="030F0702030302020204" pitchFamily="66" charset="0"/>
              </a:rPr>
              <a:t>Hypothesis testing</a:t>
            </a:r>
          </a:p>
          <a:p>
            <a:pPr marL="742950" lvl="1" indent="-285750">
              <a:buFont typeface="Arial" panose="020B0604020202020204" pitchFamily="34" charset="0"/>
              <a:buChar char="•"/>
            </a:pPr>
            <a:r>
              <a:rPr lang="en-US" sz="2400" dirty="0">
                <a:latin typeface="Comic Sans MS" panose="030F0702030302020204" pitchFamily="66" charset="0"/>
              </a:rPr>
              <a:t>Estimation (Use sample mean to predict population mean)</a:t>
            </a:r>
          </a:p>
          <a:p>
            <a:pPr marL="742950" lvl="1" indent="-285750">
              <a:buFont typeface="Arial" panose="020B0604020202020204" pitchFamily="34" charset="0"/>
              <a:buChar char="•"/>
            </a:pPr>
            <a:endParaRPr lang="en-US" sz="2400" dirty="0">
              <a:latin typeface="Comic Sans MS" panose="030F0702030302020204" pitchFamily="66" charset="0"/>
            </a:endParaRPr>
          </a:p>
          <a:p>
            <a:pPr marL="742950" lvl="1" indent="-285750">
              <a:buFont typeface="Arial" panose="020B0604020202020204" pitchFamily="34" charset="0"/>
              <a:buChar char="•"/>
            </a:pPr>
            <a:endParaRPr lang="en-US" sz="2400" dirty="0">
              <a:solidFill>
                <a:schemeClr val="accent5">
                  <a:lumMod val="50000"/>
                </a:schemeClr>
              </a:solidFill>
            </a:endParaRPr>
          </a:p>
        </p:txBody>
      </p:sp>
    </p:spTree>
    <p:extLst>
      <p:ext uri="{BB962C8B-B14F-4D97-AF65-F5344CB8AC3E}">
        <p14:creationId xmlns:p14="http://schemas.microsoft.com/office/powerpoint/2010/main" val="7026531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294468"/>
            <a:ext cx="9655180" cy="640080"/>
          </a:xfrm>
        </p:spPr>
        <p:txBody>
          <a:bodyPr>
            <a:noAutofit/>
          </a:bodyPr>
          <a:lstStyle/>
          <a:p>
            <a:r>
              <a:rPr lang="en-US" dirty="0">
                <a:cs typeface="Segoe UI Light" panose="020B0502040204020203" pitchFamily="34" charset="0"/>
              </a:rPr>
              <a:t>Two kind of Statistics</a:t>
            </a:r>
          </a:p>
        </p:txBody>
      </p:sp>
      <p:sp>
        <p:nvSpPr>
          <p:cNvPr id="38" name="Content Placeholder 17"/>
          <p:cNvSpPr txBox="1">
            <a:spLocks/>
          </p:cNvSpPr>
          <p:nvPr/>
        </p:nvSpPr>
        <p:spPr>
          <a:xfrm>
            <a:off x="615829" y="1493241"/>
            <a:ext cx="10899896" cy="13213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600" dirty="0">
              <a:latin typeface="Segoe UI" panose="020B0502040204020203" pitchFamily="34" charset="0"/>
              <a:cs typeface="Segoe UI" panose="020B0502040204020203" pitchFamily="34" charset="0"/>
            </a:endParaRPr>
          </a:p>
        </p:txBody>
      </p:sp>
      <p:pic>
        <p:nvPicPr>
          <p:cNvPr id="1026" name="Picture 2" descr="https://st1.ning.com/topology/rest/1.0/file/get/3445641805?profile=original">
            <a:extLst>
              <a:ext uri="{FF2B5EF4-FFF2-40B4-BE49-F238E27FC236}">
                <a16:creationId xmlns:a16="http://schemas.microsoft.com/office/drawing/2014/main" id="{66EFFA65-C213-4922-BD58-D277697233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207" y="1435773"/>
            <a:ext cx="10899896" cy="5215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5581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82B0-832B-0739-48DA-D7C8EB7DADC2}"/>
              </a:ext>
            </a:extLst>
          </p:cNvPr>
          <p:cNvSpPr>
            <a:spLocks noGrp="1"/>
          </p:cNvSpPr>
          <p:nvPr>
            <p:ph type="title"/>
          </p:nvPr>
        </p:nvSpPr>
        <p:spPr/>
        <p:txBody>
          <a:bodyPr/>
          <a:lstStyle/>
          <a:p>
            <a:r>
              <a:rPr lang="en-US" dirty="0">
                <a:solidFill>
                  <a:srgbClr val="0052F6"/>
                </a:solidFill>
              </a:rPr>
              <a:t>Outline</a:t>
            </a:r>
          </a:p>
        </p:txBody>
      </p:sp>
      <p:sp>
        <p:nvSpPr>
          <p:cNvPr id="3" name="Content Placeholder 2">
            <a:extLst>
              <a:ext uri="{FF2B5EF4-FFF2-40B4-BE49-F238E27FC236}">
                <a16:creationId xmlns:a16="http://schemas.microsoft.com/office/drawing/2014/main" id="{1A3BE408-AB31-D17C-4359-42742CA8199F}"/>
              </a:ext>
            </a:extLst>
          </p:cNvPr>
          <p:cNvSpPr>
            <a:spLocks noGrp="1"/>
          </p:cNvSpPr>
          <p:nvPr>
            <p:ph sz="quarter" idx="10"/>
          </p:nvPr>
        </p:nvSpPr>
        <p:spPr>
          <a:xfrm>
            <a:off x="963479" y="1484440"/>
            <a:ext cx="4720666" cy="4471191"/>
          </a:xfrm>
        </p:spPr>
        <p:txBody>
          <a:bodyPr>
            <a:normAutofit lnSpcReduction="10000"/>
          </a:bodyPr>
          <a:lstStyle/>
          <a:p>
            <a:r>
              <a:rPr lang="en-US" dirty="0">
                <a:solidFill>
                  <a:schemeClr val="bg2">
                    <a:lumMod val="75000"/>
                  </a:schemeClr>
                </a:solidFill>
              </a:rPr>
              <a:t>Introduction</a:t>
            </a:r>
          </a:p>
          <a:p>
            <a:pPr lvl="1"/>
            <a:r>
              <a:rPr lang="en-US" dirty="0">
                <a:solidFill>
                  <a:schemeClr val="bg2">
                    <a:lumMod val="75000"/>
                  </a:schemeClr>
                </a:solidFill>
              </a:rPr>
              <a:t>Why </a:t>
            </a:r>
          </a:p>
          <a:p>
            <a:pPr lvl="1"/>
            <a:r>
              <a:rPr lang="en-US" dirty="0">
                <a:solidFill>
                  <a:schemeClr val="bg2">
                    <a:lumMod val="75000"/>
                  </a:schemeClr>
                </a:solidFill>
              </a:rPr>
              <a:t>Two kinds of Statistics</a:t>
            </a:r>
          </a:p>
          <a:p>
            <a:r>
              <a:rPr lang="en-US" dirty="0"/>
              <a:t>Descriptive Statistics</a:t>
            </a:r>
          </a:p>
          <a:p>
            <a:pPr lvl="1"/>
            <a:r>
              <a:rPr lang="en-US" dirty="0"/>
              <a:t>Sampling</a:t>
            </a:r>
          </a:p>
          <a:p>
            <a:pPr lvl="1"/>
            <a:r>
              <a:rPr lang="en-US" dirty="0"/>
              <a:t>Standard Deviation</a:t>
            </a:r>
          </a:p>
          <a:p>
            <a:pPr lvl="1"/>
            <a:r>
              <a:rPr lang="en-US" dirty="0"/>
              <a:t>Skew</a:t>
            </a:r>
          </a:p>
          <a:p>
            <a:pPr lvl="1"/>
            <a:r>
              <a:rPr lang="en-US" dirty="0"/>
              <a:t>Kurtosis</a:t>
            </a:r>
          </a:p>
          <a:p>
            <a:r>
              <a:rPr lang="en-US" dirty="0">
                <a:solidFill>
                  <a:schemeClr val="bg2">
                    <a:lumMod val="75000"/>
                  </a:schemeClr>
                </a:solidFill>
              </a:rPr>
              <a:t>Inferential Statistics</a:t>
            </a:r>
          </a:p>
          <a:p>
            <a:pPr lvl="1"/>
            <a:r>
              <a:rPr lang="en-US" dirty="0">
                <a:solidFill>
                  <a:schemeClr val="bg2">
                    <a:lumMod val="75000"/>
                  </a:schemeClr>
                </a:solidFill>
              </a:rPr>
              <a:t>Correlation and Causation</a:t>
            </a:r>
          </a:p>
          <a:p>
            <a:pPr lvl="1"/>
            <a:r>
              <a:rPr lang="en-US" dirty="0">
                <a:solidFill>
                  <a:schemeClr val="bg2">
                    <a:lumMod val="75000"/>
                  </a:schemeClr>
                </a:solidFill>
              </a:rPr>
              <a:t>Hypothesis Testing</a:t>
            </a:r>
          </a:p>
        </p:txBody>
      </p:sp>
    </p:spTree>
    <p:extLst>
      <p:ext uri="{BB962C8B-B14F-4D97-AF65-F5344CB8AC3E}">
        <p14:creationId xmlns:p14="http://schemas.microsoft.com/office/powerpoint/2010/main" val="935008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303677"/>
            <a:ext cx="9655180" cy="640080"/>
          </a:xfrm>
        </p:spPr>
        <p:txBody>
          <a:bodyPr>
            <a:noAutofit/>
          </a:bodyPr>
          <a:lstStyle/>
          <a:p>
            <a:r>
              <a:rPr lang="en-US" dirty="0">
                <a:cs typeface="Segoe UI Light" panose="020B0502040204020203" pitchFamily="34" charset="0"/>
              </a:rPr>
              <a:t>Machine Learning starts with Data</a:t>
            </a:r>
          </a:p>
        </p:txBody>
      </p:sp>
      <p:sp>
        <p:nvSpPr>
          <p:cNvPr id="38" name="Content Placeholder 17"/>
          <p:cNvSpPr txBox="1">
            <a:spLocks/>
          </p:cNvSpPr>
          <p:nvPr/>
        </p:nvSpPr>
        <p:spPr>
          <a:xfrm>
            <a:off x="615829" y="1493241"/>
            <a:ext cx="10899896" cy="13213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600" dirty="0">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E575B208-DB76-0616-1650-96F0FB4695C5}"/>
              </a:ext>
            </a:extLst>
          </p:cNvPr>
          <p:cNvSpPr txBox="1"/>
          <p:nvPr/>
        </p:nvSpPr>
        <p:spPr>
          <a:xfrm>
            <a:off x="1087437" y="1937772"/>
            <a:ext cx="10017126" cy="3539430"/>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Comic Sans MS" panose="030F0702030302020204" pitchFamily="66" charset="0"/>
              </a:rPr>
              <a:t>Data Mining or any ML starts with data;   </a:t>
            </a:r>
          </a:p>
          <a:p>
            <a:pPr marL="342900" indent="-342900">
              <a:buFont typeface="Arial" panose="020B0604020202020204" pitchFamily="34" charset="0"/>
              <a:buChar char="•"/>
            </a:pPr>
            <a:endParaRPr lang="en-US" sz="2800" dirty="0">
              <a:latin typeface="Comic Sans MS" panose="030F0702030302020204" pitchFamily="66" charset="0"/>
            </a:endParaRPr>
          </a:p>
          <a:p>
            <a:pPr marL="342900" indent="-342900">
              <a:buFont typeface="Arial" panose="020B0604020202020204" pitchFamily="34" charset="0"/>
              <a:buChar char="•"/>
            </a:pPr>
            <a:r>
              <a:rPr lang="en-US" sz="2800" dirty="0">
                <a:latin typeface="Comic Sans MS" panose="030F0702030302020204" pitchFamily="66" charset="0"/>
              </a:rPr>
              <a:t>Data are collected by sampling</a:t>
            </a:r>
          </a:p>
          <a:p>
            <a:pPr marL="342900" indent="-342900">
              <a:buFont typeface="Arial" panose="020B0604020202020204" pitchFamily="34" charset="0"/>
              <a:buChar char="•"/>
            </a:pPr>
            <a:endParaRPr lang="en-US" sz="2800" dirty="0">
              <a:latin typeface="Comic Sans MS" panose="030F0702030302020204" pitchFamily="66" charset="0"/>
            </a:endParaRPr>
          </a:p>
          <a:p>
            <a:pPr marL="342900" indent="-342900">
              <a:buFont typeface="Arial" panose="020B0604020202020204" pitchFamily="34" charset="0"/>
              <a:buChar char="•"/>
            </a:pPr>
            <a:r>
              <a:rPr lang="en-US" sz="2800" dirty="0">
                <a:latin typeface="Comic Sans MS" panose="030F0702030302020204" pitchFamily="66" charset="0"/>
              </a:rPr>
              <a:t>Therefore, it’s important to understand the sampling process and the different ways of sampling</a:t>
            </a:r>
          </a:p>
          <a:p>
            <a:pPr marL="342900" indent="-342900">
              <a:buFont typeface="Arial" panose="020B0604020202020204" pitchFamily="34" charset="0"/>
              <a:buChar char="•"/>
            </a:pPr>
            <a:endParaRPr lang="en-US" sz="2800" dirty="0">
              <a:latin typeface="Comic Sans MS" panose="030F0702030302020204" pitchFamily="66" charset="0"/>
            </a:endParaRPr>
          </a:p>
          <a:p>
            <a:pPr marL="342900" indent="-342900">
              <a:buFont typeface="Arial" panose="020B0604020202020204" pitchFamily="34" charset="0"/>
              <a:buChar char="•"/>
            </a:pPr>
            <a:endParaRPr lang="en-US" sz="2800" dirty="0">
              <a:latin typeface="Comic Sans MS" panose="030F0702030302020204" pitchFamily="66" charset="0"/>
            </a:endParaRPr>
          </a:p>
        </p:txBody>
      </p:sp>
    </p:spTree>
    <p:extLst>
      <p:ext uri="{BB962C8B-B14F-4D97-AF65-F5344CB8AC3E}">
        <p14:creationId xmlns:p14="http://schemas.microsoft.com/office/powerpoint/2010/main" val="5288648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7691E-C223-7F76-C765-4221A121C337}"/>
              </a:ext>
            </a:extLst>
          </p:cNvPr>
          <p:cNvSpPr>
            <a:spLocks noGrp="1"/>
          </p:cNvSpPr>
          <p:nvPr>
            <p:ph type="title"/>
          </p:nvPr>
        </p:nvSpPr>
        <p:spPr/>
        <p:txBody>
          <a:bodyPr/>
          <a:lstStyle/>
          <a:p>
            <a:r>
              <a:rPr lang="en-US" dirty="0"/>
              <a:t>Let’s start with an example</a:t>
            </a:r>
          </a:p>
        </p:txBody>
      </p:sp>
      <p:pic>
        <p:nvPicPr>
          <p:cNvPr id="6" name="Picture 5">
            <a:extLst>
              <a:ext uri="{FF2B5EF4-FFF2-40B4-BE49-F238E27FC236}">
                <a16:creationId xmlns:a16="http://schemas.microsoft.com/office/drawing/2014/main" id="{83D83768-AEC6-473E-F0B1-A48FA0282C52}"/>
              </a:ext>
            </a:extLst>
          </p:cNvPr>
          <p:cNvPicPr>
            <a:picLocks noChangeAspect="1"/>
          </p:cNvPicPr>
          <p:nvPr/>
        </p:nvPicPr>
        <p:blipFill>
          <a:blip r:embed="rId2"/>
          <a:stretch>
            <a:fillRect/>
          </a:stretch>
        </p:blipFill>
        <p:spPr>
          <a:xfrm>
            <a:off x="2222500" y="3323481"/>
            <a:ext cx="7379508" cy="766107"/>
          </a:xfrm>
          <a:prstGeom prst="rect">
            <a:avLst/>
          </a:prstGeom>
        </p:spPr>
      </p:pic>
      <p:pic>
        <p:nvPicPr>
          <p:cNvPr id="8" name="Picture 7">
            <a:extLst>
              <a:ext uri="{FF2B5EF4-FFF2-40B4-BE49-F238E27FC236}">
                <a16:creationId xmlns:a16="http://schemas.microsoft.com/office/drawing/2014/main" id="{1D9CF20E-1A3A-E120-19B2-93D3B39B3DF4}"/>
              </a:ext>
            </a:extLst>
          </p:cNvPr>
          <p:cNvPicPr>
            <a:picLocks noChangeAspect="1"/>
          </p:cNvPicPr>
          <p:nvPr/>
        </p:nvPicPr>
        <p:blipFill>
          <a:blip r:embed="rId3"/>
          <a:stretch>
            <a:fillRect/>
          </a:stretch>
        </p:blipFill>
        <p:spPr>
          <a:xfrm>
            <a:off x="3678329" y="4089588"/>
            <a:ext cx="4467849" cy="2591162"/>
          </a:xfrm>
          <a:prstGeom prst="rect">
            <a:avLst/>
          </a:prstGeom>
        </p:spPr>
      </p:pic>
      <p:sp>
        <p:nvSpPr>
          <p:cNvPr id="7" name="Content Placeholder 6">
            <a:extLst>
              <a:ext uri="{FF2B5EF4-FFF2-40B4-BE49-F238E27FC236}">
                <a16:creationId xmlns:a16="http://schemas.microsoft.com/office/drawing/2014/main" id="{2A6D44CD-4252-8A07-6377-9A75A96D52D7}"/>
              </a:ext>
            </a:extLst>
          </p:cNvPr>
          <p:cNvSpPr>
            <a:spLocks noGrp="1"/>
          </p:cNvSpPr>
          <p:nvPr>
            <p:ph sz="quarter" idx="10"/>
          </p:nvPr>
        </p:nvSpPr>
        <p:spPr>
          <a:xfrm>
            <a:off x="571965" y="1384489"/>
            <a:ext cx="11048070" cy="1938992"/>
          </a:xfrm>
        </p:spPr>
        <p:txBody>
          <a:bodyPr/>
          <a:lstStyle/>
          <a:p>
            <a:pPr marL="0" indent="0">
              <a:buNone/>
            </a:pPr>
            <a:r>
              <a:rPr lang="en-US" b="1" dirty="0"/>
              <a:t>Question: </a:t>
            </a:r>
            <a:r>
              <a:rPr lang="en-US" dirty="0"/>
              <a:t>What is the most common name in US?</a:t>
            </a:r>
          </a:p>
          <a:p>
            <a:pPr marL="0" indent="0">
              <a:buNone/>
            </a:pPr>
            <a:endParaRPr lang="en-US" sz="1000" dirty="0"/>
          </a:p>
          <a:p>
            <a:pPr marL="0" indent="0">
              <a:buNone/>
            </a:pPr>
            <a:r>
              <a:rPr lang="en-US" b="1" dirty="0"/>
              <a:t>Answer: </a:t>
            </a:r>
            <a:r>
              <a:rPr lang="en-US" dirty="0"/>
              <a:t>To help answer this question, why don’t you submit your name in an online survey</a:t>
            </a:r>
          </a:p>
          <a:p>
            <a:pPr marL="0" indent="0">
              <a:buNone/>
            </a:pPr>
            <a:endParaRPr lang="en-US" dirty="0"/>
          </a:p>
        </p:txBody>
      </p:sp>
    </p:spTree>
    <p:extLst>
      <p:ext uri="{BB962C8B-B14F-4D97-AF65-F5344CB8AC3E}">
        <p14:creationId xmlns:p14="http://schemas.microsoft.com/office/powerpoint/2010/main" val="140930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C788-1F11-FBED-0B85-2050CC38ADEC}"/>
              </a:ext>
            </a:extLst>
          </p:cNvPr>
          <p:cNvSpPr>
            <a:spLocks noGrp="1"/>
          </p:cNvSpPr>
          <p:nvPr>
            <p:ph type="title"/>
          </p:nvPr>
        </p:nvSpPr>
        <p:spPr/>
        <p:txBody>
          <a:bodyPr/>
          <a:lstStyle/>
          <a:p>
            <a:r>
              <a:rPr lang="en-US" dirty="0"/>
              <a:t>What have we done?</a:t>
            </a:r>
          </a:p>
        </p:txBody>
      </p:sp>
      <p:sp>
        <p:nvSpPr>
          <p:cNvPr id="3" name="Content Placeholder 2">
            <a:extLst>
              <a:ext uri="{FF2B5EF4-FFF2-40B4-BE49-F238E27FC236}">
                <a16:creationId xmlns:a16="http://schemas.microsoft.com/office/drawing/2014/main" id="{C25A02C0-7CF1-7BD1-5807-0FDC576F1223}"/>
              </a:ext>
            </a:extLst>
          </p:cNvPr>
          <p:cNvSpPr>
            <a:spLocks noGrp="1"/>
          </p:cNvSpPr>
          <p:nvPr>
            <p:ph sz="quarter" idx="10"/>
          </p:nvPr>
        </p:nvSpPr>
        <p:spPr>
          <a:xfrm>
            <a:off x="897251" y="3429000"/>
            <a:ext cx="11048070" cy="666955"/>
          </a:xfrm>
        </p:spPr>
        <p:txBody>
          <a:bodyPr/>
          <a:lstStyle/>
          <a:p>
            <a:pPr marL="0" indent="0">
              <a:buNone/>
            </a:pPr>
            <a:r>
              <a:rPr lang="en-US" dirty="0"/>
              <a:t>What is the problem though?  </a:t>
            </a:r>
            <a:r>
              <a:rPr lang="en-US" dirty="0">
                <a:solidFill>
                  <a:srgbClr val="C00000"/>
                </a:solidFill>
              </a:rPr>
              <a:t>Anyone?</a:t>
            </a:r>
          </a:p>
          <a:p>
            <a:pPr marL="0" indent="0">
              <a:buNone/>
            </a:pPr>
            <a:endParaRPr lang="en-US" dirty="0">
              <a:solidFill>
                <a:srgbClr val="C00000"/>
              </a:solidFill>
            </a:endParaRPr>
          </a:p>
          <a:p>
            <a:pPr marL="0" indent="0">
              <a:buNone/>
            </a:pPr>
            <a:endParaRPr lang="en-US" dirty="0">
              <a:solidFill>
                <a:srgbClr val="C00000"/>
              </a:solidFill>
            </a:endParaRPr>
          </a:p>
        </p:txBody>
      </p:sp>
      <p:sp>
        <p:nvSpPr>
          <p:cNvPr id="4" name="TextBox 3">
            <a:extLst>
              <a:ext uri="{FF2B5EF4-FFF2-40B4-BE49-F238E27FC236}">
                <a16:creationId xmlns:a16="http://schemas.microsoft.com/office/drawing/2014/main" id="{F58BA241-CB39-1579-8A72-78E3506B7C27}"/>
              </a:ext>
            </a:extLst>
          </p:cNvPr>
          <p:cNvSpPr txBox="1"/>
          <p:nvPr/>
        </p:nvSpPr>
        <p:spPr>
          <a:xfrm>
            <a:off x="1035257" y="4417214"/>
            <a:ext cx="9734343" cy="1569660"/>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Comic Sans MS" panose="030F0702030302020204" pitchFamily="66" charset="0"/>
              </a:rPr>
              <a:t>Not enough samples </a:t>
            </a:r>
          </a:p>
          <a:p>
            <a:pPr marL="457200" indent="-457200">
              <a:buFont typeface="Arial" panose="020B0604020202020204" pitchFamily="34" charset="0"/>
              <a:buChar char="•"/>
            </a:pPr>
            <a:r>
              <a:rPr lang="en-US" sz="2400" dirty="0">
                <a:latin typeface="Comic Sans MS" panose="030F0702030302020204" pitchFamily="66" charset="0"/>
              </a:rPr>
              <a:t>May have bias</a:t>
            </a:r>
          </a:p>
          <a:p>
            <a:pPr marL="914400" lvl="1" indent="-457200">
              <a:buFont typeface="Arial" panose="020B0604020202020204" pitchFamily="34" charset="0"/>
              <a:buChar char="•"/>
            </a:pPr>
            <a:r>
              <a:rPr lang="en-US" sz="2400" dirty="0">
                <a:latin typeface="Comic Sans MS" panose="030F0702030302020204" pitchFamily="66" charset="0"/>
              </a:rPr>
              <a:t>Systematic Bias </a:t>
            </a:r>
          </a:p>
          <a:p>
            <a:pPr marL="914400" lvl="1" indent="-457200">
              <a:buFont typeface="Arial" panose="020B0604020202020204" pitchFamily="34" charset="0"/>
              <a:buChar char="•"/>
            </a:pPr>
            <a:r>
              <a:rPr lang="en-US" sz="2400" dirty="0">
                <a:latin typeface="Comic Sans MS" panose="030F0702030302020204" pitchFamily="66" charset="0"/>
              </a:rPr>
              <a:t>Survival Bias</a:t>
            </a:r>
          </a:p>
        </p:txBody>
      </p:sp>
      <p:sp>
        <p:nvSpPr>
          <p:cNvPr id="5" name="Content Placeholder 2">
            <a:extLst>
              <a:ext uri="{FF2B5EF4-FFF2-40B4-BE49-F238E27FC236}">
                <a16:creationId xmlns:a16="http://schemas.microsoft.com/office/drawing/2014/main" id="{DB66C325-6382-3351-25B2-9DE37DB6921D}"/>
              </a:ext>
            </a:extLst>
          </p:cNvPr>
          <p:cNvSpPr txBox="1">
            <a:spLocks/>
          </p:cNvSpPr>
          <p:nvPr/>
        </p:nvSpPr>
        <p:spPr>
          <a:xfrm>
            <a:off x="815675" y="1373621"/>
            <a:ext cx="10378655" cy="20553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smtClean="0">
                <a:solidFill>
                  <a:schemeClr val="tx1"/>
                </a:solidFill>
                <a:latin typeface="Comic Sans MS" panose="030F0702030302020204" pitchFamily="66"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Comic Sans MS" panose="030F0702030302020204" pitchFamily="66"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Comic Sans MS" panose="030F0702030302020204" pitchFamily="66"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Comic Sans MS" panose="030F0702030302020204" pitchFamily="66"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400" kern="1200">
                <a:solidFill>
                  <a:schemeClr val="tx1"/>
                </a:solidFill>
                <a:latin typeface="Comic Sans MS" panose="030F0702030302020204" pitchFamily="66"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have just done a so-called Convenience Sampling</a:t>
            </a:r>
          </a:p>
          <a:p>
            <a:r>
              <a:rPr lang="en-US" dirty="0"/>
              <a:t>Individuals or samples are selected based on their availability and willingness to take part</a:t>
            </a:r>
          </a:p>
          <a:p>
            <a:r>
              <a:rPr lang="en-US" dirty="0"/>
              <a:t>It is one of the easiest sampling methods</a:t>
            </a:r>
          </a:p>
        </p:txBody>
      </p:sp>
    </p:spTree>
    <p:extLst>
      <p:ext uri="{BB962C8B-B14F-4D97-AF65-F5344CB8AC3E}">
        <p14:creationId xmlns:p14="http://schemas.microsoft.com/office/powerpoint/2010/main" val="194097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97143" y="286084"/>
            <a:ext cx="9655180" cy="640080"/>
          </a:xfrm>
        </p:spPr>
        <p:txBody>
          <a:bodyPr>
            <a:noAutofit/>
          </a:bodyPr>
          <a:lstStyle/>
          <a:p>
            <a:r>
              <a:rPr lang="en-US" dirty="0">
                <a:cs typeface="Segoe UI Light" panose="020B0502040204020203" pitchFamily="34" charset="0"/>
              </a:rPr>
              <a:t>Importance of Correct Sampling</a:t>
            </a:r>
          </a:p>
        </p:txBody>
      </p:sp>
      <p:sp>
        <p:nvSpPr>
          <p:cNvPr id="38" name="Content Placeholder 17"/>
          <p:cNvSpPr txBox="1">
            <a:spLocks/>
          </p:cNvSpPr>
          <p:nvPr/>
        </p:nvSpPr>
        <p:spPr>
          <a:xfrm>
            <a:off x="615829" y="1493241"/>
            <a:ext cx="10899896" cy="13213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600" dirty="0">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C79332F0-5394-4D72-BFB6-E284B90F17C4}"/>
              </a:ext>
            </a:extLst>
          </p:cNvPr>
          <p:cNvSpPr txBox="1"/>
          <p:nvPr/>
        </p:nvSpPr>
        <p:spPr>
          <a:xfrm>
            <a:off x="615828" y="1267580"/>
            <a:ext cx="10264878" cy="1785104"/>
          </a:xfrm>
          <a:prstGeom prst="rect">
            <a:avLst/>
          </a:prstGeom>
          <a:noFill/>
        </p:spPr>
        <p:txBody>
          <a:bodyPr wrap="square" rtlCol="0">
            <a:spAutoFit/>
          </a:bodyPr>
          <a:lstStyle/>
          <a:p>
            <a:r>
              <a:rPr lang="en-US" sz="2200" dirty="0">
                <a:latin typeface="Comic Sans MS" panose="030F0702030302020204" pitchFamily="66" charset="0"/>
              </a:rPr>
              <a:t>Population vs Sample</a:t>
            </a:r>
          </a:p>
          <a:p>
            <a:endParaRPr lang="en-US" sz="2200" dirty="0">
              <a:latin typeface="Comic Sans MS" panose="030F0702030302020204" pitchFamily="66" charset="0"/>
            </a:endParaRPr>
          </a:p>
          <a:p>
            <a:pPr marL="285750" indent="-285750">
              <a:buFont typeface="Arial" panose="020B0604020202020204" pitchFamily="34" charset="0"/>
              <a:buChar char="•"/>
            </a:pPr>
            <a:r>
              <a:rPr lang="en-US" sz="2200" dirty="0">
                <a:latin typeface="Comic Sans MS" panose="030F0702030302020204" pitchFamily="66" charset="0"/>
              </a:rPr>
              <a:t>The population is the entire group you are interested in studying.</a:t>
            </a:r>
          </a:p>
          <a:p>
            <a:pPr marL="285750" indent="-285750">
              <a:buFont typeface="Arial" panose="020B0604020202020204" pitchFamily="34" charset="0"/>
              <a:buChar char="•"/>
            </a:pPr>
            <a:r>
              <a:rPr lang="en-US" sz="2200" dirty="0">
                <a:latin typeface="Comic Sans MS" panose="030F0702030302020204" pitchFamily="66" charset="0"/>
              </a:rPr>
              <a:t>A sample is a subset of the population, a select group of information taken from a population.</a:t>
            </a:r>
          </a:p>
        </p:txBody>
      </p:sp>
      <p:sp>
        <p:nvSpPr>
          <p:cNvPr id="6" name="TextBox 5">
            <a:extLst>
              <a:ext uri="{FF2B5EF4-FFF2-40B4-BE49-F238E27FC236}">
                <a16:creationId xmlns:a16="http://schemas.microsoft.com/office/drawing/2014/main" id="{A8E8821B-9325-42E4-9B8E-74D91BCE94B6}"/>
              </a:ext>
            </a:extLst>
          </p:cNvPr>
          <p:cNvSpPr txBox="1"/>
          <p:nvPr/>
        </p:nvSpPr>
        <p:spPr>
          <a:xfrm>
            <a:off x="768228" y="3498584"/>
            <a:ext cx="4222871" cy="2062103"/>
          </a:xfrm>
          <a:prstGeom prst="rect">
            <a:avLst/>
          </a:prstGeom>
          <a:noFill/>
        </p:spPr>
        <p:txBody>
          <a:bodyPr wrap="square" rtlCol="0">
            <a:spAutoFit/>
          </a:bodyPr>
          <a:lstStyle/>
          <a:p>
            <a:r>
              <a:rPr lang="en-US" sz="2200" dirty="0">
                <a:solidFill>
                  <a:srgbClr val="0052F6"/>
                </a:solidFill>
                <a:latin typeface="Comic Sans MS" panose="030F0702030302020204" pitchFamily="66" charset="0"/>
              </a:rPr>
              <a:t>Sampling Methods</a:t>
            </a:r>
          </a:p>
          <a:p>
            <a:pPr marL="342900" indent="-342900">
              <a:buFont typeface="Arial" panose="020B0604020202020204" pitchFamily="34" charset="0"/>
              <a:buChar char="•"/>
            </a:pPr>
            <a:r>
              <a:rPr lang="en-US" sz="2200" dirty="0">
                <a:solidFill>
                  <a:srgbClr val="0052F6"/>
                </a:solidFill>
                <a:latin typeface="Comic Sans MS" panose="030F0702030302020204" pitchFamily="66" charset="0"/>
              </a:rPr>
              <a:t>Random Sampling </a:t>
            </a:r>
          </a:p>
          <a:p>
            <a:pPr marL="342900" indent="-342900">
              <a:buFont typeface="Arial" panose="020B0604020202020204" pitchFamily="34" charset="0"/>
              <a:buChar char="•"/>
            </a:pPr>
            <a:r>
              <a:rPr lang="en-US" sz="2200" dirty="0">
                <a:solidFill>
                  <a:srgbClr val="0052F6"/>
                </a:solidFill>
                <a:latin typeface="Comic Sans MS" panose="030F0702030302020204" pitchFamily="66" charset="0"/>
              </a:rPr>
              <a:t>Stratified Sampling</a:t>
            </a:r>
          </a:p>
          <a:p>
            <a:pPr marL="342900" indent="-342900">
              <a:buFont typeface="Arial" panose="020B0604020202020204" pitchFamily="34" charset="0"/>
              <a:buChar char="•"/>
            </a:pPr>
            <a:r>
              <a:rPr lang="en-US" sz="2200" dirty="0">
                <a:solidFill>
                  <a:srgbClr val="0052F6"/>
                </a:solidFill>
                <a:latin typeface="Comic Sans MS" panose="030F0702030302020204" pitchFamily="66" charset="0"/>
              </a:rPr>
              <a:t>Systematic Sampling</a:t>
            </a:r>
          </a:p>
          <a:p>
            <a:pPr marL="342900" indent="-342900">
              <a:buFont typeface="Arial" panose="020B0604020202020204" pitchFamily="34" charset="0"/>
              <a:buChar char="•"/>
            </a:pPr>
            <a:r>
              <a:rPr lang="en-US" sz="2200" dirty="0">
                <a:solidFill>
                  <a:srgbClr val="0052F6"/>
                </a:solidFill>
                <a:latin typeface="Comic Sans MS" panose="030F0702030302020204" pitchFamily="66" charset="0"/>
              </a:rPr>
              <a:t>Convenience Sampling</a:t>
            </a:r>
          </a:p>
          <a:p>
            <a:endParaRPr lang="en-US" dirty="0"/>
          </a:p>
        </p:txBody>
      </p:sp>
      <p:pic>
        <p:nvPicPr>
          <p:cNvPr id="2" name="Picture 1">
            <a:extLst>
              <a:ext uri="{FF2B5EF4-FFF2-40B4-BE49-F238E27FC236}">
                <a16:creationId xmlns:a16="http://schemas.microsoft.com/office/drawing/2014/main" id="{350C2B0C-162E-44F9-8F57-ED6706FFC96C}"/>
              </a:ext>
            </a:extLst>
          </p:cNvPr>
          <p:cNvPicPr>
            <a:picLocks noChangeAspect="1"/>
          </p:cNvPicPr>
          <p:nvPr/>
        </p:nvPicPr>
        <p:blipFill>
          <a:blip r:embed="rId3"/>
          <a:stretch>
            <a:fillRect/>
          </a:stretch>
        </p:blipFill>
        <p:spPr>
          <a:xfrm>
            <a:off x="5867401" y="2722916"/>
            <a:ext cx="5413478" cy="3027837"/>
          </a:xfrm>
          <a:prstGeom prst="rect">
            <a:avLst/>
          </a:prstGeom>
        </p:spPr>
      </p:pic>
      <p:sp>
        <p:nvSpPr>
          <p:cNvPr id="3" name="Rectangle 2">
            <a:extLst>
              <a:ext uri="{FF2B5EF4-FFF2-40B4-BE49-F238E27FC236}">
                <a16:creationId xmlns:a16="http://schemas.microsoft.com/office/drawing/2014/main" id="{8463BBE2-8017-4167-A5C6-DAF8322F1CFD}"/>
              </a:ext>
            </a:extLst>
          </p:cNvPr>
          <p:cNvSpPr/>
          <p:nvPr/>
        </p:nvSpPr>
        <p:spPr>
          <a:xfrm>
            <a:off x="869828" y="5560311"/>
            <a:ext cx="11322172" cy="892552"/>
          </a:xfrm>
          <a:prstGeom prst="rect">
            <a:avLst/>
          </a:prstGeom>
        </p:spPr>
        <p:txBody>
          <a:bodyPr wrap="square">
            <a:spAutoFit/>
          </a:bodyPr>
          <a:lstStyle/>
          <a:p>
            <a:r>
              <a:rPr lang="en-US" sz="2000" dirty="0">
                <a:hlinkClick r:id="rId4"/>
              </a:rPr>
              <a:t>Reference:</a:t>
            </a:r>
          </a:p>
          <a:p>
            <a:r>
              <a:rPr lang="en-US" sz="1600" dirty="0">
                <a:hlinkClick r:id="rId4"/>
              </a:rPr>
              <a:t>https://www.analyticsvidhya.com/blog/2019/09/data-scientists-guide-8-types-of-sampling-techniques/?utm_source=feedburner&amp;utm_medium=email&amp;utm_campaign=Feed%3A+AnalyticsVidhya+%28Analytics+Vidhya%29</a:t>
            </a:r>
            <a:endParaRPr lang="en-US" sz="1600" dirty="0"/>
          </a:p>
        </p:txBody>
      </p:sp>
    </p:spTree>
    <p:extLst>
      <p:ext uri="{BB962C8B-B14F-4D97-AF65-F5344CB8AC3E}">
        <p14:creationId xmlns:p14="http://schemas.microsoft.com/office/powerpoint/2010/main" val="40356600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4B281-D9F7-F3F4-67E9-35C9545F6ABA}"/>
              </a:ext>
            </a:extLst>
          </p:cNvPr>
          <p:cNvSpPr>
            <a:spLocks noGrp="1"/>
          </p:cNvSpPr>
          <p:nvPr>
            <p:ph type="title"/>
          </p:nvPr>
        </p:nvSpPr>
        <p:spPr/>
        <p:txBody>
          <a:bodyPr/>
          <a:lstStyle/>
          <a:p>
            <a:r>
              <a:rPr lang="en-US" dirty="0"/>
              <a:t>Types of Sampling</a:t>
            </a:r>
          </a:p>
        </p:txBody>
      </p:sp>
      <p:pic>
        <p:nvPicPr>
          <p:cNvPr id="5" name="Picture 4">
            <a:extLst>
              <a:ext uri="{FF2B5EF4-FFF2-40B4-BE49-F238E27FC236}">
                <a16:creationId xmlns:a16="http://schemas.microsoft.com/office/drawing/2014/main" id="{9C5B9B7B-11D9-63DC-8289-1069522C41E1}"/>
              </a:ext>
            </a:extLst>
          </p:cNvPr>
          <p:cNvPicPr>
            <a:picLocks noChangeAspect="1"/>
          </p:cNvPicPr>
          <p:nvPr/>
        </p:nvPicPr>
        <p:blipFill>
          <a:blip r:embed="rId2"/>
          <a:stretch>
            <a:fillRect/>
          </a:stretch>
        </p:blipFill>
        <p:spPr>
          <a:xfrm>
            <a:off x="804943" y="1876857"/>
            <a:ext cx="4678286" cy="2683134"/>
          </a:xfrm>
          <a:prstGeom prst="rect">
            <a:avLst/>
          </a:prstGeom>
        </p:spPr>
      </p:pic>
      <p:sp>
        <p:nvSpPr>
          <p:cNvPr id="6" name="TextBox 5">
            <a:extLst>
              <a:ext uri="{FF2B5EF4-FFF2-40B4-BE49-F238E27FC236}">
                <a16:creationId xmlns:a16="http://schemas.microsoft.com/office/drawing/2014/main" id="{4D5BF27C-2C60-80C5-0396-6637A30C8E3F}"/>
              </a:ext>
            </a:extLst>
          </p:cNvPr>
          <p:cNvSpPr txBox="1"/>
          <p:nvPr/>
        </p:nvSpPr>
        <p:spPr>
          <a:xfrm>
            <a:off x="710748" y="4775200"/>
            <a:ext cx="4547052" cy="1323439"/>
          </a:xfrm>
          <a:prstGeom prst="rect">
            <a:avLst/>
          </a:prstGeom>
          <a:noFill/>
        </p:spPr>
        <p:txBody>
          <a:bodyPr wrap="square" rtlCol="0">
            <a:spAutoFit/>
          </a:bodyPr>
          <a:lstStyle/>
          <a:p>
            <a:r>
              <a:rPr lang="en-US" sz="2000" dirty="0">
                <a:solidFill>
                  <a:srgbClr val="0052F6"/>
                </a:solidFill>
                <a:latin typeface="Comic Sans MS" panose="030F0702030302020204" pitchFamily="66" charset="0"/>
              </a:rPr>
              <a:t>Pro: </a:t>
            </a:r>
            <a:r>
              <a:rPr lang="en-US" sz="2000" dirty="0">
                <a:latin typeface="Comic Sans MS" panose="030F0702030302020204" pitchFamily="66" charset="0"/>
              </a:rPr>
              <a:t>simple; reduce selection bias</a:t>
            </a:r>
          </a:p>
          <a:p>
            <a:endParaRPr lang="en-US" sz="2000" dirty="0">
              <a:latin typeface="Comic Sans MS" panose="030F0702030302020204" pitchFamily="66" charset="0"/>
            </a:endParaRPr>
          </a:p>
          <a:p>
            <a:r>
              <a:rPr lang="en-US" sz="2000" dirty="0">
                <a:solidFill>
                  <a:srgbClr val="0052F6"/>
                </a:solidFill>
                <a:latin typeface="Comic Sans MS" panose="030F0702030302020204" pitchFamily="66" charset="0"/>
              </a:rPr>
              <a:t>Con: </a:t>
            </a:r>
            <a:r>
              <a:rPr lang="en-US" sz="2000" dirty="0">
                <a:latin typeface="Comic Sans MS" panose="030F0702030302020204" pitchFamily="66" charset="0"/>
              </a:rPr>
              <a:t>may not have enough sample with characteristics of interest</a:t>
            </a:r>
          </a:p>
        </p:txBody>
      </p:sp>
      <p:pic>
        <p:nvPicPr>
          <p:cNvPr id="8" name="Picture 7">
            <a:extLst>
              <a:ext uri="{FF2B5EF4-FFF2-40B4-BE49-F238E27FC236}">
                <a16:creationId xmlns:a16="http://schemas.microsoft.com/office/drawing/2014/main" id="{C8915F98-EA11-996D-B11F-F3CD95BB3F13}"/>
              </a:ext>
            </a:extLst>
          </p:cNvPr>
          <p:cNvPicPr>
            <a:picLocks noChangeAspect="1"/>
          </p:cNvPicPr>
          <p:nvPr/>
        </p:nvPicPr>
        <p:blipFill>
          <a:blip r:embed="rId3"/>
          <a:stretch>
            <a:fillRect/>
          </a:stretch>
        </p:blipFill>
        <p:spPr>
          <a:xfrm>
            <a:off x="6261329" y="1787266"/>
            <a:ext cx="5209181" cy="2987934"/>
          </a:xfrm>
          <a:prstGeom prst="rect">
            <a:avLst/>
          </a:prstGeom>
        </p:spPr>
      </p:pic>
      <p:sp>
        <p:nvSpPr>
          <p:cNvPr id="9" name="TextBox 8">
            <a:extLst>
              <a:ext uri="{FF2B5EF4-FFF2-40B4-BE49-F238E27FC236}">
                <a16:creationId xmlns:a16="http://schemas.microsoft.com/office/drawing/2014/main" id="{A09A33BA-1FD4-541D-B46F-991AAA8672C8}"/>
              </a:ext>
            </a:extLst>
          </p:cNvPr>
          <p:cNvSpPr txBox="1"/>
          <p:nvPr/>
        </p:nvSpPr>
        <p:spPr>
          <a:xfrm>
            <a:off x="6261328" y="4864100"/>
            <a:ext cx="5041671" cy="1631216"/>
          </a:xfrm>
          <a:prstGeom prst="rect">
            <a:avLst/>
          </a:prstGeom>
          <a:noFill/>
        </p:spPr>
        <p:txBody>
          <a:bodyPr wrap="square" rtlCol="0">
            <a:spAutoFit/>
          </a:bodyPr>
          <a:lstStyle/>
          <a:p>
            <a:r>
              <a:rPr lang="en-US" sz="2000" dirty="0">
                <a:solidFill>
                  <a:srgbClr val="0052F6"/>
                </a:solidFill>
                <a:latin typeface="Comic Sans MS" panose="030F0702030302020204" pitchFamily="66" charset="0"/>
              </a:rPr>
              <a:t>Pro: </a:t>
            </a:r>
            <a:r>
              <a:rPr lang="en-US" sz="2000" dirty="0">
                <a:latin typeface="Comic Sans MS" panose="030F0702030302020204" pitchFamily="66" charset="0"/>
              </a:rPr>
              <a:t>simple; easy to implement</a:t>
            </a:r>
          </a:p>
          <a:p>
            <a:endParaRPr lang="en-US" sz="2000" dirty="0">
              <a:latin typeface="Comic Sans MS" panose="030F0702030302020204" pitchFamily="66" charset="0"/>
            </a:endParaRPr>
          </a:p>
          <a:p>
            <a:r>
              <a:rPr lang="en-US" sz="2000" dirty="0">
                <a:solidFill>
                  <a:srgbClr val="0052F6"/>
                </a:solidFill>
                <a:latin typeface="Comic Sans MS" panose="030F0702030302020204" pitchFamily="66" charset="0"/>
              </a:rPr>
              <a:t>Con: </a:t>
            </a:r>
            <a:r>
              <a:rPr lang="en-US" sz="2000" dirty="0">
                <a:latin typeface="Comic Sans MS" panose="030F0702030302020204" pitchFamily="66" charset="0"/>
              </a:rPr>
              <a:t>may lead to bias if there is an underlying pattern in the way we select items (even the chance is low)</a:t>
            </a:r>
          </a:p>
        </p:txBody>
      </p:sp>
      <p:sp>
        <p:nvSpPr>
          <p:cNvPr id="10" name="Rectangle 9">
            <a:extLst>
              <a:ext uri="{FF2B5EF4-FFF2-40B4-BE49-F238E27FC236}">
                <a16:creationId xmlns:a16="http://schemas.microsoft.com/office/drawing/2014/main" id="{03DE8D09-3E6F-0D6E-2FA9-E314EB37CF03}"/>
              </a:ext>
            </a:extLst>
          </p:cNvPr>
          <p:cNvSpPr/>
          <p:nvPr/>
        </p:nvSpPr>
        <p:spPr>
          <a:xfrm>
            <a:off x="539496" y="1346200"/>
            <a:ext cx="5209181" cy="51491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91171C-1993-AA43-B023-8E498D226D8D}"/>
              </a:ext>
            </a:extLst>
          </p:cNvPr>
          <p:cNvSpPr/>
          <p:nvPr/>
        </p:nvSpPr>
        <p:spPr>
          <a:xfrm>
            <a:off x="6038680" y="1346200"/>
            <a:ext cx="5613824" cy="51491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A64CD19-92F0-6C2C-13B0-A64719979EC9}"/>
              </a:ext>
            </a:extLst>
          </p:cNvPr>
          <p:cNvSpPr txBox="1"/>
          <p:nvPr/>
        </p:nvSpPr>
        <p:spPr>
          <a:xfrm>
            <a:off x="721490" y="1395638"/>
            <a:ext cx="4547052" cy="400110"/>
          </a:xfrm>
          <a:prstGeom prst="rect">
            <a:avLst/>
          </a:prstGeom>
          <a:noFill/>
        </p:spPr>
        <p:txBody>
          <a:bodyPr wrap="square" rtlCol="0">
            <a:spAutoFit/>
          </a:bodyPr>
          <a:lstStyle/>
          <a:p>
            <a:r>
              <a:rPr lang="en-US" sz="2000" dirty="0">
                <a:latin typeface="Comic Sans MS" panose="030F0702030302020204" pitchFamily="66" charset="0"/>
              </a:rPr>
              <a:t>Random Sampling</a:t>
            </a:r>
          </a:p>
        </p:txBody>
      </p:sp>
      <p:sp>
        <p:nvSpPr>
          <p:cNvPr id="13" name="TextBox 12">
            <a:extLst>
              <a:ext uri="{FF2B5EF4-FFF2-40B4-BE49-F238E27FC236}">
                <a16:creationId xmlns:a16="http://schemas.microsoft.com/office/drawing/2014/main" id="{D55D4D32-7151-ABC7-F9D3-F2662C33334C}"/>
              </a:ext>
            </a:extLst>
          </p:cNvPr>
          <p:cNvSpPr txBox="1"/>
          <p:nvPr/>
        </p:nvSpPr>
        <p:spPr>
          <a:xfrm>
            <a:off x="6334977" y="1403831"/>
            <a:ext cx="4547052" cy="400110"/>
          </a:xfrm>
          <a:prstGeom prst="rect">
            <a:avLst/>
          </a:prstGeom>
          <a:noFill/>
        </p:spPr>
        <p:txBody>
          <a:bodyPr wrap="square" rtlCol="0">
            <a:spAutoFit/>
          </a:bodyPr>
          <a:lstStyle/>
          <a:p>
            <a:r>
              <a:rPr lang="en-US" sz="2000" dirty="0">
                <a:latin typeface="Comic Sans MS" panose="030F0702030302020204" pitchFamily="66" charset="0"/>
              </a:rPr>
              <a:t>Systematic Sampling</a:t>
            </a:r>
          </a:p>
        </p:txBody>
      </p:sp>
    </p:spTree>
    <p:extLst>
      <p:ext uri="{BB962C8B-B14F-4D97-AF65-F5344CB8AC3E}">
        <p14:creationId xmlns:p14="http://schemas.microsoft.com/office/powerpoint/2010/main" val="428852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4B281-D9F7-F3F4-67E9-35C9545F6ABA}"/>
              </a:ext>
            </a:extLst>
          </p:cNvPr>
          <p:cNvSpPr>
            <a:spLocks noGrp="1"/>
          </p:cNvSpPr>
          <p:nvPr>
            <p:ph type="title"/>
          </p:nvPr>
        </p:nvSpPr>
        <p:spPr/>
        <p:txBody>
          <a:bodyPr/>
          <a:lstStyle/>
          <a:p>
            <a:r>
              <a:rPr lang="en-US" dirty="0"/>
              <a:t>Types of Sampling</a:t>
            </a:r>
          </a:p>
        </p:txBody>
      </p:sp>
      <p:sp>
        <p:nvSpPr>
          <p:cNvPr id="3" name="TextBox 2">
            <a:extLst>
              <a:ext uri="{FF2B5EF4-FFF2-40B4-BE49-F238E27FC236}">
                <a16:creationId xmlns:a16="http://schemas.microsoft.com/office/drawing/2014/main" id="{271C31D9-4AE5-E37C-6E5E-FFC78C4B2CC0}"/>
              </a:ext>
            </a:extLst>
          </p:cNvPr>
          <p:cNvSpPr txBox="1"/>
          <p:nvPr/>
        </p:nvSpPr>
        <p:spPr>
          <a:xfrm>
            <a:off x="734190" y="1344838"/>
            <a:ext cx="10010010" cy="1015663"/>
          </a:xfrm>
          <a:prstGeom prst="rect">
            <a:avLst/>
          </a:prstGeom>
          <a:noFill/>
        </p:spPr>
        <p:txBody>
          <a:bodyPr wrap="square" rtlCol="0">
            <a:spAutoFit/>
          </a:bodyPr>
          <a:lstStyle/>
          <a:p>
            <a:r>
              <a:rPr lang="en-US" sz="2000" dirty="0">
                <a:latin typeface="Comic Sans MS" panose="030F0702030302020204" pitchFamily="66" charset="0"/>
              </a:rPr>
              <a:t>Stratified Sampling: divide the population into subgroups (called strata) based on different traits, then we sample from these subgroups</a:t>
            </a:r>
          </a:p>
          <a:p>
            <a:r>
              <a:rPr lang="en-US" sz="2000" dirty="0">
                <a:latin typeface="Comic Sans MS" panose="030F0702030302020204" pitchFamily="66" charset="0"/>
              </a:rPr>
              <a:t>	</a:t>
            </a:r>
          </a:p>
        </p:txBody>
      </p:sp>
      <p:pic>
        <p:nvPicPr>
          <p:cNvPr id="13" name="Picture 12">
            <a:extLst>
              <a:ext uri="{FF2B5EF4-FFF2-40B4-BE49-F238E27FC236}">
                <a16:creationId xmlns:a16="http://schemas.microsoft.com/office/drawing/2014/main" id="{FF2CBB46-2D46-56DA-AA03-A1A13C5A2918}"/>
              </a:ext>
            </a:extLst>
          </p:cNvPr>
          <p:cNvPicPr>
            <a:picLocks noChangeAspect="1"/>
          </p:cNvPicPr>
          <p:nvPr/>
        </p:nvPicPr>
        <p:blipFill>
          <a:blip r:embed="rId2"/>
          <a:stretch>
            <a:fillRect/>
          </a:stretch>
        </p:blipFill>
        <p:spPr>
          <a:xfrm>
            <a:off x="794863" y="2173008"/>
            <a:ext cx="2381582" cy="3191320"/>
          </a:xfrm>
          <a:prstGeom prst="rect">
            <a:avLst/>
          </a:prstGeom>
        </p:spPr>
      </p:pic>
      <p:pic>
        <p:nvPicPr>
          <p:cNvPr id="15" name="Picture 14">
            <a:extLst>
              <a:ext uri="{FF2B5EF4-FFF2-40B4-BE49-F238E27FC236}">
                <a16:creationId xmlns:a16="http://schemas.microsoft.com/office/drawing/2014/main" id="{B7060F0A-13FF-9080-321C-81A22C2A2D0B}"/>
              </a:ext>
            </a:extLst>
          </p:cNvPr>
          <p:cNvPicPr>
            <a:picLocks noChangeAspect="1"/>
          </p:cNvPicPr>
          <p:nvPr/>
        </p:nvPicPr>
        <p:blipFill>
          <a:blip r:embed="rId3"/>
          <a:stretch>
            <a:fillRect/>
          </a:stretch>
        </p:blipFill>
        <p:spPr>
          <a:xfrm>
            <a:off x="3367910" y="3581373"/>
            <a:ext cx="619890" cy="381053"/>
          </a:xfrm>
          <a:prstGeom prst="rect">
            <a:avLst/>
          </a:prstGeom>
        </p:spPr>
      </p:pic>
      <p:pic>
        <p:nvPicPr>
          <p:cNvPr id="17" name="Picture 16">
            <a:extLst>
              <a:ext uri="{FF2B5EF4-FFF2-40B4-BE49-F238E27FC236}">
                <a16:creationId xmlns:a16="http://schemas.microsoft.com/office/drawing/2014/main" id="{27C85CE3-B90A-71A4-66DD-338004982AF4}"/>
              </a:ext>
            </a:extLst>
          </p:cNvPr>
          <p:cNvPicPr>
            <a:picLocks noChangeAspect="1"/>
          </p:cNvPicPr>
          <p:nvPr/>
        </p:nvPicPr>
        <p:blipFill>
          <a:blip r:embed="rId4"/>
          <a:stretch>
            <a:fillRect/>
          </a:stretch>
        </p:blipFill>
        <p:spPr>
          <a:xfrm>
            <a:off x="4474674" y="2147635"/>
            <a:ext cx="3620481" cy="3000597"/>
          </a:xfrm>
          <a:prstGeom prst="rect">
            <a:avLst/>
          </a:prstGeom>
        </p:spPr>
      </p:pic>
      <p:pic>
        <p:nvPicPr>
          <p:cNvPr id="19" name="Picture 18">
            <a:extLst>
              <a:ext uri="{FF2B5EF4-FFF2-40B4-BE49-F238E27FC236}">
                <a16:creationId xmlns:a16="http://schemas.microsoft.com/office/drawing/2014/main" id="{8143EC43-3601-CC88-7D35-0FC452199CF6}"/>
              </a:ext>
            </a:extLst>
          </p:cNvPr>
          <p:cNvPicPr>
            <a:picLocks noChangeAspect="1"/>
          </p:cNvPicPr>
          <p:nvPr/>
        </p:nvPicPr>
        <p:blipFill>
          <a:blip r:embed="rId5"/>
          <a:stretch>
            <a:fillRect/>
          </a:stretch>
        </p:blipFill>
        <p:spPr>
          <a:xfrm>
            <a:off x="3176445" y="5790925"/>
            <a:ext cx="3903602" cy="791374"/>
          </a:xfrm>
          <a:prstGeom prst="rect">
            <a:avLst/>
          </a:prstGeom>
        </p:spPr>
      </p:pic>
      <p:sp>
        <p:nvSpPr>
          <p:cNvPr id="20" name="TextBox 19">
            <a:extLst>
              <a:ext uri="{FF2B5EF4-FFF2-40B4-BE49-F238E27FC236}">
                <a16:creationId xmlns:a16="http://schemas.microsoft.com/office/drawing/2014/main" id="{A561CD1B-70F4-80A9-854D-D9C3C2EC1AAB}"/>
              </a:ext>
            </a:extLst>
          </p:cNvPr>
          <p:cNvSpPr txBox="1"/>
          <p:nvPr/>
        </p:nvSpPr>
        <p:spPr>
          <a:xfrm>
            <a:off x="6197270" y="5269850"/>
            <a:ext cx="1651000" cy="615553"/>
          </a:xfrm>
          <a:prstGeom prst="rect">
            <a:avLst/>
          </a:prstGeom>
          <a:noFill/>
        </p:spPr>
        <p:txBody>
          <a:bodyPr wrap="square" rtlCol="0">
            <a:spAutoFit/>
          </a:bodyPr>
          <a:lstStyle/>
          <a:p>
            <a:r>
              <a:rPr lang="en-US" sz="1600" dirty="0"/>
              <a:t>Sampling</a:t>
            </a:r>
          </a:p>
          <a:p>
            <a:endParaRPr lang="en-US" dirty="0"/>
          </a:p>
        </p:txBody>
      </p:sp>
      <p:pic>
        <p:nvPicPr>
          <p:cNvPr id="22" name="Picture 21">
            <a:extLst>
              <a:ext uri="{FF2B5EF4-FFF2-40B4-BE49-F238E27FC236}">
                <a16:creationId xmlns:a16="http://schemas.microsoft.com/office/drawing/2014/main" id="{B6D8255B-2F1D-ADBB-BDD2-C1FF68BF0135}"/>
              </a:ext>
            </a:extLst>
          </p:cNvPr>
          <p:cNvPicPr>
            <a:picLocks noChangeAspect="1"/>
          </p:cNvPicPr>
          <p:nvPr/>
        </p:nvPicPr>
        <p:blipFill>
          <a:blip r:embed="rId6"/>
          <a:stretch>
            <a:fillRect/>
          </a:stretch>
        </p:blipFill>
        <p:spPr>
          <a:xfrm>
            <a:off x="5242897" y="5148232"/>
            <a:ext cx="762106" cy="676369"/>
          </a:xfrm>
          <a:prstGeom prst="rect">
            <a:avLst/>
          </a:prstGeom>
        </p:spPr>
      </p:pic>
      <p:sp>
        <p:nvSpPr>
          <p:cNvPr id="23" name="TextBox 22">
            <a:extLst>
              <a:ext uri="{FF2B5EF4-FFF2-40B4-BE49-F238E27FC236}">
                <a16:creationId xmlns:a16="http://schemas.microsoft.com/office/drawing/2014/main" id="{FB6AB313-73D3-EE55-A75F-1EEE7F29F5D4}"/>
              </a:ext>
            </a:extLst>
          </p:cNvPr>
          <p:cNvSpPr txBox="1"/>
          <p:nvPr/>
        </p:nvSpPr>
        <p:spPr>
          <a:xfrm>
            <a:off x="3283464" y="3241958"/>
            <a:ext cx="1651000" cy="615553"/>
          </a:xfrm>
          <a:prstGeom prst="rect">
            <a:avLst/>
          </a:prstGeom>
          <a:noFill/>
        </p:spPr>
        <p:txBody>
          <a:bodyPr wrap="square" rtlCol="0">
            <a:spAutoFit/>
          </a:bodyPr>
          <a:lstStyle/>
          <a:p>
            <a:r>
              <a:rPr lang="en-US" sz="1600" dirty="0"/>
              <a:t>subgrouping</a:t>
            </a:r>
          </a:p>
          <a:p>
            <a:endParaRPr lang="en-US" dirty="0"/>
          </a:p>
        </p:txBody>
      </p:sp>
      <p:sp>
        <p:nvSpPr>
          <p:cNvPr id="24" name="TextBox 23">
            <a:extLst>
              <a:ext uri="{FF2B5EF4-FFF2-40B4-BE49-F238E27FC236}">
                <a16:creationId xmlns:a16="http://schemas.microsoft.com/office/drawing/2014/main" id="{E85E3883-DBE1-E2CE-4F13-FE99EA67386C}"/>
              </a:ext>
            </a:extLst>
          </p:cNvPr>
          <p:cNvSpPr txBox="1"/>
          <p:nvPr/>
        </p:nvSpPr>
        <p:spPr>
          <a:xfrm>
            <a:off x="8531229" y="2491396"/>
            <a:ext cx="3127923" cy="2554545"/>
          </a:xfrm>
          <a:prstGeom prst="rect">
            <a:avLst/>
          </a:prstGeom>
          <a:noFill/>
        </p:spPr>
        <p:txBody>
          <a:bodyPr wrap="square" rtlCol="0">
            <a:spAutoFit/>
          </a:bodyPr>
          <a:lstStyle/>
          <a:p>
            <a:r>
              <a:rPr lang="en-US" sz="2000" dirty="0">
                <a:solidFill>
                  <a:srgbClr val="0052F6"/>
                </a:solidFill>
                <a:latin typeface="Comic Sans MS" panose="030F0702030302020204" pitchFamily="66" charset="0"/>
              </a:rPr>
              <a:t>Pro: </a:t>
            </a:r>
            <a:r>
              <a:rPr lang="en-US" sz="2000" dirty="0">
                <a:latin typeface="Comic Sans MS" panose="030F0702030302020204" pitchFamily="66" charset="0"/>
              </a:rPr>
              <a:t>ensure enough representation from all subgroups</a:t>
            </a:r>
          </a:p>
          <a:p>
            <a:endParaRPr lang="en-US" sz="2000" dirty="0">
              <a:latin typeface="Comic Sans MS" panose="030F0702030302020204" pitchFamily="66" charset="0"/>
            </a:endParaRPr>
          </a:p>
          <a:p>
            <a:r>
              <a:rPr lang="en-US" sz="2000" dirty="0">
                <a:solidFill>
                  <a:srgbClr val="0052F6"/>
                </a:solidFill>
                <a:latin typeface="Comic Sans MS" panose="030F0702030302020204" pitchFamily="66" charset="0"/>
              </a:rPr>
              <a:t>Con: </a:t>
            </a:r>
            <a:r>
              <a:rPr lang="en-US" sz="2000" dirty="0">
                <a:latin typeface="Comic Sans MS" panose="030F0702030302020204" pitchFamily="66" charset="0"/>
              </a:rPr>
              <a:t>need proper knowledge of the characteristics of the population</a:t>
            </a:r>
          </a:p>
        </p:txBody>
      </p:sp>
    </p:spTree>
    <p:extLst>
      <p:ext uri="{BB962C8B-B14F-4D97-AF65-F5344CB8AC3E}">
        <p14:creationId xmlns:p14="http://schemas.microsoft.com/office/powerpoint/2010/main" val="3590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text&#10;&#10;Description generated with very high confidence">
            <a:extLst>
              <a:ext uri="{FF2B5EF4-FFF2-40B4-BE49-F238E27FC236}">
                <a16:creationId xmlns:a16="http://schemas.microsoft.com/office/drawing/2014/main" id="{B47AAE51-F1E5-CBB5-67BE-9D837404020E}"/>
              </a:ext>
            </a:extLst>
          </p:cNvPr>
          <p:cNvPicPr>
            <a:picLocks noChangeAspect="1"/>
          </p:cNvPicPr>
          <p:nvPr/>
        </p:nvPicPr>
        <p:blipFill>
          <a:blip r:embed="rId2"/>
          <a:stretch>
            <a:fillRect/>
          </a:stretch>
        </p:blipFill>
        <p:spPr>
          <a:xfrm>
            <a:off x="664258" y="349496"/>
            <a:ext cx="10863484" cy="6159007"/>
          </a:xfrm>
          <a:prstGeom prst="rect">
            <a:avLst/>
          </a:prstGeom>
        </p:spPr>
      </p:pic>
    </p:spTree>
    <p:extLst>
      <p:ext uri="{BB962C8B-B14F-4D97-AF65-F5344CB8AC3E}">
        <p14:creationId xmlns:p14="http://schemas.microsoft.com/office/powerpoint/2010/main" val="3228545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EFE51-1A03-A5D6-B4CB-1BB0F8D9F0CE}"/>
              </a:ext>
            </a:extLst>
          </p:cNvPr>
          <p:cNvSpPr>
            <a:spLocks noGrp="1"/>
          </p:cNvSpPr>
          <p:nvPr>
            <p:ph type="title"/>
          </p:nvPr>
        </p:nvSpPr>
        <p:spPr/>
        <p:txBody>
          <a:bodyPr/>
          <a:lstStyle/>
          <a:p>
            <a:r>
              <a:rPr lang="en-US" dirty="0"/>
              <a:t>Sampling is important but often ignored</a:t>
            </a:r>
          </a:p>
        </p:txBody>
      </p:sp>
      <p:sp>
        <p:nvSpPr>
          <p:cNvPr id="3" name="Content Placeholder 2">
            <a:extLst>
              <a:ext uri="{FF2B5EF4-FFF2-40B4-BE49-F238E27FC236}">
                <a16:creationId xmlns:a16="http://schemas.microsoft.com/office/drawing/2014/main" id="{EA57B7CA-765D-8F8A-F155-64F679532642}"/>
              </a:ext>
            </a:extLst>
          </p:cNvPr>
          <p:cNvSpPr>
            <a:spLocks noGrp="1"/>
          </p:cNvSpPr>
          <p:nvPr>
            <p:ph sz="quarter" idx="10"/>
          </p:nvPr>
        </p:nvSpPr>
        <p:spPr>
          <a:xfrm>
            <a:off x="840042" y="1441568"/>
            <a:ext cx="10511915" cy="3113613"/>
          </a:xfrm>
        </p:spPr>
        <p:txBody>
          <a:bodyPr>
            <a:noAutofit/>
          </a:bodyPr>
          <a:lstStyle/>
          <a:p>
            <a:r>
              <a:rPr lang="en-US" dirty="0"/>
              <a:t>Imagine your boss ask you to join a model research presentation from a vendor.</a:t>
            </a:r>
          </a:p>
          <a:p>
            <a:r>
              <a:rPr lang="en-US" dirty="0"/>
              <a:t>You are not really an expert in the area of the presentation, but how can you ask questions that will show you are smarter than you actually are?</a:t>
            </a:r>
          </a:p>
          <a:p>
            <a:endParaRPr lang="en-US" dirty="0"/>
          </a:p>
          <a:p>
            <a:pPr marL="0" indent="0">
              <a:buNone/>
            </a:pPr>
            <a:r>
              <a:rPr lang="en-US" dirty="0"/>
              <a:t>Answer:</a:t>
            </a:r>
          </a:p>
        </p:txBody>
      </p:sp>
      <p:sp>
        <p:nvSpPr>
          <p:cNvPr id="4" name="TextBox 3">
            <a:extLst>
              <a:ext uri="{FF2B5EF4-FFF2-40B4-BE49-F238E27FC236}">
                <a16:creationId xmlns:a16="http://schemas.microsoft.com/office/drawing/2014/main" id="{E5A10D39-1D5B-B33A-2938-A661DAA93F91}"/>
              </a:ext>
            </a:extLst>
          </p:cNvPr>
          <p:cNvSpPr txBox="1"/>
          <p:nvPr/>
        </p:nvSpPr>
        <p:spPr>
          <a:xfrm>
            <a:off x="2793999" y="4551062"/>
            <a:ext cx="7200901"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omic Sans MS" panose="030F0702030302020204" pitchFamily="66" charset="0"/>
              </a:rPr>
              <a:t>How do you collect the data?  </a:t>
            </a:r>
          </a:p>
          <a:p>
            <a:pPr marL="342900" indent="-342900">
              <a:buFont typeface="Arial" panose="020B0604020202020204" pitchFamily="34" charset="0"/>
              <a:buChar char="•"/>
            </a:pPr>
            <a:r>
              <a:rPr lang="en-US" sz="2400" dirty="0">
                <a:latin typeface="Comic Sans MS" panose="030F0702030302020204" pitchFamily="66" charset="0"/>
              </a:rPr>
              <a:t>Does your dataset have bias?</a:t>
            </a:r>
          </a:p>
        </p:txBody>
      </p:sp>
    </p:spTree>
    <p:extLst>
      <p:ext uri="{BB962C8B-B14F-4D97-AF65-F5344CB8AC3E}">
        <p14:creationId xmlns:p14="http://schemas.microsoft.com/office/powerpoint/2010/main" val="68116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615829" y="1493241"/>
            <a:ext cx="10899896" cy="13213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600"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39B2DB27-5087-4E8A-9D00-E94C25B2043C}"/>
              </a:ext>
            </a:extLst>
          </p:cNvPr>
          <p:cNvSpPr txBox="1"/>
          <p:nvPr/>
        </p:nvSpPr>
        <p:spPr>
          <a:xfrm>
            <a:off x="615829" y="1385888"/>
            <a:ext cx="10742734"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Rectangle 3">
            <a:extLst>
              <a:ext uri="{FF2B5EF4-FFF2-40B4-BE49-F238E27FC236}">
                <a16:creationId xmlns:a16="http://schemas.microsoft.com/office/drawing/2014/main" id="{2C856BE5-5225-46AE-B4AA-4C51A16FF632}"/>
              </a:ext>
            </a:extLst>
          </p:cNvPr>
          <p:cNvSpPr/>
          <p:nvPr/>
        </p:nvSpPr>
        <p:spPr>
          <a:xfrm>
            <a:off x="6338090" y="2222988"/>
            <a:ext cx="3765177" cy="4678204"/>
          </a:xfrm>
          <a:prstGeom prst="rect">
            <a:avLst/>
          </a:prstGeom>
        </p:spPr>
        <p:txBody>
          <a:bodyPr wrap="square">
            <a:spAutoFit/>
          </a:bodyPr>
          <a:lstStyle/>
          <a:p>
            <a:pPr marL="285750" indent="-285750">
              <a:buFont typeface="Arial" panose="020B0604020202020204" pitchFamily="34" charset="0"/>
              <a:buChar char="•"/>
            </a:pPr>
            <a:r>
              <a:rPr lang="en-US" sz="2000" dirty="0">
                <a:latin typeface="Comic Sans MS" panose="030F0702030302020204" pitchFamily="66" charset="0"/>
              </a:rPr>
              <a:t>Sampling</a:t>
            </a:r>
          </a:p>
          <a:p>
            <a:endParaRPr lang="en-US" sz="2000" dirty="0">
              <a:latin typeface="Comic Sans MS" panose="030F0702030302020204" pitchFamily="66" charset="0"/>
            </a:endParaRPr>
          </a:p>
          <a:p>
            <a:pPr marL="285750" indent="-285750">
              <a:buFont typeface="Arial" panose="020B0604020202020204" pitchFamily="34" charset="0"/>
              <a:buChar char="•"/>
            </a:pPr>
            <a:r>
              <a:rPr lang="en-US" sz="2000" dirty="0">
                <a:latin typeface="Comic Sans MS" panose="030F0702030302020204" pitchFamily="66" charset="0"/>
              </a:rPr>
              <a:t>Hypothesis Testing</a:t>
            </a:r>
          </a:p>
          <a:p>
            <a:pPr marL="285750" indent="-285750">
              <a:buFont typeface="Arial" panose="020B0604020202020204" pitchFamily="34" charset="0"/>
              <a:buChar char="•"/>
            </a:pPr>
            <a:endParaRPr lang="en-US" sz="2000" dirty="0">
              <a:latin typeface="Comic Sans MS" panose="030F0702030302020204" pitchFamily="66" charset="0"/>
            </a:endParaRPr>
          </a:p>
          <a:p>
            <a:pPr marL="285750" indent="-285750">
              <a:buFont typeface="Arial" panose="020B0604020202020204" pitchFamily="34" charset="0"/>
              <a:buChar char="•"/>
            </a:pPr>
            <a:r>
              <a:rPr lang="en-US" sz="2000" dirty="0">
                <a:latin typeface="Comic Sans MS" panose="030F0702030302020204" pitchFamily="66" charset="0"/>
              </a:rPr>
              <a:t>Type I and Type II Errors</a:t>
            </a:r>
          </a:p>
          <a:p>
            <a:pPr marL="285750" indent="-285750">
              <a:buFont typeface="Arial" panose="020B0604020202020204" pitchFamily="34" charset="0"/>
              <a:buChar char="•"/>
            </a:pPr>
            <a:endParaRPr lang="en-US" sz="2000" dirty="0">
              <a:latin typeface="Comic Sans MS" panose="030F0702030302020204" pitchFamily="66" charset="0"/>
            </a:endParaRPr>
          </a:p>
          <a:p>
            <a:pPr marL="285750" indent="-285750">
              <a:buFont typeface="Arial" panose="020B0604020202020204" pitchFamily="34" charset="0"/>
              <a:buChar char="•"/>
            </a:pPr>
            <a:r>
              <a:rPr lang="en-US" sz="2000" dirty="0">
                <a:latin typeface="Comic Sans MS" panose="030F0702030302020204" pitchFamily="66" charset="0"/>
              </a:rPr>
              <a:t>P-value</a:t>
            </a:r>
          </a:p>
          <a:p>
            <a:pPr marL="285750" indent="-285750">
              <a:buFont typeface="Arial" panose="020B0604020202020204" pitchFamily="34" charset="0"/>
              <a:buChar char="•"/>
            </a:pPr>
            <a:endParaRPr lang="en-US" sz="2000" dirty="0">
              <a:latin typeface="Comic Sans MS" panose="030F0702030302020204" pitchFamily="66" charset="0"/>
            </a:endParaRPr>
          </a:p>
          <a:p>
            <a:pPr marL="285750" indent="-285750">
              <a:buFont typeface="Arial" panose="020B0604020202020204" pitchFamily="34" charset="0"/>
              <a:buChar char="•"/>
            </a:pPr>
            <a:r>
              <a:rPr lang="en-US" sz="2000" dirty="0">
                <a:latin typeface="Comic Sans MS" panose="030F0702030302020204" pitchFamily="66" charset="0"/>
              </a:rPr>
              <a:t>One-tail tests</a:t>
            </a:r>
          </a:p>
          <a:p>
            <a:pPr marL="285750" indent="-285750">
              <a:buFont typeface="Arial" panose="020B0604020202020204" pitchFamily="34" charset="0"/>
              <a:buChar char="•"/>
            </a:pPr>
            <a:endParaRPr lang="en-US" sz="2000" dirty="0">
              <a:latin typeface="Comic Sans MS" panose="030F0702030302020204" pitchFamily="66" charset="0"/>
            </a:endParaRPr>
          </a:p>
          <a:p>
            <a:pPr marL="285750" indent="-285750">
              <a:buFont typeface="Arial" panose="020B0604020202020204" pitchFamily="34" charset="0"/>
              <a:buChar char="•"/>
            </a:pPr>
            <a:r>
              <a:rPr lang="en-US" sz="2000" dirty="0">
                <a:latin typeface="Comic Sans MS" panose="030F0702030302020204" pitchFamily="66" charset="0"/>
              </a:rPr>
              <a:t>Conditional Probability</a:t>
            </a:r>
          </a:p>
          <a:p>
            <a:pPr marL="285750" indent="-285750">
              <a:buFont typeface="Arial" panose="020B0604020202020204" pitchFamily="34" charset="0"/>
              <a:buChar char="•"/>
            </a:pPr>
            <a:endParaRPr lang="en-US" sz="2000" dirty="0">
              <a:latin typeface="Comic Sans MS" panose="030F0702030302020204" pitchFamily="66" charset="0"/>
            </a:endParaRPr>
          </a:p>
          <a:p>
            <a:pPr marL="285750" indent="-285750">
              <a:buFont typeface="Arial" panose="020B0604020202020204" pitchFamily="34" charset="0"/>
              <a:buChar char="•"/>
            </a:pPr>
            <a:r>
              <a:rPr lang="en-US" sz="2000" dirty="0">
                <a:latin typeface="Comic Sans MS" panose="030F0702030302020204" pitchFamily="66" charset="0"/>
              </a:rPr>
              <a:t>Bayes Rules</a:t>
            </a:r>
          </a:p>
          <a:p>
            <a:pPr marL="285750" indent="-285750">
              <a:buFont typeface="Arial" panose="020B0604020202020204" pitchFamily="34" charset="0"/>
              <a:buChar char="•"/>
            </a:pPr>
            <a:endParaRPr lang="en-US" sz="2000" dirty="0">
              <a:latin typeface="Comic Sans MS" panose="030F0702030302020204" pitchFamily="66" charset="0"/>
            </a:endParaRP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344F2E6C-5FEC-41E4-8C59-0D6E5F1CCA41}"/>
              </a:ext>
            </a:extLst>
          </p:cNvPr>
          <p:cNvSpPr txBox="1"/>
          <p:nvPr/>
        </p:nvSpPr>
        <p:spPr>
          <a:xfrm>
            <a:off x="676275" y="1310953"/>
            <a:ext cx="11018262" cy="707886"/>
          </a:xfrm>
          <a:prstGeom prst="rect">
            <a:avLst/>
          </a:prstGeom>
          <a:noFill/>
        </p:spPr>
        <p:txBody>
          <a:bodyPr wrap="square" rtlCol="0">
            <a:spAutoFit/>
          </a:bodyPr>
          <a:lstStyle/>
          <a:p>
            <a:r>
              <a:rPr lang="en-US" sz="2000" dirty="0">
                <a:latin typeface="Comic Sans MS" panose="030F0702030302020204" pitchFamily="66" charset="0"/>
                <a:hlinkClick r:id="rId2"/>
              </a:rPr>
              <a:t>http://www.statisticslectures.com/topics/statistics/</a:t>
            </a:r>
            <a:r>
              <a:rPr lang="en-US" sz="2000" dirty="0">
                <a:latin typeface="Comic Sans MS" panose="030F0702030302020204" pitchFamily="66" charset="0"/>
              </a:rPr>
              <a:t> is an excellent online resource for quick review</a:t>
            </a:r>
          </a:p>
        </p:txBody>
      </p:sp>
      <p:sp>
        <p:nvSpPr>
          <p:cNvPr id="7" name="TextBox 6">
            <a:extLst>
              <a:ext uri="{FF2B5EF4-FFF2-40B4-BE49-F238E27FC236}">
                <a16:creationId xmlns:a16="http://schemas.microsoft.com/office/drawing/2014/main" id="{A671F125-0834-4F50-B314-511DF5950E00}"/>
              </a:ext>
            </a:extLst>
          </p:cNvPr>
          <p:cNvSpPr txBox="1"/>
          <p:nvPr/>
        </p:nvSpPr>
        <p:spPr>
          <a:xfrm>
            <a:off x="966723" y="2209612"/>
            <a:ext cx="5020473"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omic Sans MS" panose="030F0702030302020204" pitchFamily="66" charset="0"/>
              </a:rPr>
              <a:t>Basics of Probability</a:t>
            </a:r>
          </a:p>
          <a:p>
            <a:pPr marL="285750" indent="-285750">
              <a:buFont typeface="Arial" panose="020B0604020202020204" pitchFamily="34" charset="0"/>
              <a:buChar char="•"/>
            </a:pPr>
            <a:endParaRPr lang="en-US" sz="2000" dirty="0">
              <a:latin typeface="Comic Sans MS" panose="030F0702030302020204" pitchFamily="66" charset="0"/>
            </a:endParaRPr>
          </a:p>
          <a:p>
            <a:pPr marL="285750" indent="-285750">
              <a:buFont typeface="Arial" panose="020B0604020202020204" pitchFamily="34" charset="0"/>
              <a:buChar char="•"/>
            </a:pPr>
            <a:r>
              <a:rPr lang="en-US" sz="2000" dirty="0">
                <a:latin typeface="Comic Sans MS" panose="030F0702030302020204" pitchFamily="66" charset="0"/>
              </a:rPr>
              <a:t>Discrete and Continuous Random Variables</a:t>
            </a:r>
          </a:p>
          <a:p>
            <a:pPr marL="285750" indent="-285750">
              <a:buFont typeface="Arial" panose="020B0604020202020204" pitchFamily="34" charset="0"/>
              <a:buChar char="•"/>
            </a:pPr>
            <a:endParaRPr lang="en-US" sz="2000" dirty="0">
              <a:latin typeface="Comic Sans MS" panose="030F0702030302020204" pitchFamily="66" charset="0"/>
            </a:endParaRPr>
          </a:p>
          <a:p>
            <a:pPr marL="285750" indent="-285750">
              <a:buFont typeface="Arial" panose="020B0604020202020204" pitchFamily="34" charset="0"/>
              <a:buChar char="•"/>
            </a:pPr>
            <a:r>
              <a:rPr lang="en-US" sz="2000" dirty="0">
                <a:latin typeface="Comic Sans MS" panose="030F0702030302020204" pitchFamily="66" charset="0"/>
              </a:rPr>
              <a:t>Probability Distribution</a:t>
            </a:r>
          </a:p>
          <a:p>
            <a:pPr marL="285750" indent="-285750">
              <a:buFont typeface="Arial" panose="020B0604020202020204" pitchFamily="34" charset="0"/>
              <a:buChar char="•"/>
            </a:pPr>
            <a:endParaRPr lang="en-US" sz="2000" dirty="0">
              <a:latin typeface="Comic Sans MS" panose="030F0702030302020204" pitchFamily="66" charset="0"/>
            </a:endParaRPr>
          </a:p>
          <a:p>
            <a:pPr marL="285750" indent="-285750">
              <a:buFont typeface="Arial" panose="020B0604020202020204" pitchFamily="34" charset="0"/>
              <a:buChar char="•"/>
            </a:pPr>
            <a:r>
              <a:rPr lang="en-US" sz="2000" dirty="0">
                <a:latin typeface="Comic Sans MS" panose="030F0702030302020204" pitchFamily="66" charset="0"/>
              </a:rPr>
              <a:t>Mean and Expected Value</a:t>
            </a:r>
          </a:p>
          <a:p>
            <a:pPr marL="285750" indent="-285750">
              <a:buFont typeface="Arial" panose="020B0604020202020204" pitchFamily="34" charset="0"/>
              <a:buChar char="•"/>
            </a:pPr>
            <a:endParaRPr lang="en-US" sz="2000" dirty="0">
              <a:latin typeface="Comic Sans MS" panose="030F0702030302020204" pitchFamily="66" charset="0"/>
            </a:endParaRPr>
          </a:p>
          <a:p>
            <a:pPr marL="285750" indent="-285750">
              <a:buFont typeface="Arial" panose="020B0604020202020204" pitchFamily="34" charset="0"/>
              <a:buChar char="•"/>
            </a:pPr>
            <a:r>
              <a:rPr lang="en-US" sz="2000" dirty="0">
                <a:latin typeface="Comic Sans MS" panose="030F0702030302020204" pitchFamily="66" charset="0"/>
              </a:rPr>
              <a:t>Law of Large Numbers</a:t>
            </a:r>
          </a:p>
          <a:p>
            <a:pPr marL="285750" indent="-285750">
              <a:buFont typeface="Arial" panose="020B0604020202020204" pitchFamily="34" charset="0"/>
              <a:buChar char="•"/>
            </a:pPr>
            <a:endParaRPr lang="en-US" sz="2000" dirty="0">
              <a:latin typeface="Comic Sans MS" panose="030F0702030302020204" pitchFamily="66" charset="0"/>
            </a:endParaRPr>
          </a:p>
          <a:p>
            <a:pPr marL="285750" indent="-285750">
              <a:buFont typeface="Arial" panose="020B0604020202020204" pitchFamily="34" charset="0"/>
              <a:buChar char="•"/>
            </a:pPr>
            <a:r>
              <a:rPr lang="en-US" sz="2000" dirty="0">
                <a:latin typeface="Comic Sans MS" panose="030F0702030302020204" pitchFamily="66" charset="0"/>
              </a:rPr>
              <a:t>Central Limit Theorem</a:t>
            </a:r>
          </a:p>
          <a:p>
            <a:pPr marL="285750" indent="-285750">
              <a:buFont typeface="Arial" panose="020B0604020202020204" pitchFamily="34" charset="0"/>
              <a:buChar char="•"/>
            </a:pPr>
            <a:endParaRPr lang="en-US" sz="2000" dirty="0">
              <a:latin typeface="Comic Sans MS" panose="030F0702030302020204" pitchFamily="66" charset="0"/>
            </a:endParaRPr>
          </a:p>
          <a:p>
            <a:pPr marL="285750" indent="-285750">
              <a:buFont typeface="Arial" panose="020B0604020202020204" pitchFamily="34" charset="0"/>
              <a:buChar char="•"/>
            </a:pPr>
            <a:r>
              <a:rPr lang="en-US" sz="2000" dirty="0">
                <a:latin typeface="Comic Sans MS" panose="030F0702030302020204" pitchFamily="66" charset="0"/>
              </a:rPr>
              <a:t>Normal Distributions</a:t>
            </a:r>
          </a:p>
        </p:txBody>
      </p:sp>
      <p:sp>
        <p:nvSpPr>
          <p:cNvPr id="9" name="Title 7">
            <a:extLst>
              <a:ext uri="{FF2B5EF4-FFF2-40B4-BE49-F238E27FC236}">
                <a16:creationId xmlns:a16="http://schemas.microsoft.com/office/drawing/2014/main" id="{8C05F07F-2D34-45E8-BE63-25AF16698BF3}"/>
              </a:ext>
            </a:extLst>
          </p:cNvPr>
          <p:cNvSpPr txBox="1">
            <a:spLocks/>
          </p:cNvSpPr>
          <p:nvPr/>
        </p:nvSpPr>
        <p:spPr>
          <a:xfrm>
            <a:off x="615829" y="309330"/>
            <a:ext cx="11303534" cy="640080"/>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2800" kern="1200">
                <a:solidFill>
                  <a:schemeClr val="bg2">
                    <a:lumMod val="25000"/>
                  </a:schemeClr>
                </a:solidFill>
                <a:latin typeface="+mj-lt"/>
                <a:ea typeface="+mj-ea"/>
                <a:cs typeface="+mj-cs"/>
              </a:defRPr>
            </a:lvl1pPr>
          </a:lstStyle>
          <a:p>
            <a:r>
              <a:rPr lang="en-US" dirty="0">
                <a:solidFill>
                  <a:srgbClr val="0052F6"/>
                </a:solidFill>
                <a:latin typeface="Comic Sans MS" panose="030F0702030302020204" pitchFamily="66" charset="0"/>
                <a:cs typeface="Segoe UI Light" panose="020B0502040204020203" pitchFamily="34" charset="0"/>
              </a:rPr>
              <a:t>Excellent Online Resource for Statistics Review</a:t>
            </a:r>
          </a:p>
        </p:txBody>
      </p:sp>
    </p:spTree>
    <p:extLst>
      <p:ext uri="{BB962C8B-B14F-4D97-AF65-F5344CB8AC3E}">
        <p14:creationId xmlns:p14="http://schemas.microsoft.com/office/powerpoint/2010/main" val="2834893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88461" y="367807"/>
            <a:ext cx="9655180" cy="640080"/>
          </a:xfrm>
        </p:spPr>
        <p:txBody>
          <a:bodyPr>
            <a:noAutofit/>
          </a:bodyPr>
          <a:lstStyle/>
          <a:p>
            <a:r>
              <a:rPr lang="en-US" dirty="0">
                <a:cs typeface="Segoe UI Light" panose="020B0502040204020203" pitchFamily="34" charset="0"/>
              </a:rPr>
              <a:t>Descriptive Statistics</a:t>
            </a:r>
          </a:p>
        </p:txBody>
      </p:sp>
      <p:sp>
        <p:nvSpPr>
          <p:cNvPr id="38" name="Content Placeholder 17"/>
          <p:cNvSpPr txBox="1">
            <a:spLocks/>
          </p:cNvSpPr>
          <p:nvPr/>
        </p:nvSpPr>
        <p:spPr>
          <a:xfrm>
            <a:off x="615829" y="1493241"/>
            <a:ext cx="10899896" cy="13213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600"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39B2DB27-5087-4E8A-9D00-E94C25B2043C}"/>
              </a:ext>
            </a:extLst>
          </p:cNvPr>
          <p:cNvSpPr txBox="1"/>
          <p:nvPr/>
        </p:nvSpPr>
        <p:spPr>
          <a:xfrm>
            <a:off x="615829" y="1385888"/>
            <a:ext cx="10742734" cy="3139321"/>
          </a:xfrm>
          <a:prstGeom prst="rect">
            <a:avLst/>
          </a:prstGeom>
          <a:noFill/>
        </p:spPr>
        <p:txBody>
          <a:bodyPr wrap="square" rtlCol="0">
            <a:spAutoFit/>
          </a:bodyPr>
          <a:lstStyle/>
          <a:p>
            <a:r>
              <a:rPr lang="en-US" u="sng" dirty="0">
                <a:latin typeface="Comic Sans MS" panose="030F0702030302020204" pitchFamily="66" charset="0"/>
              </a:rPr>
              <a:t>Central tendency </a:t>
            </a:r>
            <a:r>
              <a:rPr lang="en-US" dirty="0">
                <a:latin typeface="Comic Sans MS" panose="030F0702030302020204" pitchFamily="66" charset="0"/>
              </a:rPr>
              <a:t>refers to the measure used to determine the center of a distribution of data. It is used to find a single score that is most representative of an entire data set</a:t>
            </a:r>
          </a:p>
          <a:p>
            <a:endParaRPr lang="en-US" dirty="0">
              <a:latin typeface="Comic Sans MS" panose="030F0702030302020204" pitchFamily="66" charset="0"/>
            </a:endParaRPr>
          </a:p>
          <a:p>
            <a:r>
              <a:rPr lang="en-US" u="sng" dirty="0">
                <a:latin typeface="Comic Sans MS" panose="030F0702030302020204" pitchFamily="66" charset="0"/>
              </a:rPr>
              <a:t>Mean, Median and Mode</a:t>
            </a:r>
          </a:p>
          <a:p>
            <a:pPr marL="742950" lvl="1" indent="-285750">
              <a:buFont typeface="Arial" panose="020B0604020202020204" pitchFamily="34" charset="0"/>
              <a:buChar char="•"/>
            </a:pPr>
            <a:r>
              <a:rPr lang="en-US" dirty="0">
                <a:latin typeface="Comic Sans MS" panose="030F0702030302020204" pitchFamily="66" charset="0"/>
              </a:rPr>
              <a:t>Mean is the most common single statistics (number) to describe an entire data set.</a:t>
            </a:r>
          </a:p>
          <a:p>
            <a:pPr marL="742950" lvl="1" indent="-285750">
              <a:buFont typeface="Arial" panose="020B0604020202020204" pitchFamily="34" charset="0"/>
              <a:buChar char="•"/>
            </a:pPr>
            <a:r>
              <a:rPr lang="en-US" dirty="0">
                <a:latin typeface="Comic Sans MS" panose="030F0702030302020204" pitchFamily="66" charset="0"/>
              </a:rPr>
              <a:t>However, it is very sensitive to outliers.  </a:t>
            </a:r>
          </a:p>
          <a:p>
            <a:pPr marL="1200150" lvl="2" indent="-285750">
              <a:buFont typeface="Arial" panose="020B0604020202020204" pitchFamily="34" charset="0"/>
              <a:buChar char="•"/>
            </a:pPr>
            <a:r>
              <a:rPr lang="en-US" dirty="0">
                <a:latin typeface="Comic Sans MS" panose="030F0702030302020204" pitchFamily="66" charset="0"/>
              </a:rPr>
              <a:t>Example:  mean of the age of students in a college class: { 18, 19, 19, 17, 60}</a:t>
            </a:r>
          </a:p>
          <a:p>
            <a:pPr marL="742950" lvl="1" indent="-285750">
              <a:buFont typeface="Arial" panose="020B0604020202020204" pitchFamily="34" charset="0"/>
              <a:buChar char="•"/>
            </a:pPr>
            <a:r>
              <a:rPr lang="en-US" dirty="0">
                <a:latin typeface="Comic Sans MS" panose="030F0702030302020204" pitchFamily="66" charset="0"/>
              </a:rPr>
              <a:t>Median is the number that lies in the middle after the data set is sorted. </a:t>
            </a:r>
          </a:p>
          <a:p>
            <a:pPr marL="742950" lvl="1" indent="-285750">
              <a:buFont typeface="Arial" panose="020B0604020202020204" pitchFamily="34" charset="0"/>
              <a:buChar char="•"/>
            </a:pPr>
            <a:r>
              <a:rPr lang="en-US" dirty="0">
                <a:latin typeface="Comic Sans MS" panose="030F0702030302020204" pitchFamily="66" charset="0"/>
              </a:rPr>
              <a:t>Mode is simply the most frequently occurring value</a:t>
            </a:r>
          </a:p>
          <a:p>
            <a:pPr marL="285750" indent="-285750">
              <a:buFont typeface="Arial" panose="020B0604020202020204" pitchFamily="34" charset="0"/>
              <a:buChar char="•"/>
            </a:pPr>
            <a:endParaRPr lang="en-US" dirty="0">
              <a:latin typeface="Comic Sans MS" panose="030F0702030302020204" pitchFamily="66" charset="0"/>
            </a:endParaRPr>
          </a:p>
          <a:p>
            <a:endParaRPr lang="en-US" dirty="0"/>
          </a:p>
        </p:txBody>
      </p:sp>
      <p:pic>
        <p:nvPicPr>
          <p:cNvPr id="4" name="Picture 3">
            <a:extLst>
              <a:ext uri="{FF2B5EF4-FFF2-40B4-BE49-F238E27FC236}">
                <a16:creationId xmlns:a16="http://schemas.microsoft.com/office/drawing/2014/main" id="{8ABFC7B8-4305-4BE4-9D32-383865C02FD4}"/>
              </a:ext>
            </a:extLst>
          </p:cNvPr>
          <p:cNvPicPr>
            <a:picLocks noChangeAspect="1"/>
          </p:cNvPicPr>
          <p:nvPr/>
        </p:nvPicPr>
        <p:blipFill>
          <a:blip r:embed="rId2"/>
          <a:stretch>
            <a:fillRect/>
          </a:stretch>
        </p:blipFill>
        <p:spPr>
          <a:xfrm>
            <a:off x="6065777" y="4399098"/>
            <a:ext cx="5356515" cy="847725"/>
          </a:xfrm>
          <a:prstGeom prst="rect">
            <a:avLst/>
          </a:prstGeom>
        </p:spPr>
      </p:pic>
      <p:pic>
        <p:nvPicPr>
          <p:cNvPr id="5" name="Picture 4">
            <a:extLst>
              <a:ext uri="{FF2B5EF4-FFF2-40B4-BE49-F238E27FC236}">
                <a16:creationId xmlns:a16="http://schemas.microsoft.com/office/drawing/2014/main" id="{1E27FC26-59DE-49A1-B9FC-D21421512819}"/>
              </a:ext>
            </a:extLst>
          </p:cNvPr>
          <p:cNvPicPr>
            <a:picLocks noChangeAspect="1"/>
          </p:cNvPicPr>
          <p:nvPr/>
        </p:nvPicPr>
        <p:blipFill>
          <a:blip r:embed="rId3"/>
          <a:stretch>
            <a:fillRect/>
          </a:stretch>
        </p:blipFill>
        <p:spPr>
          <a:xfrm>
            <a:off x="833436" y="4572132"/>
            <a:ext cx="3241964" cy="582375"/>
          </a:xfrm>
          <a:prstGeom prst="rect">
            <a:avLst/>
          </a:prstGeom>
        </p:spPr>
      </p:pic>
      <p:pic>
        <p:nvPicPr>
          <p:cNvPr id="6" name="Picture 5">
            <a:extLst>
              <a:ext uri="{FF2B5EF4-FFF2-40B4-BE49-F238E27FC236}">
                <a16:creationId xmlns:a16="http://schemas.microsoft.com/office/drawing/2014/main" id="{24C9DE8D-B046-4C55-918E-289FF059CB8F}"/>
              </a:ext>
            </a:extLst>
          </p:cNvPr>
          <p:cNvPicPr>
            <a:picLocks noChangeAspect="1"/>
          </p:cNvPicPr>
          <p:nvPr/>
        </p:nvPicPr>
        <p:blipFill>
          <a:blip r:embed="rId4"/>
          <a:stretch>
            <a:fillRect/>
          </a:stretch>
        </p:blipFill>
        <p:spPr>
          <a:xfrm>
            <a:off x="5987196" y="5566790"/>
            <a:ext cx="5084619" cy="619125"/>
          </a:xfrm>
          <a:prstGeom prst="rect">
            <a:avLst/>
          </a:prstGeom>
        </p:spPr>
      </p:pic>
      <p:sp>
        <p:nvSpPr>
          <p:cNvPr id="10" name="TextBox 9">
            <a:extLst>
              <a:ext uri="{FF2B5EF4-FFF2-40B4-BE49-F238E27FC236}">
                <a16:creationId xmlns:a16="http://schemas.microsoft.com/office/drawing/2014/main" id="{EF744049-524F-4EC5-95B1-C30820859F06}"/>
              </a:ext>
            </a:extLst>
          </p:cNvPr>
          <p:cNvSpPr txBox="1"/>
          <p:nvPr/>
        </p:nvSpPr>
        <p:spPr>
          <a:xfrm>
            <a:off x="833436" y="5246823"/>
            <a:ext cx="4874636" cy="1200329"/>
          </a:xfrm>
          <a:prstGeom prst="rect">
            <a:avLst/>
          </a:prstGeom>
          <a:noFill/>
        </p:spPr>
        <p:txBody>
          <a:bodyPr wrap="square" rtlCol="0">
            <a:spAutoFit/>
          </a:bodyPr>
          <a:lstStyle/>
          <a:p>
            <a:r>
              <a:rPr lang="en-US" dirty="0">
                <a:latin typeface="Comic Sans MS" panose="030F0702030302020204" pitchFamily="66" charset="0"/>
              </a:rPr>
              <a:t>Mean is 2.8</a:t>
            </a:r>
          </a:p>
          <a:p>
            <a:r>
              <a:rPr lang="en-US" dirty="0">
                <a:latin typeface="Comic Sans MS" panose="030F0702030302020204" pitchFamily="66" charset="0"/>
              </a:rPr>
              <a:t>Median is (2+3)/2 = 2.5</a:t>
            </a:r>
          </a:p>
          <a:p>
            <a:r>
              <a:rPr lang="en-US" dirty="0">
                <a:latin typeface="Comic Sans MS" panose="030F0702030302020204" pitchFamily="66" charset="0"/>
              </a:rPr>
              <a:t>Mode is 2 because it occurs the most frequently</a:t>
            </a:r>
          </a:p>
        </p:txBody>
      </p:sp>
      <p:sp>
        <p:nvSpPr>
          <p:cNvPr id="11" name="TextBox 10">
            <a:extLst>
              <a:ext uri="{FF2B5EF4-FFF2-40B4-BE49-F238E27FC236}">
                <a16:creationId xmlns:a16="http://schemas.microsoft.com/office/drawing/2014/main" id="{24F91273-61D7-46A5-B51D-F658339DC0F9}"/>
              </a:ext>
            </a:extLst>
          </p:cNvPr>
          <p:cNvSpPr txBox="1"/>
          <p:nvPr/>
        </p:nvSpPr>
        <p:spPr>
          <a:xfrm>
            <a:off x="833436" y="4073236"/>
            <a:ext cx="3433764" cy="369332"/>
          </a:xfrm>
          <a:prstGeom prst="rect">
            <a:avLst/>
          </a:prstGeom>
          <a:noFill/>
        </p:spPr>
        <p:txBody>
          <a:bodyPr wrap="square" rtlCol="0">
            <a:spAutoFit/>
          </a:bodyPr>
          <a:lstStyle/>
          <a:p>
            <a:r>
              <a:rPr lang="en-US" dirty="0"/>
              <a:t>Example Dataset:</a:t>
            </a:r>
          </a:p>
        </p:txBody>
      </p:sp>
    </p:spTree>
    <p:extLst>
      <p:ext uri="{BB962C8B-B14F-4D97-AF65-F5344CB8AC3E}">
        <p14:creationId xmlns:p14="http://schemas.microsoft.com/office/powerpoint/2010/main" val="1231175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337477"/>
            <a:ext cx="9655180" cy="640080"/>
          </a:xfrm>
        </p:spPr>
        <p:txBody>
          <a:bodyPr>
            <a:noAutofit/>
          </a:bodyPr>
          <a:lstStyle/>
          <a:p>
            <a:r>
              <a:rPr lang="en-US" dirty="0">
                <a:cs typeface="Segoe UI Light" panose="020B0502040204020203" pitchFamily="34" charset="0"/>
              </a:rPr>
              <a:t>Descriptive Statistics</a:t>
            </a:r>
          </a:p>
        </p:txBody>
      </p:sp>
      <p:sp>
        <p:nvSpPr>
          <p:cNvPr id="38" name="Content Placeholder 17"/>
          <p:cNvSpPr txBox="1">
            <a:spLocks/>
          </p:cNvSpPr>
          <p:nvPr/>
        </p:nvSpPr>
        <p:spPr>
          <a:xfrm>
            <a:off x="615829" y="1493241"/>
            <a:ext cx="10899896" cy="13213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600"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39B2DB27-5087-4E8A-9D00-E94C25B2043C}"/>
              </a:ext>
            </a:extLst>
          </p:cNvPr>
          <p:cNvSpPr txBox="1"/>
          <p:nvPr/>
        </p:nvSpPr>
        <p:spPr>
          <a:xfrm>
            <a:off x="615829" y="1385888"/>
            <a:ext cx="5595501" cy="3693319"/>
          </a:xfrm>
          <a:prstGeom prst="rect">
            <a:avLst/>
          </a:prstGeom>
          <a:noFill/>
        </p:spPr>
        <p:txBody>
          <a:bodyPr wrap="square" rtlCol="0">
            <a:spAutoFit/>
          </a:bodyPr>
          <a:lstStyle/>
          <a:p>
            <a:pPr marL="285750" indent="-285750">
              <a:buFont typeface="Arial" panose="020B0604020202020204" pitchFamily="34" charset="0"/>
              <a:buChar char="•"/>
            </a:pPr>
            <a:endParaRPr lang="en-US" dirty="0"/>
          </a:p>
          <a:p>
            <a:r>
              <a:rPr lang="en-US" u="sng" dirty="0">
                <a:latin typeface="Comic Sans MS" panose="030F0702030302020204" pitchFamily="66" charset="0"/>
              </a:rPr>
              <a:t>Two very different distribution could have the same mean and median</a:t>
            </a:r>
          </a:p>
          <a:p>
            <a:endParaRPr lang="en-US" u="sng" dirty="0"/>
          </a:p>
          <a:p>
            <a:r>
              <a:rPr lang="en-US" dirty="0">
                <a:latin typeface="Comic Sans MS" panose="030F0702030302020204" pitchFamily="66" charset="0"/>
              </a:rPr>
              <a:t>Example:   dataset1   {  16, 18, 18, 18, 18, 18, 18, 20 }</a:t>
            </a:r>
          </a:p>
          <a:p>
            <a:r>
              <a:rPr lang="en-US" dirty="0">
                <a:latin typeface="Comic Sans MS" panose="030F0702030302020204" pitchFamily="66" charset="0"/>
              </a:rPr>
              <a:t>                   dataset2   {  8,  8,  8,  18,  18, 28, 28, 28 } </a:t>
            </a:r>
          </a:p>
          <a:p>
            <a:endParaRPr lang="en-US" dirty="0">
              <a:latin typeface="Comic Sans MS" panose="030F0702030302020204" pitchFamily="66" charset="0"/>
            </a:endParaRPr>
          </a:p>
          <a:p>
            <a:endParaRPr lang="en-US" dirty="0">
              <a:latin typeface="Comic Sans MS" panose="030F0702030302020204" pitchFamily="66" charset="0"/>
            </a:endParaRPr>
          </a:p>
          <a:p>
            <a:r>
              <a:rPr lang="en-US" dirty="0">
                <a:latin typeface="Comic Sans MS" panose="030F0702030302020204" pitchFamily="66" charset="0"/>
              </a:rPr>
              <a:t>So, we need more descriptive statistics to describe a </a:t>
            </a:r>
          </a:p>
          <a:p>
            <a:r>
              <a:rPr lang="en-US" dirty="0">
                <a:latin typeface="Comic Sans MS" panose="030F0702030302020204" pitchFamily="66" charset="0"/>
              </a:rPr>
              <a:t>distribution</a:t>
            </a:r>
          </a:p>
        </p:txBody>
      </p:sp>
      <p:pic>
        <p:nvPicPr>
          <p:cNvPr id="3" name="Picture 2">
            <a:extLst>
              <a:ext uri="{FF2B5EF4-FFF2-40B4-BE49-F238E27FC236}">
                <a16:creationId xmlns:a16="http://schemas.microsoft.com/office/drawing/2014/main" id="{91DB17D0-46DE-4762-B9F3-253D8F280DD2}"/>
              </a:ext>
            </a:extLst>
          </p:cNvPr>
          <p:cNvPicPr>
            <a:picLocks noChangeAspect="1"/>
          </p:cNvPicPr>
          <p:nvPr/>
        </p:nvPicPr>
        <p:blipFill>
          <a:blip r:embed="rId2"/>
          <a:stretch>
            <a:fillRect/>
          </a:stretch>
        </p:blipFill>
        <p:spPr>
          <a:xfrm>
            <a:off x="9071147" y="1690601"/>
            <a:ext cx="2847341" cy="2462779"/>
          </a:xfrm>
          <a:prstGeom prst="rect">
            <a:avLst/>
          </a:prstGeom>
        </p:spPr>
      </p:pic>
      <p:pic>
        <p:nvPicPr>
          <p:cNvPr id="7" name="Picture 6">
            <a:extLst>
              <a:ext uri="{FF2B5EF4-FFF2-40B4-BE49-F238E27FC236}">
                <a16:creationId xmlns:a16="http://schemas.microsoft.com/office/drawing/2014/main" id="{8FDE2914-EE37-435C-8DAF-8A0F793F9783}"/>
              </a:ext>
            </a:extLst>
          </p:cNvPr>
          <p:cNvPicPr>
            <a:picLocks noChangeAspect="1"/>
          </p:cNvPicPr>
          <p:nvPr/>
        </p:nvPicPr>
        <p:blipFill>
          <a:blip r:embed="rId3"/>
          <a:stretch>
            <a:fillRect/>
          </a:stretch>
        </p:blipFill>
        <p:spPr>
          <a:xfrm flipH="1">
            <a:off x="6489541" y="1690602"/>
            <a:ext cx="2373985" cy="2468744"/>
          </a:xfrm>
          <a:prstGeom prst="rect">
            <a:avLst/>
          </a:prstGeom>
        </p:spPr>
      </p:pic>
      <p:sp>
        <p:nvSpPr>
          <p:cNvPr id="4" name="TextBox 3">
            <a:extLst>
              <a:ext uri="{FF2B5EF4-FFF2-40B4-BE49-F238E27FC236}">
                <a16:creationId xmlns:a16="http://schemas.microsoft.com/office/drawing/2014/main" id="{846B0EFF-CF64-4980-9910-AD1CB83F4A65}"/>
              </a:ext>
            </a:extLst>
          </p:cNvPr>
          <p:cNvSpPr txBox="1"/>
          <p:nvPr/>
        </p:nvSpPr>
        <p:spPr>
          <a:xfrm>
            <a:off x="1697182" y="5487538"/>
            <a:ext cx="8797636" cy="523220"/>
          </a:xfrm>
          <a:prstGeom prst="rect">
            <a:avLst/>
          </a:prstGeom>
          <a:noFill/>
        </p:spPr>
        <p:txBody>
          <a:bodyPr wrap="square" rtlCol="0">
            <a:spAutoFit/>
          </a:bodyPr>
          <a:lstStyle/>
          <a:p>
            <a:pPr algn="ctr"/>
            <a:r>
              <a:rPr lang="en-US" sz="2800" dirty="0">
                <a:solidFill>
                  <a:srgbClr val="0070C0"/>
                </a:solidFill>
                <a:latin typeface="Comic Sans MS" panose="030F0702030302020204" pitchFamily="66" charset="0"/>
              </a:rPr>
              <a:t>Standard Deviation, Skew, Kurtosis</a:t>
            </a:r>
          </a:p>
        </p:txBody>
      </p:sp>
    </p:spTree>
    <p:extLst>
      <p:ext uri="{BB962C8B-B14F-4D97-AF65-F5344CB8AC3E}">
        <p14:creationId xmlns:p14="http://schemas.microsoft.com/office/powerpoint/2010/main" val="1115837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cs typeface="Segoe UI Light" panose="020B0502040204020203" pitchFamily="34" charset="0"/>
              </a:rPr>
              <a:t>Standard Deviation or Variance</a:t>
            </a:r>
          </a:p>
        </p:txBody>
      </p:sp>
      <p:sp>
        <p:nvSpPr>
          <p:cNvPr id="38" name="Content Placeholder 17"/>
          <p:cNvSpPr txBox="1">
            <a:spLocks/>
          </p:cNvSpPr>
          <p:nvPr/>
        </p:nvSpPr>
        <p:spPr>
          <a:xfrm>
            <a:off x="615829" y="1493241"/>
            <a:ext cx="10899896" cy="13213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600"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39B2DB27-5087-4E8A-9D00-E94C25B2043C}"/>
              </a:ext>
            </a:extLst>
          </p:cNvPr>
          <p:cNvSpPr txBox="1"/>
          <p:nvPr/>
        </p:nvSpPr>
        <p:spPr>
          <a:xfrm>
            <a:off x="615829" y="1385888"/>
            <a:ext cx="10742734"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2915F54A-3E0E-425E-BB2A-6536F0A38DE2}"/>
              </a:ext>
            </a:extLst>
          </p:cNvPr>
          <p:cNvSpPr txBox="1"/>
          <p:nvPr/>
        </p:nvSpPr>
        <p:spPr>
          <a:xfrm>
            <a:off x="615829" y="2275660"/>
            <a:ext cx="4511357" cy="923330"/>
          </a:xfrm>
          <a:prstGeom prst="rect">
            <a:avLst/>
          </a:prstGeom>
          <a:noFill/>
        </p:spPr>
        <p:txBody>
          <a:bodyPr wrap="square" rtlCol="0">
            <a:spAutoFit/>
          </a:bodyPr>
          <a:lstStyle/>
          <a:p>
            <a:r>
              <a:rPr lang="en-US" dirty="0">
                <a:latin typeface="Comic Sans MS" panose="030F0702030302020204" pitchFamily="66" charset="0"/>
              </a:rPr>
              <a:t>Variance and Standard Deviation are two measures of dispersion within a data set.</a:t>
            </a:r>
            <a:endParaRPr lang="en-US" sz="2400" dirty="0">
              <a:latin typeface="Comic Sans MS" panose="030F0702030302020204" pitchFamily="66" charset="0"/>
            </a:endParaRPr>
          </a:p>
        </p:txBody>
      </p:sp>
      <p:sp>
        <p:nvSpPr>
          <p:cNvPr id="5" name="Rectangle 4">
            <a:extLst>
              <a:ext uri="{FF2B5EF4-FFF2-40B4-BE49-F238E27FC236}">
                <a16:creationId xmlns:a16="http://schemas.microsoft.com/office/drawing/2014/main" id="{A226F23C-3DB9-4422-90E8-FD6361F72AD4}"/>
              </a:ext>
            </a:extLst>
          </p:cNvPr>
          <p:cNvSpPr/>
          <p:nvPr/>
        </p:nvSpPr>
        <p:spPr>
          <a:xfrm>
            <a:off x="605275" y="1453932"/>
            <a:ext cx="4260972" cy="646331"/>
          </a:xfrm>
          <a:prstGeom prst="rect">
            <a:avLst/>
          </a:prstGeom>
        </p:spPr>
        <p:txBody>
          <a:bodyPr wrap="square">
            <a:spAutoFit/>
          </a:bodyPr>
          <a:lstStyle/>
          <a:p>
            <a:r>
              <a:rPr lang="en-US" dirty="0">
                <a:solidFill>
                  <a:srgbClr val="333333"/>
                </a:solidFill>
                <a:latin typeface="Comic Sans MS" panose="030F0702030302020204" pitchFamily="66" charset="0"/>
              </a:rPr>
              <a:t>Dispersion refers to how spread out a data set is about the mean.</a:t>
            </a:r>
            <a:endParaRPr lang="en-US" dirty="0">
              <a:latin typeface="Comic Sans MS" panose="030F0702030302020204" pitchFamily="66" charset="0"/>
            </a:endParaRPr>
          </a:p>
        </p:txBody>
      </p:sp>
      <p:sp>
        <p:nvSpPr>
          <p:cNvPr id="7" name="TextBox 6">
            <a:extLst>
              <a:ext uri="{FF2B5EF4-FFF2-40B4-BE49-F238E27FC236}">
                <a16:creationId xmlns:a16="http://schemas.microsoft.com/office/drawing/2014/main" id="{4E155760-E4E9-483A-BF30-CFDD382A6A2F}"/>
              </a:ext>
            </a:extLst>
          </p:cNvPr>
          <p:cNvSpPr txBox="1"/>
          <p:nvPr/>
        </p:nvSpPr>
        <p:spPr>
          <a:xfrm>
            <a:off x="615829" y="3117273"/>
            <a:ext cx="5286210" cy="369332"/>
          </a:xfrm>
          <a:prstGeom prst="rect">
            <a:avLst/>
          </a:prstGeom>
          <a:noFill/>
        </p:spPr>
        <p:txBody>
          <a:bodyPr wrap="square" rtlCol="0">
            <a:spAutoFit/>
          </a:bodyPr>
          <a:lstStyle/>
          <a:p>
            <a:r>
              <a:rPr lang="en-US" dirty="0"/>
              <a:t>Example Dataset: {1, 2, 2, 3, 4, 5}</a:t>
            </a:r>
          </a:p>
        </p:txBody>
      </p:sp>
      <p:pic>
        <p:nvPicPr>
          <p:cNvPr id="9" name="Picture 8">
            <a:extLst>
              <a:ext uri="{FF2B5EF4-FFF2-40B4-BE49-F238E27FC236}">
                <a16:creationId xmlns:a16="http://schemas.microsoft.com/office/drawing/2014/main" id="{42C1A494-824C-4ECA-B43F-25C4503DD5E0}"/>
              </a:ext>
            </a:extLst>
          </p:cNvPr>
          <p:cNvPicPr>
            <a:picLocks noChangeAspect="1"/>
          </p:cNvPicPr>
          <p:nvPr/>
        </p:nvPicPr>
        <p:blipFill>
          <a:blip r:embed="rId2"/>
          <a:stretch>
            <a:fillRect/>
          </a:stretch>
        </p:blipFill>
        <p:spPr>
          <a:xfrm>
            <a:off x="6143206" y="1478873"/>
            <a:ext cx="2590802" cy="1443117"/>
          </a:xfrm>
          <a:prstGeom prst="rect">
            <a:avLst/>
          </a:prstGeom>
        </p:spPr>
      </p:pic>
      <p:pic>
        <p:nvPicPr>
          <p:cNvPr id="10" name="Picture 9">
            <a:extLst>
              <a:ext uri="{FF2B5EF4-FFF2-40B4-BE49-F238E27FC236}">
                <a16:creationId xmlns:a16="http://schemas.microsoft.com/office/drawing/2014/main" id="{8C90A93F-D804-469F-A41E-1557B5B85753}"/>
              </a:ext>
            </a:extLst>
          </p:cNvPr>
          <p:cNvPicPr>
            <a:picLocks noChangeAspect="1"/>
          </p:cNvPicPr>
          <p:nvPr/>
        </p:nvPicPr>
        <p:blipFill>
          <a:blip r:embed="rId3"/>
          <a:stretch>
            <a:fillRect/>
          </a:stretch>
        </p:blipFill>
        <p:spPr>
          <a:xfrm>
            <a:off x="742949" y="3486605"/>
            <a:ext cx="374435" cy="447242"/>
          </a:xfrm>
          <a:prstGeom prst="rect">
            <a:avLst/>
          </a:prstGeom>
        </p:spPr>
      </p:pic>
      <p:sp>
        <p:nvSpPr>
          <p:cNvPr id="11" name="TextBox 10">
            <a:extLst>
              <a:ext uri="{FF2B5EF4-FFF2-40B4-BE49-F238E27FC236}">
                <a16:creationId xmlns:a16="http://schemas.microsoft.com/office/drawing/2014/main" id="{A11B75B3-2205-480D-8D94-E07277E7CC6C}"/>
              </a:ext>
            </a:extLst>
          </p:cNvPr>
          <p:cNvSpPr txBox="1"/>
          <p:nvPr/>
        </p:nvSpPr>
        <p:spPr>
          <a:xfrm>
            <a:off x="1117384" y="3564515"/>
            <a:ext cx="2276980" cy="369332"/>
          </a:xfrm>
          <a:prstGeom prst="rect">
            <a:avLst/>
          </a:prstGeom>
          <a:noFill/>
        </p:spPr>
        <p:txBody>
          <a:bodyPr wrap="square" rtlCol="0">
            <a:spAutoFit/>
          </a:bodyPr>
          <a:lstStyle/>
          <a:p>
            <a:r>
              <a:rPr lang="en-US" dirty="0"/>
              <a:t>denotes the mean</a:t>
            </a:r>
          </a:p>
        </p:txBody>
      </p:sp>
      <p:pic>
        <p:nvPicPr>
          <p:cNvPr id="13" name="Picture 12">
            <a:extLst>
              <a:ext uri="{FF2B5EF4-FFF2-40B4-BE49-F238E27FC236}">
                <a16:creationId xmlns:a16="http://schemas.microsoft.com/office/drawing/2014/main" id="{9871A806-E2BB-4C95-B57A-610F236FCEF3}"/>
              </a:ext>
            </a:extLst>
          </p:cNvPr>
          <p:cNvPicPr>
            <a:picLocks noChangeAspect="1"/>
          </p:cNvPicPr>
          <p:nvPr/>
        </p:nvPicPr>
        <p:blipFill>
          <a:blip r:embed="rId4"/>
          <a:stretch>
            <a:fillRect/>
          </a:stretch>
        </p:blipFill>
        <p:spPr>
          <a:xfrm>
            <a:off x="6143206" y="3241964"/>
            <a:ext cx="5372519" cy="2784763"/>
          </a:xfrm>
          <a:prstGeom prst="rect">
            <a:avLst/>
          </a:prstGeom>
        </p:spPr>
      </p:pic>
      <p:pic>
        <p:nvPicPr>
          <p:cNvPr id="15" name="Picture 14">
            <a:extLst>
              <a:ext uri="{FF2B5EF4-FFF2-40B4-BE49-F238E27FC236}">
                <a16:creationId xmlns:a16="http://schemas.microsoft.com/office/drawing/2014/main" id="{27753119-A27E-4879-B759-B38D61C4BEA0}"/>
              </a:ext>
            </a:extLst>
          </p:cNvPr>
          <p:cNvPicPr>
            <a:picLocks noChangeAspect="1"/>
          </p:cNvPicPr>
          <p:nvPr/>
        </p:nvPicPr>
        <p:blipFill>
          <a:blip r:embed="rId5"/>
          <a:stretch>
            <a:fillRect/>
          </a:stretch>
        </p:blipFill>
        <p:spPr>
          <a:xfrm>
            <a:off x="742949" y="4303179"/>
            <a:ext cx="5019675" cy="1377873"/>
          </a:xfrm>
          <a:prstGeom prst="rect">
            <a:avLst/>
          </a:prstGeom>
        </p:spPr>
      </p:pic>
      <p:pic>
        <p:nvPicPr>
          <p:cNvPr id="16" name="Picture 15">
            <a:extLst>
              <a:ext uri="{FF2B5EF4-FFF2-40B4-BE49-F238E27FC236}">
                <a16:creationId xmlns:a16="http://schemas.microsoft.com/office/drawing/2014/main" id="{EF023A61-34C8-43C1-A918-7E96860AEEDE}"/>
              </a:ext>
            </a:extLst>
          </p:cNvPr>
          <p:cNvPicPr>
            <a:picLocks noChangeAspect="1"/>
          </p:cNvPicPr>
          <p:nvPr/>
        </p:nvPicPr>
        <p:blipFill>
          <a:blip r:embed="rId6"/>
          <a:stretch>
            <a:fillRect/>
          </a:stretch>
        </p:blipFill>
        <p:spPr>
          <a:xfrm>
            <a:off x="8985322" y="1488961"/>
            <a:ext cx="2721769" cy="1364275"/>
          </a:xfrm>
          <a:prstGeom prst="rect">
            <a:avLst/>
          </a:prstGeom>
        </p:spPr>
      </p:pic>
    </p:spTree>
    <p:extLst>
      <p:ext uri="{BB962C8B-B14F-4D97-AF65-F5344CB8AC3E}">
        <p14:creationId xmlns:p14="http://schemas.microsoft.com/office/powerpoint/2010/main" val="3369866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cs typeface="Segoe UI Light" panose="020B0502040204020203" pitchFamily="34" charset="0"/>
              </a:rPr>
              <a:t>Second Equivalent Formula For Variance</a:t>
            </a:r>
          </a:p>
        </p:txBody>
      </p:sp>
      <p:sp>
        <p:nvSpPr>
          <p:cNvPr id="38" name="Content Placeholder 17"/>
          <p:cNvSpPr txBox="1">
            <a:spLocks/>
          </p:cNvSpPr>
          <p:nvPr/>
        </p:nvSpPr>
        <p:spPr>
          <a:xfrm>
            <a:off x="615829" y="1493241"/>
            <a:ext cx="10899896" cy="13213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600" dirty="0">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043F1124-4A7A-4827-9355-880FC01259F8}"/>
              </a:ext>
            </a:extLst>
          </p:cNvPr>
          <p:cNvPicPr>
            <a:picLocks noChangeAspect="1"/>
          </p:cNvPicPr>
          <p:nvPr/>
        </p:nvPicPr>
        <p:blipFill>
          <a:blip r:embed="rId2"/>
          <a:stretch>
            <a:fillRect/>
          </a:stretch>
        </p:blipFill>
        <p:spPr>
          <a:xfrm>
            <a:off x="645101" y="1493241"/>
            <a:ext cx="6212899" cy="3762375"/>
          </a:xfrm>
          <a:prstGeom prst="rect">
            <a:avLst/>
          </a:prstGeom>
        </p:spPr>
      </p:pic>
      <p:sp>
        <p:nvSpPr>
          <p:cNvPr id="17" name="TextBox 16">
            <a:extLst>
              <a:ext uri="{FF2B5EF4-FFF2-40B4-BE49-F238E27FC236}">
                <a16:creationId xmlns:a16="http://schemas.microsoft.com/office/drawing/2014/main" id="{2734376C-F339-4562-AAFB-D5772D0D8925}"/>
              </a:ext>
            </a:extLst>
          </p:cNvPr>
          <p:cNvSpPr txBox="1"/>
          <p:nvPr/>
        </p:nvSpPr>
        <p:spPr>
          <a:xfrm>
            <a:off x="645101" y="5541384"/>
            <a:ext cx="9906594" cy="1323439"/>
          </a:xfrm>
          <a:prstGeom prst="rect">
            <a:avLst/>
          </a:prstGeom>
          <a:noFill/>
        </p:spPr>
        <p:txBody>
          <a:bodyPr wrap="square" rtlCol="0">
            <a:spAutoFit/>
          </a:bodyPr>
          <a:lstStyle/>
          <a:p>
            <a:r>
              <a:rPr lang="en-US" sz="2000" dirty="0">
                <a:latin typeface="Comic Sans MS" panose="030F0702030302020204" pitchFamily="66" charset="0"/>
              </a:rPr>
              <a:t>After plugging in all the values, we again find a variance of 1.81, and a standard deviation of 1.35.</a:t>
            </a:r>
          </a:p>
          <a:p>
            <a:br>
              <a:rPr lang="en-US" sz="2000" dirty="0">
                <a:latin typeface="Comic Sans MS" panose="030F0702030302020204" pitchFamily="66" charset="0"/>
              </a:rPr>
            </a:br>
            <a:r>
              <a:rPr lang="en-US" sz="2000" dirty="0">
                <a:latin typeface="Comic Sans MS" panose="030F0702030302020204" pitchFamily="66" charset="0"/>
              </a:rPr>
              <a:t> </a:t>
            </a:r>
          </a:p>
        </p:txBody>
      </p:sp>
    </p:spTree>
    <p:extLst>
      <p:ext uri="{BB962C8B-B14F-4D97-AF65-F5344CB8AC3E}">
        <p14:creationId xmlns:p14="http://schemas.microsoft.com/office/powerpoint/2010/main" val="1042968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cs typeface="Segoe UI Light" panose="020B0502040204020203" pitchFamily="34" charset="0"/>
              </a:rPr>
              <a:t>Sample Variance vs Population Variance</a:t>
            </a:r>
          </a:p>
        </p:txBody>
      </p:sp>
      <p:sp>
        <p:nvSpPr>
          <p:cNvPr id="38" name="Content Placeholder 17"/>
          <p:cNvSpPr txBox="1">
            <a:spLocks/>
          </p:cNvSpPr>
          <p:nvPr/>
        </p:nvSpPr>
        <p:spPr>
          <a:xfrm>
            <a:off x="615829" y="1493241"/>
            <a:ext cx="10899896" cy="13213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600"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39B2DB27-5087-4E8A-9D00-E94C25B2043C}"/>
              </a:ext>
            </a:extLst>
          </p:cNvPr>
          <p:cNvSpPr txBox="1"/>
          <p:nvPr/>
        </p:nvSpPr>
        <p:spPr>
          <a:xfrm>
            <a:off x="615829" y="1385888"/>
            <a:ext cx="10742734"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2915F54A-3E0E-425E-BB2A-6536F0A38DE2}"/>
              </a:ext>
            </a:extLst>
          </p:cNvPr>
          <p:cNvSpPr txBox="1"/>
          <p:nvPr/>
        </p:nvSpPr>
        <p:spPr>
          <a:xfrm>
            <a:off x="615829" y="1493241"/>
            <a:ext cx="10309470" cy="369332"/>
          </a:xfrm>
          <a:prstGeom prst="rect">
            <a:avLst/>
          </a:prstGeom>
          <a:noFill/>
        </p:spPr>
        <p:txBody>
          <a:bodyPr wrap="square" rtlCol="0">
            <a:spAutoFit/>
          </a:bodyPr>
          <a:lstStyle/>
          <a:p>
            <a:r>
              <a:rPr lang="en-US" dirty="0">
                <a:latin typeface="Comic Sans MS" panose="030F0702030302020204" pitchFamily="66" charset="0"/>
              </a:rPr>
              <a:t>N denotes the Population size,  n is the sample size</a:t>
            </a:r>
          </a:p>
        </p:txBody>
      </p:sp>
      <p:pic>
        <p:nvPicPr>
          <p:cNvPr id="6" name="Picture 5">
            <a:extLst>
              <a:ext uri="{FF2B5EF4-FFF2-40B4-BE49-F238E27FC236}">
                <a16:creationId xmlns:a16="http://schemas.microsoft.com/office/drawing/2014/main" id="{7DC99F92-9D84-4AD3-8099-58C4E56A8D39}"/>
              </a:ext>
            </a:extLst>
          </p:cNvPr>
          <p:cNvPicPr>
            <a:picLocks noChangeAspect="1"/>
          </p:cNvPicPr>
          <p:nvPr/>
        </p:nvPicPr>
        <p:blipFill>
          <a:blip r:embed="rId2"/>
          <a:stretch>
            <a:fillRect/>
          </a:stretch>
        </p:blipFill>
        <p:spPr>
          <a:xfrm>
            <a:off x="644825" y="2139572"/>
            <a:ext cx="5398975" cy="1838325"/>
          </a:xfrm>
          <a:prstGeom prst="rect">
            <a:avLst/>
          </a:prstGeom>
        </p:spPr>
      </p:pic>
      <p:pic>
        <p:nvPicPr>
          <p:cNvPr id="7" name="Picture 6">
            <a:extLst>
              <a:ext uri="{FF2B5EF4-FFF2-40B4-BE49-F238E27FC236}">
                <a16:creationId xmlns:a16="http://schemas.microsoft.com/office/drawing/2014/main" id="{31A7C4DA-73A2-482F-AC2F-B7E70D721F4E}"/>
              </a:ext>
            </a:extLst>
          </p:cNvPr>
          <p:cNvPicPr>
            <a:picLocks noChangeAspect="1"/>
          </p:cNvPicPr>
          <p:nvPr/>
        </p:nvPicPr>
        <p:blipFill>
          <a:blip r:embed="rId3"/>
          <a:stretch>
            <a:fillRect/>
          </a:stretch>
        </p:blipFill>
        <p:spPr>
          <a:xfrm>
            <a:off x="668390" y="4383541"/>
            <a:ext cx="5351844" cy="1914525"/>
          </a:xfrm>
          <a:prstGeom prst="rect">
            <a:avLst/>
          </a:prstGeom>
        </p:spPr>
      </p:pic>
      <p:pic>
        <p:nvPicPr>
          <p:cNvPr id="5" name="Picture 4">
            <a:extLst>
              <a:ext uri="{FF2B5EF4-FFF2-40B4-BE49-F238E27FC236}">
                <a16:creationId xmlns:a16="http://schemas.microsoft.com/office/drawing/2014/main" id="{0BCB7DDE-C2DE-4F96-908D-33086033BACE}"/>
              </a:ext>
            </a:extLst>
          </p:cNvPr>
          <p:cNvPicPr>
            <a:picLocks noChangeAspect="1"/>
          </p:cNvPicPr>
          <p:nvPr/>
        </p:nvPicPr>
        <p:blipFill>
          <a:blip r:embed="rId4"/>
          <a:stretch>
            <a:fillRect/>
          </a:stretch>
        </p:blipFill>
        <p:spPr>
          <a:xfrm>
            <a:off x="6439456" y="4497984"/>
            <a:ext cx="5257739" cy="1733550"/>
          </a:xfrm>
          <a:prstGeom prst="rect">
            <a:avLst/>
          </a:prstGeom>
        </p:spPr>
      </p:pic>
      <p:pic>
        <p:nvPicPr>
          <p:cNvPr id="9" name="Picture 8">
            <a:extLst>
              <a:ext uri="{FF2B5EF4-FFF2-40B4-BE49-F238E27FC236}">
                <a16:creationId xmlns:a16="http://schemas.microsoft.com/office/drawing/2014/main" id="{0832F373-A6FF-4E1B-A620-B79774E37C0C}"/>
              </a:ext>
            </a:extLst>
          </p:cNvPr>
          <p:cNvPicPr>
            <a:picLocks noChangeAspect="1"/>
          </p:cNvPicPr>
          <p:nvPr/>
        </p:nvPicPr>
        <p:blipFill>
          <a:blip r:embed="rId5"/>
          <a:stretch>
            <a:fillRect/>
          </a:stretch>
        </p:blipFill>
        <p:spPr>
          <a:xfrm>
            <a:off x="6425798" y="2139571"/>
            <a:ext cx="5257739" cy="2052419"/>
          </a:xfrm>
          <a:prstGeom prst="rect">
            <a:avLst/>
          </a:prstGeom>
        </p:spPr>
      </p:pic>
      <p:cxnSp>
        <p:nvCxnSpPr>
          <p:cNvPr id="11" name="Straight Connector 10">
            <a:extLst>
              <a:ext uri="{FF2B5EF4-FFF2-40B4-BE49-F238E27FC236}">
                <a16:creationId xmlns:a16="http://schemas.microsoft.com/office/drawing/2014/main" id="{5B7413FE-01DE-4843-B18A-7ED66EAE2665}"/>
              </a:ext>
            </a:extLst>
          </p:cNvPr>
          <p:cNvCxnSpPr>
            <a:cxnSpLocks/>
          </p:cNvCxnSpPr>
          <p:nvPr/>
        </p:nvCxnSpPr>
        <p:spPr>
          <a:xfrm>
            <a:off x="10058399" y="2814638"/>
            <a:ext cx="11876" cy="1034258"/>
          </a:xfrm>
          <a:prstGeom prst="line">
            <a:avLst/>
          </a:prstGeom>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CF8317A6-C3E6-4FDC-B1C8-DBC36F8D623B}"/>
              </a:ext>
            </a:extLst>
          </p:cNvPr>
          <p:cNvCxnSpPr/>
          <p:nvPr/>
        </p:nvCxnSpPr>
        <p:spPr>
          <a:xfrm>
            <a:off x="10070275" y="2814638"/>
            <a:ext cx="1140032" cy="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91DB7FED-DDCE-49B8-A87B-CBB09EC30E4A}"/>
              </a:ext>
            </a:extLst>
          </p:cNvPr>
          <p:cNvCxnSpPr/>
          <p:nvPr/>
        </p:nvCxnSpPr>
        <p:spPr>
          <a:xfrm flipH="1" flipV="1">
            <a:off x="9927771" y="3798692"/>
            <a:ext cx="130628" cy="50204"/>
          </a:xfrm>
          <a:prstGeom prst="line">
            <a:avLst/>
          </a:prstGeom>
        </p:spPr>
        <p:style>
          <a:lnRef idx="3">
            <a:schemeClr val="dk1"/>
          </a:lnRef>
          <a:fillRef idx="0">
            <a:schemeClr val="dk1"/>
          </a:fillRef>
          <a:effectRef idx="2">
            <a:schemeClr val="dk1"/>
          </a:effectRef>
          <a:fontRef idx="minor">
            <a:schemeClr val="tx1"/>
          </a:fontRef>
        </p:style>
      </p:cxnSp>
      <p:sp>
        <p:nvSpPr>
          <p:cNvPr id="16" name="Oval 15">
            <a:extLst>
              <a:ext uri="{FF2B5EF4-FFF2-40B4-BE49-F238E27FC236}">
                <a16:creationId xmlns:a16="http://schemas.microsoft.com/office/drawing/2014/main" id="{96D41E1A-E120-466D-8DD3-FBAD44C266FB}"/>
              </a:ext>
            </a:extLst>
          </p:cNvPr>
          <p:cNvSpPr/>
          <p:nvPr/>
        </p:nvSpPr>
        <p:spPr>
          <a:xfrm>
            <a:off x="9755277" y="3219513"/>
            <a:ext cx="130624" cy="2414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20223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96422" y="283429"/>
            <a:ext cx="10188357" cy="640080"/>
          </a:xfrm>
        </p:spPr>
        <p:txBody>
          <a:bodyPr>
            <a:noAutofit/>
          </a:bodyPr>
          <a:lstStyle/>
          <a:p>
            <a:r>
              <a:rPr lang="en-US" dirty="0">
                <a:cs typeface="Segoe UI Light" panose="020B0502040204020203" pitchFamily="34" charset="0"/>
              </a:rPr>
              <a:t>Standard Deviation</a:t>
            </a:r>
          </a:p>
        </p:txBody>
      </p:sp>
      <p:sp>
        <p:nvSpPr>
          <p:cNvPr id="38" name="Content Placeholder 17"/>
          <p:cNvSpPr txBox="1">
            <a:spLocks/>
          </p:cNvSpPr>
          <p:nvPr/>
        </p:nvSpPr>
        <p:spPr>
          <a:xfrm>
            <a:off x="615829" y="1493241"/>
            <a:ext cx="10899896" cy="13213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600"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39B2DB27-5087-4E8A-9D00-E94C25B2043C}"/>
              </a:ext>
            </a:extLst>
          </p:cNvPr>
          <p:cNvSpPr txBox="1"/>
          <p:nvPr/>
        </p:nvSpPr>
        <p:spPr>
          <a:xfrm>
            <a:off x="615829" y="1385888"/>
            <a:ext cx="10742734"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2915F54A-3E0E-425E-BB2A-6536F0A38DE2}"/>
              </a:ext>
            </a:extLst>
          </p:cNvPr>
          <p:cNvSpPr txBox="1"/>
          <p:nvPr/>
        </p:nvSpPr>
        <p:spPr>
          <a:xfrm>
            <a:off x="615829" y="1493241"/>
            <a:ext cx="10309470" cy="369332"/>
          </a:xfrm>
          <a:prstGeom prst="rect">
            <a:avLst/>
          </a:prstGeom>
          <a:noFill/>
        </p:spPr>
        <p:txBody>
          <a:bodyPr wrap="square" rtlCol="0">
            <a:spAutoFit/>
          </a:bodyPr>
          <a:lstStyle/>
          <a:p>
            <a:r>
              <a:rPr lang="en-US" dirty="0">
                <a:latin typeface="Comic Sans MS" panose="030F0702030302020204" pitchFamily="66" charset="0"/>
              </a:rPr>
              <a:t>Standard Deviation as a metric to describe how “wide” or “spread-out” the distribution is.</a:t>
            </a:r>
          </a:p>
        </p:txBody>
      </p:sp>
      <p:cxnSp>
        <p:nvCxnSpPr>
          <p:cNvPr id="15" name="Straight Connector 14">
            <a:extLst>
              <a:ext uri="{FF2B5EF4-FFF2-40B4-BE49-F238E27FC236}">
                <a16:creationId xmlns:a16="http://schemas.microsoft.com/office/drawing/2014/main" id="{91DB7FED-DDCE-49B8-A87B-CBB09EC30E4A}"/>
              </a:ext>
            </a:extLst>
          </p:cNvPr>
          <p:cNvCxnSpPr/>
          <p:nvPr/>
        </p:nvCxnSpPr>
        <p:spPr>
          <a:xfrm flipH="1" flipV="1">
            <a:off x="9927771" y="3798692"/>
            <a:ext cx="130628" cy="50204"/>
          </a:xfrm>
          <a:prstGeom prst="line">
            <a:avLst/>
          </a:prstGeom>
        </p:spPr>
        <p:style>
          <a:lnRef idx="3">
            <a:schemeClr val="dk1"/>
          </a:lnRef>
          <a:fillRef idx="0">
            <a:schemeClr val="dk1"/>
          </a:fillRef>
          <a:effectRef idx="2">
            <a:schemeClr val="dk1"/>
          </a:effectRef>
          <a:fontRef idx="minor">
            <a:schemeClr val="tx1"/>
          </a:fontRef>
        </p:style>
      </p:cxnSp>
      <p:sp>
        <p:nvSpPr>
          <p:cNvPr id="16" name="Oval 15">
            <a:extLst>
              <a:ext uri="{FF2B5EF4-FFF2-40B4-BE49-F238E27FC236}">
                <a16:creationId xmlns:a16="http://schemas.microsoft.com/office/drawing/2014/main" id="{96D41E1A-E120-466D-8DD3-FBAD44C266FB}"/>
              </a:ext>
            </a:extLst>
          </p:cNvPr>
          <p:cNvSpPr/>
          <p:nvPr/>
        </p:nvSpPr>
        <p:spPr>
          <a:xfrm>
            <a:off x="9755277" y="3219513"/>
            <a:ext cx="130624" cy="2414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standard deviation images">
            <a:extLst>
              <a:ext uri="{FF2B5EF4-FFF2-40B4-BE49-F238E27FC236}">
                <a16:creationId xmlns:a16="http://schemas.microsoft.com/office/drawing/2014/main" id="{BA80DFD7-A356-402C-B3F6-61D000C90B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667" y="2078840"/>
            <a:ext cx="4487406" cy="41414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5122E176-E887-47EA-96DD-669F658369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0601" y="2153939"/>
            <a:ext cx="5985570" cy="4141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3434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cs typeface="Segoe UI Light" panose="020B0502040204020203" pitchFamily="34" charset="0"/>
              </a:rPr>
              <a:t>Skew</a:t>
            </a:r>
          </a:p>
        </p:txBody>
      </p:sp>
      <p:sp>
        <p:nvSpPr>
          <p:cNvPr id="38" name="Content Placeholder 17"/>
          <p:cNvSpPr txBox="1">
            <a:spLocks/>
          </p:cNvSpPr>
          <p:nvPr/>
        </p:nvSpPr>
        <p:spPr>
          <a:xfrm>
            <a:off x="615829" y="1493241"/>
            <a:ext cx="10899896" cy="13213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600"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39B2DB27-5087-4E8A-9D00-E94C25B2043C}"/>
              </a:ext>
            </a:extLst>
          </p:cNvPr>
          <p:cNvSpPr txBox="1"/>
          <p:nvPr/>
        </p:nvSpPr>
        <p:spPr>
          <a:xfrm>
            <a:off x="615829" y="1385888"/>
            <a:ext cx="10742734"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E973D725-9C59-4270-A2C4-6A3DA07DEAF7}"/>
              </a:ext>
            </a:extLst>
          </p:cNvPr>
          <p:cNvPicPr>
            <a:picLocks noChangeAspect="1"/>
          </p:cNvPicPr>
          <p:nvPr/>
        </p:nvPicPr>
        <p:blipFill>
          <a:blip r:embed="rId2"/>
          <a:stretch>
            <a:fillRect/>
          </a:stretch>
        </p:blipFill>
        <p:spPr>
          <a:xfrm>
            <a:off x="676275" y="3221005"/>
            <a:ext cx="4610395" cy="3123129"/>
          </a:xfrm>
          <a:prstGeom prst="rect">
            <a:avLst/>
          </a:prstGeom>
        </p:spPr>
      </p:pic>
      <p:sp>
        <p:nvSpPr>
          <p:cNvPr id="7" name="TextBox 6">
            <a:extLst>
              <a:ext uri="{FF2B5EF4-FFF2-40B4-BE49-F238E27FC236}">
                <a16:creationId xmlns:a16="http://schemas.microsoft.com/office/drawing/2014/main" id="{D6084501-5852-4C0F-A808-ABE1559C9D38}"/>
              </a:ext>
            </a:extLst>
          </p:cNvPr>
          <p:cNvSpPr txBox="1"/>
          <p:nvPr/>
        </p:nvSpPr>
        <p:spPr>
          <a:xfrm>
            <a:off x="615829" y="1493241"/>
            <a:ext cx="10899896" cy="1015663"/>
          </a:xfrm>
          <a:prstGeom prst="rect">
            <a:avLst/>
          </a:prstGeom>
          <a:noFill/>
        </p:spPr>
        <p:txBody>
          <a:bodyPr wrap="square" rtlCol="0">
            <a:spAutoFit/>
          </a:bodyPr>
          <a:lstStyle/>
          <a:p>
            <a:r>
              <a:rPr lang="en-US" sz="2000" b="1" dirty="0">
                <a:latin typeface="Comic Sans MS" panose="030F0702030302020204" pitchFamily="66" charset="0"/>
              </a:rPr>
              <a:t>Skewness </a:t>
            </a:r>
            <a:r>
              <a:rPr lang="en-US" sz="2000" dirty="0">
                <a:latin typeface="Comic Sans MS" panose="030F0702030302020204" pitchFamily="66" charset="0"/>
              </a:rPr>
              <a:t>is the degree of distortion from the symmetrical bell curve or the normal curve. It measures the lack of symmetry in data distribution. It differentiates extreme values in one versus the other tail. A symmetrical distribution will have a skewness of 0.</a:t>
            </a:r>
            <a:endParaRPr lang="en-US" sz="2000" b="1" dirty="0">
              <a:latin typeface="Comic Sans MS" panose="030F0702030302020204" pitchFamily="66" charset="0"/>
            </a:endParaRPr>
          </a:p>
        </p:txBody>
      </p:sp>
      <p:pic>
        <p:nvPicPr>
          <p:cNvPr id="9" name="Picture 8">
            <a:extLst>
              <a:ext uri="{FF2B5EF4-FFF2-40B4-BE49-F238E27FC236}">
                <a16:creationId xmlns:a16="http://schemas.microsoft.com/office/drawing/2014/main" id="{321BF7F0-256D-43DE-ABA4-A0082C2C36F8}"/>
              </a:ext>
            </a:extLst>
          </p:cNvPr>
          <p:cNvPicPr>
            <a:picLocks noChangeAspect="1"/>
          </p:cNvPicPr>
          <p:nvPr/>
        </p:nvPicPr>
        <p:blipFill>
          <a:blip r:embed="rId3"/>
          <a:stretch>
            <a:fillRect/>
          </a:stretch>
        </p:blipFill>
        <p:spPr>
          <a:xfrm>
            <a:off x="5787391" y="3187366"/>
            <a:ext cx="5728334" cy="3123129"/>
          </a:xfrm>
          <a:prstGeom prst="rect">
            <a:avLst/>
          </a:prstGeom>
        </p:spPr>
      </p:pic>
    </p:spTree>
    <p:extLst>
      <p:ext uri="{BB962C8B-B14F-4D97-AF65-F5344CB8AC3E}">
        <p14:creationId xmlns:p14="http://schemas.microsoft.com/office/powerpoint/2010/main" val="1878894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cs typeface="Segoe UI Light" panose="020B0502040204020203" pitchFamily="34" charset="0"/>
              </a:rPr>
              <a:t>Kurtosis</a:t>
            </a:r>
          </a:p>
        </p:txBody>
      </p:sp>
      <p:sp>
        <p:nvSpPr>
          <p:cNvPr id="38" name="Content Placeholder 17"/>
          <p:cNvSpPr txBox="1">
            <a:spLocks/>
          </p:cNvSpPr>
          <p:nvPr/>
        </p:nvSpPr>
        <p:spPr>
          <a:xfrm>
            <a:off x="615829" y="1493241"/>
            <a:ext cx="10899896" cy="13213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600"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39B2DB27-5087-4E8A-9D00-E94C25B2043C}"/>
              </a:ext>
            </a:extLst>
          </p:cNvPr>
          <p:cNvSpPr txBox="1"/>
          <p:nvPr/>
        </p:nvSpPr>
        <p:spPr>
          <a:xfrm>
            <a:off x="615829" y="1385888"/>
            <a:ext cx="10742734"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D6084501-5852-4C0F-A808-ABE1559C9D38}"/>
              </a:ext>
            </a:extLst>
          </p:cNvPr>
          <p:cNvSpPr txBox="1"/>
          <p:nvPr/>
        </p:nvSpPr>
        <p:spPr>
          <a:xfrm>
            <a:off x="615829" y="1321954"/>
            <a:ext cx="6013100" cy="1754326"/>
          </a:xfrm>
          <a:prstGeom prst="rect">
            <a:avLst/>
          </a:prstGeom>
          <a:noFill/>
        </p:spPr>
        <p:txBody>
          <a:bodyPr wrap="square" rtlCol="0">
            <a:spAutoFit/>
          </a:bodyPr>
          <a:lstStyle/>
          <a:p>
            <a:r>
              <a:rPr lang="en-US" b="1" dirty="0">
                <a:latin typeface="Comic Sans MS" panose="030F0702030302020204" pitchFamily="66" charset="0"/>
              </a:rPr>
              <a:t>Kurtosis</a:t>
            </a:r>
            <a:r>
              <a:rPr lang="en-US" dirty="0">
                <a:latin typeface="Comic Sans MS" panose="030F0702030302020204" pitchFamily="66" charset="0"/>
              </a:rPr>
              <a:t>, on the other hand, refers to the pointedness of a peak or the tails in the distribution curve. The main difference between skewness and kurtosis is that the former talks of the degree of symmetry, whereas the latter talks of the degree of </a:t>
            </a:r>
            <a:r>
              <a:rPr lang="en-US" dirty="0" err="1">
                <a:latin typeface="Comic Sans MS" panose="030F0702030302020204" pitchFamily="66" charset="0"/>
              </a:rPr>
              <a:t>peakedness</a:t>
            </a:r>
            <a:r>
              <a:rPr lang="en-US" dirty="0">
                <a:latin typeface="Comic Sans MS" panose="030F0702030302020204" pitchFamily="66" charset="0"/>
              </a:rPr>
              <a:t> (or </a:t>
            </a:r>
            <a:r>
              <a:rPr lang="en-US" dirty="0" err="1">
                <a:latin typeface="Comic Sans MS" panose="030F0702030302020204" pitchFamily="66" charset="0"/>
              </a:rPr>
              <a:t>tailedness</a:t>
            </a:r>
            <a:r>
              <a:rPr lang="en-US" dirty="0">
                <a:latin typeface="Comic Sans MS" panose="030F0702030302020204" pitchFamily="66" charset="0"/>
              </a:rPr>
              <a:t>) in the frequency distribution.</a:t>
            </a:r>
          </a:p>
        </p:txBody>
      </p:sp>
      <p:sp>
        <p:nvSpPr>
          <p:cNvPr id="11" name="TextBox 10">
            <a:extLst>
              <a:ext uri="{FF2B5EF4-FFF2-40B4-BE49-F238E27FC236}">
                <a16:creationId xmlns:a16="http://schemas.microsoft.com/office/drawing/2014/main" id="{A3E2281A-9A56-4D84-AAB8-D47542FF2858}"/>
              </a:ext>
            </a:extLst>
          </p:cNvPr>
          <p:cNvSpPr txBox="1"/>
          <p:nvPr/>
        </p:nvSpPr>
        <p:spPr>
          <a:xfrm>
            <a:off x="615829" y="3537763"/>
            <a:ext cx="10899896" cy="1754326"/>
          </a:xfrm>
          <a:prstGeom prst="rect">
            <a:avLst/>
          </a:prstGeom>
          <a:noFill/>
        </p:spPr>
        <p:txBody>
          <a:bodyPr wrap="square" rtlCol="0">
            <a:spAutoFit/>
          </a:bodyPr>
          <a:lstStyle/>
          <a:p>
            <a:r>
              <a:rPr lang="en-US" b="1" dirty="0">
                <a:latin typeface="Comic Sans MS" panose="030F0702030302020204" pitchFamily="66" charset="0"/>
              </a:rPr>
              <a:t>Mesokurtic</a:t>
            </a:r>
            <a:r>
              <a:rPr lang="en-US" dirty="0">
                <a:latin typeface="Comic Sans MS" panose="030F0702030302020204" pitchFamily="66" charset="0"/>
              </a:rPr>
              <a:t>: This distribution has kurtosis statistic similar to that of the normal distribution. The standard normal distribution has a </a:t>
            </a:r>
            <a:r>
              <a:rPr lang="en-US" i="1" dirty="0">
                <a:latin typeface="Comic Sans MS" panose="030F0702030302020204" pitchFamily="66" charset="0"/>
              </a:rPr>
              <a:t>kurtosis of three.</a:t>
            </a:r>
            <a:br>
              <a:rPr lang="en-US" i="1" dirty="0">
                <a:latin typeface="Comic Sans MS" panose="030F0702030302020204" pitchFamily="66" charset="0"/>
              </a:rPr>
            </a:br>
            <a:r>
              <a:rPr lang="en-US" b="1" dirty="0">
                <a:latin typeface="Comic Sans MS" panose="030F0702030302020204" pitchFamily="66" charset="0"/>
              </a:rPr>
              <a:t>Leptokurtic (</a:t>
            </a:r>
            <a:r>
              <a:rPr lang="en-US" b="1" i="1" dirty="0">
                <a:latin typeface="Comic Sans MS" panose="030F0702030302020204" pitchFamily="66" charset="0"/>
              </a:rPr>
              <a:t>Kurtosis &gt; 3</a:t>
            </a:r>
            <a:r>
              <a:rPr lang="en-US" b="1" dirty="0">
                <a:latin typeface="Comic Sans MS" panose="030F0702030302020204" pitchFamily="66" charset="0"/>
              </a:rPr>
              <a:t>): </a:t>
            </a:r>
            <a:r>
              <a:rPr lang="en-US" dirty="0">
                <a:latin typeface="Comic Sans MS" panose="030F0702030302020204" pitchFamily="66" charset="0"/>
              </a:rPr>
              <a:t>tails are fatter, has more outliers. Peak is higher and sharper than Mesokurtic</a:t>
            </a:r>
            <a:br>
              <a:rPr lang="en-US" dirty="0">
                <a:latin typeface="Comic Sans MS" panose="030F0702030302020204" pitchFamily="66" charset="0"/>
              </a:rPr>
            </a:br>
            <a:r>
              <a:rPr lang="en-US" b="1" dirty="0">
                <a:latin typeface="Comic Sans MS" panose="030F0702030302020204" pitchFamily="66" charset="0"/>
              </a:rPr>
              <a:t>Platykurtic: (</a:t>
            </a:r>
            <a:r>
              <a:rPr lang="en-US" b="1" i="1" dirty="0">
                <a:latin typeface="Comic Sans MS" panose="030F0702030302020204" pitchFamily="66" charset="0"/>
              </a:rPr>
              <a:t>Kurtosis &lt; 3</a:t>
            </a:r>
            <a:r>
              <a:rPr lang="en-US" b="1" dirty="0">
                <a:latin typeface="Comic Sans MS" panose="030F0702030302020204" pitchFamily="66" charset="0"/>
              </a:rPr>
              <a:t>): </a:t>
            </a:r>
            <a:r>
              <a:rPr lang="en-US" dirty="0">
                <a:latin typeface="Comic Sans MS" panose="030F0702030302020204" pitchFamily="66" charset="0"/>
              </a:rPr>
              <a:t>tails are thinner, has less outliers than the normal distribution. The peak is lower</a:t>
            </a:r>
          </a:p>
        </p:txBody>
      </p:sp>
      <p:pic>
        <p:nvPicPr>
          <p:cNvPr id="3" name="Picture 2">
            <a:extLst>
              <a:ext uri="{FF2B5EF4-FFF2-40B4-BE49-F238E27FC236}">
                <a16:creationId xmlns:a16="http://schemas.microsoft.com/office/drawing/2014/main" id="{C792742B-51EC-4DA0-AAA3-9A528F3086B0}"/>
              </a:ext>
            </a:extLst>
          </p:cNvPr>
          <p:cNvPicPr>
            <a:picLocks noChangeAspect="1"/>
          </p:cNvPicPr>
          <p:nvPr/>
        </p:nvPicPr>
        <p:blipFill>
          <a:blip r:embed="rId2"/>
          <a:stretch>
            <a:fillRect/>
          </a:stretch>
        </p:blipFill>
        <p:spPr>
          <a:xfrm>
            <a:off x="7501601" y="1124059"/>
            <a:ext cx="3810000" cy="2276475"/>
          </a:xfrm>
          <a:prstGeom prst="rect">
            <a:avLst/>
          </a:prstGeom>
        </p:spPr>
      </p:pic>
      <p:sp>
        <p:nvSpPr>
          <p:cNvPr id="4" name="TextBox 3">
            <a:extLst>
              <a:ext uri="{FF2B5EF4-FFF2-40B4-BE49-F238E27FC236}">
                <a16:creationId xmlns:a16="http://schemas.microsoft.com/office/drawing/2014/main" id="{499C57A7-6DA2-453D-8C06-B9800F5A2AF3}"/>
              </a:ext>
            </a:extLst>
          </p:cNvPr>
          <p:cNvSpPr txBox="1"/>
          <p:nvPr/>
        </p:nvSpPr>
        <p:spPr>
          <a:xfrm>
            <a:off x="615829" y="5692048"/>
            <a:ext cx="10695772" cy="646331"/>
          </a:xfrm>
          <a:prstGeom prst="rect">
            <a:avLst/>
          </a:prstGeom>
          <a:noFill/>
        </p:spPr>
        <p:txBody>
          <a:bodyPr wrap="square" rtlCol="0">
            <a:spAutoFit/>
          </a:bodyPr>
          <a:lstStyle/>
          <a:p>
            <a:r>
              <a:rPr lang="en-US" dirty="0">
                <a:latin typeface="Comic Sans MS" panose="030F0702030302020204" pitchFamily="66" charset="0"/>
              </a:rPr>
              <a:t>In Pandas the kurtosis definition is slightly different. Normal distribution has a zero Kurtosis. Leptokurtic kurtosis is &gt; 0 and Platykurtic kurtosis is &lt; 0</a:t>
            </a:r>
          </a:p>
        </p:txBody>
      </p:sp>
    </p:spTree>
    <p:extLst>
      <p:ext uri="{BB962C8B-B14F-4D97-AF65-F5344CB8AC3E}">
        <p14:creationId xmlns:p14="http://schemas.microsoft.com/office/powerpoint/2010/main" val="375974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cs typeface="Segoe UI Light" panose="020B0502040204020203" pitchFamily="34" charset="0"/>
              </a:rPr>
              <a:t>Then why do we still care?</a:t>
            </a:r>
          </a:p>
        </p:txBody>
      </p:sp>
      <p:sp>
        <p:nvSpPr>
          <p:cNvPr id="38" name="Content Placeholder 17"/>
          <p:cNvSpPr txBox="1">
            <a:spLocks/>
          </p:cNvSpPr>
          <p:nvPr/>
        </p:nvSpPr>
        <p:spPr>
          <a:xfrm>
            <a:off x="615829" y="1493241"/>
            <a:ext cx="10899896" cy="13213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600"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39B2DB27-5087-4E8A-9D00-E94C25B2043C}"/>
              </a:ext>
            </a:extLst>
          </p:cNvPr>
          <p:cNvSpPr txBox="1"/>
          <p:nvPr/>
        </p:nvSpPr>
        <p:spPr>
          <a:xfrm>
            <a:off x="615829" y="1385888"/>
            <a:ext cx="10742734"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Rectangle 3">
            <a:extLst>
              <a:ext uri="{FF2B5EF4-FFF2-40B4-BE49-F238E27FC236}">
                <a16:creationId xmlns:a16="http://schemas.microsoft.com/office/drawing/2014/main" id="{7D3EDE25-A4A7-4E90-B5D9-9BC86459CCE3}"/>
              </a:ext>
            </a:extLst>
          </p:cNvPr>
          <p:cNvSpPr/>
          <p:nvPr/>
        </p:nvSpPr>
        <p:spPr>
          <a:xfrm>
            <a:off x="772991" y="2153939"/>
            <a:ext cx="10742734" cy="2062103"/>
          </a:xfrm>
          <a:prstGeom prst="rect">
            <a:avLst/>
          </a:prstGeom>
        </p:spPr>
        <p:txBody>
          <a:bodyPr wrap="square">
            <a:spAutoFit/>
          </a:bodyPr>
          <a:lstStyle/>
          <a:p>
            <a:r>
              <a:rPr lang="en-US" sz="3200" dirty="0">
                <a:solidFill>
                  <a:srgbClr val="333333"/>
                </a:solidFill>
                <a:latin typeface="Comic Sans MS" panose="030F0702030302020204" pitchFamily="66" charset="0"/>
              </a:rPr>
              <a:t>A data scientist is someone who is better at statistics than any software engineer and better at software engineering than any statistician”. – </a:t>
            </a:r>
            <a:r>
              <a:rPr lang="en-US" sz="3200" dirty="0">
                <a:solidFill>
                  <a:srgbClr val="0064E5"/>
                </a:solidFill>
                <a:latin typeface="Comic Sans MS" panose="030F0702030302020204" pitchFamily="66" charset="0"/>
                <a:hlinkClick r:id="rId2"/>
              </a:rPr>
              <a:t>Josh Wills on Quora</a:t>
            </a:r>
            <a:endParaRPr lang="en-US" sz="3200" dirty="0">
              <a:latin typeface="Comic Sans MS" panose="030F0702030302020204" pitchFamily="66" charset="0"/>
            </a:endParaRPr>
          </a:p>
        </p:txBody>
      </p:sp>
      <p:sp>
        <p:nvSpPr>
          <p:cNvPr id="6" name="TextBox 5">
            <a:extLst>
              <a:ext uri="{FF2B5EF4-FFF2-40B4-BE49-F238E27FC236}">
                <a16:creationId xmlns:a16="http://schemas.microsoft.com/office/drawing/2014/main" id="{5C15A856-0E62-4E2F-8086-12B0CA38D077}"/>
              </a:ext>
            </a:extLst>
          </p:cNvPr>
          <p:cNvSpPr txBox="1"/>
          <p:nvPr/>
        </p:nvSpPr>
        <p:spPr>
          <a:xfrm>
            <a:off x="772991" y="5472112"/>
            <a:ext cx="10058400" cy="369332"/>
          </a:xfrm>
          <a:prstGeom prst="rect">
            <a:avLst/>
          </a:prstGeom>
          <a:noFill/>
        </p:spPr>
        <p:txBody>
          <a:bodyPr wrap="square" rtlCol="0">
            <a:spAutoFit/>
          </a:bodyPr>
          <a:lstStyle/>
          <a:p>
            <a:r>
              <a:rPr lang="en-US" dirty="0">
                <a:hlinkClick r:id="rId3"/>
              </a:rPr>
              <a:t>http://www.mastersindatascience.org/careers/data-scientist/</a:t>
            </a:r>
            <a:endParaRPr lang="en-US" dirty="0"/>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82B0-832B-0739-48DA-D7C8EB7DADC2}"/>
              </a:ext>
            </a:extLst>
          </p:cNvPr>
          <p:cNvSpPr>
            <a:spLocks noGrp="1"/>
          </p:cNvSpPr>
          <p:nvPr>
            <p:ph type="title"/>
          </p:nvPr>
        </p:nvSpPr>
        <p:spPr/>
        <p:txBody>
          <a:bodyPr/>
          <a:lstStyle/>
          <a:p>
            <a:r>
              <a:rPr lang="en-US" dirty="0">
                <a:solidFill>
                  <a:srgbClr val="0052F6"/>
                </a:solidFill>
              </a:rPr>
              <a:t>Outline</a:t>
            </a:r>
          </a:p>
        </p:txBody>
      </p:sp>
      <p:sp>
        <p:nvSpPr>
          <p:cNvPr id="3" name="Content Placeholder 2">
            <a:extLst>
              <a:ext uri="{FF2B5EF4-FFF2-40B4-BE49-F238E27FC236}">
                <a16:creationId xmlns:a16="http://schemas.microsoft.com/office/drawing/2014/main" id="{1A3BE408-AB31-D17C-4359-42742CA8199F}"/>
              </a:ext>
            </a:extLst>
          </p:cNvPr>
          <p:cNvSpPr>
            <a:spLocks noGrp="1"/>
          </p:cNvSpPr>
          <p:nvPr>
            <p:ph sz="quarter" idx="10"/>
          </p:nvPr>
        </p:nvSpPr>
        <p:spPr>
          <a:xfrm>
            <a:off x="963479" y="1484440"/>
            <a:ext cx="4720666" cy="4471191"/>
          </a:xfrm>
        </p:spPr>
        <p:txBody>
          <a:bodyPr>
            <a:normAutofit lnSpcReduction="10000"/>
          </a:bodyPr>
          <a:lstStyle/>
          <a:p>
            <a:r>
              <a:rPr lang="en-US" dirty="0">
                <a:solidFill>
                  <a:schemeClr val="bg2">
                    <a:lumMod val="75000"/>
                  </a:schemeClr>
                </a:solidFill>
              </a:rPr>
              <a:t>Introduction</a:t>
            </a:r>
          </a:p>
          <a:p>
            <a:pPr lvl="1"/>
            <a:r>
              <a:rPr lang="en-US" dirty="0">
                <a:solidFill>
                  <a:schemeClr val="bg2">
                    <a:lumMod val="75000"/>
                  </a:schemeClr>
                </a:solidFill>
              </a:rPr>
              <a:t>Why </a:t>
            </a:r>
          </a:p>
          <a:p>
            <a:pPr lvl="1"/>
            <a:r>
              <a:rPr lang="en-US" dirty="0">
                <a:solidFill>
                  <a:schemeClr val="bg2">
                    <a:lumMod val="75000"/>
                  </a:schemeClr>
                </a:solidFill>
              </a:rPr>
              <a:t>Two kinds of Statistics</a:t>
            </a:r>
          </a:p>
          <a:p>
            <a:r>
              <a:rPr lang="en-US" dirty="0">
                <a:solidFill>
                  <a:schemeClr val="bg2">
                    <a:lumMod val="75000"/>
                  </a:schemeClr>
                </a:solidFill>
              </a:rPr>
              <a:t>Descriptive Statistics</a:t>
            </a:r>
          </a:p>
          <a:p>
            <a:pPr lvl="1"/>
            <a:r>
              <a:rPr lang="en-US" dirty="0">
                <a:solidFill>
                  <a:schemeClr val="bg2">
                    <a:lumMod val="75000"/>
                  </a:schemeClr>
                </a:solidFill>
              </a:rPr>
              <a:t>Sampling</a:t>
            </a:r>
          </a:p>
          <a:p>
            <a:pPr lvl="1"/>
            <a:r>
              <a:rPr lang="en-US" dirty="0">
                <a:solidFill>
                  <a:schemeClr val="bg2">
                    <a:lumMod val="75000"/>
                  </a:schemeClr>
                </a:solidFill>
              </a:rPr>
              <a:t>Standard Deviation</a:t>
            </a:r>
          </a:p>
          <a:p>
            <a:pPr lvl="1"/>
            <a:r>
              <a:rPr lang="en-US" dirty="0">
                <a:solidFill>
                  <a:schemeClr val="bg2">
                    <a:lumMod val="75000"/>
                  </a:schemeClr>
                </a:solidFill>
              </a:rPr>
              <a:t>Skew</a:t>
            </a:r>
          </a:p>
          <a:p>
            <a:pPr lvl="1"/>
            <a:r>
              <a:rPr lang="en-US" dirty="0">
                <a:solidFill>
                  <a:schemeClr val="bg2">
                    <a:lumMod val="75000"/>
                  </a:schemeClr>
                </a:solidFill>
              </a:rPr>
              <a:t>Kurtosis</a:t>
            </a:r>
          </a:p>
          <a:p>
            <a:r>
              <a:rPr lang="en-US" dirty="0"/>
              <a:t>Inferential Statistics</a:t>
            </a:r>
          </a:p>
          <a:p>
            <a:pPr lvl="1"/>
            <a:r>
              <a:rPr lang="en-US" dirty="0"/>
              <a:t>Correlation and Causation</a:t>
            </a:r>
          </a:p>
          <a:p>
            <a:pPr lvl="1"/>
            <a:r>
              <a:rPr lang="en-US" dirty="0"/>
              <a:t>Hypothesis Testing</a:t>
            </a:r>
          </a:p>
        </p:txBody>
      </p:sp>
    </p:spTree>
    <p:extLst>
      <p:ext uri="{BB962C8B-B14F-4D97-AF65-F5344CB8AC3E}">
        <p14:creationId xmlns:p14="http://schemas.microsoft.com/office/powerpoint/2010/main" val="2794322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11345" y="327741"/>
            <a:ext cx="10200133" cy="640080"/>
          </a:xfrm>
        </p:spPr>
        <p:txBody>
          <a:bodyPr>
            <a:noAutofit/>
          </a:bodyPr>
          <a:lstStyle/>
          <a:p>
            <a:r>
              <a:rPr lang="en-US" dirty="0">
                <a:cs typeface="Segoe UI Light" panose="020B0502040204020203" pitchFamily="34" charset="0"/>
              </a:rPr>
              <a:t>Questions</a:t>
            </a:r>
          </a:p>
        </p:txBody>
      </p:sp>
      <p:sp>
        <p:nvSpPr>
          <p:cNvPr id="3" name="TextBox 2">
            <a:extLst>
              <a:ext uri="{FF2B5EF4-FFF2-40B4-BE49-F238E27FC236}">
                <a16:creationId xmlns:a16="http://schemas.microsoft.com/office/drawing/2014/main" id="{26A88E4C-591A-4525-A193-4911903FD6E2}"/>
              </a:ext>
            </a:extLst>
          </p:cNvPr>
          <p:cNvSpPr txBox="1"/>
          <p:nvPr/>
        </p:nvSpPr>
        <p:spPr>
          <a:xfrm>
            <a:off x="1676458" y="1899390"/>
            <a:ext cx="8839083" cy="1354217"/>
          </a:xfrm>
          <a:prstGeom prst="rect">
            <a:avLst/>
          </a:prstGeom>
          <a:noFill/>
        </p:spPr>
        <p:txBody>
          <a:bodyPr wrap="square" rtlCol="0">
            <a:spAutoFit/>
          </a:bodyPr>
          <a:lstStyle/>
          <a:p>
            <a:pPr algn="ctr"/>
            <a:r>
              <a:rPr lang="en-US" sz="3200" dirty="0">
                <a:latin typeface="Comic Sans MS" panose="030F0702030302020204" pitchFamily="66" charset="0"/>
              </a:rPr>
              <a:t>What are the factors that drive house prices in a city?</a:t>
            </a:r>
          </a:p>
          <a:p>
            <a:pPr algn="ctr"/>
            <a:endParaRPr lang="en-US" dirty="0"/>
          </a:p>
        </p:txBody>
      </p:sp>
      <p:sp>
        <p:nvSpPr>
          <p:cNvPr id="2" name="TextBox 1">
            <a:extLst>
              <a:ext uri="{FF2B5EF4-FFF2-40B4-BE49-F238E27FC236}">
                <a16:creationId xmlns:a16="http://schemas.microsoft.com/office/drawing/2014/main" id="{EFA0B315-C64D-4C50-93C3-AFE876D8EF64}"/>
              </a:ext>
            </a:extLst>
          </p:cNvPr>
          <p:cNvSpPr txBox="1"/>
          <p:nvPr/>
        </p:nvSpPr>
        <p:spPr>
          <a:xfrm>
            <a:off x="1824541" y="3748627"/>
            <a:ext cx="8542916" cy="2062103"/>
          </a:xfrm>
          <a:prstGeom prst="rect">
            <a:avLst/>
          </a:prstGeom>
          <a:noFill/>
        </p:spPr>
        <p:txBody>
          <a:bodyPr wrap="square" rtlCol="0">
            <a:spAutoFit/>
          </a:bodyPr>
          <a:lstStyle/>
          <a:p>
            <a:pPr algn="ctr"/>
            <a:r>
              <a:rPr lang="en-US" sz="3200" dirty="0">
                <a:solidFill>
                  <a:schemeClr val="accent1">
                    <a:lumMod val="75000"/>
                  </a:schemeClr>
                </a:solidFill>
                <a:latin typeface="Comic Sans MS" panose="030F0702030302020204" pitchFamily="66" charset="0"/>
              </a:rPr>
              <a:t>Mortgage Rates</a:t>
            </a:r>
          </a:p>
          <a:p>
            <a:pPr algn="ctr"/>
            <a:r>
              <a:rPr lang="en-US" sz="3200" dirty="0">
                <a:solidFill>
                  <a:schemeClr val="accent1">
                    <a:lumMod val="75000"/>
                  </a:schemeClr>
                </a:solidFill>
                <a:latin typeface="Comic Sans MS" panose="030F0702030302020204" pitchFamily="66" charset="0"/>
              </a:rPr>
              <a:t>Unemployment Rates</a:t>
            </a:r>
          </a:p>
          <a:p>
            <a:pPr algn="ctr"/>
            <a:r>
              <a:rPr lang="en-US" sz="3200" dirty="0">
                <a:solidFill>
                  <a:schemeClr val="accent1">
                    <a:lumMod val="75000"/>
                  </a:schemeClr>
                </a:solidFill>
                <a:latin typeface="Comic Sans MS" panose="030F0702030302020204" pitchFamily="66" charset="0"/>
              </a:rPr>
              <a:t>Local School performance</a:t>
            </a:r>
          </a:p>
          <a:p>
            <a:pPr algn="ctr"/>
            <a:r>
              <a:rPr lang="en-US" sz="3200" dirty="0">
                <a:solidFill>
                  <a:schemeClr val="accent1">
                    <a:lumMod val="75000"/>
                  </a:schemeClr>
                </a:solidFill>
                <a:latin typeface="Comic Sans MS" panose="030F0702030302020204" pitchFamily="66" charset="0"/>
              </a:rPr>
              <a:t>…</a:t>
            </a:r>
          </a:p>
        </p:txBody>
      </p:sp>
    </p:spTree>
    <p:extLst>
      <p:ext uri="{BB962C8B-B14F-4D97-AF65-F5344CB8AC3E}">
        <p14:creationId xmlns:p14="http://schemas.microsoft.com/office/powerpoint/2010/main" val="31792608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57302" y="327740"/>
            <a:ext cx="10200133" cy="640080"/>
          </a:xfrm>
        </p:spPr>
        <p:txBody>
          <a:bodyPr>
            <a:noAutofit/>
          </a:bodyPr>
          <a:lstStyle/>
          <a:p>
            <a:r>
              <a:rPr lang="en-US" dirty="0">
                <a:cs typeface="Segoe UI Light" panose="020B0502040204020203" pitchFamily="34" charset="0"/>
              </a:rPr>
              <a:t>Questions</a:t>
            </a:r>
          </a:p>
        </p:txBody>
      </p:sp>
      <p:sp>
        <p:nvSpPr>
          <p:cNvPr id="3" name="TextBox 2">
            <a:extLst>
              <a:ext uri="{FF2B5EF4-FFF2-40B4-BE49-F238E27FC236}">
                <a16:creationId xmlns:a16="http://schemas.microsoft.com/office/drawing/2014/main" id="{26A88E4C-591A-4525-A193-4911903FD6E2}"/>
              </a:ext>
            </a:extLst>
          </p:cNvPr>
          <p:cNvSpPr txBox="1"/>
          <p:nvPr/>
        </p:nvSpPr>
        <p:spPr>
          <a:xfrm>
            <a:off x="1544170" y="2305633"/>
            <a:ext cx="9103659" cy="1846659"/>
          </a:xfrm>
          <a:prstGeom prst="rect">
            <a:avLst/>
          </a:prstGeom>
          <a:noFill/>
        </p:spPr>
        <p:txBody>
          <a:bodyPr wrap="square" rtlCol="0">
            <a:spAutoFit/>
          </a:bodyPr>
          <a:lstStyle/>
          <a:p>
            <a:pPr algn="ctr"/>
            <a:r>
              <a:rPr lang="en-US" sz="3200" dirty="0">
                <a:latin typeface="Comic Sans MS" panose="030F0702030302020204" pitchFamily="66" charset="0"/>
              </a:rPr>
              <a:t>How would you determine which factors are really important in 5 minutes </a:t>
            </a:r>
          </a:p>
          <a:p>
            <a:pPr algn="ctr"/>
            <a:r>
              <a:rPr lang="en-US" sz="3200" dirty="0">
                <a:latin typeface="Comic Sans MS" panose="030F0702030302020204" pitchFamily="66" charset="0"/>
              </a:rPr>
              <a:t>(</a:t>
            </a:r>
            <a:r>
              <a:rPr lang="en-US" sz="3200" dirty="0" err="1">
                <a:latin typeface="Comic Sans MS" panose="030F0702030302020204" pitchFamily="66" charset="0"/>
              </a:rPr>
              <a:t>ie</a:t>
            </a:r>
            <a:r>
              <a:rPr lang="en-US" sz="3200" dirty="0">
                <a:latin typeface="Comic Sans MS" panose="030F0702030302020204" pitchFamily="66" charset="0"/>
              </a:rPr>
              <a:t> without developing any models)?</a:t>
            </a:r>
          </a:p>
          <a:p>
            <a:pPr algn="ctr"/>
            <a:endParaRPr lang="en-US" dirty="0"/>
          </a:p>
        </p:txBody>
      </p:sp>
    </p:spTree>
    <p:extLst>
      <p:ext uri="{BB962C8B-B14F-4D97-AF65-F5344CB8AC3E}">
        <p14:creationId xmlns:p14="http://schemas.microsoft.com/office/powerpoint/2010/main" val="25760174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3CF55-E4F2-40BE-85D8-AB365315667F}"/>
              </a:ext>
            </a:extLst>
          </p:cNvPr>
          <p:cNvSpPr>
            <a:spLocks noGrp="1"/>
          </p:cNvSpPr>
          <p:nvPr>
            <p:ph type="title"/>
          </p:nvPr>
        </p:nvSpPr>
        <p:spPr/>
        <p:txBody>
          <a:bodyPr/>
          <a:lstStyle/>
          <a:p>
            <a:r>
              <a:rPr lang="en-US" dirty="0">
                <a:cs typeface="Segoe UI Light" panose="020B0502040204020203" pitchFamily="34" charset="0"/>
              </a:rPr>
              <a:t>Covariance and Correlation</a:t>
            </a:r>
            <a:endParaRPr lang="en-US" dirty="0"/>
          </a:p>
        </p:txBody>
      </p:sp>
      <p:sp>
        <p:nvSpPr>
          <p:cNvPr id="4" name="Rectangle 3">
            <a:extLst>
              <a:ext uri="{FF2B5EF4-FFF2-40B4-BE49-F238E27FC236}">
                <a16:creationId xmlns:a16="http://schemas.microsoft.com/office/drawing/2014/main" id="{9087B8C9-1A85-4A7D-9B52-CB337AFDC0F5}"/>
              </a:ext>
            </a:extLst>
          </p:cNvPr>
          <p:cNvSpPr/>
          <p:nvPr/>
        </p:nvSpPr>
        <p:spPr>
          <a:xfrm>
            <a:off x="521207" y="1311567"/>
            <a:ext cx="6877118" cy="5078313"/>
          </a:xfrm>
          <a:prstGeom prst="rect">
            <a:avLst/>
          </a:prstGeom>
        </p:spPr>
        <p:txBody>
          <a:bodyPr wrap="square">
            <a:spAutoFit/>
          </a:bodyPr>
          <a:lstStyle/>
          <a:p>
            <a:r>
              <a:rPr lang="en-US" dirty="0">
                <a:solidFill>
                  <a:srgbClr val="333333"/>
                </a:solidFill>
                <a:latin typeface="Comic Sans MS" panose="030F0702030302020204" pitchFamily="66" charset="0"/>
              </a:rPr>
              <a:t>Covariance measures the linear relationship between two variables. </a:t>
            </a:r>
          </a:p>
          <a:p>
            <a:endParaRPr lang="en-US" b="1" dirty="0">
              <a:solidFill>
                <a:srgbClr val="333333"/>
              </a:solidFill>
              <a:latin typeface="Comic Sans MS" panose="030F0702030302020204" pitchFamily="66" charset="0"/>
            </a:endParaRPr>
          </a:p>
          <a:p>
            <a:pPr marL="285750" indent="-285750">
              <a:buFont typeface="Arial" panose="020B0604020202020204" pitchFamily="34" charset="0"/>
              <a:buChar char="•"/>
            </a:pPr>
            <a:r>
              <a:rPr lang="en-US" b="1" dirty="0">
                <a:latin typeface="Comic Sans MS" panose="030F0702030302020204" pitchFamily="66" charset="0"/>
              </a:rPr>
              <a:t>Positive covariance</a:t>
            </a:r>
            <a:r>
              <a:rPr lang="en-US" dirty="0">
                <a:latin typeface="Comic Sans MS" panose="030F0702030302020204" pitchFamily="66" charset="0"/>
              </a:rPr>
              <a:t>: Indicates that two variables tend to move in the same direction.</a:t>
            </a:r>
          </a:p>
          <a:p>
            <a:pPr marL="285750" indent="-285750">
              <a:buFont typeface="Arial" panose="020B0604020202020204" pitchFamily="34" charset="0"/>
              <a:buChar char="•"/>
            </a:pPr>
            <a:r>
              <a:rPr lang="en-US" b="1" dirty="0">
                <a:latin typeface="Comic Sans MS" panose="030F0702030302020204" pitchFamily="66" charset="0"/>
              </a:rPr>
              <a:t>Negative covariance</a:t>
            </a:r>
            <a:r>
              <a:rPr lang="en-US" dirty="0">
                <a:latin typeface="Comic Sans MS" panose="030F0702030302020204" pitchFamily="66" charset="0"/>
              </a:rPr>
              <a:t>: Reveals that two variables tend to move in inverse directions</a:t>
            </a:r>
          </a:p>
          <a:p>
            <a:endParaRPr lang="en-US" dirty="0">
              <a:solidFill>
                <a:srgbClr val="333333"/>
              </a:solidFill>
              <a:latin typeface="Comic Sans MS" panose="030F0702030302020204" pitchFamily="66" charset="0"/>
            </a:endParaRPr>
          </a:p>
          <a:p>
            <a:r>
              <a:rPr lang="en-US" dirty="0">
                <a:solidFill>
                  <a:srgbClr val="333333"/>
                </a:solidFill>
                <a:latin typeface="Comic Sans MS" panose="030F0702030302020204" pitchFamily="66" charset="0"/>
              </a:rPr>
              <a:t>Covariance can range from negative infinity to positive infinity. </a:t>
            </a:r>
          </a:p>
          <a:p>
            <a:endParaRPr lang="en-US" altLang="en-US" dirty="0">
              <a:solidFill>
                <a:srgbClr val="333333"/>
              </a:solidFill>
              <a:latin typeface="Comic Sans MS" panose="030F0702030302020204" pitchFamily="66" charset="0"/>
            </a:endParaRPr>
          </a:p>
          <a:p>
            <a:r>
              <a:rPr lang="en-US" dirty="0">
                <a:latin typeface="Comic Sans MS" panose="030F0702030302020204" pitchFamily="66" charset="0"/>
              </a:rPr>
              <a:t>Correlation is the scaled measure of covariance. It is dimensionless. </a:t>
            </a:r>
          </a:p>
          <a:p>
            <a:r>
              <a:rPr lang="en-US" dirty="0">
                <a:latin typeface="Comic Sans MS" panose="030F0702030302020204" pitchFamily="66" charset="0"/>
              </a:rPr>
              <a:t>In other words, the correlation coefficient is always a pure value and </a:t>
            </a:r>
          </a:p>
          <a:p>
            <a:r>
              <a:rPr lang="en-US" dirty="0">
                <a:latin typeface="Comic Sans MS" panose="030F0702030302020204" pitchFamily="66" charset="0"/>
              </a:rPr>
              <a:t>not measured in any units.</a:t>
            </a:r>
          </a:p>
          <a:p>
            <a:endParaRPr lang="en-US" altLang="en-US" dirty="0">
              <a:solidFill>
                <a:srgbClr val="333333"/>
              </a:solidFill>
              <a:latin typeface="Comic Sans MS" panose="030F0702030302020204" pitchFamily="66" charset="0"/>
            </a:endParaRPr>
          </a:p>
          <a:p>
            <a:r>
              <a:rPr lang="en-US" altLang="en-US" dirty="0">
                <a:solidFill>
                  <a:srgbClr val="333333"/>
                </a:solidFill>
                <a:latin typeface="Comic Sans MS" panose="030F0702030302020204" pitchFamily="66" charset="0"/>
              </a:rPr>
              <a:t>Correlation is between -1 and +1</a:t>
            </a:r>
          </a:p>
        </p:txBody>
      </p:sp>
      <p:pic>
        <p:nvPicPr>
          <p:cNvPr id="5" name="Picture 4">
            <a:extLst>
              <a:ext uri="{FF2B5EF4-FFF2-40B4-BE49-F238E27FC236}">
                <a16:creationId xmlns:a16="http://schemas.microsoft.com/office/drawing/2014/main" id="{54F9CECD-9385-4D90-87E9-F8AFAB3FF6AE}"/>
              </a:ext>
            </a:extLst>
          </p:cNvPr>
          <p:cNvPicPr>
            <a:picLocks noChangeAspect="1"/>
          </p:cNvPicPr>
          <p:nvPr/>
        </p:nvPicPr>
        <p:blipFill>
          <a:blip r:embed="rId2"/>
          <a:stretch>
            <a:fillRect/>
          </a:stretch>
        </p:blipFill>
        <p:spPr>
          <a:xfrm>
            <a:off x="7482968" y="3026329"/>
            <a:ext cx="3305175" cy="1019175"/>
          </a:xfrm>
          <a:prstGeom prst="rect">
            <a:avLst/>
          </a:prstGeom>
        </p:spPr>
      </p:pic>
      <p:pic>
        <p:nvPicPr>
          <p:cNvPr id="6" name="Picture 5">
            <a:extLst>
              <a:ext uri="{FF2B5EF4-FFF2-40B4-BE49-F238E27FC236}">
                <a16:creationId xmlns:a16="http://schemas.microsoft.com/office/drawing/2014/main" id="{255FC066-641D-44E0-90FF-4B44B3A0E232}"/>
              </a:ext>
            </a:extLst>
          </p:cNvPr>
          <p:cNvPicPr>
            <a:picLocks noChangeAspect="1"/>
          </p:cNvPicPr>
          <p:nvPr/>
        </p:nvPicPr>
        <p:blipFill>
          <a:blip r:embed="rId3"/>
          <a:stretch>
            <a:fillRect/>
          </a:stretch>
        </p:blipFill>
        <p:spPr>
          <a:xfrm>
            <a:off x="7482968" y="4557233"/>
            <a:ext cx="2219325" cy="1085850"/>
          </a:xfrm>
          <a:prstGeom prst="rect">
            <a:avLst/>
          </a:prstGeom>
        </p:spPr>
      </p:pic>
      <p:sp>
        <p:nvSpPr>
          <p:cNvPr id="7" name="Rectangle 6">
            <a:extLst>
              <a:ext uri="{FF2B5EF4-FFF2-40B4-BE49-F238E27FC236}">
                <a16:creationId xmlns:a16="http://schemas.microsoft.com/office/drawing/2014/main" id="{C5283AAF-44D7-4732-89C9-1D801CE503FA}"/>
              </a:ext>
            </a:extLst>
          </p:cNvPr>
          <p:cNvSpPr/>
          <p:nvPr/>
        </p:nvSpPr>
        <p:spPr>
          <a:xfrm>
            <a:off x="7398325" y="1437382"/>
            <a:ext cx="4452780" cy="1077218"/>
          </a:xfrm>
          <a:prstGeom prst="rect">
            <a:avLst/>
          </a:prstGeom>
        </p:spPr>
        <p:txBody>
          <a:bodyPr wrap="square">
            <a:spAutoFit/>
          </a:bodyPr>
          <a:lstStyle/>
          <a:p>
            <a:r>
              <a:rPr lang="en-US" sz="1600" b="1" dirty="0">
                <a:solidFill>
                  <a:srgbClr val="676767"/>
                </a:solidFill>
                <a:latin typeface="Comic Sans MS" panose="030F0702030302020204" pitchFamily="66" charset="0"/>
              </a:rPr>
              <a:t>ρ(X,Y)</a:t>
            </a:r>
            <a:r>
              <a:rPr lang="en-US" sz="1600" dirty="0">
                <a:solidFill>
                  <a:srgbClr val="676767"/>
                </a:solidFill>
                <a:latin typeface="Comic Sans MS" panose="030F0702030302020204" pitchFamily="66" charset="0"/>
              </a:rPr>
              <a:t> – the correlation between X and Y</a:t>
            </a:r>
          </a:p>
          <a:p>
            <a:r>
              <a:rPr lang="en-US" sz="1600" b="1" dirty="0" err="1">
                <a:solidFill>
                  <a:srgbClr val="676767"/>
                </a:solidFill>
                <a:latin typeface="Comic Sans MS" panose="030F0702030302020204" pitchFamily="66" charset="0"/>
              </a:rPr>
              <a:t>Cov</a:t>
            </a:r>
            <a:r>
              <a:rPr lang="en-US" sz="1600" b="1" dirty="0">
                <a:solidFill>
                  <a:srgbClr val="676767"/>
                </a:solidFill>
                <a:latin typeface="Comic Sans MS" panose="030F0702030302020204" pitchFamily="66" charset="0"/>
              </a:rPr>
              <a:t>(X,Y) </a:t>
            </a:r>
            <a:r>
              <a:rPr lang="en-US" sz="1600" dirty="0">
                <a:solidFill>
                  <a:srgbClr val="676767"/>
                </a:solidFill>
                <a:latin typeface="Comic Sans MS" panose="030F0702030302020204" pitchFamily="66" charset="0"/>
              </a:rPr>
              <a:t>– the covariance between  X and Y</a:t>
            </a:r>
          </a:p>
          <a:p>
            <a:r>
              <a:rPr lang="en-US" sz="1600" b="1" dirty="0" err="1">
                <a:solidFill>
                  <a:srgbClr val="676767"/>
                </a:solidFill>
                <a:latin typeface="Comic Sans MS" panose="030F0702030302020204" pitchFamily="66" charset="0"/>
              </a:rPr>
              <a:t>σ</a:t>
            </a:r>
            <a:r>
              <a:rPr lang="en-US" sz="1600" b="1" baseline="-25000" dirty="0" err="1">
                <a:solidFill>
                  <a:srgbClr val="676767"/>
                </a:solidFill>
                <a:latin typeface="Comic Sans MS" panose="030F0702030302020204" pitchFamily="66" charset="0"/>
              </a:rPr>
              <a:t>X</a:t>
            </a:r>
            <a:r>
              <a:rPr lang="en-US" sz="1600" b="1" baseline="-25000" dirty="0">
                <a:solidFill>
                  <a:srgbClr val="676767"/>
                </a:solidFill>
                <a:latin typeface="Comic Sans MS" panose="030F0702030302020204" pitchFamily="66" charset="0"/>
              </a:rPr>
              <a:t> </a:t>
            </a:r>
            <a:r>
              <a:rPr lang="en-US" sz="1600" dirty="0">
                <a:solidFill>
                  <a:srgbClr val="676767"/>
                </a:solidFill>
                <a:latin typeface="Comic Sans MS" panose="030F0702030302020204" pitchFamily="66" charset="0"/>
              </a:rPr>
              <a:t>– the standard deviation of X</a:t>
            </a:r>
          </a:p>
          <a:p>
            <a:r>
              <a:rPr lang="en-US" sz="1600" b="1" dirty="0" err="1">
                <a:solidFill>
                  <a:srgbClr val="676767"/>
                </a:solidFill>
                <a:latin typeface="Comic Sans MS" panose="030F0702030302020204" pitchFamily="66" charset="0"/>
              </a:rPr>
              <a:t>σ</a:t>
            </a:r>
            <a:r>
              <a:rPr lang="en-US" sz="1600" b="1" baseline="-25000" dirty="0" err="1">
                <a:solidFill>
                  <a:srgbClr val="676767"/>
                </a:solidFill>
                <a:latin typeface="Comic Sans MS" panose="030F0702030302020204" pitchFamily="66" charset="0"/>
              </a:rPr>
              <a:t>Y</a:t>
            </a:r>
            <a:r>
              <a:rPr lang="en-US" sz="1600" baseline="-25000" dirty="0">
                <a:solidFill>
                  <a:srgbClr val="676767"/>
                </a:solidFill>
                <a:latin typeface="Comic Sans MS" panose="030F0702030302020204" pitchFamily="66" charset="0"/>
              </a:rPr>
              <a:t> </a:t>
            </a:r>
            <a:r>
              <a:rPr lang="en-US" sz="1600" dirty="0">
                <a:solidFill>
                  <a:srgbClr val="676767"/>
                </a:solidFill>
                <a:latin typeface="Comic Sans MS" panose="030F0702030302020204" pitchFamily="66" charset="0"/>
              </a:rPr>
              <a:t>– the standard deviation of Y</a:t>
            </a:r>
            <a:endParaRPr lang="en-US" sz="1600" b="0" i="0" dirty="0">
              <a:solidFill>
                <a:srgbClr val="676767"/>
              </a:solidFill>
              <a:effectLst/>
              <a:latin typeface="Comic Sans MS" panose="030F0702030302020204" pitchFamily="66" charset="0"/>
            </a:endParaRPr>
          </a:p>
        </p:txBody>
      </p:sp>
      <p:sp>
        <p:nvSpPr>
          <p:cNvPr id="8" name="TextBox 7">
            <a:extLst>
              <a:ext uri="{FF2B5EF4-FFF2-40B4-BE49-F238E27FC236}">
                <a16:creationId xmlns:a16="http://schemas.microsoft.com/office/drawing/2014/main" id="{DB0727F4-BF7A-4F54-B15D-A22440F2ECF0}"/>
              </a:ext>
            </a:extLst>
          </p:cNvPr>
          <p:cNvSpPr txBox="1"/>
          <p:nvPr/>
        </p:nvSpPr>
        <p:spPr>
          <a:xfrm>
            <a:off x="4282065" y="6322579"/>
            <a:ext cx="8014209" cy="646331"/>
          </a:xfrm>
          <a:prstGeom prst="rect">
            <a:avLst/>
          </a:prstGeom>
          <a:noFill/>
        </p:spPr>
        <p:txBody>
          <a:bodyPr wrap="square" rtlCol="0">
            <a:spAutoFit/>
          </a:bodyPr>
          <a:lstStyle/>
          <a:p>
            <a:r>
              <a:rPr lang="en-US" dirty="0">
                <a:hlinkClick r:id="rId4"/>
              </a:rPr>
              <a:t>https://corporatefinanceinstitute.com/resources/knowledge/finance/covariance/</a:t>
            </a:r>
            <a:endParaRPr lang="en-US" altLang="en-US" dirty="0">
              <a:solidFill>
                <a:srgbClr val="333333"/>
              </a:solidFill>
            </a:endParaRPr>
          </a:p>
          <a:p>
            <a:endParaRPr lang="en-US" dirty="0"/>
          </a:p>
        </p:txBody>
      </p:sp>
    </p:spTree>
    <p:extLst>
      <p:ext uri="{BB962C8B-B14F-4D97-AF65-F5344CB8AC3E}">
        <p14:creationId xmlns:p14="http://schemas.microsoft.com/office/powerpoint/2010/main" val="148620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98676" y="392201"/>
            <a:ext cx="10200133" cy="640080"/>
          </a:xfrm>
        </p:spPr>
        <p:txBody>
          <a:bodyPr>
            <a:noAutofit/>
          </a:bodyPr>
          <a:lstStyle/>
          <a:p>
            <a:r>
              <a:rPr lang="en-US" dirty="0">
                <a:cs typeface="Segoe UI Light" panose="020B0502040204020203" pitchFamily="34" charset="0"/>
              </a:rPr>
              <a:t>Covariance and Correlation</a:t>
            </a:r>
          </a:p>
        </p:txBody>
      </p:sp>
      <p:sp>
        <p:nvSpPr>
          <p:cNvPr id="5" name="Rectangle 1">
            <a:extLst>
              <a:ext uri="{FF2B5EF4-FFF2-40B4-BE49-F238E27FC236}">
                <a16:creationId xmlns:a16="http://schemas.microsoft.com/office/drawing/2014/main" id="{8CAB5CC7-860E-4625-90D6-882C5A1C75A3}"/>
              </a:ext>
            </a:extLst>
          </p:cNvPr>
          <p:cNvSpPr>
            <a:spLocks noChangeArrowheads="1"/>
          </p:cNvSpPr>
          <p:nvPr/>
        </p:nvSpPr>
        <p:spPr bwMode="auto">
          <a:xfrm>
            <a:off x="598676" y="1367008"/>
            <a:ext cx="11348682" cy="5098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568" tIns="25392"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rgbClr val="333333"/>
                </a:solidFill>
                <a:effectLst/>
                <a:latin typeface="Comic Sans MS" panose="030F0702030302020204" pitchFamily="66" charset="0"/>
              </a:rPr>
              <a:t>Pearson product moment correlation</a:t>
            </a:r>
          </a:p>
          <a:p>
            <a:pPr marL="0" marR="0" lvl="1" algn="l" defTabSz="914400" rtl="0" eaLnBrk="0" fontAlgn="base" latinLnBrk="0" hangingPunct="0">
              <a:lnSpc>
                <a:spcPct val="100000"/>
              </a:lnSpc>
              <a:spcBef>
                <a:spcPct val="0"/>
              </a:spcBef>
              <a:spcAft>
                <a:spcPct val="0"/>
              </a:spcAft>
              <a:buClrTx/>
              <a:buSzTx/>
              <a:tabLst/>
            </a:pPr>
            <a:r>
              <a:rPr kumimoji="0" lang="en-US" altLang="en-US" sz="1700" b="0" i="0" u="none" strike="noStrike" cap="none" normalizeH="0" baseline="0" dirty="0">
                <a:ln>
                  <a:noFill/>
                </a:ln>
                <a:solidFill>
                  <a:srgbClr val="333333"/>
                </a:solidFill>
                <a:effectLst/>
                <a:latin typeface="Comic Sans MS" panose="030F0702030302020204" pitchFamily="66" charset="0"/>
              </a:rPr>
              <a:t>The Pearson correlation evaluates the linear relationship between two continuous variables. A relationship is linear when a change in one variable is associated with a </a:t>
            </a:r>
            <a:r>
              <a:rPr kumimoji="0" lang="en-US" altLang="en-US" sz="1700" b="0" i="0" u="sng" strike="noStrike" cap="none" normalizeH="0" baseline="0" dirty="0">
                <a:ln>
                  <a:noFill/>
                </a:ln>
                <a:solidFill>
                  <a:srgbClr val="333333"/>
                </a:solidFill>
                <a:effectLst/>
                <a:latin typeface="Comic Sans MS" panose="030F0702030302020204" pitchFamily="66" charset="0"/>
              </a:rPr>
              <a:t>proportional change </a:t>
            </a:r>
            <a:r>
              <a:rPr kumimoji="0" lang="en-US" altLang="en-US" sz="1700" b="0" i="0" u="none" strike="noStrike" cap="none" normalizeH="0" baseline="0" dirty="0">
                <a:ln>
                  <a:noFill/>
                </a:ln>
                <a:solidFill>
                  <a:srgbClr val="333333"/>
                </a:solidFill>
                <a:effectLst/>
                <a:latin typeface="Comic Sans MS" panose="030F0702030302020204" pitchFamily="66" charset="0"/>
              </a:rPr>
              <a:t>in the other variable.</a:t>
            </a:r>
          </a:p>
          <a:p>
            <a:pPr marL="0" marR="0" lvl="1" algn="l"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solidFill>
                <a:srgbClr val="333333"/>
              </a:solidFill>
              <a:effectLst/>
              <a:latin typeface="Comic Sans MS" panose="030F0702030302020204" pitchFamily="66" charset="0"/>
            </a:endParaRPr>
          </a:p>
          <a:p>
            <a:pPr marL="0" marR="0" lvl="1" algn="l" defTabSz="914400" rtl="0" eaLnBrk="0" fontAlgn="base" latinLnBrk="0" hangingPunct="0">
              <a:lnSpc>
                <a:spcPct val="100000"/>
              </a:lnSpc>
              <a:spcBef>
                <a:spcPct val="0"/>
              </a:spcBef>
              <a:spcAft>
                <a:spcPct val="0"/>
              </a:spcAft>
              <a:buClrTx/>
              <a:buSzTx/>
              <a:tabLst/>
            </a:pPr>
            <a:r>
              <a:rPr kumimoji="0" lang="en-US" altLang="en-US" sz="1700" b="0" i="0" u="none" strike="noStrike" cap="none" normalizeH="0" baseline="0" dirty="0">
                <a:ln>
                  <a:noFill/>
                </a:ln>
                <a:solidFill>
                  <a:srgbClr val="333333"/>
                </a:solidFill>
                <a:effectLst/>
                <a:latin typeface="Comic Sans MS" panose="030F0702030302020204" pitchFamily="66" charset="0"/>
              </a:rPr>
              <a:t>For example, you might use a Pearson correlation to evaluate whether home price increase in a city is related to the unemployment rate in that area.</a:t>
            </a: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rgbClr val="333333"/>
              </a:solidFill>
              <a:effectLst/>
              <a:latin typeface="Comic Sans MS" panose="030F070203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rgbClr val="333333"/>
                </a:solidFill>
                <a:effectLst/>
                <a:latin typeface="Comic Sans MS" panose="030F0702030302020204" pitchFamily="66" charset="0"/>
              </a:rPr>
              <a:t>Spearman rank-order correlation</a:t>
            </a:r>
          </a:p>
          <a:p>
            <a:pPr marL="0" marR="0" lvl="1" algn="l" defTabSz="914400" rtl="0" eaLnBrk="0" fontAlgn="base" latinLnBrk="0" hangingPunct="0">
              <a:lnSpc>
                <a:spcPct val="100000"/>
              </a:lnSpc>
              <a:spcBef>
                <a:spcPct val="0"/>
              </a:spcBef>
              <a:spcAft>
                <a:spcPct val="0"/>
              </a:spcAft>
              <a:buClrTx/>
              <a:buSzTx/>
              <a:tabLst/>
            </a:pPr>
            <a:r>
              <a:rPr kumimoji="0" lang="en-US" altLang="en-US" sz="1700" b="0" i="0" u="none" strike="noStrike" cap="none" normalizeH="0" baseline="0" dirty="0">
                <a:ln>
                  <a:noFill/>
                </a:ln>
                <a:solidFill>
                  <a:srgbClr val="333333"/>
                </a:solidFill>
                <a:effectLst/>
                <a:latin typeface="Comic Sans MS" panose="030F0702030302020204" pitchFamily="66" charset="0"/>
              </a:rPr>
              <a:t>The Spearman correlation evaluates the monotonic relationship between two continuous or ordinal variables. </a:t>
            </a:r>
          </a:p>
          <a:p>
            <a:pPr marL="0" marR="0" lvl="1" algn="l" defTabSz="914400" rtl="0" eaLnBrk="0" fontAlgn="base" latinLnBrk="0" hangingPunct="0">
              <a:lnSpc>
                <a:spcPct val="100000"/>
              </a:lnSpc>
              <a:spcBef>
                <a:spcPct val="0"/>
              </a:spcBef>
              <a:spcAft>
                <a:spcPct val="0"/>
              </a:spcAft>
              <a:buClrTx/>
              <a:buSzTx/>
              <a:tabLst/>
            </a:pPr>
            <a:r>
              <a:rPr kumimoji="0" lang="en-US" altLang="en-US" sz="1700" b="0" i="0" u="none" strike="noStrike" cap="none" normalizeH="0" baseline="0" dirty="0">
                <a:ln>
                  <a:noFill/>
                </a:ln>
                <a:solidFill>
                  <a:srgbClr val="333333"/>
                </a:solidFill>
                <a:effectLst/>
                <a:latin typeface="Comic Sans MS" panose="030F0702030302020204" pitchFamily="66" charset="0"/>
              </a:rPr>
              <a:t>In a monotonic relationship, the variables tend to change together, but not necessarily at a constant rate. </a:t>
            </a:r>
          </a:p>
          <a:p>
            <a:pPr marL="0" marR="0" lvl="1" algn="l" defTabSz="914400" rtl="0" eaLnBrk="0" fontAlgn="base" latinLnBrk="0" hangingPunct="0">
              <a:lnSpc>
                <a:spcPct val="100000"/>
              </a:lnSpc>
              <a:spcBef>
                <a:spcPct val="0"/>
              </a:spcBef>
              <a:spcAft>
                <a:spcPct val="0"/>
              </a:spcAft>
              <a:buClrTx/>
              <a:buSzTx/>
              <a:tabLst/>
            </a:pPr>
            <a:r>
              <a:rPr kumimoji="0" lang="en-US" altLang="en-US" sz="1700" b="0" i="0" u="none" strike="noStrike" cap="none" normalizeH="0" baseline="0" dirty="0">
                <a:ln>
                  <a:noFill/>
                </a:ln>
                <a:solidFill>
                  <a:srgbClr val="333333"/>
                </a:solidFill>
                <a:effectLst/>
                <a:latin typeface="Comic Sans MS" panose="030F0702030302020204" pitchFamily="66" charset="0"/>
              </a:rPr>
              <a:t>The Spearman correlation coefficient is based on the </a:t>
            </a:r>
            <a:r>
              <a:rPr kumimoji="0" lang="en-US" altLang="en-US" sz="1700" b="0" i="0" u="sng" strike="noStrike" cap="none" normalizeH="0" baseline="0" dirty="0">
                <a:ln>
                  <a:noFill/>
                </a:ln>
                <a:solidFill>
                  <a:srgbClr val="333333"/>
                </a:solidFill>
                <a:effectLst/>
                <a:latin typeface="Comic Sans MS" panose="030F0702030302020204" pitchFamily="66" charset="0"/>
              </a:rPr>
              <a:t>ranked values </a:t>
            </a:r>
            <a:r>
              <a:rPr kumimoji="0" lang="en-US" altLang="en-US" sz="1700" b="0" i="0" u="none" strike="noStrike" cap="none" normalizeH="0" baseline="0" dirty="0">
                <a:ln>
                  <a:noFill/>
                </a:ln>
                <a:solidFill>
                  <a:srgbClr val="333333"/>
                </a:solidFill>
                <a:effectLst/>
                <a:latin typeface="Comic Sans MS" panose="030F0702030302020204" pitchFamily="66" charset="0"/>
              </a:rPr>
              <a:t>for each variable rather than the raw data.</a:t>
            </a:r>
          </a:p>
          <a:p>
            <a:pPr marL="0" marR="0" lvl="1" algn="l"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solidFill>
                <a:srgbClr val="333333"/>
              </a:solidFill>
              <a:effectLst/>
              <a:latin typeface="Comic Sans MS" panose="030F0702030302020204" pitchFamily="66" charset="0"/>
            </a:endParaRPr>
          </a:p>
          <a:p>
            <a:pPr marL="0" marR="0" lvl="1" algn="l" defTabSz="914400" rtl="0" eaLnBrk="0" fontAlgn="base" latinLnBrk="0" hangingPunct="0">
              <a:lnSpc>
                <a:spcPct val="100000"/>
              </a:lnSpc>
              <a:spcBef>
                <a:spcPct val="0"/>
              </a:spcBef>
              <a:spcAft>
                <a:spcPct val="0"/>
              </a:spcAft>
              <a:buClrTx/>
              <a:buSzTx/>
              <a:tabLst/>
            </a:pPr>
            <a:r>
              <a:rPr kumimoji="0" lang="en-US" altLang="en-US" sz="1700" b="0" i="0" u="none" strike="noStrike" cap="none" normalizeH="0" baseline="0" dirty="0">
                <a:ln>
                  <a:noFill/>
                </a:ln>
                <a:solidFill>
                  <a:srgbClr val="333333"/>
                </a:solidFill>
                <a:effectLst/>
                <a:latin typeface="Comic Sans MS" panose="030F0702030302020204" pitchFamily="66" charset="0"/>
              </a:rPr>
              <a:t>Spearman correlation is often used </a:t>
            </a:r>
            <a:r>
              <a:rPr lang="en-US" altLang="en-US" sz="1700" dirty="0">
                <a:solidFill>
                  <a:srgbClr val="333333"/>
                </a:solidFill>
                <a:latin typeface="Comic Sans MS" panose="030F0702030302020204" pitchFamily="66" charset="0"/>
              </a:rPr>
              <a:t>for </a:t>
            </a:r>
            <a:r>
              <a:rPr kumimoji="0" lang="en-US" altLang="en-US" sz="1700" b="0" i="0" u="none" strike="noStrike" cap="none" normalizeH="0" baseline="0" dirty="0">
                <a:ln>
                  <a:noFill/>
                </a:ln>
                <a:solidFill>
                  <a:srgbClr val="333333"/>
                </a:solidFill>
                <a:effectLst/>
                <a:latin typeface="Comic Sans MS" panose="030F0702030302020204" pitchFamily="66" charset="0"/>
              </a:rPr>
              <a:t>ordinal variables. For example, you might use a Spearman correlation to study how the order in which employees complete a test exercise is related to the months they have been employed.</a:t>
            </a:r>
          </a:p>
          <a:p>
            <a:pPr marL="0" marR="0" lvl="1" algn="l"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solidFill>
                <a:srgbClr val="333333"/>
              </a:solidFill>
              <a:effectLst/>
              <a:latin typeface="Comic Sans MS" panose="030F0702030302020204" pitchFamily="66"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700" b="0" i="0" u="none" strike="noStrike" cap="none" normalizeH="0" baseline="0" dirty="0">
                <a:ln>
                  <a:noFill/>
                </a:ln>
                <a:solidFill>
                  <a:srgbClr val="333333"/>
                </a:solidFill>
                <a:effectLst/>
                <a:latin typeface="Comic Sans MS" panose="030F0702030302020204" pitchFamily="66" charset="0"/>
              </a:rPr>
              <a:t>In a scatterplot</a:t>
            </a:r>
            <a:r>
              <a:rPr lang="en-US" altLang="en-US" sz="1700" dirty="0">
                <a:solidFill>
                  <a:srgbClr val="333333"/>
                </a:solidFill>
                <a:latin typeface="Comic Sans MS" panose="030F0702030302020204" pitchFamily="66" charset="0"/>
              </a:rPr>
              <a:t>, Pearson </a:t>
            </a:r>
            <a:r>
              <a:rPr kumimoji="0" lang="en-US" altLang="en-US" sz="1700" b="0" i="0" u="none" strike="noStrike" cap="none" normalizeH="0" baseline="0" dirty="0">
                <a:ln>
                  <a:noFill/>
                </a:ln>
                <a:solidFill>
                  <a:srgbClr val="333333"/>
                </a:solidFill>
                <a:effectLst/>
                <a:latin typeface="Comic Sans MS" panose="030F0702030302020204" pitchFamily="66" charset="0"/>
              </a:rPr>
              <a:t>Correlation coefficients measure linear relationship while Spearman is more concerned on whether the relationships is monotonic or not. </a:t>
            </a:r>
            <a:endParaRPr kumimoji="0" lang="en-US" altLang="en-US" sz="1700" b="0" i="0" u="none" strike="noStrike" cap="none" normalizeH="0" baseline="0" dirty="0">
              <a:ln>
                <a:noFill/>
              </a:ln>
              <a:solidFill>
                <a:schemeClr val="tx1"/>
              </a:solidFill>
              <a:effectLst/>
              <a:latin typeface="Comic Sans MS" panose="030F0702030302020204" pitchFamily="66" charset="0"/>
            </a:endParaRPr>
          </a:p>
        </p:txBody>
      </p:sp>
    </p:spTree>
    <p:extLst>
      <p:ext uri="{BB962C8B-B14F-4D97-AF65-F5344CB8AC3E}">
        <p14:creationId xmlns:p14="http://schemas.microsoft.com/office/powerpoint/2010/main" val="5455817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339912"/>
            <a:ext cx="10200133" cy="640080"/>
          </a:xfrm>
        </p:spPr>
        <p:txBody>
          <a:bodyPr>
            <a:noAutofit/>
          </a:bodyPr>
          <a:lstStyle/>
          <a:p>
            <a:r>
              <a:rPr lang="en-US" dirty="0">
                <a:cs typeface="Segoe UI Light" panose="020B0502040204020203" pitchFamily="34" charset="0"/>
              </a:rPr>
              <a:t>Pearson vs Spearman Correlation</a:t>
            </a:r>
          </a:p>
        </p:txBody>
      </p:sp>
      <p:pic>
        <p:nvPicPr>
          <p:cNvPr id="6" name="Picture 5">
            <a:extLst>
              <a:ext uri="{FF2B5EF4-FFF2-40B4-BE49-F238E27FC236}">
                <a16:creationId xmlns:a16="http://schemas.microsoft.com/office/drawing/2014/main" id="{84B1B92D-439B-4648-B0FF-302D49FA60F2}"/>
              </a:ext>
            </a:extLst>
          </p:cNvPr>
          <p:cNvPicPr>
            <a:picLocks noChangeAspect="1"/>
          </p:cNvPicPr>
          <p:nvPr/>
        </p:nvPicPr>
        <p:blipFill>
          <a:blip r:embed="rId2"/>
          <a:stretch>
            <a:fillRect/>
          </a:stretch>
        </p:blipFill>
        <p:spPr>
          <a:xfrm>
            <a:off x="9573440" y="2471423"/>
            <a:ext cx="1628775" cy="1162050"/>
          </a:xfrm>
          <a:prstGeom prst="rect">
            <a:avLst/>
          </a:prstGeom>
        </p:spPr>
      </p:pic>
      <p:pic>
        <p:nvPicPr>
          <p:cNvPr id="7" name="Picture 6">
            <a:extLst>
              <a:ext uri="{FF2B5EF4-FFF2-40B4-BE49-F238E27FC236}">
                <a16:creationId xmlns:a16="http://schemas.microsoft.com/office/drawing/2014/main" id="{9EE127C6-0710-4F3E-B775-7D009FF73735}"/>
              </a:ext>
            </a:extLst>
          </p:cNvPr>
          <p:cNvPicPr>
            <a:picLocks noChangeAspect="1"/>
          </p:cNvPicPr>
          <p:nvPr/>
        </p:nvPicPr>
        <p:blipFill>
          <a:blip r:embed="rId3"/>
          <a:stretch>
            <a:fillRect/>
          </a:stretch>
        </p:blipFill>
        <p:spPr>
          <a:xfrm>
            <a:off x="877920" y="2634939"/>
            <a:ext cx="1581150" cy="1066800"/>
          </a:xfrm>
          <a:prstGeom prst="rect">
            <a:avLst/>
          </a:prstGeom>
        </p:spPr>
      </p:pic>
      <p:pic>
        <p:nvPicPr>
          <p:cNvPr id="9" name="Picture 8">
            <a:extLst>
              <a:ext uri="{FF2B5EF4-FFF2-40B4-BE49-F238E27FC236}">
                <a16:creationId xmlns:a16="http://schemas.microsoft.com/office/drawing/2014/main" id="{5DD08743-CCCF-4023-A590-A09A3895876B}"/>
              </a:ext>
            </a:extLst>
          </p:cNvPr>
          <p:cNvPicPr>
            <a:picLocks noChangeAspect="1"/>
          </p:cNvPicPr>
          <p:nvPr/>
        </p:nvPicPr>
        <p:blipFill>
          <a:blip r:embed="rId4"/>
          <a:stretch>
            <a:fillRect/>
          </a:stretch>
        </p:blipFill>
        <p:spPr>
          <a:xfrm>
            <a:off x="3107873" y="2577066"/>
            <a:ext cx="1590675" cy="1104900"/>
          </a:xfrm>
          <a:prstGeom prst="rect">
            <a:avLst/>
          </a:prstGeom>
        </p:spPr>
      </p:pic>
      <p:pic>
        <p:nvPicPr>
          <p:cNvPr id="10" name="Picture 9">
            <a:extLst>
              <a:ext uri="{FF2B5EF4-FFF2-40B4-BE49-F238E27FC236}">
                <a16:creationId xmlns:a16="http://schemas.microsoft.com/office/drawing/2014/main" id="{693488A2-DFD6-4C0A-ABD2-09FA5B965C7E}"/>
              </a:ext>
            </a:extLst>
          </p:cNvPr>
          <p:cNvPicPr>
            <a:picLocks noChangeAspect="1"/>
          </p:cNvPicPr>
          <p:nvPr/>
        </p:nvPicPr>
        <p:blipFill>
          <a:blip r:embed="rId5"/>
          <a:stretch>
            <a:fillRect/>
          </a:stretch>
        </p:blipFill>
        <p:spPr>
          <a:xfrm>
            <a:off x="5365989" y="2575024"/>
            <a:ext cx="1600200" cy="1085850"/>
          </a:xfrm>
          <a:prstGeom prst="rect">
            <a:avLst/>
          </a:prstGeom>
        </p:spPr>
      </p:pic>
      <p:pic>
        <p:nvPicPr>
          <p:cNvPr id="11" name="Picture 10">
            <a:extLst>
              <a:ext uri="{FF2B5EF4-FFF2-40B4-BE49-F238E27FC236}">
                <a16:creationId xmlns:a16="http://schemas.microsoft.com/office/drawing/2014/main" id="{704DFDBF-3F68-40E5-B4EB-48DC29DE2909}"/>
              </a:ext>
            </a:extLst>
          </p:cNvPr>
          <p:cNvPicPr>
            <a:picLocks noChangeAspect="1"/>
          </p:cNvPicPr>
          <p:nvPr/>
        </p:nvPicPr>
        <p:blipFill>
          <a:blip r:embed="rId6"/>
          <a:stretch>
            <a:fillRect/>
          </a:stretch>
        </p:blipFill>
        <p:spPr>
          <a:xfrm>
            <a:off x="7449620" y="2515280"/>
            <a:ext cx="1600200" cy="1104900"/>
          </a:xfrm>
          <a:prstGeom prst="rect">
            <a:avLst/>
          </a:prstGeom>
        </p:spPr>
      </p:pic>
      <p:sp>
        <p:nvSpPr>
          <p:cNvPr id="12" name="TextBox 11">
            <a:extLst>
              <a:ext uri="{FF2B5EF4-FFF2-40B4-BE49-F238E27FC236}">
                <a16:creationId xmlns:a16="http://schemas.microsoft.com/office/drawing/2014/main" id="{EBF54E53-E551-44AC-9AC9-ECFF5CE956AA}"/>
              </a:ext>
            </a:extLst>
          </p:cNvPr>
          <p:cNvSpPr txBox="1"/>
          <p:nvPr/>
        </p:nvSpPr>
        <p:spPr>
          <a:xfrm>
            <a:off x="841465" y="2063851"/>
            <a:ext cx="1800770" cy="369332"/>
          </a:xfrm>
          <a:prstGeom prst="rect">
            <a:avLst/>
          </a:prstGeom>
          <a:noFill/>
        </p:spPr>
        <p:txBody>
          <a:bodyPr wrap="square" rtlCol="0">
            <a:spAutoFit/>
          </a:bodyPr>
          <a:lstStyle/>
          <a:p>
            <a:r>
              <a:rPr lang="en-US" dirty="0"/>
              <a:t>Fig 1</a:t>
            </a:r>
          </a:p>
        </p:txBody>
      </p:sp>
      <p:sp>
        <p:nvSpPr>
          <p:cNvPr id="13" name="TextBox 12">
            <a:extLst>
              <a:ext uri="{FF2B5EF4-FFF2-40B4-BE49-F238E27FC236}">
                <a16:creationId xmlns:a16="http://schemas.microsoft.com/office/drawing/2014/main" id="{3C4F5CC0-1391-44FD-B0FB-5D4018C1B173}"/>
              </a:ext>
            </a:extLst>
          </p:cNvPr>
          <p:cNvSpPr txBox="1"/>
          <p:nvPr/>
        </p:nvSpPr>
        <p:spPr>
          <a:xfrm>
            <a:off x="3081834" y="2069232"/>
            <a:ext cx="1800770" cy="369332"/>
          </a:xfrm>
          <a:prstGeom prst="rect">
            <a:avLst/>
          </a:prstGeom>
          <a:noFill/>
        </p:spPr>
        <p:txBody>
          <a:bodyPr wrap="square" rtlCol="0">
            <a:spAutoFit/>
          </a:bodyPr>
          <a:lstStyle/>
          <a:p>
            <a:r>
              <a:rPr lang="en-US" dirty="0"/>
              <a:t>Fig 2</a:t>
            </a:r>
          </a:p>
        </p:txBody>
      </p:sp>
      <p:sp>
        <p:nvSpPr>
          <p:cNvPr id="14" name="TextBox 13">
            <a:extLst>
              <a:ext uri="{FF2B5EF4-FFF2-40B4-BE49-F238E27FC236}">
                <a16:creationId xmlns:a16="http://schemas.microsoft.com/office/drawing/2014/main" id="{94EDC641-314A-49B3-9F4B-ED2D2D3DFE6C}"/>
              </a:ext>
            </a:extLst>
          </p:cNvPr>
          <p:cNvSpPr txBox="1"/>
          <p:nvPr/>
        </p:nvSpPr>
        <p:spPr>
          <a:xfrm>
            <a:off x="7449620" y="1993049"/>
            <a:ext cx="1800770" cy="369332"/>
          </a:xfrm>
          <a:prstGeom prst="rect">
            <a:avLst/>
          </a:prstGeom>
          <a:noFill/>
        </p:spPr>
        <p:txBody>
          <a:bodyPr wrap="square" rtlCol="0">
            <a:spAutoFit/>
          </a:bodyPr>
          <a:lstStyle/>
          <a:p>
            <a:r>
              <a:rPr lang="en-US" dirty="0"/>
              <a:t>Fig 4</a:t>
            </a:r>
          </a:p>
        </p:txBody>
      </p:sp>
      <p:sp>
        <p:nvSpPr>
          <p:cNvPr id="15" name="TextBox 14">
            <a:extLst>
              <a:ext uri="{FF2B5EF4-FFF2-40B4-BE49-F238E27FC236}">
                <a16:creationId xmlns:a16="http://schemas.microsoft.com/office/drawing/2014/main" id="{97BC3AFC-3A23-439D-9E5B-B96A1BCB60FC}"/>
              </a:ext>
            </a:extLst>
          </p:cNvPr>
          <p:cNvSpPr txBox="1"/>
          <p:nvPr/>
        </p:nvSpPr>
        <p:spPr>
          <a:xfrm>
            <a:off x="5365989" y="2031922"/>
            <a:ext cx="1800770" cy="369332"/>
          </a:xfrm>
          <a:prstGeom prst="rect">
            <a:avLst/>
          </a:prstGeom>
          <a:noFill/>
        </p:spPr>
        <p:txBody>
          <a:bodyPr wrap="square" rtlCol="0">
            <a:spAutoFit/>
          </a:bodyPr>
          <a:lstStyle/>
          <a:p>
            <a:r>
              <a:rPr lang="en-US" dirty="0"/>
              <a:t>Fig 3</a:t>
            </a:r>
          </a:p>
        </p:txBody>
      </p:sp>
      <p:sp>
        <p:nvSpPr>
          <p:cNvPr id="16" name="TextBox 15">
            <a:extLst>
              <a:ext uri="{FF2B5EF4-FFF2-40B4-BE49-F238E27FC236}">
                <a16:creationId xmlns:a16="http://schemas.microsoft.com/office/drawing/2014/main" id="{04063E4A-7684-47A9-A1D1-11902D374C4E}"/>
              </a:ext>
            </a:extLst>
          </p:cNvPr>
          <p:cNvSpPr txBox="1"/>
          <p:nvPr/>
        </p:nvSpPr>
        <p:spPr>
          <a:xfrm>
            <a:off x="9573440" y="1986125"/>
            <a:ext cx="1800770" cy="369332"/>
          </a:xfrm>
          <a:prstGeom prst="rect">
            <a:avLst/>
          </a:prstGeom>
          <a:noFill/>
        </p:spPr>
        <p:txBody>
          <a:bodyPr wrap="square" rtlCol="0">
            <a:spAutoFit/>
          </a:bodyPr>
          <a:lstStyle/>
          <a:p>
            <a:r>
              <a:rPr lang="en-US" dirty="0"/>
              <a:t>Fig 5</a:t>
            </a:r>
          </a:p>
        </p:txBody>
      </p:sp>
      <p:sp>
        <p:nvSpPr>
          <p:cNvPr id="2" name="TextBox 1">
            <a:extLst>
              <a:ext uri="{FF2B5EF4-FFF2-40B4-BE49-F238E27FC236}">
                <a16:creationId xmlns:a16="http://schemas.microsoft.com/office/drawing/2014/main" id="{18DEEA13-2F68-40D7-AB2C-2DBA42AB926F}"/>
              </a:ext>
            </a:extLst>
          </p:cNvPr>
          <p:cNvSpPr txBox="1"/>
          <p:nvPr/>
        </p:nvSpPr>
        <p:spPr>
          <a:xfrm>
            <a:off x="841465" y="3982406"/>
            <a:ext cx="1581150" cy="646331"/>
          </a:xfrm>
          <a:prstGeom prst="rect">
            <a:avLst/>
          </a:prstGeom>
          <a:noFill/>
        </p:spPr>
        <p:txBody>
          <a:bodyPr wrap="square" rtlCol="0">
            <a:spAutoFit/>
          </a:bodyPr>
          <a:lstStyle/>
          <a:p>
            <a:r>
              <a:rPr lang="en-US" dirty="0"/>
              <a:t>Pearson: +1</a:t>
            </a:r>
          </a:p>
          <a:p>
            <a:r>
              <a:rPr lang="en-US" dirty="0"/>
              <a:t>Spearman: +1</a:t>
            </a:r>
          </a:p>
        </p:txBody>
      </p:sp>
      <p:sp>
        <p:nvSpPr>
          <p:cNvPr id="18" name="TextBox 17">
            <a:extLst>
              <a:ext uri="{FF2B5EF4-FFF2-40B4-BE49-F238E27FC236}">
                <a16:creationId xmlns:a16="http://schemas.microsoft.com/office/drawing/2014/main" id="{B7F2995B-B636-4041-B812-1E4D5C4052D0}"/>
              </a:ext>
            </a:extLst>
          </p:cNvPr>
          <p:cNvSpPr txBox="1"/>
          <p:nvPr/>
        </p:nvSpPr>
        <p:spPr>
          <a:xfrm>
            <a:off x="5451063" y="3892963"/>
            <a:ext cx="1581150" cy="646331"/>
          </a:xfrm>
          <a:prstGeom prst="rect">
            <a:avLst/>
          </a:prstGeom>
          <a:noFill/>
        </p:spPr>
        <p:txBody>
          <a:bodyPr wrap="square" rtlCol="0">
            <a:spAutoFit/>
          </a:bodyPr>
          <a:lstStyle/>
          <a:p>
            <a:r>
              <a:rPr lang="en-US" dirty="0"/>
              <a:t>Pearson: -1</a:t>
            </a:r>
          </a:p>
          <a:p>
            <a:r>
              <a:rPr lang="en-US" dirty="0"/>
              <a:t>Spearman: -1</a:t>
            </a:r>
          </a:p>
        </p:txBody>
      </p:sp>
      <p:sp>
        <p:nvSpPr>
          <p:cNvPr id="17" name="TextBox 16">
            <a:extLst>
              <a:ext uri="{FF2B5EF4-FFF2-40B4-BE49-F238E27FC236}">
                <a16:creationId xmlns:a16="http://schemas.microsoft.com/office/drawing/2014/main" id="{E2BA7B55-9CD2-4A41-8A4C-E09A44291518}"/>
              </a:ext>
            </a:extLst>
          </p:cNvPr>
          <p:cNvSpPr txBox="1"/>
          <p:nvPr/>
        </p:nvSpPr>
        <p:spPr>
          <a:xfrm>
            <a:off x="3146264" y="3980174"/>
            <a:ext cx="1581150" cy="646331"/>
          </a:xfrm>
          <a:prstGeom prst="rect">
            <a:avLst/>
          </a:prstGeom>
          <a:noFill/>
        </p:spPr>
        <p:txBody>
          <a:bodyPr wrap="square" rtlCol="0">
            <a:spAutoFit/>
          </a:bodyPr>
          <a:lstStyle/>
          <a:p>
            <a:r>
              <a:rPr lang="en-US" dirty="0"/>
              <a:t>Pearson: ?</a:t>
            </a:r>
          </a:p>
          <a:p>
            <a:r>
              <a:rPr lang="en-US" dirty="0"/>
              <a:t>Spearman: ?</a:t>
            </a:r>
          </a:p>
        </p:txBody>
      </p:sp>
      <p:sp>
        <p:nvSpPr>
          <p:cNvPr id="19" name="TextBox 18">
            <a:extLst>
              <a:ext uri="{FF2B5EF4-FFF2-40B4-BE49-F238E27FC236}">
                <a16:creationId xmlns:a16="http://schemas.microsoft.com/office/drawing/2014/main" id="{EEF50C98-D453-420A-9CE6-DBE8CA5F6416}"/>
              </a:ext>
            </a:extLst>
          </p:cNvPr>
          <p:cNvSpPr txBox="1"/>
          <p:nvPr/>
        </p:nvSpPr>
        <p:spPr>
          <a:xfrm>
            <a:off x="7512503" y="3890020"/>
            <a:ext cx="1581150" cy="646331"/>
          </a:xfrm>
          <a:prstGeom prst="rect">
            <a:avLst/>
          </a:prstGeom>
          <a:noFill/>
        </p:spPr>
        <p:txBody>
          <a:bodyPr wrap="square" rtlCol="0">
            <a:spAutoFit/>
          </a:bodyPr>
          <a:lstStyle/>
          <a:p>
            <a:r>
              <a:rPr lang="en-US" dirty="0"/>
              <a:t>Pearson: ?</a:t>
            </a:r>
          </a:p>
          <a:p>
            <a:r>
              <a:rPr lang="en-US" dirty="0"/>
              <a:t>Spearman: ?</a:t>
            </a:r>
          </a:p>
        </p:txBody>
      </p:sp>
      <p:sp>
        <p:nvSpPr>
          <p:cNvPr id="20" name="TextBox 19">
            <a:extLst>
              <a:ext uri="{FF2B5EF4-FFF2-40B4-BE49-F238E27FC236}">
                <a16:creationId xmlns:a16="http://schemas.microsoft.com/office/drawing/2014/main" id="{7A4D3B1D-E24C-4039-812C-24BFABCCD9F9}"/>
              </a:ext>
            </a:extLst>
          </p:cNvPr>
          <p:cNvSpPr txBox="1"/>
          <p:nvPr/>
        </p:nvSpPr>
        <p:spPr>
          <a:xfrm>
            <a:off x="9626780" y="3897313"/>
            <a:ext cx="1581150" cy="646331"/>
          </a:xfrm>
          <a:prstGeom prst="rect">
            <a:avLst/>
          </a:prstGeom>
          <a:noFill/>
        </p:spPr>
        <p:txBody>
          <a:bodyPr wrap="square" rtlCol="0">
            <a:spAutoFit/>
          </a:bodyPr>
          <a:lstStyle/>
          <a:p>
            <a:r>
              <a:rPr lang="en-US" dirty="0"/>
              <a:t>Pearson: ?</a:t>
            </a:r>
          </a:p>
          <a:p>
            <a:r>
              <a:rPr lang="en-US" dirty="0"/>
              <a:t>Spearman: ?</a:t>
            </a:r>
          </a:p>
        </p:txBody>
      </p:sp>
    </p:spTree>
    <p:extLst>
      <p:ext uri="{BB962C8B-B14F-4D97-AF65-F5344CB8AC3E}">
        <p14:creationId xmlns:p14="http://schemas.microsoft.com/office/powerpoint/2010/main" val="33645961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340726"/>
            <a:ext cx="10200133" cy="640080"/>
          </a:xfrm>
        </p:spPr>
        <p:txBody>
          <a:bodyPr>
            <a:noAutofit/>
          </a:bodyPr>
          <a:lstStyle/>
          <a:p>
            <a:r>
              <a:rPr lang="en-US" dirty="0">
                <a:cs typeface="Segoe UI Light" panose="020B0502040204020203" pitchFamily="34" charset="0"/>
              </a:rPr>
              <a:t>Pearson vs Spearman Correlation</a:t>
            </a:r>
          </a:p>
        </p:txBody>
      </p:sp>
      <p:pic>
        <p:nvPicPr>
          <p:cNvPr id="6" name="Picture 5">
            <a:extLst>
              <a:ext uri="{FF2B5EF4-FFF2-40B4-BE49-F238E27FC236}">
                <a16:creationId xmlns:a16="http://schemas.microsoft.com/office/drawing/2014/main" id="{84B1B92D-439B-4648-B0FF-302D49FA60F2}"/>
              </a:ext>
            </a:extLst>
          </p:cNvPr>
          <p:cNvPicPr>
            <a:picLocks noChangeAspect="1"/>
          </p:cNvPicPr>
          <p:nvPr/>
        </p:nvPicPr>
        <p:blipFill>
          <a:blip r:embed="rId2"/>
          <a:stretch>
            <a:fillRect/>
          </a:stretch>
        </p:blipFill>
        <p:spPr>
          <a:xfrm>
            <a:off x="9533252" y="1852158"/>
            <a:ext cx="1628775" cy="1162050"/>
          </a:xfrm>
          <a:prstGeom prst="rect">
            <a:avLst/>
          </a:prstGeom>
        </p:spPr>
      </p:pic>
      <p:pic>
        <p:nvPicPr>
          <p:cNvPr id="7" name="Picture 6">
            <a:extLst>
              <a:ext uri="{FF2B5EF4-FFF2-40B4-BE49-F238E27FC236}">
                <a16:creationId xmlns:a16="http://schemas.microsoft.com/office/drawing/2014/main" id="{9EE127C6-0710-4F3E-B775-7D009FF73735}"/>
              </a:ext>
            </a:extLst>
          </p:cNvPr>
          <p:cNvPicPr>
            <a:picLocks noChangeAspect="1"/>
          </p:cNvPicPr>
          <p:nvPr/>
        </p:nvPicPr>
        <p:blipFill>
          <a:blip r:embed="rId3"/>
          <a:stretch>
            <a:fillRect/>
          </a:stretch>
        </p:blipFill>
        <p:spPr>
          <a:xfrm>
            <a:off x="841465" y="1856652"/>
            <a:ext cx="1581150" cy="1066800"/>
          </a:xfrm>
          <a:prstGeom prst="rect">
            <a:avLst/>
          </a:prstGeom>
        </p:spPr>
      </p:pic>
      <p:pic>
        <p:nvPicPr>
          <p:cNvPr id="9" name="Picture 8">
            <a:extLst>
              <a:ext uri="{FF2B5EF4-FFF2-40B4-BE49-F238E27FC236}">
                <a16:creationId xmlns:a16="http://schemas.microsoft.com/office/drawing/2014/main" id="{5DD08743-CCCF-4023-A590-A09A3895876B}"/>
              </a:ext>
            </a:extLst>
          </p:cNvPr>
          <p:cNvPicPr>
            <a:picLocks noChangeAspect="1"/>
          </p:cNvPicPr>
          <p:nvPr/>
        </p:nvPicPr>
        <p:blipFill>
          <a:blip r:embed="rId4"/>
          <a:stretch>
            <a:fillRect/>
          </a:stretch>
        </p:blipFill>
        <p:spPr>
          <a:xfrm>
            <a:off x="3136739" y="1837602"/>
            <a:ext cx="1590675" cy="1104900"/>
          </a:xfrm>
          <a:prstGeom prst="rect">
            <a:avLst/>
          </a:prstGeom>
        </p:spPr>
      </p:pic>
      <p:pic>
        <p:nvPicPr>
          <p:cNvPr id="10" name="Picture 9">
            <a:extLst>
              <a:ext uri="{FF2B5EF4-FFF2-40B4-BE49-F238E27FC236}">
                <a16:creationId xmlns:a16="http://schemas.microsoft.com/office/drawing/2014/main" id="{693488A2-DFD6-4C0A-ABD2-09FA5B965C7E}"/>
              </a:ext>
            </a:extLst>
          </p:cNvPr>
          <p:cNvPicPr>
            <a:picLocks noChangeAspect="1"/>
          </p:cNvPicPr>
          <p:nvPr/>
        </p:nvPicPr>
        <p:blipFill>
          <a:blip r:embed="rId5"/>
          <a:stretch>
            <a:fillRect/>
          </a:stretch>
        </p:blipFill>
        <p:spPr>
          <a:xfrm>
            <a:off x="5403941" y="1847127"/>
            <a:ext cx="1600200" cy="1085850"/>
          </a:xfrm>
          <a:prstGeom prst="rect">
            <a:avLst/>
          </a:prstGeom>
        </p:spPr>
      </p:pic>
      <p:pic>
        <p:nvPicPr>
          <p:cNvPr id="11" name="Picture 10">
            <a:extLst>
              <a:ext uri="{FF2B5EF4-FFF2-40B4-BE49-F238E27FC236}">
                <a16:creationId xmlns:a16="http://schemas.microsoft.com/office/drawing/2014/main" id="{704DFDBF-3F68-40E5-B4EB-48DC29DE2909}"/>
              </a:ext>
            </a:extLst>
          </p:cNvPr>
          <p:cNvPicPr>
            <a:picLocks noChangeAspect="1"/>
          </p:cNvPicPr>
          <p:nvPr/>
        </p:nvPicPr>
        <p:blipFill>
          <a:blip r:embed="rId6"/>
          <a:stretch>
            <a:fillRect/>
          </a:stretch>
        </p:blipFill>
        <p:spPr>
          <a:xfrm>
            <a:off x="7493453" y="1848804"/>
            <a:ext cx="1600200" cy="1104900"/>
          </a:xfrm>
          <a:prstGeom prst="rect">
            <a:avLst/>
          </a:prstGeom>
        </p:spPr>
      </p:pic>
      <p:sp>
        <p:nvSpPr>
          <p:cNvPr id="12" name="TextBox 11">
            <a:extLst>
              <a:ext uri="{FF2B5EF4-FFF2-40B4-BE49-F238E27FC236}">
                <a16:creationId xmlns:a16="http://schemas.microsoft.com/office/drawing/2014/main" id="{EBF54E53-E551-44AC-9AC9-ECFF5CE956AA}"/>
              </a:ext>
            </a:extLst>
          </p:cNvPr>
          <p:cNvSpPr txBox="1"/>
          <p:nvPr/>
        </p:nvSpPr>
        <p:spPr>
          <a:xfrm>
            <a:off x="817790" y="1365802"/>
            <a:ext cx="1800770" cy="369332"/>
          </a:xfrm>
          <a:prstGeom prst="rect">
            <a:avLst/>
          </a:prstGeom>
          <a:noFill/>
        </p:spPr>
        <p:txBody>
          <a:bodyPr wrap="square" rtlCol="0">
            <a:spAutoFit/>
          </a:bodyPr>
          <a:lstStyle/>
          <a:p>
            <a:r>
              <a:rPr lang="en-US" dirty="0"/>
              <a:t>Fig 1</a:t>
            </a:r>
          </a:p>
        </p:txBody>
      </p:sp>
      <p:sp>
        <p:nvSpPr>
          <p:cNvPr id="13" name="TextBox 12">
            <a:extLst>
              <a:ext uri="{FF2B5EF4-FFF2-40B4-BE49-F238E27FC236}">
                <a16:creationId xmlns:a16="http://schemas.microsoft.com/office/drawing/2014/main" id="{3C4F5CC0-1391-44FD-B0FB-5D4018C1B173}"/>
              </a:ext>
            </a:extLst>
          </p:cNvPr>
          <p:cNvSpPr txBox="1"/>
          <p:nvPr/>
        </p:nvSpPr>
        <p:spPr>
          <a:xfrm>
            <a:off x="3110776" y="1370519"/>
            <a:ext cx="1800770" cy="369332"/>
          </a:xfrm>
          <a:prstGeom prst="rect">
            <a:avLst/>
          </a:prstGeom>
          <a:noFill/>
        </p:spPr>
        <p:txBody>
          <a:bodyPr wrap="square" rtlCol="0">
            <a:spAutoFit/>
          </a:bodyPr>
          <a:lstStyle/>
          <a:p>
            <a:r>
              <a:rPr lang="en-US" dirty="0"/>
              <a:t>Fig 2</a:t>
            </a:r>
          </a:p>
        </p:txBody>
      </p:sp>
      <p:sp>
        <p:nvSpPr>
          <p:cNvPr id="14" name="TextBox 13">
            <a:extLst>
              <a:ext uri="{FF2B5EF4-FFF2-40B4-BE49-F238E27FC236}">
                <a16:creationId xmlns:a16="http://schemas.microsoft.com/office/drawing/2014/main" id="{94EDC641-314A-49B3-9F4B-ED2D2D3DFE6C}"/>
              </a:ext>
            </a:extLst>
          </p:cNvPr>
          <p:cNvSpPr txBox="1"/>
          <p:nvPr/>
        </p:nvSpPr>
        <p:spPr>
          <a:xfrm>
            <a:off x="7492772" y="1332196"/>
            <a:ext cx="1800770" cy="369332"/>
          </a:xfrm>
          <a:prstGeom prst="rect">
            <a:avLst/>
          </a:prstGeom>
          <a:noFill/>
        </p:spPr>
        <p:txBody>
          <a:bodyPr wrap="square" rtlCol="0">
            <a:spAutoFit/>
          </a:bodyPr>
          <a:lstStyle/>
          <a:p>
            <a:r>
              <a:rPr lang="en-US" dirty="0"/>
              <a:t>Fig 4</a:t>
            </a:r>
          </a:p>
        </p:txBody>
      </p:sp>
      <p:sp>
        <p:nvSpPr>
          <p:cNvPr id="15" name="TextBox 14">
            <a:extLst>
              <a:ext uri="{FF2B5EF4-FFF2-40B4-BE49-F238E27FC236}">
                <a16:creationId xmlns:a16="http://schemas.microsoft.com/office/drawing/2014/main" id="{97BC3AFC-3A23-439D-9E5B-B96A1BCB60FC}"/>
              </a:ext>
            </a:extLst>
          </p:cNvPr>
          <p:cNvSpPr txBox="1"/>
          <p:nvPr/>
        </p:nvSpPr>
        <p:spPr>
          <a:xfrm>
            <a:off x="5412105" y="1370519"/>
            <a:ext cx="1800770" cy="369332"/>
          </a:xfrm>
          <a:prstGeom prst="rect">
            <a:avLst/>
          </a:prstGeom>
          <a:noFill/>
        </p:spPr>
        <p:txBody>
          <a:bodyPr wrap="square" rtlCol="0">
            <a:spAutoFit/>
          </a:bodyPr>
          <a:lstStyle/>
          <a:p>
            <a:r>
              <a:rPr lang="en-US" dirty="0"/>
              <a:t>Fig 3</a:t>
            </a:r>
          </a:p>
        </p:txBody>
      </p:sp>
      <p:sp>
        <p:nvSpPr>
          <p:cNvPr id="16" name="TextBox 15">
            <a:extLst>
              <a:ext uri="{FF2B5EF4-FFF2-40B4-BE49-F238E27FC236}">
                <a16:creationId xmlns:a16="http://schemas.microsoft.com/office/drawing/2014/main" id="{04063E4A-7684-47A9-A1D1-11902D374C4E}"/>
              </a:ext>
            </a:extLst>
          </p:cNvPr>
          <p:cNvSpPr txBox="1"/>
          <p:nvPr/>
        </p:nvSpPr>
        <p:spPr>
          <a:xfrm>
            <a:off x="9573440" y="1365802"/>
            <a:ext cx="1800770" cy="369332"/>
          </a:xfrm>
          <a:prstGeom prst="rect">
            <a:avLst/>
          </a:prstGeom>
          <a:noFill/>
        </p:spPr>
        <p:txBody>
          <a:bodyPr wrap="square" rtlCol="0">
            <a:spAutoFit/>
          </a:bodyPr>
          <a:lstStyle/>
          <a:p>
            <a:r>
              <a:rPr lang="en-US" dirty="0"/>
              <a:t>Fig 5</a:t>
            </a:r>
          </a:p>
        </p:txBody>
      </p:sp>
      <p:sp>
        <p:nvSpPr>
          <p:cNvPr id="2" name="TextBox 1">
            <a:extLst>
              <a:ext uri="{FF2B5EF4-FFF2-40B4-BE49-F238E27FC236}">
                <a16:creationId xmlns:a16="http://schemas.microsoft.com/office/drawing/2014/main" id="{18DEEA13-2F68-40D7-AB2C-2DBA42AB926F}"/>
              </a:ext>
            </a:extLst>
          </p:cNvPr>
          <p:cNvSpPr txBox="1"/>
          <p:nvPr/>
        </p:nvSpPr>
        <p:spPr>
          <a:xfrm>
            <a:off x="841465" y="3105834"/>
            <a:ext cx="1581150" cy="646331"/>
          </a:xfrm>
          <a:prstGeom prst="rect">
            <a:avLst/>
          </a:prstGeom>
          <a:noFill/>
        </p:spPr>
        <p:txBody>
          <a:bodyPr wrap="square" rtlCol="0">
            <a:spAutoFit/>
          </a:bodyPr>
          <a:lstStyle/>
          <a:p>
            <a:r>
              <a:rPr lang="en-US" dirty="0"/>
              <a:t>Pearson: +1</a:t>
            </a:r>
          </a:p>
          <a:p>
            <a:r>
              <a:rPr lang="en-US" dirty="0"/>
              <a:t>Spearman: +1</a:t>
            </a:r>
          </a:p>
        </p:txBody>
      </p:sp>
      <p:sp>
        <p:nvSpPr>
          <p:cNvPr id="18" name="TextBox 17">
            <a:extLst>
              <a:ext uri="{FF2B5EF4-FFF2-40B4-BE49-F238E27FC236}">
                <a16:creationId xmlns:a16="http://schemas.microsoft.com/office/drawing/2014/main" id="{B7F2995B-B636-4041-B812-1E4D5C4052D0}"/>
              </a:ext>
            </a:extLst>
          </p:cNvPr>
          <p:cNvSpPr txBox="1"/>
          <p:nvPr/>
        </p:nvSpPr>
        <p:spPr>
          <a:xfrm>
            <a:off x="5413466" y="3168339"/>
            <a:ext cx="1581150" cy="646331"/>
          </a:xfrm>
          <a:prstGeom prst="rect">
            <a:avLst/>
          </a:prstGeom>
          <a:noFill/>
        </p:spPr>
        <p:txBody>
          <a:bodyPr wrap="square" rtlCol="0">
            <a:spAutoFit/>
          </a:bodyPr>
          <a:lstStyle/>
          <a:p>
            <a:r>
              <a:rPr lang="en-US" dirty="0"/>
              <a:t>Pearson: -1</a:t>
            </a:r>
          </a:p>
          <a:p>
            <a:r>
              <a:rPr lang="en-US" dirty="0"/>
              <a:t>Spearman: -1</a:t>
            </a:r>
          </a:p>
        </p:txBody>
      </p:sp>
      <p:sp>
        <p:nvSpPr>
          <p:cNvPr id="17" name="TextBox 16">
            <a:extLst>
              <a:ext uri="{FF2B5EF4-FFF2-40B4-BE49-F238E27FC236}">
                <a16:creationId xmlns:a16="http://schemas.microsoft.com/office/drawing/2014/main" id="{E2BA7B55-9CD2-4A41-8A4C-E09A44291518}"/>
              </a:ext>
            </a:extLst>
          </p:cNvPr>
          <p:cNvSpPr txBox="1"/>
          <p:nvPr/>
        </p:nvSpPr>
        <p:spPr>
          <a:xfrm>
            <a:off x="3066054" y="3159357"/>
            <a:ext cx="1581150" cy="646331"/>
          </a:xfrm>
          <a:prstGeom prst="rect">
            <a:avLst/>
          </a:prstGeom>
          <a:noFill/>
        </p:spPr>
        <p:txBody>
          <a:bodyPr wrap="square" rtlCol="0">
            <a:spAutoFit/>
          </a:bodyPr>
          <a:lstStyle/>
          <a:p>
            <a:r>
              <a:rPr lang="en-US" dirty="0"/>
              <a:t>Pearson: +0.85</a:t>
            </a:r>
          </a:p>
          <a:p>
            <a:r>
              <a:rPr lang="en-US" dirty="0"/>
              <a:t>Spearman: +1</a:t>
            </a:r>
          </a:p>
        </p:txBody>
      </p:sp>
      <p:sp>
        <p:nvSpPr>
          <p:cNvPr id="19" name="TextBox 18">
            <a:extLst>
              <a:ext uri="{FF2B5EF4-FFF2-40B4-BE49-F238E27FC236}">
                <a16:creationId xmlns:a16="http://schemas.microsoft.com/office/drawing/2014/main" id="{EEF50C98-D453-420A-9CE6-DBE8CA5F6416}"/>
              </a:ext>
            </a:extLst>
          </p:cNvPr>
          <p:cNvSpPr txBox="1"/>
          <p:nvPr/>
        </p:nvSpPr>
        <p:spPr>
          <a:xfrm>
            <a:off x="7493453" y="3248257"/>
            <a:ext cx="1581150" cy="646331"/>
          </a:xfrm>
          <a:prstGeom prst="rect">
            <a:avLst/>
          </a:prstGeom>
          <a:noFill/>
        </p:spPr>
        <p:txBody>
          <a:bodyPr wrap="square" rtlCol="0">
            <a:spAutoFit/>
          </a:bodyPr>
          <a:lstStyle/>
          <a:p>
            <a:r>
              <a:rPr lang="en-US" dirty="0"/>
              <a:t>Pearson: -0.85</a:t>
            </a:r>
          </a:p>
          <a:p>
            <a:r>
              <a:rPr lang="en-US" dirty="0"/>
              <a:t>Spearman: -1</a:t>
            </a:r>
          </a:p>
        </p:txBody>
      </p:sp>
      <p:sp>
        <p:nvSpPr>
          <p:cNvPr id="20" name="TextBox 19">
            <a:extLst>
              <a:ext uri="{FF2B5EF4-FFF2-40B4-BE49-F238E27FC236}">
                <a16:creationId xmlns:a16="http://schemas.microsoft.com/office/drawing/2014/main" id="{7A4D3B1D-E24C-4039-812C-24BFABCCD9F9}"/>
              </a:ext>
            </a:extLst>
          </p:cNvPr>
          <p:cNvSpPr txBox="1"/>
          <p:nvPr/>
        </p:nvSpPr>
        <p:spPr>
          <a:xfrm>
            <a:off x="9533252" y="3293607"/>
            <a:ext cx="1581150" cy="646331"/>
          </a:xfrm>
          <a:prstGeom prst="rect">
            <a:avLst/>
          </a:prstGeom>
          <a:noFill/>
        </p:spPr>
        <p:txBody>
          <a:bodyPr wrap="square" rtlCol="0">
            <a:spAutoFit/>
          </a:bodyPr>
          <a:lstStyle/>
          <a:p>
            <a:r>
              <a:rPr lang="en-US" dirty="0"/>
              <a:t>Pearson: 0</a:t>
            </a:r>
          </a:p>
          <a:p>
            <a:r>
              <a:rPr lang="en-US" dirty="0"/>
              <a:t>Spearman: 0</a:t>
            </a:r>
          </a:p>
        </p:txBody>
      </p:sp>
      <p:sp>
        <p:nvSpPr>
          <p:cNvPr id="3" name="TextBox 2">
            <a:extLst>
              <a:ext uri="{FF2B5EF4-FFF2-40B4-BE49-F238E27FC236}">
                <a16:creationId xmlns:a16="http://schemas.microsoft.com/office/drawing/2014/main" id="{594EC698-574C-4D87-8C72-9046C7CE3B6C}"/>
              </a:ext>
            </a:extLst>
          </p:cNvPr>
          <p:cNvSpPr txBox="1"/>
          <p:nvPr/>
        </p:nvSpPr>
        <p:spPr>
          <a:xfrm>
            <a:off x="841465" y="5756416"/>
            <a:ext cx="10082527" cy="523220"/>
          </a:xfrm>
          <a:prstGeom prst="rect">
            <a:avLst/>
          </a:prstGeom>
          <a:noFill/>
        </p:spPr>
        <p:txBody>
          <a:bodyPr wrap="square" rtlCol="0">
            <a:spAutoFit/>
          </a:bodyPr>
          <a:lstStyle/>
          <a:p>
            <a:r>
              <a:rPr lang="en-US" sz="1400" dirty="0">
                <a:hlinkClick r:id="rId7"/>
              </a:rPr>
              <a:t>https://support.minitab.com/en-us/minitab-express/1/help-and-how-to/modeling-statistics/regression/supporting-topics/basics/a-comparison-of-the-pearson-and-spearman-correlation-methods/</a:t>
            </a:r>
            <a:endParaRPr lang="en-US" sz="1400" dirty="0"/>
          </a:p>
        </p:txBody>
      </p:sp>
      <p:sp>
        <p:nvSpPr>
          <p:cNvPr id="4" name="TextBox 3">
            <a:extLst>
              <a:ext uri="{FF2B5EF4-FFF2-40B4-BE49-F238E27FC236}">
                <a16:creationId xmlns:a16="http://schemas.microsoft.com/office/drawing/2014/main" id="{6D8A9DE2-1B77-4455-A30C-E5FF29457C89}"/>
              </a:ext>
            </a:extLst>
          </p:cNvPr>
          <p:cNvSpPr txBox="1"/>
          <p:nvPr/>
        </p:nvSpPr>
        <p:spPr>
          <a:xfrm>
            <a:off x="720937" y="3969020"/>
            <a:ext cx="11202358" cy="1815882"/>
          </a:xfrm>
          <a:prstGeom prst="rect">
            <a:avLst/>
          </a:prstGeom>
          <a:noFill/>
        </p:spPr>
        <p:txBody>
          <a:bodyPr wrap="square" rtlCol="0">
            <a:spAutoFit/>
          </a:bodyPr>
          <a:lstStyle/>
          <a:p>
            <a:endParaRPr lang="en-US" dirty="0"/>
          </a:p>
          <a:p>
            <a:r>
              <a:rPr lang="en-US" sz="2400" dirty="0">
                <a:latin typeface="Comic Sans MS" panose="030F0702030302020204" pitchFamily="66" charset="0"/>
              </a:rPr>
              <a:t>Zero correlation does not mean the variables are independent</a:t>
            </a:r>
          </a:p>
          <a:p>
            <a:endParaRPr lang="en-US" sz="2800" dirty="0">
              <a:latin typeface="Comic Sans MS" panose="030F0702030302020204" pitchFamily="66" charset="0"/>
            </a:endParaRPr>
          </a:p>
          <a:p>
            <a:r>
              <a:rPr lang="en-US" sz="2400" dirty="0">
                <a:latin typeface="Comic Sans MS" panose="030F0702030302020204" pitchFamily="66" charset="0"/>
              </a:rPr>
              <a:t>Low correlation does not mean there is no dependence between two variables</a:t>
            </a:r>
          </a:p>
          <a:p>
            <a:endParaRPr lang="en-US" dirty="0"/>
          </a:p>
        </p:txBody>
      </p:sp>
    </p:spTree>
    <p:extLst>
      <p:ext uri="{BB962C8B-B14F-4D97-AF65-F5344CB8AC3E}">
        <p14:creationId xmlns:p14="http://schemas.microsoft.com/office/powerpoint/2010/main" val="22255072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363834"/>
            <a:ext cx="10200133" cy="640080"/>
          </a:xfrm>
        </p:spPr>
        <p:txBody>
          <a:bodyPr>
            <a:noAutofit/>
          </a:bodyPr>
          <a:lstStyle/>
          <a:p>
            <a:r>
              <a:rPr lang="en-US" dirty="0">
                <a:cs typeface="Segoe UI Light" panose="020B0502040204020203" pitchFamily="34" charset="0"/>
              </a:rPr>
              <a:t>Question</a:t>
            </a:r>
          </a:p>
        </p:txBody>
      </p:sp>
      <p:sp>
        <p:nvSpPr>
          <p:cNvPr id="3" name="TextBox 2">
            <a:extLst>
              <a:ext uri="{FF2B5EF4-FFF2-40B4-BE49-F238E27FC236}">
                <a16:creationId xmlns:a16="http://schemas.microsoft.com/office/drawing/2014/main" id="{D461E6EB-7CE2-E207-9CC1-A1E2BF12C2C0}"/>
              </a:ext>
            </a:extLst>
          </p:cNvPr>
          <p:cNvSpPr txBox="1"/>
          <p:nvPr/>
        </p:nvSpPr>
        <p:spPr>
          <a:xfrm>
            <a:off x="2273300" y="2829818"/>
            <a:ext cx="7874000" cy="1077218"/>
          </a:xfrm>
          <a:prstGeom prst="rect">
            <a:avLst/>
          </a:prstGeom>
          <a:noFill/>
        </p:spPr>
        <p:txBody>
          <a:bodyPr wrap="square" rtlCol="0">
            <a:spAutoFit/>
          </a:bodyPr>
          <a:lstStyle/>
          <a:p>
            <a:r>
              <a:rPr lang="en-US" sz="3200" dirty="0">
                <a:latin typeface="Comic Sans MS" panose="030F0702030302020204" pitchFamily="66" charset="0"/>
              </a:rPr>
              <a:t>Have you heard of eating ice cream can turn you into a murderer?</a:t>
            </a:r>
          </a:p>
        </p:txBody>
      </p:sp>
    </p:spTree>
    <p:extLst>
      <p:ext uri="{BB962C8B-B14F-4D97-AF65-F5344CB8AC3E}">
        <p14:creationId xmlns:p14="http://schemas.microsoft.com/office/powerpoint/2010/main" val="1285389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8" y="324951"/>
            <a:ext cx="10200133" cy="640080"/>
          </a:xfrm>
        </p:spPr>
        <p:txBody>
          <a:bodyPr>
            <a:noAutofit/>
          </a:bodyPr>
          <a:lstStyle/>
          <a:p>
            <a:r>
              <a:rPr lang="en-US" dirty="0">
                <a:cs typeface="Segoe UI Light" panose="020B0502040204020203" pitchFamily="34" charset="0"/>
              </a:rPr>
              <a:t>Correlation and Causation</a:t>
            </a:r>
          </a:p>
        </p:txBody>
      </p:sp>
      <p:sp>
        <p:nvSpPr>
          <p:cNvPr id="5" name="Rectangle 4">
            <a:extLst>
              <a:ext uri="{FF2B5EF4-FFF2-40B4-BE49-F238E27FC236}">
                <a16:creationId xmlns:a16="http://schemas.microsoft.com/office/drawing/2014/main" id="{6DB7F25C-CBD1-47A9-A534-DE0B26BAEAF3}"/>
              </a:ext>
            </a:extLst>
          </p:cNvPr>
          <p:cNvSpPr/>
          <p:nvPr/>
        </p:nvSpPr>
        <p:spPr>
          <a:xfrm>
            <a:off x="7468080" y="4484223"/>
            <a:ext cx="3964139" cy="830997"/>
          </a:xfrm>
          <a:prstGeom prst="rect">
            <a:avLst/>
          </a:prstGeom>
        </p:spPr>
        <p:txBody>
          <a:bodyPr wrap="square">
            <a:spAutoFit/>
          </a:bodyPr>
          <a:lstStyle/>
          <a:p>
            <a:r>
              <a:rPr lang="en-US" sz="1600" dirty="0">
                <a:hlinkClick r:id="rId2"/>
              </a:rPr>
              <a:t>https://science.howstuffworks.com/innovation/science-questions/10-correlations-that-are-not-causations.htm</a:t>
            </a:r>
            <a:endParaRPr lang="en-US" sz="1600" dirty="0"/>
          </a:p>
        </p:txBody>
      </p:sp>
      <p:sp>
        <p:nvSpPr>
          <p:cNvPr id="21" name="TextBox 20">
            <a:extLst>
              <a:ext uri="{FF2B5EF4-FFF2-40B4-BE49-F238E27FC236}">
                <a16:creationId xmlns:a16="http://schemas.microsoft.com/office/drawing/2014/main" id="{BBD279E4-C87B-4400-AC4D-463BA72009D4}"/>
              </a:ext>
            </a:extLst>
          </p:cNvPr>
          <p:cNvSpPr txBox="1"/>
          <p:nvPr/>
        </p:nvSpPr>
        <p:spPr>
          <a:xfrm>
            <a:off x="521208" y="1357313"/>
            <a:ext cx="6764964" cy="1384995"/>
          </a:xfrm>
          <a:prstGeom prst="rect">
            <a:avLst/>
          </a:prstGeom>
          <a:noFill/>
        </p:spPr>
        <p:txBody>
          <a:bodyPr wrap="square" rtlCol="0">
            <a:spAutoFit/>
          </a:bodyPr>
          <a:lstStyle/>
          <a:p>
            <a:r>
              <a:rPr lang="en-US" sz="2000" dirty="0">
                <a:latin typeface="Comic Sans MS" panose="030F0702030302020204" pitchFamily="66" charset="0"/>
              </a:rPr>
              <a:t>Causation will lead to high correlation, but high correlation may not necessarily imply causation relationship</a:t>
            </a:r>
          </a:p>
          <a:p>
            <a:endParaRPr lang="en-US" sz="2400" dirty="0"/>
          </a:p>
        </p:txBody>
      </p:sp>
      <p:sp>
        <p:nvSpPr>
          <p:cNvPr id="22" name="TextBox 21">
            <a:extLst>
              <a:ext uri="{FF2B5EF4-FFF2-40B4-BE49-F238E27FC236}">
                <a16:creationId xmlns:a16="http://schemas.microsoft.com/office/drawing/2014/main" id="{C7788D26-E3A5-43DD-BBAB-CDA1ACA85237}"/>
              </a:ext>
            </a:extLst>
          </p:cNvPr>
          <p:cNvSpPr txBox="1"/>
          <p:nvPr/>
        </p:nvSpPr>
        <p:spPr>
          <a:xfrm>
            <a:off x="521208" y="2650247"/>
            <a:ext cx="6764964" cy="3477875"/>
          </a:xfrm>
          <a:prstGeom prst="rect">
            <a:avLst/>
          </a:prstGeom>
          <a:noFill/>
        </p:spPr>
        <p:txBody>
          <a:bodyPr wrap="square" rtlCol="0">
            <a:spAutoFit/>
          </a:bodyPr>
          <a:lstStyle/>
          <a:p>
            <a:r>
              <a:rPr lang="en-US" sz="2000" dirty="0">
                <a:latin typeface="Comic Sans MS" panose="030F0702030302020204" pitchFamily="66" charset="0"/>
              </a:rPr>
              <a:t>Classic Example:  Murder rates goes up when ice cream sales go up</a:t>
            </a:r>
          </a:p>
          <a:p>
            <a:endParaRPr lang="en-US" sz="2000" dirty="0">
              <a:latin typeface="Comic Sans MS" panose="030F0702030302020204" pitchFamily="66" charset="0"/>
            </a:endParaRPr>
          </a:p>
          <a:p>
            <a:r>
              <a:rPr lang="en-US" sz="2000" dirty="0">
                <a:latin typeface="Comic Sans MS" panose="030F0702030302020204" pitchFamily="66" charset="0"/>
              </a:rPr>
              <a:t>The rates of violent crime and murder have been known to jump when ice cream sales do. But, presumably, buying ice cream doesn't turn you into a killer (unless they're out of your favorite kind?)</a:t>
            </a:r>
          </a:p>
          <a:p>
            <a:endParaRPr lang="en-US" sz="2000" dirty="0">
              <a:latin typeface="Comic Sans MS" panose="030F0702030302020204" pitchFamily="66" charset="0"/>
            </a:endParaRPr>
          </a:p>
          <a:p>
            <a:endParaRPr lang="en-US" sz="2000" dirty="0">
              <a:latin typeface="Comic Sans MS" panose="030F0702030302020204" pitchFamily="66" charset="0"/>
            </a:endParaRPr>
          </a:p>
          <a:p>
            <a:r>
              <a:rPr lang="en-US" sz="2000" dirty="0">
                <a:latin typeface="Comic Sans MS" panose="030F0702030302020204" pitchFamily="66" charset="0"/>
              </a:rPr>
              <a:t>But, correlation is still one good tool to identify driving factors.</a:t>
            </a:r>
          </a:p>
        </p:txBody>
      </p:sp>
      <p:sp>
        <p:nvSpPr>
          <p:cNvPr id="23" name="Rectangle 22">
            <a:extLst>
              <a:ext uri="{FF2B5EF4-FFF2-40B4-BE49-F238E27FC236}">
                <a16:creationId xmlns:a16="http://schemas.microsoft.com/office/drawing/2014/main" id="{1F8DB626-6759-4EF4-8E33-65C08C539200}"/>
              </a:ext>
            </a:extLst>
          </p:cNvPr>
          <p:cNvSpPr/>
          <p:nvPr/>
        </p:nvSpPr>
        <p:spPr>
          <a:xfrm>
            <a:off x="7468080" y="5566678"/>
            <a:ext cx="4619625" cy="646331"/>
          </a:xfrm>
          <a:prstGeom prst="rect">
            <a:avLst/>
          </a:prstGeom>
        </p:spPr>
        <p:txBody>
          <a:bodyPr wrap="square">
            <a:spAutoFit/>
          </a:bodyPr>
          <a:lstStyle/>
          <a:p>
            <a:r>
              <a:rPr lang="en-US" dirty="0">
                <a:hlinkClick r:id="rId3"/>
              </a:rPr>
              <a:t>https://www.georanker.com/correlation-vs-causality-differences-and-examples</a:t>
            </a:r>
            <a:endParaRPr lang="en-US" dirty="0"/>
          </a:p>
        </p:txBody>
      </p:sp>
      <p:pic>
        <p:nvPicPr>
          <p:cNvPr id="24" name="Picture 23">
            <a:extLst>
              <a:ext uri="{FF2B5EF4-FFF2-40B4-BE49-F238E27FC236}">
                <a16:creationId xmlns:a16="http://schemas.microsoft.com/office/drawing/2014/main" id="{910F48C6-0F1F-471A-9554-9172E5C51A63}"/>
              </a:ext>
            </a:extLst>
          </p:cNvPr>
          <p:cNvPicPr>
            <a:picLocks noChangeAspect="1"/>
          </p:cNvPicPr>
          <p:nvPr/>
        </p:nvPicPr>
        <p:blipFill>
          <a:blip r:embed="rId4"/>
          <a:stretch>
            <a:fillRect/>
          </a:stretch>
        </p:blipFill>
        <p:spPr>
          <a:xfrm>
            <a:off x="7468080" y="1357313"/>
            <a:ext cx="4097514" cy="2689985"/>
          </a:xfrm>
          <a:prstGeom prst="rect">
            <a:avLst/>
          </a:prstGeom>
        </p:spPr>
      </p:pic>
    </p:spTree>
    <p:extLst>
      <p:ext uri="{BB962C8B-B14F-4D97-AF65-F5344CB8AC3E}">
        <p14:creationId xmlns:p14="http://schemas.microsoft.com/office/powerpoint/2010/main" val="14630724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B209-690C-428D-834A-974E903B329A}"/>
              </a:ext>
            </a:extLst>
          </p:cNvPr>
          <p:cNvSpPr>
            <a:spLocks noGrp="1"/>
          </p:cNvSpPr>
          <p:nvPr>
            <p:ph type="title"/>
          </p:nvPr>
        </p:nvSpPr>
        <p:spPr/>
        <p:txBody>
          <a:bodyPr/>
          <a:lstStyle/>
          <a:p>
            <a:r>
              <a:rPr lang="en-US" dirty="0">
                <a:cs typeface="Segoe UI Light" panose="020B0502040204020203" pitchFamily="34" charset="0"/>
              </a:rPr>
              <a:t>Correlation and Causation</a:t>
            </a:r>
            <a:endParaRPr lang="en-US" dirty="0"/>
          </a:p>
        </p:txBody>
      </p:sp>
      <p:sp>
        <p:nvSpPr>
          <p:cNvPr id="3" name="Content Placeholder 2">
            <a:extLst>
              <a:ext uri="{FF2B5EF4-FFF2-40B4-BE49-F238E27FC236}">
                <a16:creationId xmlns:a16="http://schemas.microsoft.com/office/drawing/2014/main" id="{D442C0A0-E5F4-4629-99C9-628AF9374A1A}"/>
              </a:ext>
            </a:extLst>
          </p:cNvPr>
          <p:cNvSpPr>
            <a:spLocks noGrp="1"/>
          </p:cNvSpPr>
          <p:nvPr>
            <p:ph sz="quarter" idx="10"/>
          </p:nvPr>
        </p:nvSpPr>
        <p:spPr>
          <a:xfrm>
            <a:off x="6096000" y="1382314"/>
            <a:ext cx="5836784" cy="620749"/>
          </a:xfrm>
        </p:spPr>
        <p:txBody>
          <a:bodyPr>
            <a:normAutofit fontScale="92500" lnSpcReduction="20000"/>
          </a:bodyPr>
          <a:lstStyle/>
          <a:p>
            <a:pPr marL="0" indent="0">
              <a:buNone/>
            </a:pPr>
            <a:r>
              <a:rPr lang="en-US" sz="2600" dirty="0"/>
              <a:t>Global Warming caused by Lack of Pirate</a:t>
            </a:r>
          </a:p>
          <a:p>
            <a:pPr marL="0" indent="0">
              <a:buNone/>
            </a:pPr>
            <a:endParaRPr lang="en-US" sz="2800" dirty="0"/>
          </a:p>
          <a:p>
            <a:pPr marL="0" indent="0">
              <a:buNone/>
            </a:pPr>
            <a:endParaRPr lang="en-US" sz="2800" dirty="0"/>
          </a:p>
        </p:txBody>
      </p:sp>
      <p:pic>
        <p:nvPicPr>
          <p:cNvPr id="4" name="Picture 3">
            <a:extLst>
              <a:ext uri="{FF2B5EF4-FFF2-40B4-BE49-F238E27FC236}">
                <a16:creationId xmlns:a16="http://schemas.microsoft.com/office/drawing/2014/main" id="{329E97C9-F208-4CBD-A26D-A9A9C51AA217}"/>
              </a:ext>
            </a:extLst>
          </p:cNvPr>
          <p:cNvPicPr>
            <a:picLocks noChangeAspect="1"/>
          </p:cNvPicPr>
          <p:nvPr/>
        </p:nvPicPr>
        <p:blipFill>
          <a:blip r:embed="rId2"/>
          <a:stretch>
            <a:fillRect/>
          </a:stretch>
        </p:blipFill>
        <p:spPr>
          <a:xfrm>
            <a:off x="6335132" y="2003063"/>
            <a:ext cx="5291207" cy="3708935"/>
          </a:xfrm>
          <a:prstGeom prst="rect">
            <a:avLst/>
          </a:prstGeom>
        </p:spPr>
      </p:pic>
      <p:sp>
        <p:nvSpPr>
          <p:cNvPr id="5" name="TextBox 4">
            <a:extLst>
              <a:ext uri="{FF2B5EF4-FFF2-40B4-BE49-F238E27FC236}">
                <a16:creationId xmlns:a16="http://schemas.microsoft.com/office/drawing/2014/main" id="{3B57F20E-C886-4608-85BA-8EF4507E8954}"/>
              </a:ext>
            </a:extLst>
          </p:cNvPr>
          <p:cNvSpPr txBox="1"/>
          <p:nvPr/>
        </p:nvSpPr>
        <p:spPr>
          <a:xfrm>
            <a:off x="6335132" y="6009581"/>
            <a:ext cx="5221565" cy="646331"/>
          </a:xfrm>
          <a:prstGeom prst="rect">
            <a:avLst/>
          </a:prstGeom>
          <a:noFill/>
        </p:spPr>
        <p:txBody>
          <a:bodyPr wrap="square" rtlCol="0">
            <a:spAutoFit/>
          </a:bodyPr>
          <a:lstStyle/>
          <a:p>
            <a:r>
              <a:rPr lang="en-US" dirty="0">
                <a:hlinkClick r:id="rId3"/>
              </a:rPr>
              <a:t>https://www.sisense.com/blog/global-warming-caused-lack-pirates-bad-graph-lessons/</a:t>
            </a:r>
            <a:endParaRPr lang="en-US" dirty="0"/>
          </a:p>
        </p:txBody>
      </p:sp>
      <p:pic>
        <p:nvPicPr>
          <p:cNvPr id="6" name="Picture 5">
            <a:extLst>
              <a:ext uri="{FF2B5EF4-FFF2-40B4-BE49-F238E27FC236}">
                <a16:creationId xmlns:a16="http://schemas.microsoft.com/office/drawing/2014/main" id="{E7A9BDA6-F523-4BA5-B128-92D7F3F1626C}"/>
              </a:ext>
            </a:extLst>
          </p:cNvPr>
          <p:cNvPicPr>
            <a:picLocks noChangeAspect="1"/>
          </p:cNvPicPr>
          <p:nvPr/>
        </p:nvPicPr>
        <p:blipFill>
          <a:blip r:embed="rId4"/>
          <a:stretch>
            <a:fillRect/>
          </a:stretch>
        </p:blipFill>
        <p:spPr>
          <a:xfrm>
            <a:off x="565662" y="2711788"/>
            <a:ext cx="5291207" cy="2291483"/>
          </a:xfrm>
          <a:prstGeom prst="rect">
            <a:avLst/>
          </a:prstGeom>
        </p:spPr>
      </p:pic>
    </p:spTree>
    <p:extLst>
      <p:ext uri="{BB962C8B-B14F-4D97-AF65-F5344CB8AC3E}">
        <p14:creationId xmlns:p14="http://schemas.microsoft.com/office/powerpoint/2010/main" val="1771316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82B0-832B-0739-48DA-D7C8EB7DADC2}"/>
              </a:ext>
            </a:extLst>
          </p:cNvPr>
          <p:cNvSpPr>
            <a:spLocks noGrp="1"/>
          </p:cNvSpPr>
          <p:nvPr>
            <p:ph type="title"/>
          </p:nvPr>
        </p:nvSpPr>
        <p:spPr/>
        <p:txBody>
          <a:bodyPr/>
          <a:lstStyle/>
          <a:p>
            <a:r>
              <a:rPr lang="en-US" dirty="0">
                <a:solidFill>
                  <a:srgbClr val="0052F6"/>
                </a:solidFill>
              </a:rPr>
              <a:t>Outline</a:t>
            </a:r>
          </a:p>
        </p:txBody>
      </p:sp>
      <p:sp>
        <p:nvSpPr>
          <p:cNvPr id="3" name="Content Placeholder 2">
            <a:extLst>
              <a:ext uri="{FF2B5EF4-FFF2-40B4-BE49-F238E27FC236}">
                <a16:creationId xmlns:a16="http://schemas.microsoft.com/office/drawing/2014/main" id="{1A3BE408-AB31-D17C-4359-42742CA8199F}"/>
              </a:ext>
            </a:extLst>
          </p:cNvPr>
          <p:cNvSpPr>
            <a:spLocks noGrp="1"/>
          </p:cNvSpPr>
          <p:nvPr>
            <p:ph sz="quarter" idx="10"/>
          </p:nvPr>
        </p:nvSpPr>
        <p:spPr>
          <a:xfrm>
            <a:off x="963479" y="1484440"/>
            <a:ext cx="4720666" cy="4471191"/>
          </a:xfrm>
        </p:spPr>
        <p:txBody>
          <a:bodyPr>
            <a:normAutofit lnSpcReduction="10000"/>
          </a:bodyPr>
          <a:lstStyle/>
          <a:p>
            <a:r>
              <a:rPr lang="en-US" dirty="0"/>
              <a:t>Introduction</a:t>
            </a:r>
          </a:p>
          <a:p>
            <a:pPr lvl="1"/>
            <a:r>
              <a:rPr lang="en-US" dirty="0"/>
              <a:t>Why </a:t>
            </a:r>
          </a:p>
          <a:p>
            <a:pPr lvl="1"/>
            <a:r>
              <a:rPr lang="en-US" dirty="0"/>
              <a:t>Two kinds of Statistics</a:t>
            </a:r>
          </a:p>
          <a:p>
            <a:r>
              <a:rPr lang="en-US" dirty="0"/>
              <a:t>Descriptive Statistics</a:t>
            </a:r>
          </a:p>
          <a:p>
            <a:pPr lvl="1"/>
            <a:r>
              <a:rPr lang="en-US" dirty="0"/>
              <a:t>Sampling</a:t>
            </a:r>
          </a:p>
          <a:p>
            <a:pPr lvl="1"/>
            <a:r>
              <a:rPr lang="en-US" dirty="0"/>
              <a:t>Standard Deviation</a:t>
            </a:r>
          </a:p>
          <a:p>
            <a:pPr lvl="1"/>
            <a:r>
              <a:rPr lang="en-US" dirty="0"/>
              <a:t>Skew</a:t>
            </a:r>
          </a:p>
          <a:p>
            <a:pPr lvl="1"/>
            <a:r>
              <a:rPr lang="en-US" dirty="0"/>
              <a:t>Kurtosis</a:t>
            </a:r>
          </a:p>
          <a:p>
            <a:r>
              <a:rPr lang="en-US" dirty="0"/>
              <a:t>Inferential Statistics</a:t>
            </a:r>
          </a:p>
          <a:p>
            <a:pPr lvl="1"/>
            <a:r>
              <a:rPr lang="en-US" dirty="0"/>
              <a:t>Correlation and Causation</a:t>
            </a:r>
          </a:p>
          <a:p>
            <a:pPr lvl="1"/>
            <a:r>
              <a:rPr lang="en-US" dirty="0"/>
              <a:t>Hypothesis Testing</a:t>
            </a:r>
          </a:p>
        </p:txBody>
      </p:sp>
    </p:spTree>
    <p:extLst>
      <p:ext uri="{BB962C8B-B14F-4D97-AF65-F5344CB8AC3E}">
        <p14:creationId xmlns:p14="http://schemas.microsoft.com/office/powerpoint/2010/main" val="2325233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B7BB7-CBBE-4096-8452-B920F6EA1277}"/>
              </a:ext>
            </a:extLst>
          </p:cNvPr>
          <p:cNvSpPr>
            <a:spLocks noGrp="1"/>
          </p:cNvSpPr>
          <p:nvPr>
            <p:ph type="title"/>
          </p:nvPr>
        </p:nvSpPr>
        <p:spPr/>
        <p:txBody>
          <a:bodyPr/>
          <a:lstStyle/>
          <a:p>
            <a:r>
              <a:rPr lang="en-US" dirty="0"/>
              <a:t>Inferential Statistics / Predictive Statistics</a:t>
            </a:r>
          </a:p>
        </p:txBody>
      </p:sp>
      <p:pic>
        <p:nvPicPr>
          <p:cNvPr id="5" name="Picture 2" descr="https://st1.ning.com/topology/rest/1.0/file/get/3445641805?profile=original">
            <a:extLst>
              <a:ext uri="{FF2B5EF4-FFF2-40B4-BE49-F238E27FC236}">
                <a16:creationId xmlns:a16="http://schemas.microsoft.com/office/drawing/2014/main" id="{EB070072-2219-42C2-A9EB-F3EEE0F72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052" y="1352320"/>
            <a:ext cx="10899896" cy="52151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A51F8440-67A9-469A-AF1C-5EDAFC78C799}"/>
              </a:ext>
            </a:extLst>
          </p:cNvPr>
          <p:cNvSpPr/>
          <p:nvPr/>
        </p:nvSpPr>
        <p:spPr>
          <a:xfrm>
            <a:off x="7545448" y="1423878"/>
            <a:ext cx="4000500" cy="507206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67B76CC-CA6A-4A2F-899A-B8A5D2FDEBCE}"/>
              </a:ext>
            </a:extLst>
          </p:cNvPr>
          <p:cNvSpPr/>
          <p:nvPr/>
        </p:nvSpPr>
        <p:spPr>
          <a:xfrm>
            <a:off x="870060" y="6198168"/>
            <a:ext cx="4908330" cy="369332"/>
          </a:xfrm>
          <a:prstGeom prst="rect">
            <a:avLst/>
          </a:prstGeom>
        </p:spPr>
        <p:txBody>
          <a:bodyPr wrap="none">
            <a:spAutoFit/>
          </a:bodyPr>
          <a:lstStyle/>
          <a:p>
            <a:pPr algn="ctr"/>
            <a:r>
              <a:rPr lang="en-US" dirty="0">
                <a:hlinkClick r:id="rId3"/>
              </a:rPr>
              <a:t>http://www.statisticslectures.com/topics/statistics</a:t>
            </a:r>
            <a:endParaRPr lang="en-US" dirty="0"/>
          </a:p>
        </p:txBody>
      </p:sp>
    </p:spTree>
    <p:extLst>
      <p:ext uri="{BB962C8B-B14F-4D97-AF65-F5344CB8AC3E}">
        <p14:creationId xmlns:p14="http://schemas.microsoft.com/office/powerpoint/2010/main" val="14627824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B7BB7-CBBE-4096-8452-B920F6EA1277}"/>
              </a:ext>
            </a:extLst>
          </p:cNvPr>
          <p:cNvSpPr>
            <a:spLocks noGrp="1"/>
          </p:cNvSpPr>
          <p:nvPr>
            <p:ph type="title"/>
          </p:nvPr>
        </p:nvSpPr>
        <p:spPr>
          <a:xfrm>
            <a:off x="663486" y="310856"/>
            <a:ext cx="11237603" cy="640080"/>
          </a:xfrm>
        </p:spPr>
        <p:txBody>
          <a:bodyPr>
            <a:normAutofit/>
          </a:bodyPr>
          <a:lstStyle/>
          <a:p>
            <a:r>
              <a:rPr lang="en-US" dirty="0"/>
              <a:t>Inferential Statistics – </a:t>
            </a:r>
            <a:r>
              <a:rPr lang="en-US" sz="2000" dirty="0"/>
              <a:t>making estimations of the population from samples</a:t>
            </a:r>
          </a:p>
        </p:txBody>
      </p:sp>
      <p:sp>
        <p:nvSpPr>
          <p:cNvPr id="11" name="TextBox 10">
            <a:extLst>
              <a:ext uri="{FF2B5EF4-FFF2-40B4-BE49-F238E27FC236}">
                <a16:creationId xmlns:a16="http://schemas.microsoft.com/office/drawing/2014/main" id="{A3C67A56-3C4E-4941-82BE-4DAC2AB4673D}"/>
              </a:ext>
            </a:extLst>
          </p:cNvPr>
          <p:cNvSpPr txBox="1"/>
          <p:nvPr/>
        </p:nvSpPr>
        <p:spPr>
          <a:xfrm>
            <a:off x="663485" y="4215634"/>
            <a:ext cx="7910286"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omic Sans MS" panose="030F0702030302020204" pitchFamily="66" charset="0"/>
              </a:rPr>
              <a:t>Distribution of Sample Mean:</a:t>
            </a:r>
          </a:p>
          <a:p>
            <a:r>
              <a:rPr lang="en-US" dirty="0">
                <a:latin typeface="Comic Sans MS" panose="030F0702030302020204" pitchFamily="66" charset="0"/>
              </a:rPr>
              <a:t>	</a:t>
            </a:r>
          </a:p>
        </p:txBody>
      </p:sp>
      <p:pic>
        <p:nvPicPr>
          <p:cNvPr id="12" name="Picture 11">
            <a:extLst>
              <a:ext uri="{FF2B5EF4-FFF2-40B4-BE49-F238E27FC236}">
                <a16:creationId xmlns:a16="http://schemas.microsoft.com/office/drawing/2014/main" id="{CC530473-293A-483A-A44C-2FEAB57839A4}"/>
              </a:ext>
            </a:extLst>
          </p:cNvPr>
          <p:cNvPicPr>
            <a:picLocks noChangeAspect="1"/>
          </p:cNvPicPr>
          <p:nvPr/>
        </p:nvPicPr>
        <p:blipFill>
          <a:blip r:embed="rId2"/>
          <a:stretch>
            <a:fillRect/>
          </a:stretch>
        </p:blipFill>
        <p:spPr>
          <a:xfrm>
            <a:off x="4618628" y="3975625"/>
            <a:ext cx="973449" cy="762721"/>
          </a:xfrm>
          <a:prstGeom prst="rect">
            <a:avLst/>
          </a:prstGeom>
        </p:spPr>
      </p:pic>
      <p:sp>
        <p:nvSpPr>
          <p:cNvPr id="14" name="TextBox 13">
            <a:extLst>
              <a:ext uri="{FF2B5EF4-FFF2-40B4-BE49-F238E27FC236}">
                <a16:creationId xmlns:a16="http://schemas.microsoft.com/office/drawing/2014/main" id="{1FBD0D05-4549-467E-8A50-055269D93E7E}"/>
              </a:ext>
            </a:extLst>
          </p:cNvPr>
          <p:cNvSpPr txBox="1"/>
          <p:nvPr/>
        </p:nvSpPr>
        <p:spPr>
          <a:xfrm>
            <a:off x="663486" y="1513160"/>
            <a:ext cx="7461650" cy="923330"/>
          </a:xfrm>
          <a:prstGeom prst="rect">
            <a:avLst/>
          </a:prstGeom>
          <a:noFill/>
        </p:spPr>
        <p:txBody>
          <a:bodyPr wrap="square" rtlCol="0">
            <a:spAutoFit/>
          </a:bodyPr>
          <a:lstStyle/>
          <a:p>
            <a:r>
              <a:rPr lang="en-US" b="1" dirty="0">
                <a:latin typeface="Comic Sans MS" panose="030F0702030302020204" pitchFamily="66" charset="0"/>
                <a:cs typeface="Arial" panose="020B0604020202020204" pitchFamily="34" charset="0"/>
              </a:rPr>
              <a:t>Parameters</a:t>
            </a:r>
            <a:r>
              <a:rPr lang="en-US" dirty="0">
                <a:latin typeface="Comic Sans MS" panose="030F0702030302020204" pitchFamily="66" charset="0"/>
                <a:cs typeface="Arial" panose="020B0604020202020204" pitchFamily="34" charset="0"/>
              </a:rPr>
              <a:t>: A characteristic that describes a population is called a parameter. Because it is often difficult (or impossible) to measure an entire population, parameters are most often estimated</a:t>
            </a:r>
          </a:p>
        </p:txBody>
      </p:sp>
      <p:sp>
        <p:nvSpPr>
          <p:cNvPr id="15" name="Rectangle 14">
            <a:extLst>
              <a:ext uri="{FF2B5EF4-FFF2-40B4-BE49-F238E27FC236}">
                <a16:creationId xmlns:a16="http://schemas.microsoft.com/office/drawing/2014/main" id="{8CF61455-3F80-431F-A1A5-D801579C9752}"/>
              </a:ext>
            </a:extLst>
          </p:cNvPr>
          <p:cNvSpPr/>
          <p:nvPr/>
        </p:nvSpPr>
        <p:spPr>
          <a:xfrm>
            <a:off x="668647" y="2791203"/>
            <a:ext cx="7113307" cy="923330"/>
          </a:xfrm>
          <a:prstGeom prst="rect">
            <a:avLst/>
          </a:prstGeom>
        </p:spPr>
        <p:txBody>
          <a:bodyPr wrap="square">
            <a:spAutoFit/>
          </a:bodyPr>
          <a:lstStyle/>
          <a:p>
            <a:r>
              <a:rPr lang="en-US" b="1" dirty="0">
                <a:solidFill>
                  <a:srgbClr val="333333"/>
                </a:solidFill>
                <a:latin typeface="Comic Sans MS" panose="030F0702030302020204" pitchFamily="66" charset="0"/>
              </a:rPr>
              <a:t>Statistic</a:t>
            </a:r>
            <a:r>
              <a:rPr lang="en-US" dirty="0">
                <a:solidFill>
                  <a:srgbClr val="333333"/>
                </a:solidFill>
                <a:latin typeface="Comic Sans MS" panose="030F0702030302020204" pitchFamily="66" charset="0"/>
              </a:rPr>
              <a:t>: A characteristic that describes a sample is called a statistic. Statistics are most often used to estimate the value of unknown parameters</a:t>
            </a:r>
            <a:endParaRPr lang="en-US" dirty="0">
              <a:latin typeface="Comic Sans MS" panose="030F0702030302020204" pitchFamily="66" charset="0"/>
            </a:endParaRPr>
          </a:p>
        </p:txBody>
      </p:sp>
      <p:sp>
        <p:nvSpPr>
          <p:cNvPr id="16" name="Rectangle 15">
            <a:extLst>
              <a:ext uri="{FF2B5EF4-FFF2-40B4-BE49-F238E27FC236}">
                <a16:creationId xmlns:a16="http://schemas.microsoft.com/office/drawing/2014/main" id="{4457C3DD-6E31-4530-A0D1-1714E515A263}"/>
              </a:ext>
            </a:extLst>
          </p:cNvPr>
          <p:cNvSpPr/>
          <p:nvPr/>
        </p:nvSpPr>
        <p:spPr>
          <a:xfrm>
            <a:off x="8244114" y="2842870"/>
            <a:ext cx="3656975" cy="646331"/>
          </a:xfrm>
          <a:prstGeom prst="rect">
            <a:avLst/>
          </a:prstGeom>
        </p:spPr>
        <p:txBody>
          <a:bodyPr wrap="square">
            <a:spAutoFit/>
          </a:bodyPr>
          <a:lstStyle/>
          <a:p>
            <a:r>
              <a:rPr lang="en-US" dirty="0">
                <a:hlinkClick r:id="rId3"/>
              </a:rPr>
              <a:t>http://www.statisticslectures.com/topics/distributionsamplemean/</a:t>
            </a:r>
            <a:endParaRPr lang="en-US" dirty="0"/>
          </a:p>
        </p:txBody>
      </p:sp>
      <p:sp>
        <p:nvSpPr>
          <p:cNvPr id="17" name="TextBox 16">
            <a:extLst>
              <a:ext uri="{FF2B5EF4-FFF2-40B4-BE49-F238E27FC236}">
                <a16:creationId xmlns:a16="http://schemas.microsoft.com/office/drawing/2014/main" id="{627A30D2-C2C2-444B-86FF-E1D26D4A3286}"/>
              </a:ext>
            </a:extLst>
          </p:cNvPr>
          <p:cNvSpPr txBox="1"/>
          <p:nvPr/>
        </p:nvSpPr>
        <p:spPr>
          <a:xfrm>
            <a:off x="8266237" y="1513160"/>
            <a:ext cx="3526291" cy="646331"/>
          </a:xfrm>
          <a:prstGeom prst="rect">
            <a:avLst/>
          </a:prstGeom>
          <a:noFill/>
        </p:spPr>
        <p:txBody>
          <a:bodyPr wrap="square" rtlCol="0">
            <a:spAutoFit/>
          </a:bodyPr>
          <a:lstStyle/>
          <a:p>
            <a:r>
              <a:rPr lang="en-US" dirty="0">
                <a:hlinkClick r:id="rId4"/>
              </a:rPr>
              <a:t>http://www.statisticslectures.com/topics/parametersstatistics/</a:t>
            </a:r>
            <a:endParaRPr lang="en-US" dirty="0"/>
          </a:p>
        </p:txBody>
      </p:sp>
      <p:sp>
        <p:nvSpPr>
          <p:cNvPr id="18" name="Rectangle 17">
            <a:extLst>
              <a:ext uri="{FF2B5EF4-FFF2-40B4-BE49-F238E27FC236}">
                <a16:creationId xmlns:a16="http://schemas.microsoft.com/office/drawing/2014/main" id="{D15666D6-9D13-43A1-8F38-7C243307B9F1}"/>
              </a:ext>
            </a:extLst>
          </p:cNvPr>
          <p:cNvSpPr/>
          <p:nvPr/>
        </p:nvSpPr>
        <p:spPr>
          <a:xfrm>
            <a:off x="8266237" y="3946320"/>
            <a:ext cx="3775953" cy="646331"/>
          </a:xfrm>
          <a:prstGeom prst="rect">
            <a:avLst/>
          </a:prstGeom>
        </p:spPr>
        <p:txBody>
          <a:bodyPr wrap="square">
            <a:spAutoFit/>
          </a:bodyPr>
          <a:lstStyle/>
          <a:p>
            <a:r>
              <a:rPr lang="en-US" dirty="0">
                <a:hlinkClick r:id="rId5"/>
              </a:rPr>
              <a:t>http://www.statisticslectures.com/topics/centrallimittheorem/</a:t>
            </a:r>
            <a:endParaRPr lang="en-US" dirty="0"/>
          </a:p>
        </p:txBody>
      </p:sp>
      <p:sp>
        <p:nvSpPr>
          <p:cNvPr id="19" name="TextBox 18">
            <a:extLst>
              <a:ext uri="{FF2B5EF4-FFF2-40B4-BE49-F238E27FC236}">
                <a16:creationId xmlns:a16="http://schemas.microsoft.com/office/drawing/2014/main" id="{E7A4A958-2B0C-445F-A042-8599A280C974}"/>
              </a:ext>
            </a:extLst>
          </p:cNvPr>
          <p:cNvSpPr txBox="1"/>
          <p:nvPr/>
        </p:nvSpPr>
        <p:spPr>
          <a:xfrm>
            <a:off x="663485" y="5028230"/>
            <a:ext cx="10189029"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omic Sans MS" panose="030F0702030302020204" pitchFamily="66" charset="0"/>
              </a:rPr>
              <a:t>The Central Limit Theorem:  Independent of the actual distribution of the population, if we take a big enough sample size, when we repeat taking sample again and again, the distribution of the sample mean follows a normal distribution.</a:t>
            </a:r>
          </a:p>
          <a:p>
            <a:pPr marL="285750" indent="-285750">
              <a:buFont typeface="Arial" panose="020B0604020202020204" pitchFamily="34" charset="0"/>
              <a:buChar char="•"/>
            </a:pPr>
            <a:endParaRPr lang="en-US" dirty="0">
              <a:latin typeface="Comic Sans MS" panose="030F0702030302020204" pitchFamily="66" charset="0"/>
            </a:endParaRPr>
          </a:p>
          <a:p>
            <a:pPr marL="285750" indent="-285750">
              <a:buFont typeface="Arial" panose="020B0604020202020204" pitchFamily="34" charset="0"/>
              <a:buChar char="•"/>
            </a:pPr>
            <a:r>
              <a:rPr lang="en-US" dirty="0">
                <a:latin typeface="Comic Sans MS" panose="030F0702030302020204" pitchFamily="66" charset="0"/>
              </a:rPr>
              <a:t>That is why we can often use the normal distribution behind hypothesis testing</a:t>
            </a:r>
          </a:p>
        </p:txBody>
      </p:sp>
    </p:spTree>
    <p:extLst>
      <p:ext uri="{BB962C8B-B14F-4D97-AF65-F5344CB8AC3E}">
        <p14:creationId xmlns:p14="http://schemas.microsoft.com/office/powerpoint/2010/main" val="36847178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B7BB7-CBBE-4096-8452-B920F6EA1277}"/>
              </a:ext>
            </a:extLst>
          </p:cNvPr>
          <p:cNvSpPr>
            <a:spLocks noGrp="1"/>
          </p:cNvSpPr>
          <p:nvPr>
            <p:ph type="title"/>
          </p:nvPr>
        </p:nvSpPr>
        <p:spPr>
          <a:xfrm>
            <a:off x="526798" y="301376"/>
            <a:ext cx="10879139" cy="640080"/>
          </a:xfrm>
        </p:spPr>
        <p:txBody>
          <a:bodyPr>
            <a:normAutofit/>
          </a:bodyPr>
          <a:lstStyle/>
          <a:p>
            <a:r>
              <a:rPr lang="en-US" dirty="0"/>
              <a:t>Hypothesis Testing</a:t>
            </a:r>
          </a:p>
        </p:txBody>
      </p:sp>
      <p:sp>
        <p:nvSpPr>
          <p:cNvPr id="5" name="Rectangle 4">
            <a:extLst>
              <a:ext uri="{FF2B5EF4-FFF2-40B4-BE49-F238E27FC236}">
                <a16:creationId xmlns:a16="http://schemas.microsoft.com/office/drawing/2014/main" id="{4B832072-53CF-46CE-B31B-8D5B2A4A2388}"/>
              </a:ext>
            </a:extLst>
          </p:cNvPr>
          <p:cNvSpPr/>
          <p:nvPr/>
        </p:nvSpPr>
        <p:spPr>
          <a:xfrm>
            <a:off x="5541628" y="4513988"/>
            <a:ext cx="6289245" cy="369332"/>
          </a:xfrm>
          <a:prstGeom prst="rect">
            <a:avLst/>
          </a:prstGeom>
        </p:spPr>
        <p:txBody>
          <a:bodyPr wrap="square">
            <a:spAutoFit/>
          </a:bodyPr>
          <a:lstStyle/>
          <a:p>
            <a:r>
              <a:rPr lang="en-US" dirty="0">
                <a:hlinkClick r:id="rId2"/>
              </a:rPr>
              <a:t>http://www.statisticslectures.com/topics/typeonetypetwoerrors/</a:t>
            </a:r>
            <a:endParaRPr lang="en-US" dirty="0"/>
          </a:p>
        </p:txBody>
      </p:sp>
      <p:sp>
        <p:nvSpPr>
          <p:cNvPr id="6" name="TextBox 5">
            <a:extLst>
              <a:ext uri="{FF2B5EF4-FFF2-40B4-BE49-F238E27FC236}">
                <a16:creationId xmlns:a16="http://schemas.microsoft.com/office/drawing/2014/main" id="{C17CD7F9-5492-42B0-BE2F-509867085DF3}"/>
              </a:ext>
            </a:extLst>
          </p:cNvPr>
          <p:cNvSpPr txBox="1"/>
          <p:nvPr/>
        </p:nvSpPr>
        <p:spPr>
          <a:xfrm>
            <a:off x="457748" y="3014558"/>
            <a:ext cx="6635012"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omic Sans MS" panose="030F0702030302020204" pitchFamily="66" charset="0"/>
              </a:rPr>
              <a:t>Null Hypothesis (nothing to see, life is as usual)</a:t>
            </a:r>
          </a:p>
          <a:p>
            <a:pPr marL="285750" indent="-285750">
              <a:buFont typeface="Arial" panose="020B0604020202020204" pitchFamily="34" charset="0"/>
              <a:buChar char="•"/>
            </a:pPr>
            <a:r>
              <a:rPr lang="en-US" sz="2000" dirty="0">
                <a:latin typeface="Comic Sans MS" panose="030F0702030302020204" pitchFamily="66" charset="0"/>
              </a:rPr>
              <a:t>Alternate Hypothesis (something is going on)</a:t>
            </a:r>
          </a:p>
        </p:txBody>
      </p:sp>
      <p:sp>
        <p:nvSpPr>
          <p:cNvPr id="7" name="TextBox 6">
            <a:extLst>
              <a:ext uri="{FF2B5EF4-FFF2-40B4-BE49-F238E27FC236}">
                <a16:creationId xmlns:a16="http://schemas.microsoft.com/office/drawing/2014/main" id="{D663F3D8-9227-495B-8E79-825E7100A8DA}"/>
              </a:ext>
            </a:extLst>
          </p:cNvPr>
          <p:cNvSpPr txBox="1"/>
          <p:nvPr/>
        </p:nvSpPr>
        <p:spPr>
          <a:xfrm>
            <a:off x="457748" y="1437048"/>
            <a:ext cx="7627473"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omic Sans MS" panose="030F0702030302020204" pitchFamily="66" charset="0"/>
              </a:rPr>
              <a:t>Type I error (false positive,  too excited to claim something non-existence)</a:t>
            </a:r>
          </a:p>
          <a:p>
            <a:pPr marL="285750" indent="-285750">
              <a:buFont typeface="Arial" panose="020B0604020202020204" pitchFamily="34" charset="0"/>
              <a:buChar char="•"/>
            </a:pPr>
            <a:r>
              <a:rPr lang="en-US" sz="2000" dirty="0">
                <a:latin typeface="Comic Sans MS" panose="030F0702030302020204" pitchFamily="66" charset="0"/>
              </a:rPr>
              <a:t>Type II error (false negative, failed to realize something real is going on)</a:t>
            </a:r>
          </a:p>
        </p:txBody>
      </p:sp>
      <p:pic>
        <p:nvPicPr>
          <p:cNvPr id="8" name="Picture 7" descr="A picture containing newspaper, text&#10;&#10;Description generated with very high confidence">
            <a:extLst>
              <a:ext uri="{FF2B5EF4-FFF2-40B4-BE49-F238E27FC236}">
                <a16:creationId xmlns:a16="http://schemas.microsoft.com/office/drawing/2014/main" id="{77AB0B3E-A281-4CAC-A7B6-4DAF57074C84}"/>
              </a:ext>
            </a:extLst>
          </p:cNvPr>
          <p:cNvPicPr>
            <a:picLocks noChangeAspect="1"/>
          </p:cNvPicPr>
          <p:nvPr/>
        </p:nvPicPr>
        <p:blipFill>
          <a:blip r:embed="rId3"/>
          <a:stretch>
            <a:fillRect/>
          </a:stretch>
        </p:blipFill>
        <p:spPr>
          <a:xfrm>
            <a:off x="8548913" y="1588826"/>
            <a:ext cx="3386554" cy="2403929"/>
          </a:xfrm>
          <a:prstGeom prst="rect">
            <a:avLst/>
          </a:prstGeom>
        </p:spPr>
      </p:pic>
      <p:sp>
        <p:nvSpPr>
          <p:cNvPr id="3" name="Rectangle 2">
            <a:extLst>
              <a:ext uri="{FF2B5EF4-FFF2-40B4-BE49-F238E27FC236}">
                <a16:creationId xmlns:a16="http://schemas.microsoft.com/office/drawing/2014/main" id="{CF9B328E-D157-4DE7-A091-682215CA8E95}"/>
              </a:ext>
            </a:extLst>
          </p:cNvPr>
          <p:cNvSpPr/>
          <p:nvPr/>
        </p:nvSpPr>
        <p:spPr>
          <a:xfrm>
            <a:off x="5541628" y="5164194"/>
            <a:ext cx="6096000" cy="369332"/>
          </a:xfrm>
          <a:prstGeom prst="rect">
            <a:avLst/>
          </a:prstGeom>
        </p:spPr>
        <p:txBody>
          <a:bodyPr wrap="square">
            <a:spAutoFit/>
          </a:bodyPr>
          <a:lstStyle/>
          <a:p>
            <a:r>
              <a:rPr lang="en-US" dirty="0">
                <a:hlinkClick r:id="rId4"/>
              </a:rPr>
              <a:t>http://www.statisticslectures.com/topics/onetailtwotail/</a:t>
            </a:r>
            <a:endParaRPr lang="en-US" dirty="0"/>
          </a:p>
        </p:txBody>
      </p:sp>
      <p:sp>
        <p:nvSpPr>
          <p:cNvPr id="4" name="Rectangle 3">
            <a:extLst>
              <a:ext uri="{FF2B5EF4-FFF2-40B4-BE49-F238E27FC236}">
                <a16:creationId xmlns:a16="http://schemas.microsoft.com/office/drawing/2014/main" id="{36649A2D-67D8-4627-B40B-C77F0668E1D3}"/>
              </a:ext>
            </a:extLst>
          </p:cNvPr>
          <p:cNvSpPr/>
          <p:nvPr/>
        </p:nvSpPr>
        <p:spPr>
          <a:xfrm>
            <a:off x="5541628" y="5787597"/>
            <a:ext cx="6096000" cy="369332"/>
          </a:xfrm>
          <a:prstGeom prst="rect">
            <a:avLst/>
          </a:prstGeom>
        </p:spPr>
        <p:txBody>
          <a:bodyPr wrap="square">
            <a:spAutoFit/>
          </a:bodyPr>
          <a:lstStyle/>
          <a:p>
            <a:r>
              <a:rPr lang="en-US" dirty="0">
                <a:hlinkClick r:id="rId5"/>
              </a:rPr>
              <a:t>http://www.statisticslectures.com/topics/onesamplez/</a:t>
            </a:r>
            <a:endParaRPr lang="en-US" dirty="0"/>
          </a:p>
        </p:txBody>
      </p:sp>
      <p:sp>
        <p:nvSpPr>
          <p:cNvPr id="10" name="Rectangle 9">
            <a:extLst>
              <a:ext uri="{FF2B5EF4-FFF2-40B4-BE49-F238E27FC236}">
                <a16:creationId xmlns:a16="http://schemas.microsoft.com/office/drawing/2014/main" id="{8BC4D4D6-A6F9-499D-BED4-06C191F342AD}"/>
              </a:ext>
            </a:extLst>
          </p:cNvPr>
          <p:cNvSpPr/>
          <p:nvPr/>
        </p:nvSpPr>
        <p:spPr>
          <a:xfrm>
            <a:off x="624114" y="4121729"/>
            <a:ext cx="6096000" cy="1754326"/>
          </a:xfrm>
          <a:prstGeom prst="rect">
            <a:avLst/>
          </a:prstGeom>
        </p:spPr>
        <p:txBody>
          <a:bodyPr>
            <a:spAutoFit/>
          </a:bodyPr>
          <a:lstStyle/>
          <a:p>
            <a:r>
              <a:rPr lang="en-US" dirty="0">
                <a:solidFill>
                  <a:srgbClr val="333333"/>
                </a:solidFill>
                <a:latin typeface="Arial" panose="020B0604020202020204" pitchFamily="34" charset="0"/>
              </a:rPr>
              <a:t>1. Define Null and Alternative Hypotheses</a:t>
            </a:r>
          </a:p>
          <a:p>
            <a:r>
              <a:rPr lang="en-US" dirty="0">
                <a:solidFill>
                  <a:srgbClr val="333333"/>
                </a:solidFill>
                <a:latin typeface="Arial" panose="020B0604020202020204" pitchFamily="34" charset="0"/>
              </a:rPr>
              <a:t>2. State Alpha (10%, 5% or 1%)</a:t>
            </a:r>
          </a:p>
          <a:p>
            <a:r>
              <a:rPr lang="en-US" dirty="0">
                <a:solidFill>
                  <a:srgbClr val="333333"/>
                </a:solidFill>
                <a:latin typeface="Arial" panose="020B0604020202020204" pitchFamily="34" charset="0"/>
              </a:rPr>
              <a:t>3. State Decision Rule</a:t>
            </a:r>
          </a:p>
          <a:p>
            <a:r>
              <a:rPr lang="en-US" dirty="0">
                <a:solidFill>
                  <a:srgbClr val="333333"/>
                </a:solidFill>
                <a:latin typeface="Arial" panose="020B0604020202020204" pitchFamily="34" charset="0"/>
              </a:rPr>
              <a:t>4. Calculate Test Statistic</a:t>
            </a:r>
          </a:p>
          <a:p>
            <a:r>
              <a:rPr lang="en-US" dirty="0">
                <a:solidFill>
                  <a:srgbClr val="333333"/>
                </a:solidFill>
                <a:latin typeface="Arial" panose="020B0604020202020204" pitchFamily="34" charset="0"/>
              </a:rPr>
              <a:t>5. State Results</a:t>
            </a:r>
          </a:p>
          <a:p>
            <a:r>
              <a:rPr lang="en-US" dirty="0">
                <a:solidFill>
                  <a:srgbClr val="333333"/>
                </a:solidFill>
                <a:latin typeface="Arial" panose="020B0604020202020204" pitchFamily="34" charset="0"/>
              </a:rPr>
              <a:t>6. State Conclusion</a:t>
            </a:r>
            <a:endParaRPr lang="en-U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3494110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cs typeface="Segoe UI Light" panose="020B0502040204020203" pitchFamily="34" charset="0"/>
              </a:rPr>
              <a:t>P-value and Confidence interval</a:t>
            </a:r>
          </a:p>
        </p:txBody>
      </p:sp>
      <p:sp>
        <p:nvSpPr>
          <p:cNvPr id="38" name="Content Placeholder 17"/>
          <p:cNvSpPr txBox="1">
            <a:spLocks/>
          </p:cNvSpPr>
          <p:nvPr/>
        </p:nvSpPr>
        <p:spPr>
          <a:xfrm>
            <a:off x="615829" y="1493241"/>
            <a:ext cx="10899896" cy="13213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600"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39B2DB27-5087-4E8A-9D00-E94C25B2043C}"/>
              </a:ext>
            </a:extLst>
          </p:cNvPr>
          <p:cNvSpPr txBox="1"/>
          <p:nvPr/>
        </p:nvSpPr>
        <p:spPr>
          <a:xfrm>
            <a:off x="615829" y="1385888"/>
            <a:ext cx="10742734"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59422FA7-D850-400A-8EC5-3F8A4818B5C1}"/>
              </a:ext>
            </a:extLst>
          </p:cNvPr>
          <p:cNvPicPr>
            <a:picLocks noChangeAspect="1"/>
          </p:cNvPicPr>
          <p:nvPr/>
        </p:nvPicPr>
        <p:blipFill>
          <a:blip r:embed="rId2"/>
          <a:stretch>
            <a:fillRect/>
          </a:stretch>
        </p:blipFill>
        <p:spPr>
          <a:xfrm>
            <a:off x="1253415" y="1339199"/>
            <a:ext cx="9207499" cy="4775304"/>
          </a:xfrm>
          <a:prstGeom prst="rect">
            <a:avLst/>
          </a:prstGeom>
        </p:spPr>
      </p:pic>
      <p:sp>
        <p:nvSpPr>
          <p:cNvPr id="7" name="TextBox 6">
            <a:extLst>
              <a:ext uri="{FF2B5EF4-FFF2-40B4-BE49-F238E27FC236}">
                <a16:creationId xmlns:a16="http://schemas.microsoft.com/office/drawing/2014/main" id="{88632AEC-4E4B-46A6-97D0-BCA2CDD1D06A}"/>
              </a:ext>
            </a:extLst>
          </p:cNvPr>
          <p:cNvSpPr txBox="1"/>
          <p:nvPr/>
        </p:nvSpPr>
        <p:spPr>
          <a:xfrm>
            <a:off x="1253415" y="6221856"/>
            <a:ext cx="6094206" cy="369332"/>
          </a:xfrm>
          <a:prstGeom prst="rect">
            <a:avLst/>
          </a:prstGeom>
          <a:noFill/>
        </p:spPr>
        <p:txBody>
          <a:bodyPr wrap="square">
            <a:spAutoFit/>
          </a:bodyPr>
          <a:lstStyle/>
          <a:p>
            <a:r>
              <a:rPr lang="en-US" dirty="0"/>
              <a:t>https://www.youtube.com/watch?v=vemZtEM63GY</a:t>
            </a:r>
          </a:p>
        </p:txBody>
      </p:sp>
    </p:spTree>
    <p:extLst>
      <p:ext uri="{BB962C8B-B14F-4D97-AF65-F5344CB8AC3E}">
        <p14:creationId xmlns:p14="http://schemas.microsoft.com/office/powerpoint/2010/main" val="5974379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615829" y="1493242"/>
            <a:ext cx="10899896" cy="64633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600" dirty="0">
              <a:latin typeface="Segoe UI" panose="020B0502040204020203" pitchFamily="34" charset="0"/>
              <a:cs typeface="Segoe UI" panose="020B0502040204020203" pitchFamily="34" charset="0"/>
            </a:endParaRPr>
          </a:p>
        </p:txBody>
      </p:sp>
      <p:sp>
        <p:nvSpPr>
          <p:cNvPr id="12" name="Title 7">
            <a:extLst>
              <a:ext uri="{FF2B5EF4-FFF2-40B4-BE49-F238E27FC236}">
                <a16:creationId xmlns:a16="http://schemas.microsoft.com/office/drawing/2014/main" id="{6F87D1FF-1F63-4430-8953-E6F6F31373EB}"/>
              </a:ext>
            </a:extLst>
          </p:cNvPr>
          <p:cNvSpPr txBox="1">
            <a:spLocks/>
          </p:cNvSpPr>
          <p:nvPr/>
        </p:nvSpPr>
        <p:spPr>
          <a:xfrm>
            <a:off x="462607" y="266593"/>
            <a:ext cx="9687318" cy="646332"/>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2800" kern="1200">
                <a:solidFill>
                  <a:schemeClr val="bg2">
                    <a:lumMod val="25000"/>
                  </a:schemeClr>
                </a:solidFill>
                <a:latin typeface="+mj-lt"/>
                <a:ea typeface="+mj-ea"/>
                <a:cs typeface="+mj-cs"/>
              </a:defRPr>
            </a:lvl1pPr>
          </a:lstStyle>
          <a:p>
            <a:r>
              <a:rPr lang="en-US" dirty="0">
                <a:solidFill>
                  <a:srgbClr val="0052F6"/>
                </a:solidFill>
                <a:latin typeface="Comic Sans MS" panose="030F0702030302020204" pitchFamily="66" charset="0"/>
                <a:cs typeface="Segoe UI Light" panose="020B0502040204020203" pitchFamily="34" charset="0"/>
              </a:rPr>
              <a:t>Appendix: Online Statistics Review</a:t>
            </a:r>
          </a:p>
        </p:txBody>
      </p:sp>
      <p:sp>
        <p:nvSpPr>
          <p:cNvPr id="5" name="Rectangle 4">
            <a:extLst>
              <a:ext uri="{FF2B5EF4-FFF2-40B4-BE49-F238E27FC236}">
                <a16:creationId xmlns:a16="http://schemas.microsoft.com/office/drawing/2014/main" id="{C7C61616-0B28-44AF-B9F9-AE397236E377}"/>
              </a:ext>
            </a:extLst>
          </p:cNvPr>
          <p:cNvSpPr/>
          <p:nvPr/>
        </p:nvSpPr>
        <p:spPr>
          <a:xfrm>
            <a:off x="1555456" y="3735870"/>
            <a:ext cx="8594469" cy="1077218"/>
          </a:xfrm>
          <a:prstGeom prst="rect">
            <a:avLst/>
          </a:prstGeom>
        </p:spPr>
        <p:txBody>
          <a:bodyPr wrap="none">
            <a:spAutoFit/>
          </a:bodyPr>
          <a:lstStyle/>
          <a:p>
            <a:endParaRPr lang="en-US" sz="3200" dirty="0">
              <a:hlinkClick r:id="rId2"/>
            </a:endParaRPr>
          </a:p>
          <a:p>
            <a:r>
              <a:rPr lang="en-US" sz="3200" dirty="0">
                <a:hlinkClick r:id="rId2"/>
              </a:rPr>
              <a:t>http://www.statisticslectures.com/topics/statistics</a:t>
            </a:r>
            <a:endParaRPr lang="en-US" sz="3200" dirty="0"/>
          </a:p>
        </p:txBody>
      </p:sp>
      <p:sp>
        <p:nvSpPr>
          <p:cNvPr id="8" name="TextBox 7">
            <a:extLst>
              <a:ext uri="{FF2B5EF4-FFF2-40B4-BE49-F238E27FC236}">
                <a16:creationId xmlns:a16="http://schemas.microsoft.com/office/drawing/2014/main" id="{D5F0414A-36E2-4C82-9C93-614697B24DA5}"/>
              </a:ext>
            </a:extLst>
          </p:cNvPr>
          <p:cNvSpPr txBox="1"/>
          <p:nvPr/>
        </p:nvSpPr>
        <p:spPr>
          <a:xfrm>
            <a:off x="1159098" y="2430344"/>
            <a:ext cx="9777607" cy="954107"/>
          </a:xfrm>
          <a:prstGeom prst="rect">
            <a:avLst/>
          </a:prstGeom>
          <a:noFill/>
        </p:spPr>
        <p:txBody>
          <a:bodyPr wrap="square" rtlCol="0">
            <a:spAutoFit/>
          </a:bodyPr>
          <a:lstStyle/>
          <a:p>
            <a:r>
              <a:rPr lang="en-US" sz="2800" dirty="0">
                <a:latin typeface="Comic Sans MS" panose="030F0702030302020204" pitchFamily="66" charset="0"/>
              </a:rPr>
              <a:t>Watch the Recommended Statistics Lectures as much as you could</a:t>
            </a:r>
          </a:p>
        </p:txBody>
      </p:sp>
    </p:spTree>
    <p:extLst>
      <p:ext uri="{BB962C8B-B14F-4D97-AF65-F5344CB8AC3E}">
        <p14:creationId xmlns:p14="http://schemas.microsoft.com/office/powerpoint/2010/main" val="10210160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615829" y="1493242"/>
            <a:ext cx="10899896" cy="64633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600"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39B2DB27-5087-4E8A-9D00-E94C25B2043C}"/>
              </a:ext>
            </a:extLst>
          </p:cNvPr>
          <p:cNvSpPr txBox="1"/>
          <p:nvPr/>
        </p:nvSpPr>
        <p:spPr>
          <a:xfrm>
            <a:off x="615829" y="1385888"/>
            <a:ext cx="10742734"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C6583448-2772-4D80-9375-EC9E1547F97D}"/>
              </a:ext>
            </a:extLst>
          </p:cNvPr>
          <p:cNvSpPr txBox="1"/>
          <p:nvPr/>
        </p:nvSpPr>
        <p:spPr>
          <a:xfrm>
            <a:off x="553546" y="3734525"/>
            <a:ext cx="11031528" cy="369332"/>
          </a:xfrm>
          <a:prstGeom prst="rect">
            <a:avLst/>
          </a:prstGeom>
          <a:noFill/>
        </p:spPr>
        <p:txBody>
          <a:bodyPr wrap="square" rtlCol="0">
            <a:spAutoFit/>
          </a:bodyPr>
          <a:lstStyle/>
          <a:p>
            <a:r>
              <a:rPr lang="en-US" b="1" dirty="0"/>
              <a:t>Variance and Standard deviations </a:t>
            </a:r>
            <a:r>
              <a:rPr lang="en-US" dirty="0">
                <a:hlinkClick r:id="rId2"/>
              </a:rPr>
              <a:t>http://www.statisticslectures.com/topics/variancestandarddeviationdiscrete/</a:t>
            </a:r>
            <a:endParaRPr lang="en-US" dirty="0"/>
          </a:p>
        </p:txBody>
      </p:sp>
      <p:sp>
        <p:nvSpPr>
          <p:cNvPr id="6" name="TextBox 5">
            <a:extLst>
              <a:ext uri="{FF2B5EF4-FFF2-40B4-BE49-F238E27FC236}">
                <a16:creationId xmlns:a16="http://schemas.microsoft.com/office/drawing/2014/main" id="{8277528D-4E6B-467F-98E2-F21526C87DD2}"/>
              </a:ext>
            </a:extLst>
          </p:cNvPr>
          <p:cNvSpPr txBox="1"/>
          <p:nvPr/>
        </p:nvSpPr>
        <p:spPr>
          <a:xfrm>
            <a:off x="615829" y="3252428"/>
            <a:ext cx="11376302" cy="646331"/>
          </a:xfrm>
          <a:prstGeom prst="rect">
            <a:avLst/>
          </a:prstGeom>
          <a:noFill/>
        </p:spPr>
        <p:txBody>
          <a:bodyPr wrap="square" rtlCol="0">
            <a:spAutoFit/>
          </a:bodyPr>
          <a:lstStyle/>
          <a:p>
            <a:r>
              <a:rPr lang="en-US" b="1" dirty="0"/>
              <a:t>Mean and Expected value of a probability </a:t>
            </a:r>
            <a:r>
              <a:rPr lang="en-US" dirty="0">
                <a:hlinkClick r:id="rId3"/>
              </a:rPr>
              <a:t>http://www.statisticslectures.com/topics/meanexpectedvaluediscrete/</a:t>
            </a:r>
            <a:endParaRPr lang="en-US" dirty="0"/>
          </a:p>
          <a:p>
            <a:endParaRPr lang="en-US" dirty="0"/>
          </a:p>
        </p:txBody>
      </p:sp>
      <p:sp>
        <p:nvSpPr>
          <p:cNvPr id="7" name="TextBox 6">
            <a:extLst>
              <a:ext uri="{FF2B5EF4-FFF2-40B4-BE49-F238E27FC236}">
                <a16:creationId xmlns:a16="http://schemas.microsoft.com/office/drawing/2014/main" id="{E6C755D5-1F39-4533-B462-BE767A287C5C}"/>
              </a:ext>
            </a:extLst>
          </p:cNvPr>
          <p:cNvSpPr txBox="1"/>
          <p:nvPr/>
        </p:nvSpPr>
        <p:spPr>
          <a:xfrm>
            <a:off x="615829" y="1328476"/>
            <a:ext cx="9591987" cy="369332"/>
          </a:xfrm>
          <a:prstGeom prst="rect">
            <a:avLst/>
          </a:prstGeom>
          <a:noFill/>
        </p:spPr>
        <p:txBody>
          <a:bodyPr wrap="square" rtlCol="0">
            <a:spAutoFit/>
          </a:bodyPr>
          <a:lstStyle/>
          <a:p>
            <a:r>
              <a:rPr lang="en-US" b="1" dirty="0"/>
              <a:t>Descriptive and Inferential Statistics </a:t>
            </a:r>
            <a:r>
              <a:rPr lang="en-US" dirty="0">
                <a:hlinkClick r:id="rId4"/>
              </a:rPr>
              <a:t>http://www.statisticslectures.com/topics/descriptiveinferential/</a:t>
            </a:r>
            <a:endParaRPr lang="en-US" dirty="0"/>
          </a:p>
        </p:txBody>
      </p:sp>
      <p:sp>
        <p:nvSpPr>
          <p:cNvPr id="9" name="TextBox 8">
            <a:extLst>
              <a:ext uri="{FF2B5EF4-FFF2-40B4-BE49-F238E27FC236}">
                <a16:creationId xmlns:a16="http://schemas.microsoft.com/office/drawing/2014/main" id="{90788790-F636-4CEB-9F96-FCEAF2EA7D10}"/>
              </a:ext>
            </a:extLst>
          </p:cNvPr>
          <p:cNvSpPr txBox="1"/>
          <p:nvPr/>
        </p:nvSpPr>
        <p:spPr>
          <a:xfrm>
            <a:off x="553546" y="4162012"/>
            <a:ext cx="11271371" cy="369332"/>
          </a:xfrm>
          <a:prstGeom prst="rect">
            <a:avLst/>
          </a:prstGeom>
          <a:noFill/>
        </p:spPr>
        <p:txBody>
          <a:bodyPr wrap="square" rtlCol="0">
            <a:spAutoFit/>
          </a:bodyPr>
          <a:lstStyle/>
          <a:p>
            <a:r>
              <a:rPr lang="en-US" b="1" dirty="0"/>
              <a:t>Law of Large Numbers, Central Limit Theorem </a:t>
            </a:r>
            <a:r>
              <a:rPr lang="en-US" dirty="0">
                <a:hlinkClick r:id="rId5"/>
              </a:rPr>
              <a:t>http://www.statisticslectures.com/topics/centrallimittheorem/</a:t>
            </a:r>
            <a:endParaRPr lang="en-US" dirty="0"/>
          </a:p>
        </p:txBody>
      </p:sp>
      <p:sp>
        <p:nvSpPr>
          <p:cNvPr id="10" name="TextBox 9">
            <a:extLst>
              <a:ext uri="{FF2B5EF4-FFF2-40B4-BE49-F238E27FC236}">
                <a16:creationId xmlns:a16="http://schemas.microsoft.com/office/drawing/2014/main" id="{2431E949-2595-4F6F-B454-79713B0BEE34}"/>
              </a:ext>
            </a:extLst>
          </p:cNvPr>
          <p:cNvSpPr txBox="1"/>
          <p:nvPr/>
        </p:nvSpPr>
        <p:spPr>
          <a:xfrm>
            <a:off x="615829" y="1839323"/>
            <a:ext cx="10611318" cy="369332"/>
          </a:xfrm>
          <a:prstGeom prst="rect">
            <a:avLst/>
          </a:prstGeom>
          <a:noFill/>
        </p:spPr>
        <p:txBody>
          <a:bodyPr wrap="square" rtlCol="0">
            <a:spAutoFit/>
          </a:bodyPr>
          <a:lstStyle/>
          <a:p>
            <a:r>
              <a:rPr lang="en-US" b="1" dirty="0"/>
              <a:t>Population vs Sample </a:t>
            </a:r>
            <a:r>
              <a:rPr lang="en-US" dirty="0">
                <a:hlinkClick r:id="rId6"/>
              </a:rPr>
              <a:t>http://www.statisticslectures.com/topics/samplingmethods/</a:t>
            </a:r>
            <a:endParaRPr lang="en-US" dirty="0"/>
          </a:p>
        </p:txBody>
      </p:sp>
      <p:sp>
        <p:nvSpPr>
          <p:cNvPr id="12" name="Title 7">
            <a:extLst>
              <a:ext uri="{FF2B5EF4-FFF2-40B4-BE49-F238E27FC236}">
                <a16:creationId xmlns:a16="http://schemas.microsoft.com/office/drawing/2014/main" id="{6F87D1FF-1F63-4430-8953-E6F6F31373EB}"/>
              </a:ext>
            </a:extLst>
          </p:cNvPr>
          <p:cNvSpPr txBox="1">
            <a:spLocks/>
          </p:cNvSpPr>
          <p:nvPr/>
        </p:nvSpPr>
        <p:spPr>
          <a:xfrm>
            <a:off x="568163" y="290483"/>
            <a:ext cx="9687318" cy="646332"/>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2800" kern="1200">
                <a:solidFill>
                  <a:schemeClr val="bg2">
                    <a:lumMod val="25000"/>
                  </a:schemeClr>
                </a:solidFill>
                <a:latin typeface="+mj-lt"/>
                <a:ea typeface="+mj-ea"/>
                <a:cs typeface="+mj-cs"/>
              </a:defRPr>
            </a:lvl1pPr>
          </a:lstStyle>
          <a:p>
            <a:r>
              <a:rPr lang="en-US" dirty="0">
                <a:solidFill>
                  <a:srgbClr val="0052F6"/>
                </a:solidFill>
                <a:latin typeface="Comic Sans MS" panose="030F0702030302020204" pitchFamily="66" charset="0"/>
                <a:cs typeface="Segoe UI Light" panose="020B0502040204020203" pitchFamily="34" charset="0"/>
              </a:rPr>
              <a:t>Appendix: Statistics Review</a:t>
            </a:r>
          </a:p>
        </p:txBody>
      </p:sp>
      <p:sp>
        <p:nvSpPr>
          <p:cNvPr id="13" name="TextBox 12">
            <a:extLst>
              <a:ext uri="{FF2B5EF4-FFF2-40B4-BE49-F238E27FC236}">
                <a16:creationId xmlns:a16="http://schemas.microsoft.com/office/drawing/2014/main" id="{3ABBA809-3218-4DF4-9EE7-2DB013AFCE4F}"/>
              </a:ext>
            </a:extLst>
          </p:cNvPr>
          <p:cNvSpPr txBox="1"/>
          <p:nvPr/>
        </p:nvSpPr>
        <p:spPr>
          <a:xfrm>
            <a:off x="615829" y="2772159"/>
            <a:ext cx="10611318" cy="369332"/>
          </a:xfrm>
          <a:prstGeom prst="rect">
            <a:avLst/>
          </a:prstGeom>
          <a:noFill/>
        </p:spPr>
        <p:txBody>
          <a:bodyPr wrap="square" rtlCol="0">
            <a:spAutoFit/>
          </a:bodyPr>
          <a:lstStyle/>
          <a:p>
            <a:r>
              <a:rPr lang="en-US" b="1" dirty="0"/>
              <a:t>Distribution of Sample Mean </a:t>
            </a:r>
            <a:r>
              <a:rPr lang="en-US" dirty="0">
                <a:hlinkClick r:id="rId7"/>
              </a:rPr>
              <a:t>http://www.statisticslectures.com/topics/distributionsamplemean/</a:t>
            </a:r>
            <a:endParaRPr lang="en-US" dirty="0"/>
          </a:p>
        </p:txBody>
      </p:sp>
      <p:sp>
        <p:nvSpPr>
          <p:cNvPr id="14" name="TextBox 13">
            <a:extLst>
              <a:ext uri="{FF2B5EF4-FFF2-40B4-BE49-F238E27FC236}">
                <a16:creationId xmlns:a16="http://schemas.microsoft.com/office/drawing/2014/main" id="{5B9DA898-061C-4AFA-BC20-E71221998B0C}"/>
              </a:ext>
            </a:extLst>
          </p:cNvPr>
          <p:cNvSpPr txBox="1"/>
          <p:nvPr/>
        </p:nvSpPr>
        <p:spPr>
          <a:xfrm>
            <a:off x="615829" y="2264666"/>
            <a:ext cx="10751227" cy="369332"/>
          </a:xfrm>
          <a:prstGeom prst="rect">
            <a:avLst/>
          </a:prstGeom>
          <a:noFill/>
        </p:spPr>
        <p:txBody>
          <a:bodyPr wrap="square" rtlCol="0">
            <a:spAutoFit/>
          </a:bodyPr>
          <a:lstStyle/>
          <a:p>
            <a:r>
              <a:rPr lang="en-US" b="1" dirty="0"/>
              <a:t>Parameters, Statistics and Sampling Errors  </a:t>
            </a:r>
            <a:r>
              <a:rPr lang="en-US" dirty="0">
                <a:hlinkClick r:id="rId8"/>
              </a:rPr>
              <a:t>http://www.statisticslectures.com/topics/parametersstatistics/</a:t>
            </a:r>
            <a:endParaRPr lang="en-US" dirty="0"/>
          </a:p>
        </p:txBody>
      </p:sp>
      <p:sp>
        <p:nvSpPr>
          <p:cNvPr id="15" name="Rectangle 14">
            <a:extLst>
              <a:ext uri="{FF2B5EF4-FFF2-40B4-BE49-F238E27FC236}">
                <a16:creationId xmlns:a16="http://schemas.microsoft.com/office/drawing/2014/main" id="{E2AC7AA5-6C11-413F-AE5C-338E234B7CB7}"/>
              </a:ext>
            </a:extLst>
          </p:cNvPr>
          <p:cNvSpPr/>
          <p:nvPr/>
        </p:nvSpPr>
        <p:spPr>
          <a:xfrm>
            <a:off x="568163" y="4736442"/>
            <a:ext cx="10899896" cy="1877437"/>
          </a:xfrm>
          <a:prstGeom prst="rect">
            <a:avLst/>
          </a:prstGeom>
        </p:spPr>
        <p:txBody>
          <a:bodyPr wrap="square">
            <a:spAutoFit/>
          </a:bodyPr>
          <a:lstStyle/>
          <a:p>
            <a:r>
              <a:rPr lang="en-US" b="1" dirty="0">
                <a:hlinkClick r:id="rId9">
                  <a:extLst>
                    <a:ext uri="{A12FA001-AC4F-418D-AE19-62706E023703}">
                      <ahyp:hlinkClr xmlns:ahyp="http://schemas.microsoft.com/office/drawing/2018/hyperlinkcolor" val="tx"/>
                    </a:ext>
                  </a:extLst>
                </a:hlinkClick>
              </a:rPr>
              <a:t>Skew and Kurtosis explained:</a:t>
            </a:r>
          </a:p>
          <a:p>
            <a:pPr marL="285750" indent="-285750">
              <a:buFont typeface="Arial" panose="020B0604020202020204" pitchFamily="34" charset="0"/>
              <a:buChar char="•"/>
            </a:pPr>
            <a:r>
              <a:rPr lang="en-US" sz="1600" dirty="0">
                <a:hlinkClick r:id="rId9"/>
              </a:rPr>
              <a:t>https://keydifferences.com/differences-between-skewness-and-kurtosis.html</a:t>
            </a:r>
            <a:endParaRPr lang="en-US" sz="1600" dirty="0"/>
          </a:p>
          <a:p>
            <a:pPr marL="285750" indent="-285750">
              <a:buFont typeface="Arial" panose="020B0604020202020204" pitchFamily="34" charset="0"/>
              <a:buChar char="•"/>
            </a:pPr>
            <a:r>
              <a:rPr lang="en-US" sz="1600" dirty="0">
                <a:hlinkClick r:id="rId10"/>
              </a:rPr>
              <a:t>https://codeburst.io/2-important-statistics-terms-you-need-to-know-in-data-science-skewness-and-kurtosis-388fef94eeaa</a:t>
            </a:r>
            <a:endParaRPr lang="en-US" sz="1600" dirty="0"/>
          </a:p>
          <a:p>
            <a:pPr marL="285750" indent="-285750">
              <a:buFont typeface="Arial" panose="020B0604020202020204" pitchFamily="34" charset="0"/>
              <a:buChar char="•"/>
            </a:pPr>
            <a:r>
              <a:rPr lang="en-US" sz="1600" dirty="0">
                <a:hlinkClick r:id="rId11"/>
              </a:rPr>
              <a:t>https://stats.idre.ucla.edu/other/mult-pkg/faq/general/faq-whats-with-the-different-formulas-for-kurtosis/</a:t>
            </a:r>
            <a:endParaRPr lang="en-US" sz="1600" dirty="0"/>
          </a:p>
          <a:p>
            <a:pPr marL="285750" indent="-285750">
              <a:buFont typeface="Arial" panose="020B0604020202020204" pitchFamily="34" charset="0"/>
              <a:buChar char="•"/>
            </a:pPr>
            <a:r>
              <a:rPr lang="en-US" sz="1600" dirty="0">
                <a:hlinkClick r:id="rId12"/>
              </a:rPr>
              <a:t>https://www.itl.nist.gov/div898/handbook/eda/section3/eda35b.htm#:~:text=Kurtosis%20is%20a%20measure%20of,would%20be%20the%20extreme%20case</a:t>
            </a:r>
            <a:r>
              <a:rPr lang="en-US" sz="1600" dirty="0"/>
              <a:t>.</a:t>
            </a:r>
          </a:p>
          <a:p>
            <a:endParaRPr lang="en-US" dirty="0"/>
          </a:p>
        </p:txBody>
      </p:sp>
    </p:spTree>
    <p:extLst>
      <p:ext uri="{BB962C8B-B14F-4D97-AF65-F5344CB8AC3E}">
        <p14:creationId xmlns:p14="http://schemas.microsoft.com/office/powerpoint/2010/main" val="9743364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82B0-832B-0739-48DA-D7C8EB7DADC2}"/>
              </a:ext>
            </a:extLst>
          </p:cNvPr>
          <p:cNvSpPr>
            <a:spLocks noGrp="1"/>
          </p:cNvSpPr>
          <p:nvPr>
            <p:ph type="title"/>
          </p:nvPr>
        </p:nvSpPr>
        <p:spPr/>
        <p:txBody>
          <a:bodyPr/>
          <a:lstStyle/>
          <a:p>
            <a:r>
              <a:rPr lang="en-US" dirty="0">
                <a:solidFill>
                  <a:srgbClr val="0052F6"/>
                </a:solidFill>
              </a:rPr>
              <a:t>Outline</a:t>
            </a:r>
          </a:p>
        </p:txBody>
      </p:sp>
      <p:sp>
        <p:nvSpPr>
          <p:cNvPr id="3" name="Content Placeholder 2">
            <a:extLst>
              <a:ext uri="{FF2B5EF4-FFF2-40B4-BE49-F238E27FC236}">
                <a16:creationId xmlns:a16="http://schemas.microsoft.com/office/drawing/2014/main" id="{1A3BE408-AB31-D17C-4359-42742CA8199F}"/>
              </a:ext>
            </a:extLst>
          </p:cNvPr>
          <p:cNvSpPr>
            <a:spLocks noGrp="1"/>
          </p:cNvSpPr>
          <p:nvPr>
            <p:ph sz="quarter" idx="10"/>
          </p:nvPr>
        </p:nvSpPr>
        <p:spPr>
          <a:xfrm>
            <a:off x="963479" y="1484440"/>
            <a:ext cx="4720666" cy="4471191"/>
          </a:xfrm>
        </p:spPr>
        <p:txBody>
          <a:bodyPr>
            <a:normAutofit lnSpcReduction="10000"/>
          </a:bodyPr>
          <a:lstStyle/>
          <a:p>
            <a:r>
              <a:rPr lang="en-US" dirty="0"/>
              <a:t>Introduction</a:t>
            </a:r>
          </a:p>
          <a:p>
            <a:pPr lvl="1"/>
            <a:r>
              <a:rPr lang="en-US" dirty="0"/>
              <a:t>Why </a:t>
            </a:r>
          </a:p>
          <a:p>
            <a:pPr lvl="1"/>
            <a:r>
              <a:rPr lang="en-US" dirty="0"/>
              <a:t>Two kinds of Statistics</a:t>
            </a:r>
          </a:p>
          <a:p>
            <a:r>
              <a:rPr lang="en-US" dirty="0">
                <a:solidFill>
                  <a:schemeClr val="bg2">
                    <a:lumMod val="75000"/>
                  </a:schemeClr>
                </a:solidFill>
              </a:rPr>
              <a:t>Descriptive Statistics</a:t>
            </a:r>
          </a:p>
          <a:p>
            <a:pPr lvl="1"/>
            <a:r>
              <a:rPr lang="en-US" dirty="0">
                <a:solidFill>
                  <a:schemeClr val="bg2">
                    <a:lumMod val="75000"/>
                  </a:schemeClr>
                </a:solidFill>
              </a:rPr>
              <a:t>Sampling</a:t>
            </a:r>
          </a:p>
          <a:p>
            <a:pPr lvl="1"/>
            <a:r>
              <a:rPr lang="en-US" dirty="0">
                <a:solidFill>
                  <a:schemeClr val="bg2">
                    <a:lumMod val="75000"/>
                  </a:schemeClr>
                </a:solidFill>
              </a:rPr>
              <a:t>Standard Deviation</a:t>
            </a:r>
          </a:p>
          <a:p>
            <a:pPr lvl="1"/>
            <a:r>
              <a:rPr lang="en-US" dirty="0">
                <a:solidFill>
                  <a:schemeClr val="bg2">
                    <a:lumMod val="75000"/>
                  </a:schemeClr>
                </a:solidFill>
              </a:rPr>
              <a:t>Skew</a:t>
            </a:r>
          </a:p>
          <a:p>
            <a:pPr lvl="1"/>
            <a:r>
              <a:rPr lang="en-US" dirty="0">
                <a:solidFill>
                  <a:schemeClr val="bg2">
                    <a:lumMod val="75000"/>
                  </a:schemeClr>
                </a:solidFill>
              </a:rPr>
              <a:t>Kurtosis</a:t>
            </a:r>
          </a:p>
          <a:p>
            <a:r>
              <a:rPr lang="en-US" dirty="0">
                <a:solidFill>
                  <a:schemeClr val="bg2">
                    <a:lumMod val="75000"/>
                  </a:schemeClr>
                </a:solidFill>
              </a:rPr>
              <a:t>Inferential Statistics</a:t>
            </a:r>
          </a:p>
          <a:p>
            <a:pPr lvl="1"/>
            <a:r>
              <a:rPr lang="en-US" dirty="0">
                <a:solidFill>
                  <a:schemeClr val="bg2">
                    <a:lumMod val="75000"/>
                  </a:schemeClr>
                </a:solidFill>
              </a:rPr>
              <a:t>Correlation and Causation</a:t>
            </a:r>
          </a:p>
          <a:p>
            <a:pPr lvl="1"/>
            <a:r>
              <a:rPr lang="en-US" dirty="0">
                <a:solidFill>
                  <a:schemeClr val="bg2">
                    <a:lumMod val="75000"/>
                  </a:schemeClr>
                </a:solidFill>
              </a:rPr>
              <a:t>Hypothesis Testing</a:t>
            </a:r>
          </a:p>
        </p:txBody>
      </p:sp>
    </p:spTree>
    <p:extLst>
      <p:ext uri="{BB962C8B-B14F-4D97-AF65-F5344CB8AC3E}">
        <p14:creationId xmlns:p14="http://schemas.microsoft.com/office/powerpoint/2010/main" val="620725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cs typeface="Segoe UI Light" panose="020B0502040204020203" pitchFamily="34" charset="0"/>
              </a:rPr>
              <a:t>Why Statistics Again?</a:t>
            </a:r>
          </a:p>
        </p:txBody>
      </p:sp>
      <p:sp>
        <p:nvSpPr>
          <p:cNvPr id="38" name="Content Placeholder 17"/>
          <p:cNvSpPr txBox="1">
            <a:spLocks/>
          </p:cNvSpPr>
          <p:nvPr/>
        </p:nvSpPr>
        <p:spPr>
          <a:xfrm>
            <a:off x="615829" y="1493241"/>
            <a:ext cx="10899896" cy="13213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600"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39B2DB27-5087-4E8A-9D00-E94C25B2043C}"/>
              </a:ext>
            </a:extLst>
          </p:cNvPr>
          <p:cNvSpPr txBox="1"/>
          <p:nvPr/>
        </p:nvSpPr>
        <p:spPr>
          <a:xfrm>
            <a:off x="615829" y="1385888"/>
            <a:ext cx="10742734"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C026D8D2-5228-4485-89EB-80467BA624D4}"/>
              </a:ext>
            </a:extLst>
          </p:cNvPr>
          <p:cNvSpPr txBox="1"/>
          <p:nvPr/>
        </p:nvSpPr>
        <p:spPr>
          <a:xfrm>
            <a:off x="521207" y="1385888"/>
            <a:ext cx="11189012" cy="5509200"/>
          </a:xfrm>
          <a:prstGeom prst="rect">
            <a:avLst/>
          </a:prstGeom>
          <a:noFill/>
        </p:spPr>
        <p:txBody>
          <a:bodyPr wrap="square" rtlCol="0">
            <a:spAutoFit/>
          </a:bodyPr>
          <a:lstStyle/>
          <a:p>
            <a:pPr marL="457200" indent="-457200">
              <a:buFont typeface="Arial" panose="020B0604020202020204" pitchFamily="34" charset="0"/>
              <a:buChar char="•"/>
            </a:pPr>
            <a:r>
              <a:rPr lang="en-US" sz="2200" dirty="0">
                <a:latin typeface="Comic Sans MS" panose="030F0702030302020204" pitchFamily="66" charset="0"/>
              </a:rPr>
              <a:t>The world is not deterministic, in other words we need to deal with randomness</a:t>
            </a:r>
          </a:p>
          <a:p>
            <a:pPr marL="457200" indent="-457200">
              <a:buFont typeface="Arial" panose="020B0604020202020204" pitchFamily="34" charset="0"/>
              <a:buChar char="•"/>
            </a:pPr>
            <a:endParaRPr lang="en-US" sz="2200" dirty="0">
              <a:latin typeface="Comic Sans MS" panose="030F0702030302020204" pitchFamily="66" charset="0"/>
            </a:endParaRPr>
          </a:p>
          <a:p>
            <a:pPr marL="457200" indent="-457200">
              <a:buFont typeface="Arial" panose="020B0604020202020204" pitchFamily="34" charset="0"/>
              <a:buChar char="•"/>
            </a:pPr>
            <a:r>
              <a:rPr lang="en-US" sz="2200" dirty="0">
                <a:latin typeface="Comic Sans MS" panose="030F0702030302020204" pitchFamily="66" charset="0"/>
              </a:rPr>
              <a:t>We only live once. What we observe is only ONE realization of many possibility. In another universe, you may be the professor while I may be the student</a:t>
            </a:r>
          </a:p>
          <a:p>
            <a:pPr marL="457200" indent="-457200">
              <a:buFont typeface="Arial" panose="020B0604020202020204" pitchFamily="34" charset="0"/>
              <a:buChar char="•"/>
            </a:pPr>
            <a:endParaRPr lang="en-US" sz="2200" dirty="0">
              <a:latin typeface="Comic Sans MS" panose="030F0702030302020204" pitchFamily="66" charset="0"/>
            </a:endParaRPr>
          </a:p>
          <a:p>
            <a:pPr marL="457200" indent="-457200">
              <a:buFont typeface="Arial" panose="020B0604020202020204" pitchFamily="34" charset="0"/>
              <a:buChar char="•"/>
            </a:pPr>
            <a:r>
              <a:rPr lang="en-US" sz="2200" dirty="0">
                <a:latin typeface="Comic Sans MS" panose="030F0702030302020204" pitchFamily="66" charset="0"/>
              </a:rPr>
              <a:t>However, if there are some underlying truth (such as the sun will always rise from the east or a human being will not grow more than 8 feet), you will see pretty much the same thing again and again if you can make multiple observations from the same underlying mechanism.</a:t>
            </a:r>
          </a:p>
          <a:p>
            <a:pPr marL="457200" indent="-457200">
              <a:buFont typeface="Arial" panose="020B0604020202020204" pitchFamily="34" charset="0"/>
              <a:buChar char="•"/>
            </a:pPr>
            <a:endParaRPr lang="en-US" sz="2200" dirty="0">
              <a:latin typeface="Comic Sans MS" panose="030F0702030302020204" pitchFamily="66" charset="0"/>
            </a:endParaRPr>
          </a:p>
          <a:p>
            <a:pPr marL="457200" indent="-457200">
              <a:buFont typeface="Arial" panose="020B0604020202020204" pitchFamily="34" charset="0"/>
              <a:buChar char="•"/>
            </a:pPr>
            <a:r>
              <a:rPr lang="en-US" sz="2200" dirty="0">
                <a:latin typeface="Comic Sans MS" panose="030F0702030302020204" pitchFamily="66" charset="0"/>
              </a:rPr>
              <a:t>Observations will have a lot of noise. The Signal to Noise ratio will be extremely important. </a:t>
            </a:r>
          </a:p>
          <a:p>
            <a:pPr marL="457200" indent="-457200">
              <a:buFont typeface="Arial" panose="020B0604020202020204" pitchFamily="34" charset="0"/>
              <a:buChar char="•"/>
            </a:pPr>
            <a:endParaRPr lang="en-US" sz="2200" dirty="0">
              <a:latin typeface="Comic Sans MS" panose="030F0702030302020204" pitchFamily="66" charset="0"/>
            </a:endParaRPr>
          </a:p>
          <a:p>
            <a:pPr marL="457200" indent="-457200">
              <a:buFont typeface="Arial" panose="020B0604020202020204" pitchFamily="34" charset="0"/>
              <a:buChar char="•"/>
            </a:pPr>
            <a:r>
              <a:rPr lang="en-US" sz="2200" dirty="0">
                <a:latin typeface="Comic Sans MS" panose="030F0702030302020204" pitchFamily="66" charset="0"/>
              </a:rPr>
              <a:t>Question to ask is whether the conclusion you draw from your observation is </a:t>
            </a:r>
            <a:r>
              <a:rPr lang="en-US" sz="2200" u="sng" dirty="0">
                <a:latin typeface="Comic Sans MS" panose="030F0702030302020204" pitchFamily="66" charset="0"/>
              </a:rPr>
              <a:t>statistically significant</a:t>
            </a:r>
            <a:r>
              <a:rPr lang="en-US" sz="2200" dirty="0">
                <a:latin typeface="Comic Sans MS" panose="030F0702030302020204" pitchFamily="66" charset="0"/>
              </a:rPr>
              <a:t>.</a:t>
            </a:r>
          </a:p>
          <a:p>
            <a:pPr marL="285750" indent="-285750">
              <a:buFont typeface="Arial" panose="020B0604020202020204" pitchFamily="34" charset="0"/>
              <a:buChar char="•"/>
            </a:pPr>
            <a:endParaRPr lang="en-US" sz="2200" dirty="0"/>
          </a:p>
        </p:txBody>
      </p:sp>
    </p:spTree>
    <p:extLst>
      <p:ext uri="{BB962C8B-B14F-4D97-AF65-F5344CB8AC3E}">
        <p14:creationId xmlns:p14="http://schemas.microsoft.com/office/powerpoint/2010/main" val="26833400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cs typeface="Segoe UI Light" panose="020B0502040204020203" pitchFamily="34" charset="0"/>
              </a:rPr>
              <a:t>Importance of Statistics</a:t>
            </a:r>
          </a:p>
        </p:txBody>
      </p:sp>
      <p:sp>
        <p:nvSpPr>
          <p:cNvPr id="38" name="Content Placeholder 17"/>
          <p:cNvSpPr txBox="1">
            <a:spLocks/>
          </p:cNvSpPr>
          <p:nvPr/>
        </p:nvSpPr>
        <p:spPr>
          <a:xfrm>
            <a:off x="615829" y="1493241"/>
            <a:ext cx="10899896" cy="13213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600"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39B2DB27-5087-4E8A-9D00-E94C25B2043C}"/>
              </a:ext>
            </a:extLst>
          </p:cNvPr>
          <p:cNvSpPr txBox="1"/>
          <p:nvPr/>
        </p:nvSpPr>
        <p:spPr>
          <a:xfrm>
            <a:off x="615829" y="1385888"/>
            <a:ext cx="10742734"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6A6A23BD-B897-431F-90C4-2A01B181AD3D}"/>
              </a:ext>
            </a:extLst>
          </p:cNvPr>
          <p:cNvSpPr txBox="1"/>
          <p:nvPr/>
        </p:nvSpPr>
        <p:spPr>
          <a:xfrm>
            <a:off x="833437" y="1579676"/>
            <a:ext cx="10039349" cy="4431983"/>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omic Sans MS" panose="030F0702030302020204" pitchFamily="66" charset="0"/>
              </a:rPr>
              <a:t>Cannot just say I am a genius.  I know what I am doing.  Believe me! </a:t>
            </a:r>
          </a:p>
          <a:p>
            <a:pPr marL="285750" indent="-285750">
              <a:buFont typeface="Arial" panose="020B0604020202020204" pitchFamily="34" charset="0"/>
              <a:buChar char="•"/>
            </a:pPr>
            <a:endParaRPr lang="en-US" sz="2400" dirty="0">
              <a:latin typeface="Comic Sans MS" panose="030F0702030302020204" pitchFamily="66" charset="0"/>
            </a:endParaRPr>
          </a:p>
          <a:p>
            <a:pPr marL="342900" indent="-342900">
              <a:buFont typeface="Arial" panose="020B0604020202020204" pitchFamily="34" charset="0"/>
              <a:buChar char="•"/>
            </a:pPr>
            <a:r>
              <a:rPr lang="en-US" sz="2400" dirty="0">
                <a:latin typeface="Comic Sans MS" panose="030F0702030302020204" pitchFamily="66" charset="0"/>
              </a:rPr>
              <a:t>Statistics is the language of Randomness</a:t>
            </a:r>
          </a:p>
          <a:p>
            <a:endParaRPr lang="en-US" sz="2400" dirty="0">
              <a:latin typeface="Comic Sans MS" panose="030F0702030302020204" pitchFamily="66" charset="0"/>
            </a:endParaRPr>
          </a:p>
          <a:p>
            <a:pPr marL="342900" indent="-342900">
              <a:buFont typeface="Arial" panose="020B0604020202020204" pitchFamily="34" charset="0"/>
              <a:buChar char="•"/>
            </a:pPr>
            <a:r>
              <a:rPr lang="en-US" sz="2400" dirty="0">
                <a:latin typeface="Comic Sans MS" panose="030F0702030302020204" pitchFamily="66" charset="0"/>
              </a:rPr>
              <a:t>Can only qualify your statements with certain probability </a:t>
            </a:r>
          </a:p>
          <a:p>
            <a:endParaRPr lang="en-US" sz="2400" dirty="0">
              <a:latin typeface="Comic Sans MS" panose="030F0702030302020204" pitchFamily="66" charset="0"/>
            </a:endParaRPr>
          </a:p>
          <a:p>
            <a:pPr marL="342900" indent="-342900">
              <a:buFont typeface="Arial" panose="020B0604020202020204" pitchFamily="34" charset="0"/>
              <a:buChar char="•"/>
            </a:pPr>
            <a:r>
              <a:rPr lang="en-US" sz="2400" dirty="0">
                <a:latin typeface="Comic Sans MS" panose="030F0702030302020204" pitchFamily="66" charset="0"/>
              </a:rPr>
              <a:t>Interested only in conclusions that are Statistically Significance</a:t>
            </a:r>
          </a:p>
          <a:p>
            <a:endParaRPr lang="en-US" sz="2400" dirty="0">
              <a:latin typeface="Comic Sans MS" panose="030F0702030302020204" pitchFamily="66" charset="0"/>
            </a:endParaRPr>
          </a:p>
          <a:p>
            <a:pPr marL="342900" indent="-342900">
              <a:buFont typeface="Arial" panose="020B0604020202020204" pitchFamily="34" charset="0"/>
              <a:buChar char="•"/>
            </a:pPr>
            <a:r>
              <a:rPr lang="en-US" sz="2400" dirty="0">
                <a:latin typeface="Comic Sans MS" panose="030F0702030302020204" pitchFamily="66" charset="0"/>
              </a:rPr>
              <a:t>This is what Data Analytics is all about.</a:t>
            </a:r>
          </a:p>
          <a:p>
            <a:pPr marL="342900" indent="-342900">
              <a:buFont typeface="Arial" panose="020B0604020202020204" pitchFamily="34" charset="0"/>
              <a:buChar char="•"/>
            </a:pPr>
            <a:endParaRPr lang="en-US" sz="2400" dirty="0">
              <a:latin typeface="Comic Sans MS" panose="030F0702030302020204" pitchFamily="66" charset="0"/>
            </a:endParaRPr>
          </a:p>
          <a:p>
            <a:pPr marL="342900" indent="-342900">
              <a:buFont typeface="Arial" panose="020B0604020202020204" pitchFamily="34" charset="0"/>
              <a:buChar char="•"/>
            </a:pPr>
            <a:r>
              <a:rPr lang="en-US" sz="2400" u="sng" dirty="0">
                <a:latin typeface="Comic Sans MS" panose="030F0702030302020204" pitchFamily="66" charset="0"/>
              </a:rPr>
              <a:t>Science behind drawing meaningful conclusions from observations</a:t>
            </a:r>
          </a:p>
          <a:p>
            <a:endParaRPr lang="en-US" dirty="0"/>
          </a:p>
        </p:txBody>
      </p:sp>
    </p:spTree>
    <p:extLst>
      <p:ext uri="{BB962C8B-B14F-4D97-AF65-F5344CB8AC3E}">
        <p14:creationId xmlns:p14="http://schemas.microsoft.com/office/powerpoint/2010/main" val="6391958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8B6FC-CABA-498E-9235-55BAF66C8256}"/>
              </a:ext>
            </a:extLst>
          </p:cNvPr>
          <p:cNvSpPr>
            <a:spLocks noGrp="1"/>
          </p:cNvSpPr>
          <p:nvPr>
            <p:ph type="title"/>
          </p:nvPr>
        </p:nvSpPr>
        <p:spPr>
          <a:xfrm>
            <a:off x="639541" y="269350"/>
            <a:ext cx="11208831" cy="640080"/>
          </a:xfrm>
        </p:spPr>
        <p:txBody>
          <a:bodyPr/>
          <a:lstStyle/>
          <a:p>
            <a:r>
              <a:rPr lang="en-US" dirty="0"/>
              <a:t>In fact …  Data science first appeared in a statistics paper </a:t>
            </a:r>
          </a:p>
        </p:txBody>
      </p:sp>
      <p:sp>
        <p:nvSpPr>
          <p:cNvPr id="4" name="TextBox 3">
            <a:extLst>
              <a:ext uri="{FF2B5EF4-FFF2-40B4-BE49-F238E27FC236}">
                <a16:creationId xmlns:a16="http://schemas.microsoft.com/office/drawing/2014/main" id="{F82D9AF1-B7FE-40D4-9787-836613C36368}"/>
              </a:ext>
            </a:extLst>
          </p:cNvPr>
          <p:cNvSpPr txBox="1"/>
          <p:nvPr/>
        </p:nvSpPr>
        <p:spPr>
          <a:xfrm>
            <a:off x="718808" y="1232247"/>
            <a:ext cx="10682615" cy="923330"/>
          </a:xfrm>
          <a:prstGeom prst="rect">
            <a:avLst/>
          </a:prstGeom>
          <a:noFill/>
        </p:spPr>
        <p:txBody>
          <a:bodyPr wrap="square" rtlCol="0">
            <a:spAutoFit/>
          </a:bodyPr>
          <a:lstStyle/>
          <a:p>
            <a:r>
              <a:rPr lang="en-US" dirty="0">
                <a:latin typeface="Comic Sans MS" panose="030F0702030302020204" pitchFamily="66" charset="0"/>
              </a:rPr>
              <a:t>In 2001, William S. Cleveland published a research paper that coined the term “Data Science”  the first time</a:t>
            </a:r>
          </a:p>
          <a:p>
            <a:endParaRPr lang="en-US" dirty="0"/>
          </a:p>
        </p:txBody>
      </p:sp>
      <p:pic>
        <p:nvPicPr>
          <p:cNvPr id="5" name="Picture 4">
            <a:extLst>
              <a:ext uri="{FF2B5EF4-FFF2-40B4-BE49-F238E27FC236}">
                <a16:creationId xmlns:a16="http://schemas.microsoft.com/office/drawing/2014/main" id="{2337FB66-0BC0-4A12-B71E-C884A3A3A80C}"/>
              </a:ext>
            </a:extLst>
          </p:cNvPr>
          <p:cNvPicPr>
            <a:picLocks noChangeAspect="1"/>
          </p:cNvPicPr>
          <p:nvPr/>
        </p:nvPicPr>
        <p:blipFill>
          <a:blip r:embed="rId2"/>
          <a:stretch>
            <a:fillRect/>
          </a:stretch>
        </p:blipFill>
        <p:spPr>
          <a:xfrm>
            <a:off x="1944963" y="2280204"/>
            <a:ext cx="8302074" cy="1285714"/>
          </a:xfrm>
          <a:prstGeom prst="rect">
            <a:avLst/>
          </a:prstGeom>
        </p:spPr>
      </p:pic>
      <p:pic>
        <p:nvPicPr>
          <p:cNvPr id="6" name="Picture 5">
            <a:extLst>
              <a:ext uri="{FF2B5EF4-FFF2-40B4-BE49-F238E27FC236}">
                <a16:creationId xmlns:a16="http://schemas.microsoft.com/office/drawing/2014/main" id="{8290746A-E7CF-4318-8A96-934214F4A261}"/>
              </a:ext>
            </a:extLst>
          </p:cNvPr>
          <p:cNvPicPr>
            <a:picLocks noChangeAspect="1"/>
          </p:cNvPicPr>
          <p:nvPr/>
        </p:nvPicPr>
        <p:blipFill>
          <a:blip r:embed="rId3"/>
          <a:stretch>
            <a:fillRect/>
          </a:stretch>
        </p:blipFill>
        <p:spPr>
          <a:xfrm>
            <a:off x="1944963" y="3815172"/>
            <a:ext cx="8597989" cy="1133333"/>
          </a:xfrm>
          <a:prstGeom prst="rect">
            <a:avLst/>
          </a:prstGeom>
        </p:spPr>
      </p:pic>
      <p:sp>
        <p:nvSpPr>
          <p:cNvPr id="7" name="TextBox 6">
            <a:extLst>
              <a:ext uri="{FF2B5EF4-FFF2-40B4-BE49-F238E27FC236}">
                <a16:creationId xmlns:a16="http://schemas.microsoft.com/office/drawing/2014/main" id="{E9230947-61A6-4E17-B064-D6D3EE96037D}"/>
              </a:ext>
            </a:extLst>
          </p:cNvPr>
          <p:cNvSpPr txBox="1"/>
          <p:nvPr/>
        </p:nvSpPr>
        <p:spPr>
          <a:xfrm>
            <a:off x="856109" y="5197759"/>
            <a:ext cx="9903411" cy="1292662"/>
          </a:xfrm>
          <a:prstGeom prst="rect">
            <a:avLst/>
          </a:prstGeom>
          <a:noFill/>
        </p:spPr>
        <p:txBody>
          <a:bodyPr wrap="square" rtlCol="0">
            <a:spAutoFit/>
          </a:bodyPr>
          <a:lstStyle/>
          <a:p>
            <a:pPr algn="ctr"/>
            <a:endParaRPr lang="en-US" sz="2000" dirty="0"/>
          </a:p>
          <a:p>
            <a:pPr algn="ctr"/>
            <a:r>
              <a:rPr lang="en-US" sz="2000" dirty="0">
                <a:latin typeface="Comic Sans MS" panose="030F0702030302020204" pitchFamily="66" charset="0"/>
              </a:rPr>
              <a:t>Computer Science + data mining = Make </a:t>
            </a:r>
            <a:r>
              <a:rPr lang="en-US" sz="2000" dirty="0">
                <a:solidFill>
                  <a:srgbClr val="FF0000"/>
                </a:solidFill>
                <a:latin typeface="Comic Sans MS" panose="030F0702030302020204" pitchFamily="66" charset="0"/>
              </a:rPr>
              <a:t>statistics</a:t>
            </a:r>
            <a:r>
              <a:rPr lang="en-US" sz="2000" dirty="0">
                <a:latin typeface="Comic Sans MS" panose="030F0702030302020204" pitchFamily="66" charset="0"/>
              </a:rPr>
              <a:t> a lot more technical</a:t>
            </a:r>
          </a:p>
          <a:p>
            <a:pPr algn="ctr"/>
            <a:r>
              <a:rPr lang="en-US" sz="2000" dirty="0">
                <a:latin typeface="Comic Sans MS" panose="030F0702030302020204" pitchFamily="66" charset="0"/>
              </a:rPr>
              <a:t>                   = Data Science</a:t>
            </a:r>
          </a:p>
          <a:p>
            <a:pPr algn="ctr"/>
            <a:endParaRPr lang="en-US" dirty="0"/>
          </a:p>
        </p:txBody>
      </p:sp>
    </p:spTree>
    <p:extLst>
      <p:ext uri="{BB962C8B-B14F-4D97-AF65-F5344CB8AC3E}">
        <p14:creationId xmlns:p14="http://schemas.microsoft.com/office/powerpoint/2010/main" val="995055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303001"/>
            <a:ext cx="10994518" cy="640080"/>
          </a:xfrm>
        </p:spPr>
        <p:txBody>
          <a:bodyPr>
            <a:noAutofit/>
          </a:bodyPr>
          <a:lstStyle/>
          <a:p>
            <a:r>
              <a:rPr lang="en-US" dirty="0">
                <a:cs typeface="Segoe UI Light" panose="020B0502040204020203" pitchFamily="34" charset="0"/>
              </a:rPr>
              <a:t>Importance of Statistics</a:t>
            </a:r>
          </a:p>
        </p:txBody>
      </p:sp>
      <p:sp>
        <p:nvSpPr>
          <p:cNvPr id="38" name="Content Placeholder 17"/>
          <p:cNvSpPr txBox="1">
            <a:spLocks/>
          </p:cNvSpPr>
          <p:nvPr/>
        </p:nvSpPr>
        <p:spPr>
          <a:xfrm>
            <a:off x="615829" y="1493241"/>
            <a:ext cx="10899896" cy="13213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600"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39B2DB27-5087-4E8A-9D00-E94C25B2043C}"/>
              </a:ext>
            </a:extLst>
          </p:cNvPr>
          <p:cNvSpPr txBox="1"/>
          <p:nvPr/>
        </p:nvSpPr>
        <p:spPr>
          <a:xfrm>
            <a:off x="615829" y="1385888"/>
            <a:ext cx="10742734"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6680244F-5D85-4BAE-92AF-3BB1711091B1}"/>
              </a:ext>
            </a:extLst>
          </p:cNvPr>
          <p:cNvSpPr txBox="1"/>
          <p:nvPr/>
        </p:nvSpPr>
        <p:spPr>
          <a:xfrm>
            <a:off x="676275" y="1462949"/>
            <a:ext cx="11082338" cy="1569660"/>
          </a:xfrm>
          <a:prstGeom prst="rect">
            <a:avLst/>
          </a:prstGeom>
          <a:noFill/>
        </p:spPr>
        <p:txBody>
          <a:bodyPr wrap="square" rtlCol="0">
            <a:spAutoFit/>
          </a:bodyPr>
          <a:lstStyle/>
          <a:p>
            <a:r>
              <a:rPr lang="en-US" sz="2400" dirty="0">
                <a:latin typeface="Comic Sans MS" panose="030F0702030302020204" pitchFamily="66" charset="0"/>
              </a:rPr>
              <a:t>Some even prefers referring the study as Statistical Learning over Machine Learning</a:t>
            </a:r>
          </a:p>
          <a:p>
            <a:endParaRPr lang="en-US" sz="2400" dirty="0">
              <a:latin typeface="Comic Sans MS" panose="030F0702030302020204" pitchFamily="66" charset="0"/>
            </a:endParaRPr>
          </a:p>
          <a:p>
            <a:r>
              <a:rPr lang="en-US" sz="2400" dirty="0">
                <a:latin typeface="Comic Sans MS" panose="030F0702030302020204" pitchFamily="66" charset="0"/>
              </a:rPr>
              <a:t>From Introduction To Statistical Learning:</a:t>
            </a:r>
          </a:p>
        </p:txBody>
      </p:sp>
      <p:sp>
        <p:nvSpPr>
          <p:cNvPr id="4" name="TextBox 3">
            <a:extLst>
              <a:ext uri="{FF2B5EF4-FFF2-40B4-BE49-F238E27FC236}">
                <a16:creationId xmlns:a16="http://schemas.microsoft.com/office/drawing/2014/main" id="{0EDA1627-D539-4862-8258-12106A161A55}"/>
              </a:ext>
            </a:extLst>
          </p:cNvPr>
          <p:cNvSpPr txBox="1"/>
          <p:nvPr/>
        </p:nvSpPr>
        <p:spPr>
          <a:xfrm>
            <a:off x="1300163" y="3379483"/>
            <a:ext cx="9624511" cy="1323439"/>
          </a:xfrm>
          <a:prstGeom prst="rect">
            <a:avLst/>
          </a:prstGeom>
          <a:noFill/>
        </p:spPr>
        <p:txBody>
          <a:bodyPr wrap="square" rtlCol="0">
            <a:spAutoFit/>
          </a:bodyPr>
          <a:lstStyle/>
          <a:p>
            <a:r>
              <a:rPr lang="en-US" sz="2000" dirty="0">
                <a:solidFill>
                  <a:schemeClr val="accent5">
                    <a:lumMod val="50000"/>
                  </a:schemeClr>
                </a:solidFill>
                <a:latin typeface="Comic Sans MS" panose="030F0702030302020204" pitchFamily="66" charset="0"/>
              </a:rPr>
              <a:t>Statistical learning refers to a set of tools for modeling and understanding</a:t>
            </a:r>
          </a:p>
          <a:p>
            <a:r>
              <a:rPr lang="en-US" sz="2000" dirty="0">
                <a:solidFill>
                  <a:schemeClr val="accent5">
                    <a:lumMod val="50000"/>
                  </a:schemeClr>
                </a:solidFill>
                <a:latin typeface="Comic Sans MS" panose="030F0702030302020204" pitchFamily="66" charset="0"/>
              </a:rPr>
              <a:t>complex datasets. It is a recently developed area in statistics and blends</a:t>
            </a:r>
          </a:p>
          <a:p>
            <a:r>
              <a:rPr lang="en-US" sz="2000" dirty="0">
                <a:solidFill>
                  <a:schemeClr val="accent5">
                    <a:lumMod val="50000"/>
                  </a:schemeClr>
                </a:solidFill>
                <a:latin typeface="Comic Sans MS" panose="030F0702030302020204" pitchFamily="66" charset="0"/>
              </a:rPr>
              <a:t>with parallel developments in computer science and, in particular, machine</a:t>
            </a:r>
          </a:p>
          <a:p>
            <a:r>
              <a:rPr lang="en-US" sz="2000" dirty="0">
                <a:solidFill>
                  <a:schemeClr val="accent5">
                    <a:lumMod val="50000"/>
                  </a:schemeClr>
                </a:solidFill>
                <a:latin typeface="Comic Sans MS" panose="030F0702030302020204" pitchFamily="66" charset="0"/>
              </a:rPr>
              <a:t>learning.</a:t>
            </a:r>
          </a:p>
        </p:txBody>
      </p:sp>
      <p:sp>
        <p:nvSpPr>
          <p:cNvPr id="5" name="TextBox 4">
            <a:extLst>
              <a:ext uri="{FF2B5EF4-FFF2-40B4-BE49-F238E27FC236}">
                <a16:creationId xmlns:a16="http://schemas.microsoft.com/office/drawing/2014/main" id="{6A605E1C-23C9-4D7F-8903-461DD10E9BA9}"/>
              </a:ext>
            </a:extLst>
          </p:cNvPr>
          <p:cNvSpPr txBox="1"/>
          <p:nvPr/>
        </p:nvSpPr>
        <p:spPr>
          <a:xfrm>
            <a:off x="1300163" y="5158081"/>
            <a:ext cx="10755479" cy="1015663"/>
          </a:xfrm>
          <a:prstGeom prst="rect">
            <a:avLst/>
          </a:prstGeom>
          <a:noFill/>
        </p:spPr>
        <p:txBody>
          <a:bodyPr wrap="square" rtlCol="0">
            <a:spAutoFit/>
          </a:bodyPr>
          <a:lstStyle/>
          <a:p>
            <a:r>
              <a:rPr lang="en-US" sz="2000" dirty="0">
                <a:solidFill>
                  <a:schemeClr val="accent5">
                    <a:lumMod val="50000"/>
                  </a:schemeClr>
                </a:solidFill>
                <a:latin typeface="Comic Sans MS" panose="030F0702030302020204" pitchFamily="66" charset="0"/>
              </a:rPr>
              <a:t>Since that time, inspired by the advent of </a:t>
            </a:r>
            <a:r>
              <a:rPr lang="en-US" sz="2000" i="1" dirty="0">
                <a:solidFill>
                  <a:schemeClr val="accent5">
                    <a:lumMod val="50000"/>
                  </a:schemeClr>
                </a:solidFill>
                <a:latin typeface="Comic Sans MS" panose="030F0702030302020204" pitchFamily="66" charset="0"/>
              </a:rPr>
              <a:t>machine learning </a:t>
            </a:r>
            <a:r>
              <a:rPr lang="en-US" sz="2000" dirty="0">
                <a:solidFill>
                  <a:schemeClr val="accent5">
                    <a:lumMod val="50000"/>
                  </a:schemeClr>
                </a:solidFill>
                <a:latin typeface="Comic Sans MS" panose="030F0702030302020204" pitchFamily="66" charset="0"/>
              </a:rPr>
              <a:t>and other</a:t>
            </a:r>
          </a:p>
          <a:p>
            <a:r>
              <a:rPr lang="en-US" sz="2000" dirty="0">
                <a:solidFill>
                  <a:schemeClr val="accent5">
                    <a:lumMod val="50000"/>
                  </a:schemeClr>
                </a:solidFill>
                <a:latin typeface="Comic Sans MS" panose="030F0702030302020204" pitchFamily="66" charset="0"/>
              </a:rPr>
              <a:t>disciplines, statistical learning has emerged as a new subfield in statistics,</a:t>
            </a:r>
          </a:p>
          <a:p>
            <a:r>
              <a:rPr lang="en-US" sz="2000" dirty="0">
                <a:solidFill>
                  <a:schemeClr val="accent5">
                    <a:lumMod val="50000"/>
                  </a:schemeClr>
                </a:solidFill>
                <a:latin typeface="Comic Sans MS" panose="030F0702030302020204" pitchFamily="66" charset="0"/>
              </a:rPr>
              <a:t>focused on supervised and unsupervised modeling and prediction.</a:t>
            </a:r>
          </a:p>
        </p:txBody>
      </p:sp>
    </p:spTree>
    <p:extLst>
      <p:ext uri="{BB962C8B-B14F-4D97-AF65-F5344CB8AC3E}">
        <p14:creationId xmlns:p14="http://schemas.microsoft.com/office/powerpoint/2010/main" val="34512666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6075</TotalTime>
  <Words>2774</Words>
  <Application>Microsoft Office PowerPoint</Application>
  <PresentationFormat>Widescreen</PresentationFormat>
  <Paragraphs>379</Paragraphs>
  <Slides>45</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45</vt:i4>
      </vt:variant>
    </vt:vector>
  </HeadingPairs>
  <TitlesOfParts>
    <vt:vector size="52" baseType="lpstr">
      <vt:lpstr>Arial</vt:lpstr>
      <vt:lpstr>Calibri</vt:lpstr>
      <vt:lpstr>Calibri Light</vt:lpstr>
      <vt:lpstr>Comic Sans MS</vt:lpstr>
      <vt:lpstr>Segoe UI</vt:lpstr>
      <vt:lpstr>2_Office Theme</vt:lpstr>
      <vt:lpstr>3_Office Theme</vt:lpstr>
      <vt:lpstr>CIS 4526 Foundations of Machine Learning</vt:lpstr>
      <vt:lpstr>PowerPoint Presentation</vt:lpstr>
      <vt:lpstr>Then why do we still care?</vt:lpstr>
      <vt:lpstr>Outline</vt:lpstr>
      <vt:lpstr>Outline</vt:lpstr>
      <vt:lpstr>Why Statistics Again?</vt:lpstr>
      <vt:lpstr>Importance of Statistics</vt:lpstr>
      <vt:lpstr>In fact …  Data science first appeared in a statistics paper </vt:lpstr>
      <vt:lpstr>Importance of Statistics</vt:lpstr>
      <vt:lpstr>Know your Statistics  (terms you that need to understand well)</vt:lpstr>
      <vt:lpstr>Two kind of Statistics</vt:lpstr>
      <vt:lpstr>Two kind of Statistics</vt:lpstr>
      <vt:lpstr>Outline</vt:lpstr>
      <vt:lpstr>Machine Learning starts with Data</vt:lpstr>
      <vt:lpstr>Let’s start with an example</vt:lpstr>
      <vt:lpstr>What have we done?</vt:lpstr>
      <vt:lpstr>Importance of Correct Sampling</vt:lpstr>
      <vt:lpstr>Types of Sampling</vt:lpstr>
      <vt:lpstr>Types of Sampling</vt:lpstr>
      <vt:lpstr>Sampling is important but often ignored</vt:lpstr>
      <vt:lpstr>PowerPoint Presentation</vt:lpstr>
      <vt:lpstr>Descriptive Statistics</vt:lpstr>
      <vt:lpstr>Descriptive Statistics</vt:lpstr>
      <vt:lpstr>Standard Deviation or Variance</vt:lpstr>
      <vt:lpstr>Second Equivalent Formula For Variance</vt:lpstr>
      <vt:lpstr>Sample Variance vs Population Variance</vt:lpstr>
      <vt:lpstr>Standard Deviation</vt:lpstr>
      <vt:lpstr>Skew</vt:lpstr>
      <vt:lpstr>Kurtosis</vt:lpstr>
      <vt:lpstr>Outline</vt:lpstr>
      <vt:lpstr>Questions</vt:lpstr>
      <vt:lpstr>Questions</vt:lpstr>
      <vt:lpstr>Covariance and Correlation</vt:lpstr>
      <vt:lpstr>Covariance and Correlation</vt:lpstr>
      <vt:lpstr>Pearson vs Spearman Correlation</vt:lpstr>
      <vt:lpstr>Pearson vs Spearman Correlation</vt:lpstr>
      <vt:lpstr>Question</vt:lpstr>
      <vt:lpstr>Correlation and Causation</vt:lpstr>
      <vt:lpstr>Correlation and Causation</vt:lpstr>
      <vt:lpstr>Inferential Statistics / Predictive Statistics</vt:lpstr>
      <vt:lpstr>Inferential Statistics – making estimations of the population from samples</vt:lpstr>
      <vt:lpstr>Hypothesis Testing</vt:lpstr>
      <vt:lpstr>P-value and Confidence interval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Sheldon and Penny moves to California, they were actually in NY. And in fact they met in Queens College one day.</dc:title>
  <dc:creator>Alex Pang</dc:creator>
  <cp:lastModifiedBy>Alex Pang</cp:lastModifiedBy>
  <cp:revision>2</cp:revision>
  <dcterms:created xsi:type="dcterms:W3CDTF">2019-11-17T05:40:15Z</dcterms:created>
  <dcterms:modified xsi:type="dcterms:W3CDTF">2023-01-26T00:32:36Z</dcterms:modified>
</cp:coreProperties>
</file>