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 id="2147483700" r:id="rId3"/>
  </p:sldMasterIdLst>
  <p:notesMasterIdLst>
    <p:notesMasterId r:id="rId26"/>
  </p:notesMasterIdLst>
  <p:sldIdLst>
    <p:sldId id="321" r:id="rId4"/>
    <p:sldId id="322" r:id="rId5"/>
    <p:sldId id="330" r:id="rId6"/>
    <p:sldId id="324" r:id="rId7"/>
    <p:sldId id="331" r:id="rId8"/>
    <p:sldId id="323" r:id="rId9"/>
    <p:sldId id="329" r:id="rId10"/>
    <p:sldId id="336" r:id="rId11"/>
    <p:sldId id="325" r:id="rId12"/>
    <p:sldId id="272" r:id="rId13"/>
    <p:sldId id="337" r:id="rId14"/>
    <p:sldId id="274" r:id="rId15"/>
    <p:sldId id="275" r:id="rId16"/>
    <p:sldId id="332" r:id="rId17"/>
    <p:sldId id="333" r:id="rId18"/>
    <p:sldId id="334" r:id="rId19"/>
    <p:sldId id="335" r:id="rId20"/>
    <p:sldId id="326" r:id="rId21"/>
    <p:sldId id="273" r:id="rId22"/>
    <p:sldId id="338" r:id="rId23"/>
    <p:sldId id="34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F6"/>
    <a:srgbClr val="578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6235" autoAdjust="0"/>
  </p:normalViewPr>
  <p:slideViewPr>
    <p:cSldViewPr snapToGrid="0">
      <p:cViewPr varScale="1">
        <p:scale>
          <a:sx n="79" d="100"/>
          <a:sy n="79"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b35f2c48-39e3-478c-863d-65bfd252d017" providerId="ADAL" clId="{B9982C87-8538-41E5-A0F5-269733805628}"/>
    <pc:docChg chg="custSel addSld delSld modSld delMainMaster modMainMaster">
      <pc:chgData name="Alex Pang" userId="b35f2c48-39e3-478c-863d-65bfd252d017" providerId="ADAL" clId="{B9982C87-8538-41E5-A0F5-269733805628}" dt="2023-01-24T03:30:06.729" v="512" actId="207"/>
      <pc:docMkLst>
        <pc:docMk/>
      </pc:docMkLst>
      <pc:sldChg chg="modSp mod">
        <pc:chgData name="Alex Pang" userId="b35f2c48-39e3-478c-863d-65bfd252d017" providerId="ADAL" clId="{B9982C87-8538-41E5-A0F5-269733805628}" dt="2023-01-24T03:26:45.231" v="491" actId="255"/>
        <pc:sldMkLst>
          <pc:docMk/>
          <pc:sldMk cId="2027901624" sldId="272"/>
        </pc:sldMkLst>
        <pc:spChg chg="mod">
          <ac:chgData name="Alex Pang" userId="b35f2c48-39e3-478c-863d-65bfd252d017" providerId="ADAL" clId="{B9982C87-8538-41E5-A0F5-269733805628}" dt="2023-01-24T03:26:45.231" v="491" actId="255"/>
          <ac:spMkLst>
            <pc:docMk/>
            <pc:sldMk cId="2027901624" sldId="272"/>
            <ac:spMk id="7" creationId="{AEFD33DD-5520-4AFA-BBE0-00043FD4857B}"/>
          </ac:spMkLst>
        </pc:spChg>
        <pc:spChg chg="mod">
          <ac:chgData name="Alex Pang" userId="b35f2c48-39e3-478c-863d-65bfd252d017" providerId="ADAL" clId="{B9982C87-8538-41E5-A0F5-269733805628}" dt="2023-01-24T03:26:30.203" v="488" actId="255"/>
          <ac:spMkLst>
            <pc:docMk/>
            <pc:sldMk cId="2027901624" sldId="272"/>
            <ac:spMk id="8" creationId="{00000000-0000-0000-0000-000000000000}"/>
          </ac:spMkLst>
        </pc:spChg>
      </pc:sldChg>
      <pc:sldChg chg="modSp mod">
        <pc:chgData name="Alex Pang" userId="b35f2c48-39e3-478c-863d-65bfd252d017" providerId="ADAL" clId="{B9982C87-8538-41E5-A0F5-269733805628}" dt="2023-01-24T03:29:31.316" v="509" actId="207"/>
        <pc:sldMkLst>
          <pc:docMk/>
          <pc:sldMk cId="2839863312" sldId="273"/>
        </pc:sldMkLst>
        <pc:spChg chg="mod">
          <ac:chgData name="Alex Pang" userId="b35f2c48-39e3-478c-863d-65bfd252d017" providerId="ADAL" clId="{B9982C87-8538-41E5-A0F5-269733805628}" dt="2023-01-24T03:29:31.316" v="509" actId="207"/>
          <ac:spMkLst>
            <pc:docMk/>
            <pc:sldMk cId="2839863312" sldId="273"/>
            <ac:spMk id="2" creationId="{426047F0-BF4C-45AB-B5AA-76C1C8974512}"/>
          </ac:spMkLst>
        </pc:spChg>
        <pc:spChg chg="mod">
          <ac:chgData name="Alex Pang" userId="b35f2c48-39e3-478c-863d-65bfd252d017" providerId="ADAL" clId="{B9982C87-8538-41E5-A0F5-269733805628}" dt="2023-01-24T03:29:18.250" v="506" actId="2711"/>
          <ac:spMkLst>
            <pc:docMk/>
            <pc:sldMk cId="2839863312" sldId="273"/>
            <ac:spMk id="8" creationId="{00000000-0000-0000-0000-000000000000}"/>
          </ac:spMkLst>
        </pc:spChg>
      </pc:sldChg>
      <pc:sldChg chg="delSp modSp mod">
        <pc:chgData name="Alex Pang" userId="b35f2c48-39e3-478c-863d-65bfd252d017" providerId="ADAL" clId="{B9982C87-8538-41E5-A0F5-269733805628}" dt="2023-01-24T03:27:48.965" v="497" actId="255"/>
        <pc:sldMkLst>
          <pc:docMk/>
          <pc:sldMk cId="2344169119" sldId="274"/>
        </pc:sldMkLst>
        <pc:spChg chg="mod">
          <ac:chgData name="Alex Pang" userId="b35f2c48-39e3-478c-863d-65bfd252d017" providerId="ADAL" clId="{B9982C87-8538-41E5-A0F5-269733805628}" dt="2023-01-24T03:27:48.965" v="497" actId="255"/>
          <ac:spMkLst>
            <pc:docMk/>
            <pc:sldMk cId="2344169119" sldId="274"/>
            <ac:spMk id="2" creationId="{10D95A56-1904-454F-AD54-06DBD17E6A03}"/>
          </ac:spMkLst>
        </pc:spChg>
        <pc:spChg chg="mod">
          <ac:chgData name="Alex Pang" userId="b35f2c48-39e3-478c-863d-65bfd252d017" providerId="ADAL" clId="{B9982C87-8538-41E5-A0F5-269733805628}" dt="2023-01-24T03:27:29.416" v="494" actId="2711"/>
          <ac:spMkLst>
            <pc:docMk/>
            <pc:sldMk cId="2344169119" sldId="274"/>
            <ac:spMk id="8" creationId="{00000000-0000-0000-0000-000000000000}"/>
          </ac:spMkLst>
        </pc:spChg>
        <pc:inkChg chg="del">
          <ac:chgData name="Alex Pang" userId="b35f2c48-39e3-478c-863d-65bfd252d017" providerId="ADAL" clId="{B9982C87-8538-41E5-A0F5-269733805628}" dt="2023-01-24T03:27:14.464" v="492" actId="478"/>
          <ac:inkMkLst>
            <pc:docMk/>
            <pc:sldMk cId="2344169119" sldId="274"/>
            <ac:inkMk id="3" creationId="{7CDACC5E-BC97-4645-82CF-C9471FE9FAB2}"/>
          </ac:inkMkLst>
        </pc:inkChg>
      </pc:sldChg>
      <pc:sldChg chg="modSp mod">
        <pc:chgData name="Alex Pang" userId="b35f2c48-39e3-478c-863d-65bfd252d017" providerId="ADAL" clId="{B9982C87-8538-41E5-A0F5-269733805628}" dt="2023-01-24T03:29:06.428" v="505" actId="207"/>
        <pc:sldMkLst>
          <pc:docMk/>
          <pc:sldMk cId="2852203358" sldId="275"/>
        </pc:sldMkLst>
        <pc:spChg chg="mod">
          <ac:chgData name="Alex Pang" userId="b35f2c48-39e3-478c-863d-65bfd252d017" providerId="ADAL" clId="{B9982C87-8538-41E5-A0F5-269733805628}" dt="2023-01-24T03:29:06.428" v="505" actId="207"/>
          <ac:spMkLst>
            <pc:docMk/>
            <pc:sldMk cId="2852203358" sldId="275"/>
            <ac:spMk id="2" creationId="{10D95A56-1904-454F-AD54-06DBD17E6A03}"/>
          </ac:spMkLst>
        </pc:spChg>
        <pc:spChg chg="mod">
          <ac:chgData name="Alex Pang" userId="b35f2c48-39e3-478c-863d-65bfd252d017" providerId="ADAL" clId="{B9982C87-8538-41E5-A0F5-269733805628}" dt="2023-01-24T03:28:46.970" v="501" actId="1076"/>
          <ac:spMkLst>
            <pc:docMk/>
            <pc:sldMk cId="2852203358" sldId="275"/>
            <ac:spMk id="8" creationId="{00000000-0000-0000-0000-000000000000}"/>
          </ac:spMkLst>
        </pc:spChg>
      </pc:sldChg>
      <pc:sldChg chg="modSp mod">
        <pc:chgData name="Alex Pang" userId="b35f2c48-39e3-478c-863d-65bfd252d017" providerId="ADAL" clId="{B9982C87-8538-41E5-A0F5-269733805628}" dt="2023-01-24T03:30:06.729" v="512" actId="207"/>
        <pc:sldMkLst>
          <pc:docMk/>
          <pc:sldMk cId="884314228" sldId="276"/>
        </pc:sldMkLst>
        <pc:spChg chg="mod">
          <ac:chgData name="Alex Pang" userId="b35f2c48-39e3-478c-863d-65bfd252d017" providerId="ADAL" clId="{B9982C87-8538-41E5-A0F5-269733805628}" dt="2023-01-24T03:30:06.729" v="512" actId="207"/>
          <ac:spMkLst>
            <pc:docMk/>
            <pc:sldMk cId="884314228" sldId="276"/>
            <ac:spMk id="2" creationId="{426047F0-BF4C-45AB-B5AA-76C1C8974512}"/>
          </ac:spMkLst>
        </pc:spChg>
        <pc:spChg chg="mod">
          <ac:chgData name="Alex Pang" userId="b35f2c48-39e3-478c-863d-65bfd252d017" providerId="ADAL" clId="{B9982C87-8538-41E5-A0F5-269733805628}" dt="2023-01-24T03:29:56.395" v="510" actId="2711"/>
          <ac:spMkLst>
            <pc:docMk/>
            <pc:sldMk cId="884314228" sldId="276"/>
            <ac:spMk id="8" creationId="{00000000-0000-0000-0000-000000000000}"/>
          </ac:spMkLst>
        </pc:spChg>
      </pc:sldChg>
      <pc:sldChg chg="delSp modSp mod">
        <pc:chgData name="Alex Pang" userId="b35f2c48-39e3-478c-863d-65bfd252d017" providerId="ADAL" clId="{B9982C87-8538-41E5-A0F5-269733805628}" dt="2023-01-24T03:12:23.249" v="40" actId="20577"/>
        <pc:sldMkLst>
          <pc:docMk/>
          <pc:sldMk cId="375537584" sldId="321"/>
        </pc:sldMkLst>
        <pc:spChg chg="mod">
          <ac:chgData name="Alex Pang" userId="b35f2c48-39e3-478c-863d-65bfd252d017" providerId="ADAL" clId="{B9982C87-8538-41E5-A0F5-269733805628}" dt="2023-01-24T03:12:23.249" v="40" actId="20577"/>
          <ac:spMkLst>
            <pc:docMk/>
            <pc:sldMk cId="375537584" sldId="321"/>
            <ac:spMk id="3" creationId="{02F87C00-6AC0-887D-AEA9-243D779A4B7F}"/>
          </ac:spMkLst>
        </pc:spChg>
        <pc:spChg chg="del mod">
          <ac:chgData name="Alex Pang" userId="b35f2c48-39e3-478c-863d-65bfd252d017" providerId="ADAL" clId="{B9982C87-8538-41E5-A0F5-269733805628}" dt="2023-01-24T03:12:14.500" v="37" actId="478"/>
          <ac:spMkLst>
            <pc:docMk/>
            <pc:sldMk cId="375537584" sldId="321"/>
            <ac:spMk id="4" creationId="{905FC1C9-83F1-2CBD-6B8A-2FE474DBEA7A}"/>
          </ac:spMkLst>
        </pc:spChg>
      </pc:sldChg>
      <pc:sldChg chg="modSp mod">
        <pc:chgData name="Alex Pang" userId="b35f2c48-39e3-478c-863d-65bfd252d017" providerId="ADAL" clId="{B9982C87-8538-41E5-A0F5-269733805628}" dt="2023-01-24T03:20:48.404" v="261" actId="20577"/>
        <pc:sldMkLst>
          <pc:docMk/>
          <pc:sldMk cId="2325233749" sldId="322"/>
        </pc:sldMkLst>
        <pc:spChg chg="mod">
          <ac:chgData name="Alex Pang" userId="b35f2c48-39e3-478c-863d-65bfd252d017" providerId="ADAL" clId="{B9982C87-8538-41E5-A0F5-269733805628}" dt="2023-01-24T03:20:48.404" v="261" actId="20577"/>
          <ac:spMkLst>
            <pc:docMk/>
            <pc:sldMk cId="2325233749" sldId="322"/>
            <ac:spMk id="3" creationId="{1A3BE408-AB31-D17C-4359-42742CA8199F}"/>
          </ac:spMkLst>
        </pc:spChg>
      </pc:sldChg>
      <pc:sldChg chg="addSp delSp modSp mod modAnim">
        <pc:chgData name="Alex Pang" userId="b35f2c48-39e3-478c-863d-65bfd252d017" providerId="ADAL" clId="{B9982C87-8538-41E5-A0F5-269733805628}" dt="2023-01-24T03:24:53.900" v="476"/>
        <pc:sldMkLst>
          <pc:docMk/>
          <pc:sldMk cId="2835858480" sldId="323"/>
        </pc:sldMkLst>
        <pc:spChg chg="del">
          <ac:chgData name="Alex Pang" userId="b35f2c48-39e3-478c-863d-65bfd252d017" providerId="ADAL" clId="{B9982C87-8538-41E5-A0F5-269733805628}" dt="2023-01-24T03:14:05.426" v="87" actId="478"/>
          <ac:spMkLst>
            <pc:docMk/>
            <pc:sldMk cId="2835858480" sldId="323"/>
            <ac:spMk id="3" creationId="{4BD95E11-2C9D-264B-18FA-D6C4BFF23B63}"/>
          </ac:spMkLst>
        </pc:spChg>
        <pc:spChg chg="add del mod">
          <ac:chgData name="Alex Pang" userId="b35f2c48-39e3-478c-863d-65bfd252d017" providerId="ADAL" clId="{B9982C87-8538-41E5-A0F5-269733805628}" dt="2023-01-24T03:15:39.218" v="122" actId="478"/>
          <ac:spMkLst>
            <pc:docMk/>
            <pc:sldMk cId="2835858480" sldId="323"/>
            <ac:spMk id="4" creationId="{76101A19-E6F2-0687-0B90-94B52E5BCBDC}"/>
          </ac:spMkLst>
        </pc:spChg>
        <pc:spChg chg="add mod">
          <ac:chgData name="Alex Pang" userId="b35f2c48-39e3-478c-863d-65bfd252d017" providerId="ADAL" clId="{B9982C87-8538-41E5-A0F5-269733805628}" dt="2023-01-24T03:15:14.257" v="121" actId="20577"/>
          <ac:spMkLst>
            <pc:docMk/>
            <pc:sldMk cId="2835858480" sldId="323"/>
            <ac:spMk id="5" creationId="{2E6C8980-2548-A6DA-C7C9-86F6D9DD5473}"/>
          </ac:spMkLst>
        </pc:spChg>
        <pc:spChg chg="add mod">
          <ac:chgData name="Alex Pang" userId="b35f2c48-39e3-478c-863d-65bfd252d017" providerId="ADAL" clId="{B9982C87-8538-41E5-A0F5-269733805628}" dt="2023-01-24T03:24:04.434" v="468" actId="255"/>
          <ac:spMkLst>
            <pc:docMk/>
            <pc:sldMk cId="2835858480" sldId="323"/>
            <ac:spMk id="6" creationId="{F1366DA7-6FF1-7CE2-717A-7DBB41302D99}"/>
          </ac:spMkLst>
        </pc:spChg>
        <pc:spChg chg="add mod">
          <ac:chgData name="Alex Pang" userId="b35f2c48-39e3-478c-863d-65bfd252d017" providerId="ADAL" clId="{B9982C87-8538-41E5-A0F5-269733805628}" dt="2023-01-24T03:24:39.161" v="473" actId="255"/>
          <ac:spMkLst>
            <pc:docMk/>
            <pc:sldMk cId="2835858480" sldId="323"/>
            <ac:spMk id="7" creationId="{1750859F-3393-3C68-FC6D-EE9F0D58BA3C}"/>
          </ac:spMkLst>
        </pc:spChg>
        <pc:spChg chg="add mod">
          <ac:chgData name="Alex Pang" userId="b35f2c48-39e3-478c-863d-65bfd252d017" providerId="ADAL" clId="{B9982C87-8538-41E5-A0F5-269733805628}" dt="2023-01-24T03:24:45.911" v="475" actId="27636"/>
          <ac:spMkLst>
            <pc:docMk/>
            <pc:sldMk cId="2835858480" sldId="323"/>
            <ac:spMk id="8" creationId="{4BABCE0B-C2B8-7A95-48E4-2D15CD5D3BBE}"/>
          </ac:spMkLst>
        </pc:spChg>
        <pc:spChg chg="add mod">
          <ac:chgData name="Alex Pang" userId="b35f2c48-39e3-478c-863d-65bfd252d017" providerId="ADAL" clId="{B9982C87-8538-41E5-A0F5-269733805628}" dt="2023-01-24T03:24:22.488" v="470" actId="207"/>
          <ac:spMkLst>
            <pc:docMk/>
            <pc:sldMk cId="2835858480" sldId="323"/>
            <ac:spMk id="9" creationId="{CBBD8D33-FF4F-0E65-6464-1C1FBEFEBC8D}"/>
          </ac:spMkLst>
        </pc:spChg>
      </pc:sldChg>
      <pc:sldChg chg="del">
        <pc:chgData name="Alex Pang" userId="b35f2c48-39e3-478c-863d-65bfd252d017" providerId="ADAL" clId="{B9982C87-8538-41E5-A0F5-269733805628}" dt="2023-01-24T03:28:17.033" v="498" actId="47"/>
        <pc:sldMkLst>
          <pc:docMk/>
          <pc:sldMk cId="3228545728" sldId="324"/>
        </pc:sldMkLst>
      </pc:sldChg>
      <pc:sldChg chg="addSp delSp modSp new mod">
        <pc:chgData name="Alex Pang" userId="b35f2c48-39e3-478c-863d-65bfd252d017" providerId="ADAL" clId="{B9982C87-8538-41E5-A0F5-269733805628}" dt="2023-01-24T03:25:52.044" v="485" actId="1076"/>
        <pc:sldMkLst>
          <pc:docMk/>
          <pc:sldMk cId="2873323551" sldId="325"/>
        </pc:sldMkLst>
        <pc:spChg chg="mod">
          <ac:chgData name="Alex Pang" userId="b35f2c48-39e3-478c-863d-65bfd252d017" providerId="ADAL" clId="{B9982C87-8538-41E5-A0F5-269733805628}" dt="2023-01-24T03:19:31.037" v="182" actId="20577"/>
          <ac:spMkLst>
            <pc:docMk/>
            <pc:sldMk cId="2873323551" sldId="325"/>
            <ac:spMk id="2" creationId="{6DD3D3DC-BB0B-E0D7-29E4-2A27E5F57D57}"/>
          </ac:spMkLst>
        </pc:spChg>
        <pc:spChg chg="del mod">
          <ac:chgData name="Alex Pang" userId="b35f2c48-39e3-478c-863d-65bfd252d017" providerId="ADAL" clId="{B9982C87-8538-41E5-A0F5-269733805628}" dt="2023-01-24T03:23:41.133" v="465" actId="21"/>
          <ac:spMkLst>
            <pc:docMk/>
            <pc:sldMk cId="2873323551" sldId="325"/>
            <ac:spMk id="3" creationId="{AD01DCF1-387B-4DF1-48CD-21ECF3C65459}"/>
          </ac:spMkLst>
        </pc:spChg>
        <pc:spChg chg="add del mod">
          <ac:chgData name="Alex Pang" userId="b35f2c48-39e3-478c-863d-65bfd252d017" providerId="ADAL" clId="{B9982C87-8538-41E5-A0F5-269733805628}" dt="2023-01-24T03:25:15.666" v="477" actId="478"/>
          <ac:spMkLst>
            <pc:docMk/>
            <pc:sldMk cId="2873323551" sldId="325"/>
            <ac:spMk id="5" creationId="{3470D2EA-E72B-58F4-2D68-46032CBC64BC}"/>
          </ac:spMkLst>
        </pc:spChg>
        <pc:spChg chg="add mod">
          <ac:chgData name="Alex Pang" userId="b35f2c48-39e3-478c-863d-65bfd252d017" providerId="ADAL" clId="{B9982C87-8538-41E5-A0F5-269733805628}" dt="2023-01-24T03:25:52.044" v="485" actId="1076"/>
          <ac:spMkLst>
            <pc:docMk/>
            <pc:sldMk cId="2873323551" sldId="325"/>
            <ac:spMk id="6" creationId="{CDF077BF-81A5-742A-2246-DB1D43269BB5}"/>
          </ac:spMkLst>
        </pc:spChg>
      </pc:sldChg>
      <pc:sldMasterChg chg="modSldLayout">
        <pc:chgData name="Alex Pang" userId="b35f2c48-39e3-478c-863d-65bfd252d017" providerId="ADAL" clId="{B9982C87-8538-41E5-A0F5-269733805628}" dt="2023-01-24T03:19:10.425" v="164" actId="1076"/>
        <pc:sldMasterMkLst>
          <pc:docMk/>
          <pc:sldMasterMk cId="3682365621" sldId="2147483674"/>
        </pc:sldMasterMkLst>
        <pc:sldLayoutChg chg="modSp mod">
          <pc:chgData name="Alex Pang" userId="b35f2c48-39e3-478c-863d-65bfd252d017" providerId="ADAL" clId="{B9982C87-8538-41E5-A0F5-269733805628}" dt="2023-01-24T03:19:10.425" v="164" actId="1076"/>
          <pc:sldLayoutMkLst>
            <pc:docMk/>
            <pc:sldMasterMk cId="3682365621" sldId="2147483674"/>
            <pc:sldLayoutMk cId="216613234" sldId="2147483686"/>
          </pc:sldLayoutMkLst>
          <pc:spChg chg="mod">
            <ac:chgData name="Alex Pang" userId="b35f2c48-39e3-478c-863d-65bfd252d017" providerId="ADAL" clId="{B9982C87-8538-41E5-A0F5-269733805628}" dt="2023-01-24T03:18:56.592" v="162" actId="14100"/>
            <ac:spMkLst>
              <pc:docMk/>
              <pc:sldMasterMk cId="3682365621" sldId="2147483674"/>
              <pc:sldLayoutMk cId="216613234" sldId="2147483686"/>
              <ac:spMk id="3" creationId="{00000000-0000-0000-0000-000000000000}"/>
            </ac:spMkLst>
          </pc:spChg>
          <pc:spChg chg="mod">
            <ac:chgData name="Alex Pang" userId="b35f2c48-39e3-478c-863d-65bfd252d017" providerId="ADAL" clId="{B9982C87-8538-41E5-A0F5-269733805628}" dt="2023-01-24T03:19:10.425" v="164" actId="1076"/>
            <ac:spMkLst>
              <pc:docMk/>
              <pc:sldMasterMk cId="3682365621" sldId="2147483674"/>
              <pc:sldLayoutMk cId="216613234" sldId="2147483686"/>
              <ac:spMk id="4" creationId="{00000000-0000-0000-0000-000000000000}"/>
            </ac:spMkLst>
          </pc:spChg>
          <pc:spChg chg="mod">
            <ac:chgData name="Alex Pang" userId="b35f2c48-39e3-478c-863d-65bfd252d017" providerId="ADAL" clId="{B9982C87-8538-41E5-A0F5-269733805628}" dt="2023-01-24T03:19:03.281" v="163" actId="1076"/>
            <ac:spMkLst>
              <pc:docMk/>
              <pc:sldMasterMk cId="3682365621" sldId="2147483674"/>
              <pc:sldLayoutMk cId="216613234" sldId="2147483686"/>
              <ac:spMk id="9" creationId="{00000000-0000-0000-0000-000000000000}"/>
            </ac:spMkLst>
          </pc:spChg>
          <pc:cxnChg chg="mod">
            <ac:chgData name="Alex Pang" userId="b35f2c48-39e3-478c-863d-65bfd252d017" providerId="ADAL" clId="{B9982C87-8538-41E5-A0F5-269733805628}" dt="2023-01-24T03:18:48.494" v="161" actId="14100"/>
            <ac:cxnSpMkLst>
              <pc:docMk/>
              <pc:sldMasterMk cId="3682365621" sldId="2147483674"/>
              <pc:sldLayoutMk cId="216613234" sldId="2147483686"/>
              <ac:cxnSpMk id="5" creationId="{DD97BDBD-1F91-EAB0-C309-4B1B26067C8F}"/>
            </ac:cxnSpMkLst>
          </pc:cxnChg>
        </pc:sldLayoutChg>
      </pc:sldMasterChg>
      <pc:sldMasterChg chg="del delSldLayout">
        <pc:chgData name="Alex Pang" userId="b35f2c48-39e3-478c-863d-65bfd252d017" providerId="ADAL" clId="{B9982C87-8538-41E5-A0F5-269733805628}" dt="2023-01-24T03:28:17.033" v="498" actId="47"/>
        <pc:sldMasterMkLst>
          <pc:docMk/>
          <pc:sldMasterMk cId="1338885839" sldId="2147483687"/>
        </pc:sldMasterMkLst>
        <pc:sldLayoutChg chg="del">
          <pc:chgData name="Alex Pang" userId="b35f2c48-39e3-478c-863d-65bfd252d017" providerId="ADAL" clId="{B9982C87-8538-41E5-A0F5-269733805628}" dt="2023-01-24T03:28:17.033" v="498" actId="47"/>
          <pc:sldLayoutMkLst>
            <pc:docMk/>
            <pc:sldMasterMk cId="1338885839" sldId="2147483687"/>
            <pc:sldLayoutMk cId="4137023914" sldId="2147483688"/>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1263477457" sldId="2147483689"/>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2366988010" sldId="2147483690"/>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3939092752" sldId="2147483691"/>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1116137213" sldId="2147483692"/>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1041532747" sldId="2147483693"/>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2961321162" sldId="2147483694"/>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730366010" sldId="2147483695"/>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1811632064" sldId="2147483696"/>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184567227" sldId="2147483697"/>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2331563929" sldId="2147483698"/>
          </pc:sldLayoutMkLst>
        </pc:sldLayoutChg>
        <pc:sldLayoutChg chg="del">
          <pc:chgData name="Alex Pang" userId="b35f2c48-39e3-478c-863d-65bfd252d017" providerId="ADAL" clId="{B9982C87-8538-41E5-A0F5-269733805628}" dt="2023-01-24T03:28:17.033" v="498" actId="47"/>
          <pc:sldLayoutMkLst>
            <pc:docMk/>
            <pc:sldMasterMk cId="1338885839" sldId="2147483687"/>
            <pc:sldLayoutMk cId="2183755689" sldId="2147483699"/>
          </pc:sldLayoutMkLst>
        </pc:sldLayoutChg>
      </pc:sldMasterChg>
    </pc:docChg>
  </pc:docChgLst>
  <pc:docChgLst>
    <pc:chgData name="Alex Pang" userId="b35f2c48-39e3-478c-863d-65bfd252d017" providerId="ADAL" clId="{182EAA01-69C6-4BD5-962D-8B5A98A750B7}"/>
    <pc:docChg chg="custSel addSld delSld modSld sldOrd">
      <pc:chgData name="Alex Pang" userId="b35f2c48-39e3-478c-863d-65bfd252d017" providerId="ADAL" clId="{182EAA01-69C6-4BD5-962D-8B5A98A750B7}" dt="2024-02-17T03:03:33.667" v="343" actId="20577"/>
      <pc:docMkLst>
        <pc:docMk/>
      </pc:docMkLst>
      <pc:sldChg chg="modSp mod">
        <pc:chgData name="Alex Pang" userId="b35f2c48-39e3-478c-863d-65bfd252d017" providerId="ADAL" clId="{182EAA01-69C6-4BD5-962D-8B5A98A750B7}" dt="2024-02-17T02:44:37.905" v="227" actId="6549"/>
        <pc:sldMkLst>
          <pc:docMk/>
          <pc:sldMk cId="2027901624" sldId="272"/>
        </pc:sldMkLst>
        <pc:spChg chg="mod">
          <ac:chgData name="Alex Pang" userId="b35f2c48-39e3-478c-863d-65bfd252d017" providerId="ADAL" clId="{182EAA01-69C6-4BD5-962D-8B5A98A750B7}" dt="2024-02-17T02:44:37.905" v="227" actId="6549"/>
          <ac:spMkLst>
            <pc:docMk/>
            <pc:sldMk cId="2027901624" sldId="272"/>
            <ac:spMk id="8" creationId="{00000000-0000-0000-0000-000000000000}"/>
          </ac:spMkLst>
        </pc:spChg>
      </pc:sldChg>
      <pc:sldChg chg="ord">
        <pc:chgData name="Alex Pang" userId="b35f2c48-39e3-478c-863d-65bfd252d017" providerId="ADAL" clId="{182EAA01-69C6-4BD5-962D-8B5A98A750B7}" dt="2024-02-17T02:45:50.054" v="239"/>
        <pc:sldMkLst>
          <pc:docMk/>
          <pc:sldMk cId="2344169119" sldId="274"/>
        </pc:sldMkLst>
      </pc:sldChg>
      <pc:sldChg chg="ord">
        <pc:chgData name="Alex Pang" userId="b35f2c48-39e3-478c-863d-65bfd252d017" providerId="ADAL" clId="{182EAA01-69C6-4BD5-962D-8B5A98A750B7}" dt="2024-02-17T02:46:40.264" v="242"/>
        <pc:sldMkLst>
          <pc:docMk/>
          <pc:sldMk cId="2852203358" sldId="275"/>
        </pc:sldMkLst>
      </pc:sldChg>
      <pc:sldChg chg="modSp mod">
        <pc:chgData name="Alex Pang" userId="b35f2c48-39e3-478c-863d-65bfd252d017" providerId="ADAL" clId="{182EAA01-69C6-4BD5-962D-8B5A98A750B7}" dt="2024-02-17T03:03:33.667" v="343" actId="20577"/>
        <pc:sldMkLst>
          <pc:docMk/>
          <pc:sldMk cId="375537584" sldId="321"/>
        </pc:sldMkLst>
        <pc:spChg chg="mod">
          <ac:chgData name="Alex Pang" userId="b35f2c48-39e3-478c-863d-65bfd252d017" providerId="ADAL" clId="{182EAA01-69C6-4BD5-962D-8B5A98A750B7}" dt="2024-02-17T03:03:33.667" v="343" actId="20577"/>
          <ac:spMkLst>
            <pc:docMk/>
            <pc:sldMk cId="375537584" sldId="321"/>
            <ac:spMk id="2" creationId="{1751324D-F930-44E6-ABB9-A058B845F75E}"/>
          </ac:spMkLst>
        </pc:spChg>
      </pc:sldChg>
      <pc:sldChg chg="modSp mod">
        <pc:chgData name="Alex Pang" userId="b35f2c48-39e3-478c-863d-65bfd252d017" providerId="ADAL" clId="{182EAA01-69C6-4BD5-962D-8B5A98A750B7}" dt="2024-02-17T02:37:15.723" v="57" actId="1076"/>
        <pc:sldMkLst>
          <pc:docMk/>
          <pc:sldMk cId="2325233749" sldId="322"/>
        </pc:sldMkLst>
        <pc:spChg chg="mod">
          <ac:chgData name="Alex Pang" userId="b35f2c48-39e3-478c-863d-65bfd252d017" providerId="ADAL" clId="{182EAA01-69C6-4BD5-962D-8B5A98A750B7}" dt="2024-02-17T02:37:15.723" v="57" actId="1076"/>
          <ac:spMkLst>
            <pc:docMk/>
            <pc:sldMk cId="2325233749" sldId="322"/>
            <ac:spMk id="3" creationId="{1A3BE408-AB31-D17C-4359-42742CA8199F}"/>
          </ac:spMkLst>
        </pc:spChg>
      </pc:sldChg>
      <pc:sldChg chg="addSp delSp modSp mod ord">
        <pc:chgData name="Alex Pang" userId="b35f2c48-39e3-478c-863d-65bfd252d017" providerId="ADAL" clId="{182EAA01-69C6-4BD5-962D-8B5A98A750B7}" dt="2024-02-17T02:41:45.617" v="99" actId="1076"/>
        <pc:sldMkLst>
          <pc:docMk/>
          <pc:sldMk cId="2835858480" sldId="323"/>
        </pc:sldMkLst>
        <pc:spChg chg="add del mod">
          <ac:chgData name="Alex Pang" userId="b35f2c48-39e3-478c-863d-65bfd252d017" providerId="ADAL" clId="{182EAA01-69C6-4BD5-962D-8B5A98A750B7}" dt="2024-02-17T02:36:18.734" v="15" actId="478"/>
          <ac:spMkLst>
            <pc:docMk/>
            <pc:sldMk cId="2835858480" sldId="323"/>
            <ac:spMk id="3" creationId="{0C5DA871-8110-26A9-8250-414333941BCD}"/>
          </ac:spMkLst>
        </pc:spChg>
        <pc:spChg chg="mod">
          <ac:chgData name="Alex Pang" userId="b35f2c48-39e3-478c-863d-65bfd252d017" providerId="ADAL" clId="{182EAA01-69C6-4BD5-962D-8B5A98A750B7}" dt="2024-02-17T02:41:45.617" v="99" actId="1076"/>
          <ac:spMkLst>
            <pc:docMk/>
            <pc:sldMk cId="2835858480" sldId="323"/>
            <ac:spMk id="6" creationId="{F1366DA7-6FF1-7CE2-717A-7DBB41302D99}"/>
          </ac:spMkLst>
        </pc:spChg>
        <pc:spChg chg="mod">
          <ac:chgData name="Alex Pang" userId="b35f2c48-39e3-478c-863d-65bfd252d017" providerId="ADAL" clId="{182EAA01-69C6-4BD5-962D-8B5A98A750B7}" dt="2024-02-17T02:41:42.444" v="98" actId="1076"/>
          <ac:spMkLst>
            <pc:docMk/>
            <pc:sldMk cId="2835858480" sldId="323"/>
            <ac:spMk id="7" creationId="{1750859F-3393-3C68-FC6D-EE9F0D58BA3C}"/>
          </ac:spMkLst>
        </pc:spChg>
        <pc:spChg chg="del mod">
          <ac:chgData name="Alex Pang" userId="b35f2c48-39e3-478c-863d-65bfd252d017" providerId="ADAL" clId="{182EAA01-69C6-4BD5-962D-8B5A98A750B7}" dt="2024-02-17T02:36:15.206" v="14" actId="478"/>
          <ac:spMkLst>
            <pc:docMk/>
            <pc:sldMk cId="2835858480" sldId="323"/>
            <ac:spMk id="8" creationId="{4BABCE0B-C2B8-7A95-48E4-2D15CD5D3BBE}"/>
          </ac:spMkLst>
        </pc:spChg>
        <pc:spChg chg="del">
          <ac:chgData name="Alex Pang" userId="b35f2c48-39e3-478c-863d-65bfd252d017" providerId="ADAL" clId="{182EAA01-69C6-4BD5-962D-8B5A98A750B7}" dt="2024-02-17T02:36:12.347" v="13" actId="478"/>
          <ac:spMkLst>
            <pc:docMk/>
            <pc:sldMk cId="2835858480" sldId="323"/>
            <ac:spMk id="9" creationId="{CBBD8D33-FF4F-0E65-6464-1C1FBEFEBC8D}"/>
          </ac:spMkLst>
        </pc:spChg>
      </pc:sldChg>
      <pc:sldChg chg="addSp modSp mod">
        <pc:chgData name="Alex Pang" userId="b35f2c48-39e3-478c-863d-65bfd252d017" providerId="ADAL" clId="{182EAA01-69C6-4BD5-962D-8B5A98A750B7}" dt="2024-02-17T02:35:20.922" v="9" actId="1076"/>
        <pc:sldMkLst>
          <pc:docMk/>
          <pc:sldMk cId="3228545728" sldId="324"/>
        </pc:sldMkLst>
        <pc:picChg chg="add mod">
          <ac:chgData name="Alex Pang" userId="b35f2c48-39e3-478c-863d-65bfd252d017" providerId="ADAL" clId="{182EAA01-69C6-4BD5-962D-8B5A98A750B7}" dt="2024-02-17T02:35:20.922" v="9" actId="1076"/>
          <ac:picMkLst>
            <pc:docMk/>
            <pc:sldMk cId="3228545728" sldId="324"/>
            <ac:picMk id="4" creationId="{36664403-B989-33F3-BB84-584C60815F4A}"/>
          </ac:picMkLst>
        </pc:picChg>
      </pc:sldChg>
      <pc:sldChg chg="ord">
        <pc:chgData name="Alex Pang" userId="b35f2c48-39e3-478c-863d-65bfd252d017" providerId="ADAL" clId="{182EAA01-69C6-4BD5-962D-8B5A98A750B7}" dt="2024-02-17T02:55:45.082" v="298"/>
        <pc:sldMkLst>
          <pc:docMk/>
          <pc:sldMk cId="1751357776" sldId="326"/>
        </pc:sldMkLst>
      </pc:sldChg>
      <pc:sldChg chg="modSp add del mod">
        <pc:chgData name="Alex Pang" userId="b35f2c48-39e3-478c-863d-65bfd252d017" providerId="ADAL" clId="{182EAA01-69C6-4BD5-962D-8B5A98A750B7}" dt="2024-02-17T02:37:21.611" v="59" actId="47"/>
        <pc:sldMkLst>
          <pc:docMk/>
          <pc:sldMk cId="1644891188" sldId="327"/>
        </pc:sldMkLst>
        <pc:spChg chg="mod">
          <ac:chgData name="Alex Pang" userId="b35f2c48-39e3-478c-863d-65bfd252d017" providerId="ADAL" clId="{182EAA01-69C6-4BD5-962D-8B5A98A750B7}" dt="2024-02-17T02:27:56.029" v="1" actId="207"/>
          <ac:spMkLst>
            <pc:docMk/>
            <pc:sldMk cId="1644891188" sldId="327"/>
            <ac:spMk id="3" creationId="{63333643-FC73-ECB3-1161-DAD07DC6B48B}"/>
          </ac:spMkLst>
        </pc:spChg>
      </pc:sldChg>
      <pc:sldChg chg="new del ord">
        <pc:chgData name="Alex Pang" userId="b35f2c48-39e3-478c-863d-65bfd252d017" providerId="ADAL" clId="{182EAA01-69C6-4BD5-962D-8B5A98A750B7}" dt="2024-02-17T02:44:50.295" v="228" actId="47"/>
        <pc:sldMkLst>
          <pc:docMk/>
          <pc:sldMk cId="1474183644" sldId="328"/>
        </pc:sldMkLst>
      </pc:sldChg>
      <pc:sldChg chg="addSp delSp modSp add mod delAnim">
        <pc:chgData name="Alex Pang" userId="b35f2c48-39e3-478c-863d-65bfd252d017" providerId="ADAL" clId="{182EAA01-69C6-4BD5-962D-8B5A98A750B7}" dt="2024-02-17T02:44:12.585" v="224" actId="1076"/>
        <pc:sldMkLst>
          <pc:docMk/>
          <pc:sldMk cId="2394205800" sldId="329"/>
        </pc:sldMkLst>
        <pc:spChg chg="add mod">
          <ac:chgData name="Alex Pang" userId="b35f2c48-39e3-478c-863d-65bfd252d017" providerId="ADAL" clId="{182EAA01-69C6-4BD5-962D-8B5A98A750B7}" dt="2024-02-17T02:43:52.363" v="208" actId="2711"/>
          <ac:spMkLst>
            <pc:docMk/>
            <pc:sldMk cId="2394205800" sldId="329"/>
            <ac:spMk id="2" creationId="{065E2BFC-2ACF-96AB-2502-B818AC1DA2D4}"/>
          </ac:spMkLst>
        </pc:spChg>
        <pc:spChg chg="del">
          <ac:chgData name="Alex Pang" userId="b35f2c48-39e3-478c-863d-65bfd252d017" providerId="ADAL" clId="{182EAA01-69C6-4BD5-962D-8B5A98A750B7}" dt="2024-02-17T02:42:03.793" v="100" actId="478"/>
          <ac:spMkLst>
            <pc:docMk/>
            <pc:sldMk cId="2394205800" sldId="329"/>
            <ac:spMk id="6" creationId="{39B84A01-8D54-6751-C045-D61B5CFA1971}"/>
          </ac:spMkLst>
        </pc:spChg>
        <pc:spChg chg="del">
          <ac:chgData name="Alex Pang" userId="b35f2c48-39e3-478c-863d-65bfd252d017" providerId="ADAL" clId="{182EAA01-69C6-4BD5-962D-8B5A98A750B7}" dt="2024-02-17T02:42:08.482" v="101" actId="478"/>
          <ac:spMkLst>
            <pc:docMk/>
            <pc:sldMk cId="2394205800" sldId="329"/>
            <ac:spMk id="7" creationId="{E1588117-0F62-EBF0-57D6-1448B042898C}"/>
          </ac:spMkLst>
        </pc:spChg>
        <pc:spChg chg="mod">
          <ac:chgData name="Alex Pang" userId="b35f2c48-39e3-478c-863d-65bfd252d017" providerId="ADAL" clId="{182EAA01-69C6-4BD5-962D-8B5A98A750B7}" dt="2024-02-17T02:44:12.585" v="224" actId="1076"/>
          <ac:spMkLst>
            <pc:docMk/>
            <pc:sldMk cId="2394205800" sldId="329"/>
            <ac:spMk id="8" creationId="{74D21EC5-4C0D-7326-A8DB-1E1FEF4D2195}"/>
          </ac:spMkLst>
        </pc:spChg>
        <pc:spChg chg="del mod">
          <ac:chgData name="Alex Pang" userId="b35f2c48-39e3-478c-863d-65bfd252d017" providerId="ADAL" clId="{182EAA01-69C6-4BD5-962D-8B5A98A750B7}" dt="2024-02-17T02:42:40.183" v="108" actId="478"/>
          <ac:spMkLst>
            <pc:docMk/>
            <pc:sldMk cId="2394205800" sldId="329"/>
            <ac:spMk id="9" creationId="{DDB5A6AD-2793-7C5B-189E-0609B3F2780C}"/>
          </ac:spMkLst>
        </pc:spChg>
      </pc:sldChg>
      <pc:sldChg chg="modSp add mod">
        <pc:chgData name="Alex Pang" userId="b35f2c48-39e3-478c-863d-65bfd252d017" providerId="ADAL" clId="{182EAA01-69C6-4BD5-962D-8B5A98A750B7}" dt="2024-02-17T02:37:31.040" v="60" actId="207"/>
        <pc:sldMkLst>
          <pc:docMk/>
          <pc:sldMk cId="3528161614" sldId="330"/>
        </pc:sldMkLst>
        <pc:spChg chg="mod">
          <ac:chgData name="Alex Pang" userId="b35f2c48-39e3-478c-863d-65bfd252d017" providerId="ADAL" clId="{182EAA01-69C6-4BD5-962D-8B5A98A750B7}" dt="2024-02-17T02:37:31.040" v="60" actId="207"/>
          <ac:spMkLst>
            <pc:docMk/>
            <pc:sldMk cId="3528161614" sldId="330"/>
            <ac:spMk id="3" creationId="{20E2D6A5-CD76-743B-C9F0-5099CCDBE58E}"/>
          </ac:spMkLst>
        </pc:spChg>
      </pc:sldChg>
      <pc:sldChg chg="addSp delSp modSp new mod">
        <pc:chgData name="Alex Pang" userId="b35f2c48-39e3-478c-863d-65bfd252d017" providerId="ADAL" clId="{182EAA01-69C6-4BD5-962D-8B5A98A750B7}" dt="2024-02-17T02:41:34.877" v="97" actId="1076"/>
        <pc:sldMkLst>
          <pc:docMk/>
          <pc:sldMk cId="2102463845" sldId="331"/>
        </pc:sldMkLst>
        <pc:spChg chg="del">
          <ac:chgData name="Alex Pang" userId="b35f2c48-39e3-478c-863d-65bfd252d017" providerId="ADAL" clId="{182EAA01-69C6-4BD5-962D-8B5A98A750B7}" dt="2024-02-17T02:40:21.226" v="63" actId="478"/>
          <ac:spMkLst>
            <pc:docMk/>
            <pc:sldMk cId="2102463845" sldId="331"/>
            <ac:spMk id="2" creationId="{116E1B7E-B60B-3C7F-EC7F-00E951260CCB}"/>
          </ac:spMkLst>
        </pc:spChg>
        <pc:spChg chg="del">
          <ac:chgData name="Alex Pang" userId="b35f2c48-39e3-478c-863d-65bfd252d017" providerId="ADAL" clId="{182EAA01-69C6-4BD5-962D-8B5A98A750B7}" dt="2024-02-17T02:40:18.907" v="62" actId="478"/>
          <ac:spMkLst>
            <pc:docMk/>
            <pc:sldMk cId="2102463845" sldId="331"/>
            <ac:spMk id="3" creationId="{9E6E8118-2848-4F78-A2B7-976557B35966}"/>
          </ac:spMkLst>
        </pc:spChg>
        <pc:spChg chg="add mod">
          <ac:chgData name="Alex Pang" userId="b35f2c48-39e3-478c-863d-65bfd252d017" providerId="ADAL" clId="{182EAA01-69C6-4BD5-962D-8B5A98A750B7}" dt="2024-02-17T02:41:23.212" v="96" actId="20577"/>
          <ac:spMkLst>
            <pc:docMk/>
            <pc:sldMk cId="2102463845" sldId="331"/>
            <ac:spMk id="8" creationId="{20552C85-B829-B94C-9301-7312EA7C28C0}"/>
          </ac:spMkLst>
        </pc:spChg>
        <pc:picChg chg="add mod">
          <ac:chgData name="Alex Pang" userId="b35f2c48-39e3-478c-863d-65bfd252d017" providerId="ADAL" clId="{182EAA01-69C6-4BD5-962D-8B5A98A750B7}" dt="2024-02-17T02:41:34.877" v="97" actId="1076"/>
          <ac:picMkLst>
            <pc:docMk/>
            <pc:sldMk cId="2102463845" sldId="331"/>
            <ac:picMk id="6" creationId="{08918F96-B825-FBB6-17D0-50DB275770F1}"/>
          </ac:picMkLst>
        </pc:picChg>
      </pc:sldChg>
      <pc:sldChg chg="addSp delSp modSp new mod ord">
        <pc:chgData name="Alex Pang" userId="b35f2c48-39e3-478c-863d-65bfd252d017" providerId="ADAL" clId="{182EAA01-69C6-4BD5-962D-8B5A98A750B7}" dt="2024-02-17T02:50:12.549" v="253" actId="1076"/>
        <pc:sldMkLst>
          <pc:docMk/>
          <pc:sldMk cId="3910945885" sldId="332"/>
        </pc:sldMkLst>
        <pc:spChg chg="del">
          <ac:chgData name="Alex Pang" userId="b35f2c48-39e3-478c-863d-65bfd252d017" providerId="ADAL" clId="{182EAA01-69C6-4BD5-962D-8B5A98A750B7}" dt="2024-02-17T02:45:18.662" v="236" actId="478"/>
          <ac:spMkLst>
            <pc:docMk/>
            <pc:sldMk cId="3910945885" sldId="332"/>
            <ac:spMk id="2" creationId="{79A99149-4943-7BDD-A1A7-C2F346D68BC8}"/>
          </ac:spMkLst>
        </pc:spChg>
        <pc:spChg chg="del">
          <ac:chgData name="Alex Pang" userId="b35f2c48-39e3-478c-863d-65bfd252d017" providerId="ADAL" clId="{182EAA01-69C6-4BD5-962D-8B5A98A750B7}" dt="2024-02-17T02:45:20.469" v="237" actId="478"/>
          <ac:spMkLst>
            <pc:docMk/>
            <pc:sldMk cId="3910945885" sldId="332"/>
            <ac:spMk id="3" creationId="{641C8858-A9C4-12ED-CCF6-C0F77FAD8464}"/>
          </ac:spMkLst>
        </pc:spChg>
        <pc:spChg chg="add del mod">
          <ac:chgData name="Alex Pang" userId="b35f2c48-39e3-478c-863d-65bfd252d017" providerId="ADAL" clId="{182EAA01-69C6-4BD5-962D-8B5A98A750B7}" dt="2024-02-17T02:46:43.991" v="243" actId="478"/>
          <ac:spMkLst>
            <pc:docMk/>
            <pc:sldMk cId="3910945885" sldId="332"/>
            <ac:spMk id="5" creationId="{C8320E52-AA09-D4A7-EA1E-5063D6C7F947}"/>
          </ac:spMkLst>
        </pc:spChg>
        <pc:spChg chg="add del mod">
          <ac:chgData name="Alex Pang" userId="b35f2c48-39e3-478c-863d-65bfd252d017" providerId="ADAL" clId="{182EAA01-69C6-4BD5-962D-8B5A98A750B7}" dt="2024-02-17T02:46:46.579" v="244" actId="478"/>
          <ac:spMkLst>
            <pc:docMk/>
            <pc:sldMk cId="3910945885" sldId="332"/>
            <ac:spMk id="7" creationId="{A0455F76-9411-F6FC-BE24-1B2D43E609A2}"/>
          </ac:spMkLst>
        </pc:spChg>
        <pc:picChg chg="add mod">
          <ac:chgData name="Alex Pang" userId="b35f2c48-39e3-478c-863d-65bfd252d017" providerId="ADAL" clId="{182EAA01-69C6-4BD5-962D-8B5A98A750B7}" dt="2024-02-17T02:48:56.414" v="248" actId="1076"/>
          <ac:picMkLst>
            <pc:docMk/>
            <pc:sldMk cId="3910945885" sldId="332"/>
            <ac:picMk id="9" creationId="{AB840C11-273D-153A-7460-02D37DE2E60E}"/>
          </ac:picMkLst>
        </pc:picChg>
        <pc:picChg chg="add">
          <ac:chgData name="Alex Pang" userId="b35f2c48-39e3-478c-863d-65bfd252d017" providerId="ADAL" clId="{182EAA01-69C6-4BD5-962D-8B5A98A750B7}" dt="2024-02-17T02:49:23.399" v="249" actId="22"/>
          <ac:picMkLst>
            <pc:docMk/>
            <pc:sldMk cId="3910945885" sldId="332"/>
            <ac:picMk id="11" creationId="{7AB727F5-6364-C94B-AF0C-43C20C7197C2}"/>
          </ac:picMkLst>
        </pc:picChg>
        <pc:picChg chg="add mod">
          <ac:chgData name="Alex Pang" userId="b35f2c48-39e3-478c-863d-65bfd252d017" providerId="ADAL" clId="{182EAA01-69C6-4BD5-962D-8B5A98A750B7}" dt="2024-02-17T02:49:48.676" v="251" actId="1076"/>
          <ac:picMkLst>
            <pc:docMk/>
            <pc:sldMk cId="3910945885" sldId="332"/>
            <ac:picMk id="13" creationId="{D3D43B49-78B9-7D8B-8418-7DBB362158DD}"/>
          </ac:picMkLst>
        </pc:picChg>
        <pc:picChg chg="add mod">
          <ac:chgData name="Alex Pang" userId="b35f2c48-39e3-478c-863d-65bfd252d017" providerId="ADAL" clId="{182EAA01-69C6-4BD5-962D-8B5A98A750B7}" dt="2024-02-17T02:50:12.549" v="253" actId="1076"/>
          <ac:picMkLst>
            <pc:docMk/>
            <pc:sldMk cId="3910945885" sldId="332"/>
            <ac:picMk id="15" creationId="{14D0AA8B-7165-C95C-F409-3974C8BC6C53}"/>
          </ac:picMkLst>
        </pc:picChg>
      </pc:sldChg>
      <pc:sldChg chg="addSp delSp modSp new mod ord">
        <pc:chgData name="Alex Pang" userId="b35f2c48-39e3-478c-863d-65bfd252d017" providerId="ADAL" clId="{182EAA01-69C6-4BD5-962D-8B5A98A750B7}" dt="2024-02-17T02:53:49.847" v="290" actId="1076"/>
        <pc:sldMkLst>
          <pc:docMk/>
          <pc:sldMk cId="335215208" sldId="333"/>
        </pc:sldMkLst>
        <pc:spChg chg="del">
          <ac:chgData name="Alex Pang" userId="b35f2c48-39e3-478c-863d-65bfd252d017" providerId="ADAL" clId="{182EAA01-69C6-4BD5-962D-8B5A98A750B7}" dt="2024-02-17T02:50:54.104" v="257" actId="478"/>
          <ac:spMkLst>
            <pc:docMk/>
            <pc:sldMk cId="335215208" sldId="333"/>
            <ac:spMk id="2" creationId="{188CBF99-8061-BC4D-10BA-CDA1413A93DF}"/>
          </ac:spMkLst>
        </pc:spChg>
        <pc:spChg chg="mod">
          <ac:chgData name="Alex Pang" userId="b35f2c48-39e3-478c-863d-65bfd252d017" providerId="ADAL" clId="{182EAA01-69C6-4BD5-962D-8B5A98A750B7}" dt="2024-02-17T02:51:10.620" v="279" actId="14100"/>
          <ac:spMkLst>
            <pc:docMk/>
            <pc:sldMk cId="335215208" sldId="333"/>
            <ac:spMk id="3" creationId="{2F333EEE-BC22-6BBE-2302-F2A63B557D93}"/>
          </ac:spMkLst>
        </pc:spChg>
        <pc:picChg chg="add mod">
          <ac:chgData name="Alex Pang" userId="b35f2c48-39e3-478c-863d-65bfd252d017" providerId="ADAL" clId="{182EAA01-69C6-4BD5-962D-8B5A98A750B7}" dt="2024-02-17T02:53:49.847" v="290" actId="1076"/>
          <ac:picMkLst>
            <pc:docMk/>
            <pc:sldMk cId="335215208" sldId="333"/>
            <ac:picMk id="6" creationId="{79F7F2B6-8B99-AF37-84F9-8E96982EE57F}"/>
          </ac:picMkLst>
        </pc:picChg>
      </pc:sldChg>
      <pc:sldChg chg="addSp delSp modSp add mod">
        <pc:chgData name="Alex Pang" userId="b35f2c48-39e3-478c-863d-65bfd252d017" providerId="ADAL" clId="{182EAA01-69C6-4BD5-962D-8B5A98A750B7}" dt="2024-02-17T02:55:32.587" v="296" actId="14100"/>
        <pc:sldMkLst>
          <pc:docMk/>
          <pc:sldMk cId="3765088156" sldId="334"/>
        </pc:sldMkLst>
        <pc:picChg chg="add mod">
          <ac:chgData name="Alex Pang" userId="b35f2c48-39e3-478c-863d-65bfd252d017" providerId="ADAL" clId="{182EAA01-69C6-4BD5-962D-8B5A98A750B7}" dt="2024-02-17T02:55:32.587" v="296" actId="14100"/>
          <ac:picMkLst>
            <pc:docMk/>
            <pc:sldMk cId="3765088156" sldId="334"/>
            <ac:picMk id="5" creationId="{68B97126-4013-D643-71DB-231BDD5522FE}"/>
          </ac:picMkLst>
        </pc:picChg>
        <pc:picChg chg="del">
          <ac:chgData name="Alex Pang" userId="b35f2c48-39e3-478c-863d-65bfd252d017" providerId="ADAL" clId="{182EAA01-69C6-4BD5-962D-8B5A98A750B7}" dt="2024-02-17T02:53:27.132" v="285" actId="478"/>
          <ac:picMkLst>
            <pc:docMk/>
            <pc:sldMk cId="3765088156" sldId="334"/>
            <ac:picMk id="6" creationId="{14703C2C-EC57-A1C1-2092-0B21CF3298C0}"/>
          </ac:picMkLst>
        </pc:picChg>
      </pc:sldChg>
      <pc:sldChg chg="addSp delSp modSp add mod">
        <pc:chgData name="Alex Pang" userId="b35f2c48-39e3-478c-863d-65bfd252d017" providerId="ADAL" clId="{182EAA01-69C6-4BD5-962D-8B5A98A750B7}" dt="2024-02-17T02:55:25.842" v="295" actId="14100"/>
        <pc:sldMkLst>
          <pc:docMk/>
          <pc:sldMk cId="558883859" sldId="335"/>
        </pc:sldMkLst>
        <pc:picChg chg="del">
          <ac:chgData name="Alex Pang" userId="b35f2c48-39e3-478c-863d-65bfd252d017" providerId="ADAL" clId="{182EAA01-69C6-4BD5-962D-8B5A98A750B7}" dt="2024-02-17T02:53:57.965" v="292" actId="478"/>
          <ac:picMkLst>
            <pc:docMk/>
            <pc:sldMk cId="558883859" sldId="335"/>
            <ac:picMk id="5" creationId="{BD9F657F-AF22-764D-0A0A-6EC11F60A5F7}"/>
          </ac:picMkLst>
        </pc:picChg>
        <pc:picChg chg="add mod">
          <ac:chgData name="Alex Pang" userId="b35f2c48-39e3-478c-863d-65bfd252d017" providerId="ADAL" clId="{182EAA01-69C6-4BD5-962D-8B5A98A750B7}" dt="2024-02-17T02:55:25.842" v="295" actId="14100"/>
          <ac:picMkLst>
            <pc:docMk/>
            <pc:sldMk cId="558883859" sldId="335"/>
            <ac:picMk id="6" creationId="{2335CBD1-C289-416F-E01A-2AE4E2324B9C}"/>
          </ac:picMkLst>
        </pc:picChg>
      </pc:sldChg>
      <pc:sldChg chg="modSp add mod ord">
        <pc:chgData name="Alex Pang" userId="b35f2c48-39e3-478c-863d-65bfd252d017" providerId="ADAL" clId="{182EAA01-69C6-4BD5-962D-8B5A98A750B7}" dt="2024-02-17T02:56:56.363" v="305" actId="207"/>
        <pc:sldMkLst>
          <pc:docMk/>
          <pc:sldMk cId="2016877154" sldId="336"/>
        </pc:sldMkLst>
        <pc:spChg chg="mod">
          <ac:chgData name="Alex Pang" userId="b35f2c48-39e3-478c-863d-65bfd252d017" providerId="ADAL" clId="{182EAA01-69C6-4BD5-962D-8B5A98A750B7}" dt="2024-02-17T02:56:56.363" v="305" actId="207"/>
          <ac:spMkLst>
            <pc:docMk/>
            <pc:sldMk cId="2016877154" sldId="336"/>
            <ac:spMk id="3" creationId="{ED1E16D9-8123-D2A7-79D7-73083DE573BD}"/>
          </ac:spMkLst>
        </pc:spChg>
      </pc:sldChg>
      <pc:sldChg chg="modSp add mod ord">
        <pc:chgData name="Alex Pang" userId="b35f2c48-39e3-478c-863d-65bfd252d017" providerId="ADAL" clId="{182EAA01-69C6-4BD5-962D-8B5A98A750B7}" dt="2024-02-17T02:57:20.680" v="310" actId="207"/>
        <pc:sldMkLst>
          <pc:docMk/>
          <pc:sldMk cId="1738075649" sldId="337"/>
        </pc:sldMkLst>
        <pc:spChg chg="mod">
          <ac:chgData name="Alex Pang" userId="b35f2c48-39e3-478c-863d-65bfd252d017" providerId="ADAL" clId="{182EAA01-69C6-4BD5-962D-8B5A98A750B7}" dt="2024-02-17T02:57:20.680" v="310" actId="207"/>
          <ac:spMkLst>
            <pc:docMk/>
            <pc:sldMk cId="1738075649" sldId="337"/>
            <ac:spMk id="3" creationId="{3FC0FDAC-7160-EAC3-4779-C8D30E39EA51}"/>
          </ac:spMkLst>
        </pc:spChg>
      </pc:sldChg>
      <pc:sldChg chg="modSp add mod ord">
        <pc:chgData name="Alex Pang" userId="b35f2c48-39e3-478c-863d-65bfd252d017" providerId="ADAL" clId="{182EAA01-69C6-4BD5-962D-8B5A98A750B7}" dt="2024-02-17T02:57:51.197" v="315" actId="207"/>
        <pc:sldMkLst>
          <pc:docMk/>
          <pc:sldMk cId="965839142" sldId="338"/>
        </pc:sldMkLst>
        <pc:spChg chg="mod">
          <ac:chgData name="Alex Pang" userId="b35f2c48-39e3-478c-863d-65bfd252d017" providerId="ADAL" clId="{182EAA01-69C6-4BD5-962D-8B5A98A750B7}" dt="2024-02-17T02:57:51.197" v="315" actId="207"/>
          <ac:spMkLst>
            <pc:docMk/>
            <pc:sldMk cId="965839142" sldId="338"/>
            <ac:spMk id="3" creationId="{8983C2A7-CC3C-976D-836D-DFEEB2053192}"/>
          </ac:spMkLst>
        </pc:spChg>
      </pc:sldChg>
      <pc:sldChg chg="modSp new del mod">
        <pc:chgData name="Alex Pang" userId="b35f2c48-39e3-478c-863d-65bfd252d017" providerId="ADAL" clId="{182EAA01-69C6-4BD5-962D-8B5A98A750B7}" dt="2024-02-17T03:00:10.460" v="324" actId="47"/>
        <pc:sldMkLst>
          <pc:docMk/>
          <pc:sldMk cId="3622269356" sldId="339"/>
        </pc:sldMkLst>
        <pc:spChg chg="mod">
          <ac:chgData name="Alex Pang" userId="b35f2c48-39e3-478c-863d-65bfd252d017" providerId="ADAL" clId="{182EAA01-69C6-4BD5-962D-8B5A98A750B7}" dt="2024-02-17T02:58:09.013" v="323" actId="20577"/>
          <ac:spMkLst>
            <pc:docMk/>
            <pc:sldMk cId="3622269356" sldId="339"/>
            <ac:spMk id="2" creationId="{AC332E95-DF49-4E2A-92E9-60F39E283424}"/>
          </ac:spMkLst>
        </pc:spChg>
      </pc:sldChg>
      <pc:sldChg chg="addSp modSp mod">
        <pc:chgData name="Alex Pang" userId="b35f2c48-39e3-478c-863d-65bfd252d017" providerId="ADAL" clId="{182EAA01-69C6-4BD5-962D-8B5A98A750B7}" dt="2024-02-17T03:03:18.053" v="338" actId="20577"/>
        <pc:sldMkLst>
          <pc:docMk/>
          <pc:sldMk cId="1063946051" sldId="340"/>
        </pc:sldMkLst>
        <pc:spChg chg="add mod">
          <ac:chgData name="Alex Pang" userId="b35f2c48-39e3-478c-863d-65bfd252d017" providerId="ADAL" clId="{182EAA01-69C6-4BD5-962D-8B5A98A750B7}" dt="2024-02-17T03:03:18.053" v="338" actId="20577"/>
          <ac:spMkLst>
            <pc:docMk/>
            <pc:sldMk cId="1063946051" sldId="340"/>
            <ac:spMk id="3" creationId="{7360BBB3-08A9-5474-C4DA-EA799721944D}"/>
          </ac:spMkLst>
        </pc:spChg>
      </pc:sldChg>
    </pc:docChg>
  </pc:docChgLst>
  <pc:docChgLst>
    <pc:chgData name="Alex Pang" userId="b35f2c48-39e3-478c-863d-65bfd252d017" providerId="ADAL" clId="{A85FA06C-6CF1-43A5-BB1A-4B8FB7E87395}"/>
    <pc:docChg chg="custSel addSld modSld">
      <pc:chgData name="Alex Pang" userId="b35f2c48-39e3-478c-863d-65bfd252d017" providerId="ADAL" clId="{A85FA06C-6CF1-43A5-BB1A-4B8FB7E87395}" dt="2024-02-06T20:26:06.944" v="1172" actId="20577"/>
      <pc:docMkLst>
        <pc:docMk/>
      </pc:docMkLst>
      <pc:sldChg chg="modSp mod">
        <pc:chgData name="Alex Pang" userId="b35f2c48-39e3-478c-863d-65bfd252d017" providerId="ADAL" clId="{A85FA06C-6CF1-43A5-BB1A-4B8FB7E87395}" dt="2024-01-30T19:58:06.809" v="251" actId="20577"/>
        <pc:sldMkLst>
          <pc:docMk/>
          <pc:sldMk cId="2344169119" sldId="274"/>
        </pc:sldMkLst>
        <pc:spChg chg="mod">
          <ac:chgData name="Alex Pang" userId="b35f2c48-39e3-478c-863d-65bfd252d017" providerId="ADAL" clId="{A85FA06C-6CF1-43A5-BB1A-4B8FB7E87395}" dt="2024-01-30T19:58:06.809" v="251" actId="20577"/>
          <ac:spMkLst>
            <pc:docMk/>
            <pc:sldMk cId="2344169119" sldId="274"/>
            <ac:spMk id="2" creationId="{10D95A56-1904-454F-AD54-06DBD17E6A03}"/>
          </ac:spMkLst>
        </pc:spChg>
      </pc:sldChg>
      <pc:sldChg chg="addSp modSp mod modAnim">
        <pc:chgData name="Alex Pang" userId="b35f2c48-39e3-478c-863d-65bfd252d017" providerId="ADAL" clId="{A85FA06C-6CF1-43A5-BB1A-4B8FB7E87395}" dt="2024-02-06T20:06:10.799" v="659" actId="20577"/>
        <pc:sldMkLst>
          <pc:docMk/>
          <pc:sldMk cId="2852203358" sldId="275"/>
        </pc:sldMkLst>
        <pc:spChg chg="mod">
          <ac:chgData name="Alex Pang" userId="b35f2c48-39e3-478c-863d-65bfd252d017" providerId="ADAL" clId="{A85FA06C-6CF1-43A5-BB1A-4B8FB7E87395}" dt="2024-02-06T20:06:10.799" v="659" actId="20577"/>
          <ac:spMkLst>
            <pc:docMk/>
            <pc:sldMk cId="2852203358" sldId="275"/>
            <ac:spMk id="2" creationId="{10D95A56-1904-454F-AD54-06DBD17E6A03}"/>
          </ac:spMkLst>
        </pc:spChg>
        <pc:spChg chg="add mod">
          <ac:chgData name="Alex Pang" userId="b35f2c48-39e3-478c-863d-65bfd252d017" providerId="ADAL" clId="{A85FA06C-6CF1-43A5-BB1A-4B8FB7E87395}" dt="2024-01-30T20:03:11.972" v="354" actId="20577"/>
          <ac:spMkLst>
            <pc:docMk/>
            <pc:sldMk cId="2852203358" sldId="275"/>
            <ac:spMk id="3" creationId="{8A429DEF-304D-DAC1-226A-7AD5738BDA44}"/>
          </ac:spMkLst>
        </pc:spChg>
      </pc:sldChg>
      <pc:sldChg chg="modSp new mod">
        <pc:chgData name="Alex Pang" userId="b35f2c48-39e3-478c-863d-65bfd252d017" providerId="ADAL" clId="{A85FA06C-6CF1-43A5-BB1A-4B8FB7E87395}" dt="2024-02-06T20:26:06.944" v="1172" actId="20577"/>
        <pc:sldMkLst>
          <pc:docMk/>
          <pc:sldMk cId="1751357776" sldId="326"/>
        </pc:sldMkLst>
        <pc:spChg chg="mod">
          <ac:chgData name="Alex Pang" userId="b35f2c48-39e3-478c-863d-65bfd252d017" providerId="ADAL" clId="{A85FA06C-6CF1-43A5-BB1A-4B8FB7E87395}" dt="2024-02-06T20:02:07.411" v="371" actId="20577"/>
          <ac:spMkLst>
            <pc:docMk/>
            <pc:sldMk cId="1751357776" sldId="326"/>
            <ac:spMk id="2" creationId="{EB7D9A3F-6A3E-7EBF-7798-346643904EE1}"/>
          </ac:spMkLst>
        </pc:spChg>
        <pc:spChg chg="mod">
          <ac:chgData name="Alex Pang" userId="b35f2c48-39e3-478c-863d-65bfd252d017" providerId="ADAL" clId="{A85FA06C-6CF1-43A5-BB1A-4B8FB7E87395}" dt="2024-02-06T20:26:06.944" v="1172" actId="20577"/>
          <ac:spMkLst>
            <pc:docMk/>
            <pc:sldMk cId="1751357776" sldId="326"/>
            <ac:spMk id="3" creationId="{5129D640-029F-BAA2-3BEC-7C9F62A744B9}"/>
          </ac:spMkLst>
        </pc:spChg>
      </pc:sldChg>
    </pc:docChg>
  </pc:docChgLst>
  <pc:docChgLst>
    <pc:chgData name="Alex Pang" userId="b35f2c48-39e3-478c-863d-65bfd252d017" providerId="ADAL" clId="{FCDCDC8D-F43A-4B7A-B008-3C2A29798668}"/>
    <pc:docChg chg="custSel modSld modMainMaster">
      <pc:chgData name="Alex Pang" userId="b35f2c48-39e3-478c-863d-65bfd252d017" providerId="ADAL" clId="{FCDCDC8D-F43A-4B7A-B008-3C2A29798668}" dt="2022-10-21T19:01:10.998" v="9" actId="2711"/>
      <pc:docMkLst>
        <pc:docMk/>
      </pc:docMkLst>
      <pc:sldChg chg="modSp mod">
        <pc:chgData name="Alex Pang" userId="b35f2c48-39e3-478c-863d-65bfd252d017" providerId="ADAL" clId="{FCDCDC8D-F43A-4B7A-B008-3C2A29798668}" dt="2022-10-21T19:00:47.055" v="4" actId="2711"/>
        <pc:sldMkLst>
          <pc:docMk/>
          <pc:sldMk cId="375537584" sldId="321"/>
        </pc:sldMkLst>
        <pc:spChg chg="mod">
          <ac:chgData name="Alex Pang" userId="b35f2c48-39e3-478c-863d-65bfd252d017" providerId="ADAL" clId="{FCDCDC8D-F43A-4B7A-B008-3C2A29798668}" dt="2022-10-21T19:00:38.851" v="3" actId="2711"/>
          <ac:spMkLst>
            <pc:docMk/>
            <pc:sldMk cId="375537584" sldId="321"/>
            <ac:spMk id="3" creationId="{02F87C00-6AC0-887D-AEA9-243D779A4B7F}"/>
          </ac:spMkLst>
        </pc:spChg>
        <pc:spChg chg="mod">
          <ac:chgData name="Alex Pang" userId="b35f2c48-39e3-478c-863d-65bfd252d017" providerId="ADAL" clId="{FCDCDC8D-F43A-4B7A-B008-3C2A29798668}" dt="2022-10-21T19:00:47.055" v="4" actId="2711"/>
          <ac:spMkLst>
            <pc:docMk/>
            <pc:sldMk cId="375537584" sldId="321"/>
            <ac:spMk id="4" creationId="{905FC1C9-83F1-2CBD-6B8A-2FE474DBEA7A}"/>
          </ac:spMkLst>
        </pc:spChg>
      </pc:sldChg>
      <pc:sldChg chg="delSp mod">
        <pc:chgData name="Alex Pang" userId="b35f2c48-39e3-478c-863d-65bfd252d017" providerId="ADAL" clId="{FCDCDC8D-F43A-4B7A-B008-3C2A29798668}" dt="2022-10-21T19:00:56.237" v="5" actId="478"/>
        <pc:sldMkLst>
          <pc:docMk/>
          <pc:sldMk cId="2325233749" sldId="322"/>
        </pc:sldMkLst>
        <pc:spChg chg="del">
          <ac:chgData name="Alex Pang" userId="b35f2c48-39e3-478c-863d-65bfd252d017" providerId="ADAL" clId="{FCDCDC8D-F43A-4B7A-B008-3C2A29798668}" dt="2022-10-21T19:00:56.237" v="5" actId="478"/>
          <ac:spMkLst>
            <pc:docMk/>
            <pc:sldMk cId="2325233749" sldId="322"/>
            <ac:spMk id="5" creationId="{91F3D353-FC7C-72A3-20E6-E489F29E77AD}"/>
          </ac:spMkLst>
        </pc:spChg>
      </pc:sldChg>
      <pc:sldChg chg="modSp modAnim">
        <pc:chgData name="Alex Pang" userId="b35f2c48-39e3-478c-863d-65bfd252d017" providerId="ADAL" clId="{FCDCDC8D-F43A-4B7A-B008-3C2A29798668}" dt="2022-10-21T19:01:10.998" v="9" actId="2711"/>
        <pc:sldMkLst>
          <pc:docMk/>
          <pc:sldMk cId="440738146" sldId="324"/>
        </pc:sldMkLst>
        <pc:spChg chg="mod">
          <ac:chgData name="Alex Pang" userId="b35f2c48-39e3-478c-863d-65bfd252d017" providerId="ADAL" clId="{FCDCDC8D-F43A-4B7A-B008-3C2A29798668}" dt="2022-10-21T19:01:10.998" v="9" actId="2711"/>
          <ac:spMkLst>
            <pc:docMk/>
            <pc:sldMk cId="440738146" sldId="324"/>
            <ac:spMk id="4" creationId="{B8D9185B-879E-7939-87EE-D74502A273E0}"/>
          </ac:spMkLst>
        </pc:spChg>
      </pc:sldChg>
      <pc:sldMasterChg chg="modSldLayout">
        <pc:chgData name="Alex Pang" userId="b35f2c48-39e3-478c-863d-65bfd252d017" providerId="ADAL" clId="{FCDCDC8D-F43A-4B7A-B008-3C2A29798668}" dt="2022-10-21T19:00:15.903" v="1" actId="2711"/>
        <pc:sldMasterMkLst>
          <pc:docMk/>
          <pc:sldMasterMk cId="3682365621" sldId="2147483674"/>
        </pc:sldMasterMkLst>
        <pc:sldLayoutChg chg="modSp">
          <pc:chgData name="Alex Pang" userId="b35f2c48-39e3-478c-863d-65bfd252d017" providerId="ADAL" clId="{FCDCDC8D-F43A-4B7A-B008-3C2A29798668}" dt="2022-10-21T19:00:15.903" v="1" actId="2711"/>
          <pc:sldLayoutMkLst>
            <pc:docMk/>
            <pc:sldMasterMk cId="3682365621" sldId="2147483674"/>
            <pc:sldLayoutMk cId="216613234" sldId="2147483686"/>
          </pc:sldLayoutMkLst>
          <pc:spChg chg="mod">
            <ac:chgData name="Alex Pang" userId="b35f2c48-39e3-478c-863d-65bfd252d017" providerId="ADAL" clId="{FCDCDC8D-F43A-4B7A-B008-3C2A29798668}" dt="2022-10-21T19:00:15.903" v="1" actId="2711"/>
            <ac:spMkLst>
              <pc:docMk/>
              <pc:sldMasterMk cId="3682365621" sldId="2147483674"/>
              <pc:sldLayoutMk cId="216613234" sldId="2147483686"/>
              <ac:spMk id="3" creationId="{00000000-0000-0000-0000-000000000000}"/>
            </ac:spMkLst>
          </pc:spChg>
          <pc:spChg chg="mod">
            <ac:chgData name="Alex Pang" userId="b35f2c48-39e3-478c-863d-65bfd252d017" providerId="ADAL" clId="{FCDCDC8D-F43A-4B7A-B008-3C2A29798668}" dt="2022-10-21T18:59:52.586" v="0" actId="2711"/>
            <ac:spMkLst>
              <pc:docMk/>
              <pc:sldMasterMk cId="3682365621" sldId="2147483674"/>
              <pc:sldLayoutMk cId="216613234" sldId="2147483686"/>
              <ac:spMk id="4" creationId="{00000000-0000-0000-0000-000000000000}"/>
            </ac:spMkLst>
          </pc:spChg>
        </pc:sldLayoutChg>
      </pc:sldMasterChg>
    </pc:docChg>
  </pc:docChgLst>
  <pc:docChgLst>
    <pc:chgData name="Alex Pang" userId="af49c15263cff4bc" providerId="LiveId" clId="{474E0A7C-376A-4EA9-B292-CE5598A3C395}"/>
    <pc:docChg chg="custSel addSld modSld">
      <pc:chgData name="Alex Pang" userId="af49c15263cff4bc" providerId="LiveId" clId="{474E0A7C-376A-4EA9-B292-CE5598A3C395}" dt="2022-07-18T21:25:17.584" v="199" actId="14100"/>
      <pc:docMkLst>
        <pc:docMk/>
      </pc:docMkLst>
      <pc:sldChg chg="modSp mod">
        <pc:chgData name="Alex Pang" userId="af49c15263cff4bc" providerId="LiveId" clId="{474E0A7C-376A-4EA9-B292-CE5598A3C395}" dt="2022-07-18T21:10:38.950" v="53" actId="6549"/>
        <pc:sldMkLst>
          <pc:docMk/>
          <pc:sldMk cId="3268193033" sldId="326"/>
        </pc:sldMkLst>
        <pc:spChg chg="mod">
          <ac:chgData name="Alex Pang" userId="af49c15263cff4bc" providerId="LiveId" clId="{474E0A7C-376A-4EA9-B292-CE5598A3C395}" dt="2022-07-18T21:10:38.950" v="53" actId="6549"/>
          <ac:spMkLst>
            <pc:docMk/>
            <pc:sldMk cId="3268193033" sldId="326"/>
            <ac:spMk id="3" creationId="{41910F8B-A2AF-D492-590C-501BE0216633}"/>
          </ac:spMkLst>
        </pc:spChg>
      </pc:sldChg>
      <pc:sldChg chg="modSp">
        <pc:chgData name="Alex Pang" userId="af49c15263cff4bc" providerId="LiveId" clId="{474E0A7C-376A-4EA9-B292-CE5598A3C395}" dt="2022-07-18T21:10:31.130" v="52" actId="20577"/>
        <pc:sldMkLst>
          <pc:docMk/>
          <pc:sldMk cId="1473423742" sldId="327"/>
        </pc:sldMkLst>
        <pc:spChg chg="mod">
          <ac:chgData name="Alex Pang" userId="af49c15263cff4bc" providerId="LiveId" clId="{474E0A7C-376A-4EA9-B292-CE5598A3C395}" dt="2022-07-18T21:10:31.130" v="52" actId="20577"/>
          <ac:spMkLst>
            <pc:docMk/>
            <pc:sldMk cId="1473423742" sldId="327"/>
            <ac:spMk id="4" creationId="{7A570B9B-20FC-8FB6-CE16-DB001A3CE030}"/>
          </ac:spMkLst>
        </pc:spChg>
      </pc:sldChg>
      <pc:sldChg chg="modSp mod">
        <pc:chgData name="Alex Pang" userId="af49c15263cff4bc" providerId="LiveId" clId="{474E0A7C-376A-4EA9-B292-CE5598A3C395}" dt="2022-07-18T21:11:12.351" v="57" actId="6549"/>
        <pc:sldMkLst>
          <pc:docMk/>
          <pc:sldMk cId="2672894586" sldId="330"/>
        </pc:sldMkLst>
        <pc:spChg chg="mod">
          <ac:chgData name="Alex Pang" userId="af49c15263cff4bc" providerId="LiveId" clId="{474E0A7C-376A-4EA9-B292-CE5598A3C395}" dt="2022-07-18T21:11:04.939" v="56" actId="6549"/>
          <ac:spMkLst>
            <pc:docMk/>
            <pc:sldMk cId="2672894586" sldId="330"/>
            <ac:spMk id="3" creationId="{A7264484-EC78-2345-4046-3D44944A711A}"/>
          </ac:spMkLst>
        </pc:spChg>
        <pc:spChg chg="mod">
          <ac:chgData name="Alex Pang" userId="af49c15263cff4bc" providerId="LiveId" clId="{474E0A7C-376A-4EA9-B292-CE5598A3C395}" dt="2022-07-18T21:11:12.351" v="57" actId="6549"/>
          <ac:spMkLst>
            <pc:docMk/>
            <pc:sldMk cId="2672894586" sldId="330"/>
            <ac:spMk id="6" creationId="{53E88288-0D72-4916-AF52-8CF36A932728}"/>
          </ac:spMkLst>
        </pc:spChg>
      </pc:sldChg>
      <pc:sldChg chg="modSp mod">
        <pc:chgData name="Alex Pang" userId="af49c15263cff4bc" providerId="LiveId" clId="{474E0A7C-376A-4EA9-B292-CE5598A3C395}" dt="2022-07-18T21:11:50.966" v="65" actId="6549"/>
        <pc:sldMkLst>
          <pc:docMk/>
          <pc:sldMk cId="3724482556" sldId="332"/>
        </pc:sldMkLst>
        <pc:spChg chg="mod">
          <ac:chgData name="Alex Pang" userId="af49c15263cff4bc" providerId="LiveId" clId="{474E0A7C-376A-4EA9-B292-CE5598A3C395}" dt="2022-07-18T21:11:50.966" v="65" actId="6549"/>
          <ac:spMkLst>
            <pc:docMk/>
            <pc:sldMk cId="3724482556" sldId="332"/>
            <ac:spMk id="3" creationId="{FC3015C0-EA7D-6327-9292-0A9E01C24D24}"/>
          </ac:spMkLst>
        </pc:spChg>
      </pc:sldChg>
      <pc:sldChg chg="addSp modSp new mod">
        <pc:chgData name="Alex Pang" userId="af49c15263cff4bc" providerId="LiveId" clId="{474E0A7C-376A-4EA9-B292-CE5598A3C395}" dt="2022-07-18T21:25:17.584" v="199" actId="14100"/>
        <pc:sldMkLst>
          <pc:docMk/>
          <pc:sldMk cId="3751905277" sldId="333"/>
        </pc:sldMkLst>
        <pc:spChg chg="mod">
          <ac:chgData name="Alex Pang" userId="af49c15263cff4bc" providerId="LiveId" clId="{474E0A7C-376A-4EA9-B292-CE5598A3C395}" dt="2022-07-18T21:22:54.578" v="68"/>
          <ac:spMkLst>
            <pc:docMk/>
            <pc:sldMk cId="3751905277" sldId="333"/>
            <ac:spMk id="2" creationId="{0E034DA9-9266-8C08-7E67-22F2B12867E2}"/>
          </ac:spMkLst>
        </pc:spChg>
        <pc:spChg chg="mod">
          <ac:chgData name="Alex Pang" userId="af49c15263cff4bc" providerId="LiveId" clId="{474E0A7C-376A-4EA9-B292-CE5598A3C395}" dt="2022-07-18T21:24:57.306" v="198" actId="1076"/>
          <ac:spMkLst>
            <pc:docMk/>
            <pc:sldMk cId="3751905277" sldId="333"/>
            <ac:spMk id="3" creationId="{BCEF5325-AF28-5BFF-F18C-1C45D7A25B06}"/>
          </ac:spMkLst>
        </pc:spChg>
        <pc:picChg chg="add mod">
          <ac:chgData name="Alex Pang" userId="af49c15263cff4bc" providerId="LiveId" clId="{474E0A7C-376A-4EA9-B292-CE5598A3C395}" dt="2022-07-18T21:25:17.584" v="199" actId="14100"/>
          <ac:picMkLst>
            <pc:docMk/>
            <pc:sldMk cId="3751905277" sldId="333"/>
            <ac:picMk id="5" creationId="{12EE0846-633C-665A-618C-50AA8512628A}"/>
          </ac:picMkLst>
        </pc:picChg>
      </pc:sldChg>
    </pc:docChg>
  </pc:docChgLst>
  <pc:docChgLst>
    <pc:chgData name="Alex Pang" userId="b35f2c48-39e3-478c-863d-65bfd252d017" providerId="ADAL" clId="{E3C1EC7A-A47E-4239-B30C-1873F8B099E9}"/>
    <pc:docChg chg="addSld delSld modSld delMainMaster">
      <pc:chgData name="Alex Pang" userId="b35f2c48-39e3-478c-863d-65bfd252d017" providerId="ADAL" clId="{E3C1EC7A-A47E-4239-B30C-1873F8B099E9}" dt="2022-09-15T19:44:10.019" v="9" actId="20577"/>
      <pc:docMkLst>
        <pc:docMk/>
      </pc:docMkLst>
      <pc:sldChg chg="del">
        <pc:chgData name="Alex Pang" userId="b35f2c48-39e3-478c-863d-65bfd252d017" providerId="ADAL" clId="{E3C1EC7A-A47E-4239-B30C-1873F8B099E9}" dt="2022-09-15T19:43:58.641" v="2" actId="47"/>
        <pc:sldMkLst>
          <pc:docMk/>
          <pc:sldMk cId="2027901624" sldId="272"/>
        </pc:sldMkLst>
      </pc:sldChg>
      <pc:sldChg chg="del">
        <pc:chgData name="Alex Pang" userId="b35f2c48-39e3-478c-863d-65bfd252d017" providerId="ADAL" clId="{E3C1EC7A-A47E-4239-B30C-1873F8B099E9}" dt="2022-09-15T19:43:55.609" v="1" actId="47"/>
        <pc:sldMkLst>
          <pc:docMk/>
          <pc:sldMk cId="1453389049" sldId="320"/>
        </pc:sldMkLst>
      </pc:sldChg>
      <pc:sldChg chg="modSp mod">
        <pc:chgData name="Alex Pang" userId="b35f2c48-39e3-478c-863d-65bfd252d017" providerId="ADAL" clId="{E3C1EC7A-A47E-4239-B30C-1873F8B099E9}" dt="2022-09-15T19:44:10.019" v="9" actId="20577"/>
        <pc:sldMkLst>
          <pc:docMk/>
          <pc:sldMk cId="375537584" sldId="321"/>
        </pc:sldMkLst>
        <pc:spChg chg="mod">
          <ac:chgData name="Alex Pang" userId="b35f2c48-39e3-478c-863d-65bfd252d017" providerId="ADAL" clId="{E3C1EC7A-A47E-4239-B30C-1873F8B099E9}" dt="2022-09-15T19:44:06.348" v="5" actId="20577"/>
          <ac:spMkLst>
            <pc:docMk/>
            <pc:sldMk cId="375537584" sldId="321"/>
            <ac:spMk id="3" creationId="{02F87C00-6AC0-887D-AEA9-243D779A4B7F}"/>
          </ac:spMkLst>
        </pc:spChg>
        <pc:spChg chg="mod">
          <ac:chgData name="Alex Pang" userId="b35f2c48-39e3-478c-863d-65bfd252d017" providerId="ADAL" clId="{E3C1EC7A-A47E-4239-B30C-1873F8B099E9}" dt="2022-09-15T19:44:10.019" v="9" actId="20577"/>
          <ac:spMkLst>
            <pc:docMk/>
            <pc:sldMk cId="375537584" sldId="321"/>
            <ac:spMk id="4" creationId="{905FC1C9-83F1-2CBD-6B8A-2FE474DBEA7A}"/>
          </ac:spMkLst>
        </pc:spChg>
      </pc:sldChg>
      <pc:sldChg chg="new">
        <pc:chgData name="Alex Pang" userId="b35f2c48-39e3-478c-863d-65bfd252d017" providerId="ADAL" clId="{E3C1EC7A-A47E-4239-B30C-1873F8B099E9}" dt="2022-09-15T19:43:48.730" v="0" actId="680"/>
        <pc:sldMkLst>
          <pc:docMk/>
          <pc:sldMk cId="2325233749" sldId="322"/>
        </pc:sldMkLst>
      </pc:sldChg>
      <pc:sldMasterChg chg="del delSldLayout">
        <pc:chgData name="Alex Pang" userId="b35f2c48-39e3-478c-863d-65bfd252d017" providerId="ADAL" clId="{E3C1EC7A-A47E-4239-B30C-1873F8B099E9}" dt="2022-09-15T19:43:55.609" v="1" actId="47"/>
        <pc:sldMasterMkLst>
          <pc:docMk/>
          <pc:sldMasterMk cId="2798249480" sldId="2147483648"/>
        </pc:sldMasterMkLst>
        <pc:sldLayoutChg chg="del">
          <pc:chgData name="Alex Pang" userId="b35f2c48-39e3-478c-863d-65bfd252d017" providerId="ADAL" clId="{E3C1EC7A-A47E-4239-B30C-1873F8B099E9}" dt="2022-09-15T19:43:55.609" v="1" actId="47"/>
          <pc:sldLayoutMkLst>
            <pc:docMk/>
            <pc:sldMasterMk cId="2798249480" sldId="2147483648"/>
            <pc:sldLayoutMk cId="489291595" sldId="2147483649"/>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127097582" sldId="2147483650"/>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025518613" sldId="2147483651"/>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445835521" sldId="2147483652"/>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530327979" sldId="2147483653"/>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29337142" sldId="2147483654"/>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8061585" sldId="2147483655"/>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3167152613" sldId="2147483656"/>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5454496" sldId="2147483657"/>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200279334" sldId="2147483658"/>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731070558" sldId="2147483659"/>
          </pc:sldLayoutMkLst>
        </pc:sldLayoutChg>
      </pc:sldMasterChg>
      <pc:sldMasterChg chg="del delSldLayout">
        <pc:chgData name="Alex Pang" userId="b35f2c48-39e3-478c-863d-65bfd252d017" providerId="ADAL" clId="{E3C1EC7A-A47E-4239-B30C-1873F8B099E9}" dt="2022-09-15T19:43:58.641" v="2" actId="47"/>
        <pc:sldMasterMkLst>
          <pc:docMk/>
          <pc:sldMasterMk cId="2355015974" sldId="2147483661"/>
        </pc:sldMasterMkLst>
        <pc:sldLayoutChg chg="del">
          <pc:chgData name="Alex Pang" userId="b35f2c48-39e3-478c-863d-65bfd252d017" providerId="ADAL" clId="{E3C1EC7A-A47E-4239-B30C-1873F8B099E9}" dt="2022-09-15T19:43:58.641" v="2" actId="47"/>
          <pc:sldLayoutMkLst>
            <pc:docMk/>
            <pc:sldMasterMk cId="2355015974" sldId="2147483661"/>
            <pc:sldLayoutMk cId="2153643824" sldId="214748366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61693087" sldId="2147483663"/>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12309778" sldId="2147483664"/>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539628206" sldId="2147483665"/>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1984329327" sldId="2147483666"/>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059522545" sldId="2147483667"/>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14612651" sldId="2147483668"/>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22421973" sldId="2147483669"/>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794968608" sldId="2147483670"/>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6919709" sldId="2147483671"/>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861756863" sldId="214748367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883758931" sldId="2147483673"/>
          </pc:sldLayoutMkLst>
        </pc:sldLayoutChg>
      </pc:sldMasterChg>
    </pc:docChg>
  </pc:docChgLst>
  <pc:docChgLst>
    <pc:chgData name="Alex Pang" userId="af49c15263cff4bc" providerId="LiveId" clId="{1237036D-8B43-47AE-A28B-6A9DE91A1024}"/>
    <pc:docChg chg="addSld delSld modSld sldOrd modMainMaster">
      <pc:chgData name="Alex Pang" userId="af49c15263cff4bc" providerId="LiveId" clId="{1237036D-8B43-47AE-A28B-6A9DE91A1024}" dt="2022-08-14T04:07:42.873" v="136" actId="680"/>
      <pc:docMkLst>
        <pc:docMk/>
      </pc:docMkLst>
      <pc:sldChg chg="delSp add del setBg delDesignElem">
        <pc:chgData name="Alex Pang" userId="af49c15263cff4bc" providerId="LiveId" clId="{1237036D-8B43-47AE-A28B-6A9DE91A1024}" dt="2022-07-18T22:18:14.867" v="110" actId="2696"/>
        <pc:sldMkLst>
          <pc:docMk/>
          <pc:sldMk cId="2027901624" sldId="272"/>
        </pc:sldMkLst>
        <pc:spChg chg="del">
          <ac:chgData name="Alex Pang" userId="af49c15263cff4bc" providerId="LiveId" clId="{1237036D-8B43-47AE-A28B-6A9DE91A1024}" dt="2022-07-18T22:17:14.035" v="80"/>
          <ac:spMkLst>
            <pc:docMk/>
            <pc:sldMk cId="2027901624" sldId="272"/>
            <ac:spMk id="22" creationId="{6753252F-4873-4F63-801D-CC719279A7D5}"/>
          </ac:spMkLst>
        </pc:spChg>
        <pc:spChg chg="del">
          <ac:chgData name="Alex Pang" userId="af49c15263cff4bc" providerId="LiveId" clId="{1237036D-8B43-47AE-A28B-6A9DE91A1024}" dt="2022-07-18T22:17:14.035" v="80"/>
          <ac:spMkLst>
            <pc:docMk/>
            <pc:sldMk cId="2027901624" sldId="272"/>
            <ac:spMk id="23" creationId="{047C8CCB-F95D-4249-92DD-651249D3535A}"/>
          </ac:spMkLst>
        </pc:spChg>
      </pc:sldChg>
      <pc:sldChg chg="modSp mod">
        <pc:chgData name="Alex Pang" userId="af49c15263cff4bc" providerId="LiveId" clId="{1237036D-8B43-47AE-A28B-6A9DE91A1024}" dt="2022-07-30T19:58:41.437" v="128" actId="1076"/>
        <pc:sldMkLst>
          <pc:docMk/>
          <pc:sldMk cId="1175031532" sldId="315"/>
        </pc:sldMkLst>
        <pc:spChg chg="mod">
          <ac:chgData name="Alex Pang" userId="af49c15263cff4bc" providerId="LiveId" clId="{1237036D-8B43-47AE-A28B-6A9DE91A1024}" dt="2022-07-30T19:58:41.437" v="128" actId="1076"/>
          <ac:spMkLst>
            <pc:docMk/>
            <pc:sldMk cId="1175031532" sldId="315"/>
            <ac:spMk id="3" creationId="{02F87C00-6AC0-887D-AEA9-243D779A4B7F}"/>
          </ac:spMkLst>
        </pc:spChg>
        <pc:spChg chg="mod">
          <ac:chgData name="Alex Pang" userId="af49c15263cff4bc" providerId="LiveId" clId="{1237036D-8B43-47AE-A28B-6A9DE91A1024}" dt="2022-07-18T22:16:50.271" v="78" actId="6549"/>
          <ac:spMkLst>
            <pc:docMk/>
            <pc:sldMk cId="1175031532" sldId="315"/>
            <ac:spMk id="4" creationId="{905FC1C9-83F1-2CBD-6B8A-2FE474DBEA7A}"/>
          </ac:spMkLst>
        </pc:spChg>
      </pc:sldChg>
      <pc:sldChg chg="addSp modSp add mod ord">
        <pc:chgData name="Alex Pang" userId="af49c15263cff4bc" providerId="LiveId" clId="{1237036D-8B43-47AE-A28B-6A9DE91A1024}" dt="2022-07-18T22:18:00.967" v="109" actId="20577"/>
        <pc:sldMkLst>
          <pc:docMk/>
          <pc:sldMk cId="1453389049" sldId="320"/>
        </pc:sldMkLst>
        <pc:spChg chg="add mod">
          <ac:chgData name="Alex Pang" userId="af49c15263cff4bc" providerId="LiveId" clId="{1237036D-8B43-47AE-A28B-6A9DE91A1024}" dt="2022-07-18T22:18:00.967" v="109" actId="20577"/>
          <ac:spMkLst>
            <pc:docMk/>
            <pc:sldMk cId="1453389049" sldId="320"/>
            <ac:spMk id="2" creationId="{CB8F5877-657A-07F9-874E-484C1D5887BE}"/>
          </ac:spMkLst>
        </pc:spChg>
      </pc:sldChg>
      <pc:sldChg chg="delSp del">
        <pc:chgData name="Alex Pang" userId="af49c15263cff4bc" providerId="LiveId" clId="{1237036D-8B43-47AE-A28B-6A9DE91A1024}" dt="2022-07-18T22:19:15.214" v="113" actId="47"/>
        <pc:sldMkLst>
          <pc:docMk/>
          <pc:sldMk cId="214341498" sldId="321"/>
        </pc:sldMkLst>
        <pc:picChg chg="del">
          <ac:chgData name="Alex Pang" userId="af49c15263cff4bc" providerId="LiveId" clId="{1237036D-8B43-47AE-A28B-6A9DE91A1024}" dt="2022-07-18T22:19:06.110" v="112"/>
          <ac:picMkLst>
            <pc:docMk/>
            <pc:sldMk cId="214341498" sldId="321"/>
            <ac:picMk id="2" creationId="{03417238-E1E8-78CA-A9D5-CBA1560AECE2}"/>
          </ac:picMkLst>
        </pc:picChg>
      </pc:sldChg>
      <pc:sldChg chg="del">
        <pc:chgData name="Alex Pang" userId="af49c15263cff4bc" providerId="LiveId" clId="{1237036D-8B43-47AE-A28B-6A9DE91A1024}" dt="2022-07-18T22:16:10.687" v="1" actId="47"/>
        <pc:sldMkLst>
          <pc:docMk/>
          <pc:sldMk cId="1583257744" sldId="321"/>
        </pc:sldMkLst>
      </pc:sldChg>
      <pc:sldChg chg="new del">
        <pc:chgData name="Alex Pang" userId="af49c15263cff4bc" providerId="LiveId" clId="{1237036D-8B43-47AE-A28B-6A9DE91A1024}" dt="2022-07-30T19:57:33.427" v="117" actId="2696"/>
        <pc:sldMkLst>
          <pc:docMk/>
          <pc:sldMk cId="2134930784" sldId="321"/>
        </pc:sldMkLst>
      </pc:sldChg>
      <pc:sldChg chg="del">
        <pc:chgData name="Alex Pang" userId="af49c15263cff4bc" providerId="LiveId" clId="{1237036D-8B43-47AE-A28B-6A9DE91A1024}" dt="2022-07-18T22:18:34.898" v="111" actId="2696"/>
        <pc:sldMkLst>
          <pc:docMk/>
          <pc:sldMk cId="3448833217" sldId="321"/>
        </pc:sldMkLst>
      </pc:sldChg>
      <pc:sldChg chg="new del">
        <pc:chgData name="Alex Pang" userId="af49c15263cff4bc" providerId="LiveId" clId="{1237036D-8B43-47AE-A28B-6A9DE91A1024}" dt="2022-08-14T04:07:39.439" v="135" actId="2696"/>
        <pc:sldMkLst>
          <pc:docMk/>
          <pc:sldMk cId="3621307400" sldId="321"/>
        </pc:sldMkLst>
      </pc:sldChg>
      <pc:sldChg chg="new">
        <pc:chgData name="Alex Pang" userId="af49c15263cff4bc" providerId="LiveId" clId="{1237036D-8B43-47AE-A28B-6A9DE91A1024}" dt="2022-08-14T04:07:42.873" v="136" actId="680"/>
        <pc:sldMkLst>
          <pc:docMk/>
          <pc:sldMk cId="3657386807" sldId="321"/>
        </pc:sldMkLst>
      </pc:sldChg>
      <pc:sldChg chg="del">
        <pc:chgData name="Alex Pang" userId="af49c15263cff4bc" providerId="LiveId" clId="{1237036D-8B43-47AE-A28B-6A9DE91A1024}" dt="2022-07-18T22:16:10.175" v="0" actId="47"/>
        <pc:sldMkLst>
          <pc:docMk/>
          <pc:sldMk cId="408882881" sldId="322"/>
        </pc:sldMkLst>
      </pc:sldChg>
      <pc:sldChg chg="new del">
        <pc:chgData name="Alex Pang" userId="af49c15263cff4bc" providerId="LiveId" clId="{1237036D-8B43-47AE-A28B-6A9DE91A1024}" dt="2022-08-14T04:07:37.420" v="134" actId="2696"/>
        <pc:sldMkLst>
          <pc:docMk/>
          <pc:sldMk cId="1755393107" sldId="322"/>
        </pc:sldMkLst>
      </pc:sldChg>
      <pc:sldChg chg="del">
        <pc:chgData name="Alex Pang" userId="af49c15263cff4bc" providerId="LiveId" clId="{1237036D-8B43-47AE-A28B-6A9DE91A1024}" dt="2022-07-18T22:16:11.055" v="2" actId="47"/>
        <pc:sldMkLst>
          <pc:docMk/>
          <pc:sldMk cId="1930028865" sldId="323"/>
        </pc:sldMkLst>
      </pc:sldChg>
      <pc:sldChg chg="del">
        <pc:chgData name="Alex Pang" userId="af49c15263cff4bc" providerId="LiveId" clId="{1237036D-8B43-47AE-A28B-6A9DE91A1024}" dt="2022-07-18T22:16:11.306" v="3" actId="47"/>
        <pc:sldMkLst>
          <pc:docMk/>
          <pc:sldMk cId="3922924526" sldId="324"/>
        </pc:sldMkLst>
      </pc:sldChg>
      <pc:sldChg chg="del">
        <pc:chgData name="Alex Pang" userId="af49c15263cff4bc" providerId="LiveId" clId="{1237036D-8B43-47AE-A28B-6A9DE91A1024}" dt="2022-07-18T22:16:11.553" v="4" actId="47"/>
        <pc:sldMkLst>
          <pc:docMk/>
          <pc:sldMk cId="4009821507" sldId="325"/>
        </pc:sldMkLst>
      </pc:sldChg>
      <pc:sldChg chg="del">
        <pc:chgData name="Alex Pang" userId="af49c15263cff4bc" providerId="LiveId" clId="{1237036D-8B43-47AE-A28B-6A9DE91A1024}" dt="2022-07-18T22:16:12.712" v="7" actId="47"/>
        <pc:sldMkLst>
          <pc:docMk/>
          <pc:sldMk cId="3268193033" sldId="326"/>
        </pc:sldMkLst>
      </pc:sldChg>
      <pc:sldChg chg="del">
        <pc:chgData name="Alex Pang" userId="af49c15263cff4bc" providerId="LiveId" clId="{1237036D-8B43-47AE-A28B-6A9DE91A1024}" dt="2022-07-18T22:16:12.484" v="6" actId="47"/>
        <pc:sldMkLst>
          <pc:docMk/>
          <pc:sldMk cId="1473423742" sldId="327"/>
        </pc:sldMkLst>
      </pc:sldChg>
      <pc:sldChg chg="del">
        <pc:chgData name="Alex Pang" userId="af49c15263cff4bc" providerId="LiveId" clId="{1237036D-8B43-47AE-A28B-6A9DE91A1024}" dt="2022-07-18T22:16:13.970" v="11" actId="47"/>
        <pc:sldMkLst>
          <pc:docMk/>
          <pc:sldMk cId="2067171671" sldId="328"/>
        </pc:sldMkLst>
      </pc:sldChg>
      <pc:sldChg chg="del">
        <pc:chgData name="Alex Pang" userId="af49c15263cff4bc" providerId="LiveId" clId="{1237036D-8B43-47AE-A28B-6A9DE91A1024}" dt="2022-07-18T22:16:11.842" v="5" actId="47"/>
        <pc:sldMkLst>
          <pc:docMk/>
          <pc:sldMk cId="3851173600" sldId="329"/>
        </pc:sldMkLst>
      </pc:sldChg>
      <pc:sldChg chg="del">
        <pc:chgData name="Alex Pang" userId="af49c15263cff4bc" providerId="LiveId" clId="{1237036D-8B43-47AE-A28B-6A9DE91A1024}" dt="2022-07-18T22:16:13.177" v="9" actId="47"/>
        <pc:sldMkLst>
          <pc:docMk/>
          <pc:sldMk cId="2672894586" sldId="330"/>
        </pc:sldMkLst>
      </pc:sldChg>
      <pc:sldChg chg="del">
        <pc:chgData name="Alex Pang" userId="af49c15263cff4bc" providerId="LiveId" clId="{1237036D-8B43-47AE-A28B-6A9DE91A1024}" dt="2022-07-18T22:16:12.937" v="8" actId="47"/>
        <pc:sldMkLst>
          <pc:docMk/>
          <pc:sldMk cId="3189965633" sldId="331"/>
        </pc:sldMkLst>
      </pc:sldChg>
      <pc:sldChg chg="del">
        <pc:chgData name="Alex Pang" userId="af49c15263cff4bc" providerId="LiveId" clId="{1237036D-8B43-47AE-A28B-6A9DE91A1024}" dt="2022-07-18T22:16:13.464" v="10" actId="47"/>
        <pc:sldMkLst>
          <pc:docMk/>
          <pc:sldMk cId="3724482556" sldId="332"/>
        </pc:sldMkLst>
      </pc:sldChg>
      <pc:sldChg chg="del">
        <pc:chgData name="Alex Pang" userId="af49c15263cff4bc" providerId="LiveId" clId="{1237036D-8B43-47AE-A28B-6A9DE91A1024}" dt="2022-07-18T22:16:14.454" v="12" actId="47"/>
        <pc:sldMkLst>
          <pc:docMk/>
          <pc:sldMk cId="3751905277" sldId="333"/>
        </pc:sldMkLst>
      </pc:sldChg>
      <pc:sldMasterChg chg="modSldLayout">
        <pc:chgData name="Alex Pang" userId="af49c15263cff4bc" providerId="LiveId" clId="{1237036D-8B43-47AE-A28B-6A9DE91A1024}" dt="2022-08-14T04:07:04.770" v="133" actId="14100"/>
        <pc:sldMasterMkLst>
          <pc:docMk/>
          <pc:sldMasterMk cId="2798249480" sldId="2147483648"/>
        </pc:sldMasterMkLst>
        <pc:sldLayoutChg chg="modSp mod">
          <pc:chgData name="Alex Pang" userId="af49c15263cff4bc" providerId="LiveId" clId="{1237036D-8B43-47AE-A28B-6A9DE91A1024}" dt="2022-08-14T04:07:04.770" v="133" actId="14100"/>
          <pc:sldLayoutMkLst>
            <pc:docMk/>
            <pc:sldMasterMk cId="2798249480" sldId="2147483648"/>
            <pc:sldLayoutMk cId="2295963182" sldId="2147483660"/>
          </pc:sldLayoutMkLst>
          <pc:spChg chg="mod">
            <ac:chgData name="Alex Pang" userId="af49c15263cff4bc" providerId="LiveId" clId="{1237036D-8B43-47AE-A28B-6A9DE91A1024}" dt="2022-07-30T20:02:01.996" v="130" actId="255"/>
            <ac:spMkLst>
              <pc:docMk/>
              <pc:sldMasterMk cId="2798249480" sldId="2147483648"/>
              <pc:sldLayoutMk cId="2295963182" sldId="2147483660"/>
              <ac:spMk id="3" creationId="{00000000-0000-0000-0000-000000000000}"/>
            </ac:spMkLst>
          </pc:spChg>
          <pc:spChg chg="mod">
            <ac:chgData name="Alex Pang" userId="af49c15263cff4bc" providerId="LiveId" clId="{1237036D-8B43-47AE-A28B-6A9DE91A1024}" dt="2022-08-14T04:07:04.770" v="133" actId="14100"/>
            <ac:spMkLst>
              <pc:docMk/>
              <pc:sldMasterMk cId="2798249480" sldId="2147483648"/>
              <pc:sldLayoutMk cId="2295963182" sldId="2147483660"/>
              <ac:spMk id="4" creationId="{00000000-0000-0000-0000-000000000000}"/>
            </ac:spMkLst>
          </pc:spChg>
          <pc:spChg chg="mod">
            <ac:chgData name="Alex Pang" userId="af49c15263cff4bc" providerId="LiveId" clId="{1237036D-8B43-47AE-A28B-6A9DE91A1024}" dt="2022-07-30T19:54:00.794" v="114" actId="17032"/>
            <ac:spMkLst>
              <pc:docMk/>
              <pc:sldMasterMk cId="2798249480" sldId="2147483648"/>
              <pc:sldLayoutMk cId="2295963182" sldId="2147483660"/>
              <ac:spMk id="9" creationId="{00000000-0000-0000-0000-000000000000}"/>
            </ac:spMkLst>
          </pc:spChg>
          <pc:cxnChg chg="mod">
            <ac:chgData name="Alex Pang" userId="af49c15263cff4bc" providerId="LiveId" clId="{1237036D-8B43-47AE-A28B-6A9DE91A1024}" dt="2022-07-30T19:58:16.819" v="124" actId="1076"/>
            <ac:cxnSpMkLst>
              <pc:docMk/>
              <pc:sldMasterMk cId="2798249480" sldId="2147483648"/>
              <pc:sldLayoutMk cId="2295963182" sldId="2147483660"/>
              <ac:cxnSpMk id="12" creationId="{00000000-0000-0000-0000-000000000000}"/>
            </ac:cxnSpMkLst>
          </pc:cxnChg>
        </pc:sldLayoutChg>
      </pc:sldMasterChg>
    </pc:docChg>
  </pc:docChgLst>
  <pc:docChgLst>
    <pc:chgData name="Alex Pang" userId="b35f2c48-39e3-478c-863d-65bfd252d017" providerId="ADAL" clId="{11B53A54-9571-47F5-835B-06C4350A3ABA}"/>
    <pc:docChg chg="modSld">
      <pc:chgData name="Alex Pang" userId="b35f2c48-39e3-478c-863d-65bfd252d017" providerId="ADAL" clId="{11B53A54-9571-47F5-835B-06C4350A3ABA}" dt="2024-02-06T16:49:50.495" v="1" actId="1076"/>
      <pc:docMkLst>
        <pc:docMk/>
      </pc:docMkLst>
      <pc:sldChg chg="addSp modSp mod">
        <pc:chgData name="Alex Pang" userId="b35f2c48-39e3-478c-863d-65bfd252d017" providerId="ADAL" clId="{11B53A54-9571-47F5-835B-06C4350A3ABA}" dt="2024-02-06T16:49:50.495" v="1" actId="1076"/>
        <pc:sldMkLst>
          <pc:docMk/>
          <pc:sldMk cId="2344169119" sldId="274"/>
        </pc:sldMkLst>
        <pc:spChg chg="add mod">
          <ac:chgData name="Alex Pang" userId="b35f2c48-39e3-478c-863d-65bfd252d017" providerId="ADAL" clId="{11B53A54-9571-47F5-835B-06C4350A3ABA}" dt="2024-02-06T16:49:50.495" v="1" actId="1076"/>
          <ac:spMkLst>
            <pc:docMk/>
            <pc:sldMk cId="2344169119" sldId="274"/>
            <ac:spMk id="4" creationId="{F3659645-EDF7-290C-1A27-812E5B5F55CE}"/>
          </ac:spMkLst>
        </pc:spChg>
      </pc:sldChg>
    </pc:docChg>
  </pc:docChgLst>
  <pc:docChgLst>
    <pc:chgData name="Alex Pang" userId="b35f2c48-39e3-478c-863d-65bfd252d017" providerId="ADAL" clId="{801F7FDD-18F8-4B22-B613-0F5AF7FB5358}"/>
    <pc:docChg chg="custSel delSld modMainMaster">
      <pc:chgData name="Alex Pang" userId="b35f2c48-39e3-478c-863d-65bfd252d017" providerId="ADAL" clId="{801F7FDD-18F8-4B22-B613-0F5AF7FB5358}" dt="2022-09-10T15:27:24.623" v="3" actId="207"/>
      <pc:docMkLst>
        <pc:docMk/>
      </pc:docMkLst>
      <pc:sldChg chg="del">
        <pc:chgData name="Alex Pang" userId="b35f2c48-39e3-478c-863d-65bfd252d017" providerId="ADAL" clId="{801F7FDD-18F8-4B22-B613-0F5AF7FB5358}" dt="2022-09-09T18:21:42.365" v="1" actId="2696"/>
        <pc:sldMkLst>
          <pc:docMk/>
          <pc:sldMk cId="3657386807" sldId="321"/>
        </pc:sldMkLst>
      </pc:sldChg>
      <pc:sldMasterChg chg="modSldLayout">
        <pc:chgData name="Alex Pang" userId="b35f2c48-39e3-478c-863d-65bfd252d017" providerId="ADAL" clId="{801F7FDD-18F8-4B22-B613-0F5AF7FB5358}" dt="2022-09-09T18:21:32.129" v="0" actId="478"/>
        <pc:sldMasterMkLst>
          <pc:docMk/>
          <pc:sldMasterMk cId="2798249480" sldId="2147483648"/>
        </pc:sldMasterMkLst>
        <pc:sldLayoutChg chg="delSp mod">
          <pc:chgData name="Alex Pang" userId="b35f2c48-39e3-478c-863d-65bfd252d017" providerId="ADAL" clId="{801F7FDD-18F8-4B22-B613-0F5AF7FB5358}" dt="2022-09-09T18:21:32.129" v="0" actId="478"/>
          <pc:sldLayoutMkLst>
            <pc:docMk/>
            <pc:sldMasterMk cId="2798249480" sldId="2147483648"/>
            <pc:sldLayoutMk cId="2295963182" sldId="2147483660"/>
          </pc:sldLayoutMkLst>
          <pc:cxnChg chg="del">
            <ac:chgData name="Alex Pang" userId="b35f2c48-39e3-478c-863d-65bfd252d017" providerId="ADAL" clId="{801F7FDD-18F8-4B22-B613-0F5AF7FB5358}" dt="2022-09-09T18:21:32.129" v="0" actId="478"/>
            <ac:cxnSpMkLst>
              <pc:docMk/>
              <pc:sldMasterMk cId="2798249480" sldId="2147483648"/>
              <pc:sldLayoutMk cId="2295963182" sldId="2147483660"/>
              <ac:cxnSpMk id="12" creationId="{00000000-0000-0000-0000-000000000000}"/>
            </ac:cxnSpMkLst>
          </pc:cxnChg>
        </pc:sldLayoutChg>
      </pc:sldMasterChg>
      <pc:sldMasterChg chg="modSldLayout">
        <pc:chgData name="Alex Pang" userId="b35f2c48-39e3-478c-863d-65bfd252d017" providerId="ADAL" clId="{801F7FDD-18F8-4B22-B613-0F5AF7FB5358}" dt="2022-09-10T15:27:24.623" v="3" actId="207"/>
        <pc:sldMasterMkLst>
          <pc:docMk/>
          <pc:sldMasterMk cId="3682365621" sldId="2147483674"/>
        </pc:sldMasterMkLst>
        <pc:sldLayoutChg chg="modSp">
          <pc:chgData name="Alex Pang" userId="b35f2c48-39e3-478c-863d-65bfd252d017" providerId="ADAL" clId="{801F7FDD-18F8-4B22-B613-0F5AF7FB5358}" dt="2022-09-10T15:27:24.623" v="3" actId="207"/>
          <pc:sldLayoutMkLst>
            <pc:docMk/>
            <pc:sldMasterMk cId="3682365621" sldId="2147483674"/>
            <pc:sldLayoutMk cId="216613234" sldId="2147483686"/>
          </pc:sldLayoutMkLst>
          <pc:spChg chg="mod">
            <ac:chgData name="Alex Pang" userId="b35f2c48-39e3-478c-863d-65bfd252d017" providerId="ADAL" clId="{801F7FDD-18F8-4B22-B613-0F5AF7FB5358}" dt="2022-09-10T15:27:24.623" v="3" actId="207"/>
            <ac:spMkLst>
              <pc:docMk/>
              <pc:sldMasterMk cId="3682365621" sldId="2147483674"/>
              <pc:sldLayoutMk cId="216613234" sldId="2147483686"/>
              <ac:spMk id="3" creationId="{00000000-0000-0000-0000-000000000000}"/>
            </ac:spMkLst>
          </pc:spChg>
        </pc:sldLayoutChg>
      </pc:sldMasterChg>
    </pc:docChg>
  </pc:docChgLst>
  <pc:docChgLst>
    <pc:chgData name="Alex Pang" userId="b35f2c48-39e3-478c-863d-65bfd252d017" providerId="ADAL" clId="{52E77F62-72B3-4238-ABA6-8CB3B6F16779}"/>
    <pc:docChg chg="modSld">
      <pc:chgData name="Alex Pang" userId="b35f2c48-39e3-478c-863d-65bfd252d017" providerId="ADAL" clId="{52E77F62-72B3-4238-ABA6-8CB3B6F16779}" dt="2024-02-21T18:03:11.562" v="118" actId="1076"/>
      <pc:docMkLst>
        <pc:docMk/>
      </pc:docMkLst>
      <pc:sldChg chg="modSp mod">
        <pc:chgData name="Alex Pang" userId="b35f2c48-39e3-478c-863d-65bfd252d017" providerId="ADAL" clId="{52E77F62-72B3-4238-ABA6-8CB3B6F16779}" dt="2024-02-21T18:03:11.562" v="118" actId="1076"/>
        <pc:sldMkLst>
          <pc:docMk/>
          <pc:sldMk cId="1751357776" sldId="326"/>
        </pc:sldMkLst>
        <pc:spChg chg="mod">
          <ac:chgData name="Alex Pang" userId="b35f2c48-39e3-478c-863d-65bfd252d017" providerId="ADAL" clId="{52E77F62-72B3-4238-ABA6-8CB3B6F16779}" dt="2024-02-21T18:03:11.562" v="118" actId="1076"/>
          <ac:spMkLst>
            <pc:docMk/>
            <pc:sldMk cId="1751357776" sldId="326"/>
            <ac:spMk id="3" creationId="{5129D640-029F-BAA2-3BEC-7C9F62A744B9}"/>
          </ac:spMkLst>
        </pc:spChg>
      </pc:sldChg>
    </pc:docChg>
  </pc:docChgLst>
  <pc:docChgLst>
    <pc:chgData name="Alex Pang" userId="b35f2c48-39e3-478c-863d-65bfd252d017" providerId="ADAL" clId="{FBF1EBE6-AA7A-4BDC-9133-160585461A8A}"/>
    <pc:docChg chg="delSld modSld sldOrd">
      <pc:chgData name="Alex Pang" userId="b35f2c48-39e3-478c-863d-65bfd252d017" providerId="ADAL" clId="{FBF1EBE6-AA7A-4BDC-9133-160585461A8A}" dt="2022-09-10T02:19:08.350" v="2" actId="2696"/>
      <pc:docMkLst>
        <pc:docMk/>
      </pc:docMkLst>
      <pc:sldChg chg="del">
        <pc:chgData name="Alex Pang" userId="b35f2c48-39e3-478c-863d-65bfd252d017" providerId="ADAL" clId="{FBF1EBE6-AA7A-4BDC-9133-160585461A8A}" dt="2022-09-10T02:19:08.350" v="2" actId="2696"/>
        <pc:sldMkLst>
          <pc:docMk/>
          <pc:sldMk cId="1175031532" sldId="315"/>
        </pc:sldMkLst>
      </pc:sldChg>
      <pc:sldChg chg="ord">
        <pc:chgData name="Alex Pang" userId="b35f2c48-39e3-478c-863d-65bfd252d017" providerId="ADAL" clId="{FBF1EBE6-AA7A-4BDC-9133-160585461A8A}" dt="2022-09-10T02:19:05.120" v="1"/>
        <pc:sldMkLst>
          <pc:docMk/>
          <pc:sldMk cId="375537584" sldId="321"/>
        </pc:sldMkLst>
      </pc:sldChg>
      <pc:sldMasterChg chg="delSldLayout">
        <pc:chgData name="Alex Pang" userId="b35f2c48-39e3-478c-863d-65bfd252d017" providerId="ADAL" clId="{FBF1EBE6-AA7A-4BDC-9133-160585461A8A}" dt="2022-09-10T02:19:08.350" v="2" actId="2696"/>
        <pc:sldMasterMkLst>
          <pc:docMk/>
          <pc:sldMasterMk cId="2798249480" sldId="2147483648"/>
        </pc:sldMasterMkLst>
        <pc:sldLayoutChg chg="del">
          <pc:chgData name="Alex Pang" userId="b35f2c48-39e3-478c-863d-65bfd252d017" providerId="ADAL" clId="{FBF1EBE6-AA7A-4BDC-9133-160585461A8A}" dt="2022-09-10T02:19:08.350" v="2" actId="2696"/>
          <pc:sldLayoutMkLst>
            <pc:docMk/>
            <pc:sldMasterMk cId="2798249480" sldId="2147483648"/>
            <pc:sldLayoutMk cId="2295963182" sldId="2147483660"/>
          </pc:sldLayoutMkLst>
        </pc:sldLayoutChg>
      </pc:sldMasterChg>
    </pc:docChg>
  </pc:docChgLst>
  <pc:docChgLst>
    <pc:chgData name="Alex Pang" userId="b35f2c48-39e3-478c-863d-65bfd252d017" providerId="ADAL" clId="{3F24DF61-0A4E-424A-AC78-4450EF3A81D7}"/>
    <pc:docChg chg="delSld modSld modMainMaster">
      <pc:chgData name="Alex Pang" userId="b35f2c48-39e3-478c-863d-65bfd252d017" providerId="ADAL" clId="{3F24DF61-0A4E-424A-AC78-4450EF3A81D7}" dt="2022-12-29T03:32:48.127" v="39" actId="20577"/>
      <pc:docMkLst>
        <pc:docMk/>
      </pc:docMkLst>
      <pc:sldChg chg="del">
        <pc:chgData name="Alex Pang" userId="b35f2c48-39e3-478c-863d-65bfd252d017" providerId="ADAL" clId="{3F24DF61-0A4E-424A-AC78-4450EF3A81D7}" dt="2022-12-28T23:31:18.614" v="8" actId="47"/>
        <pc:sldMkLst>
          <pc:docMk/>
          <pc:sldMk cId="2027901624" sldId="272"/>
        </pc:sldMkLst>
      </pc:sldChg>
      <pc:sldChg chg="modSp mod">
        <pc:chgData name="Alex Pang" userId="b35f2c48-39e3-478c-863d-65bfd252d017" providerId="ADAL" clId="{3F24DF61-0A4E-424A-AC78-4450EF3A81D7}" dt="2022-12-29T03:32:48.127" v="39" actId="20577"/>
        <pc:sldMkLst>
          <pc:docMk/>
          <pc:sldMk cId="375537584" sldId="321"/>
        </pc:sldMkLst>
        <pc:spChg chg="mod">
          <ac:chgData name="Alex Pang" userId="b35f2c48-39e3-478c-863d-65bfd252d017" providerId="ADAL" clId="{3F24DF61-0A4E-424A-AC78-4450EF3A81D7}" dt="2022-12-29T03:32:48.127" v="39" actId="20577"/>
          <ac:spMkLst>
            <pc:docMk/>
            <pc:sldMk cId="375537584" sldId="321"/>
            <ac:spMk id="2" creationId="{1751324D-F930-44E6-ABB9-A058B845F75E}"/>
          </ac:spMkLst>
        </pc:spChg>
      </pc:sldChg>
      <pc:sldChg chg="modSp mod">
        <pc:chgData name="Alex Pang" userId="b35f2c48-39e3-478c-863d-65bfd252d017" providerId="ADAL" clId="{3F24DF61-0A4E-424A-AC78-4450EF3A81D7}" dt="2022-12-28T01:22:03.117" v="1" actId="207"/>
        <pc:sldMkLst>
          <pc:docMk/>
          <pc:sldMk cId="2325233749" sldId="322"/>
        </pc:sldMkLst>
        <pc:spChg chg="mod">
          <ac:chgData name="Alex Pang" userId="b35f2c48-39e3-478c-863d-65bfd252d017" providerId="ADAL" clId="{3F24DF61-0A4E-424A-AC78-4450EF3A81D7}" dt="2022-12-28T01:22:03.117" v="1" actId="207"/>
          <ac:spMkLst>
            <pc:docMk/>
            <pc:sldMk cId="2325233749" sldId="322"/>
            <ac:spMk id="2" creationId="{27AC82B0-832B-0739-48DA-D7C8EB7DADC2}"/>
          </ac:spMkLst>
        </pc:spChg>
      </pc:sldChg>
      <pc:sldChg chg="del">
        <pc:chgData name="Alex Pang" userId="b35f2c48-39e3-478c-863d-65bfd252d017" providerId="ADAL" clId="{3F24DF61-0A4E-424A-AC78-4450EF3A81D7}" dt="2022-12-28T01:23:00.475" v="2" actId="2696"/>
        <pc:sldMkLst>
          <pc:docMk/>
          <pc:sldMk cId="440738146" sldId="324"/>
        </pc:sldMkLst>
      </pc:sldChg>
      <pc:sldMasterChg chg="modSldLayout">
        <pc:chgData name="Alex Pang" userId="b35f2c48-39e3-478c-863d-65bfd252d017" providerId="ADAL" clId="{3F24DF61-0A4E-424A-AC78-4450EF3A81D7}" dt="2022-12-28T01:23:43.814" v="7" actId="208"/>
        <pc:sldMasterMkLst>
          <pc:docMk/>
          <pc:sldMasterMk cId="3682365621" sldId="2147483674"/>
        </pc:sldMasterMkLst>
        <pc:sldLayoutChg chg="addSp modSp mod">
          <pc:chgData name="Alex Pang" userId="b35f2c48-39e3-478c-863d-65bfd252d017" providerId="ADAL" clId="{3F24DF61-0A4E-424A-AC78-4450EF3A81D7}" dt="2022-12-28T01:23:43.814" v="7" actId="208"/>
          <pc:sldLayoutMkLst>
            <pc:docMk/>
            <pc:sldMasterMk cId="3682365621" sldId="2147483674"/>
            <pc:sldLayoutMk cId="216613234" sldId="2147483686"/>
          </pc:sldLayoutMkLst>
          <pc:spChg chg="mod">
            <ac:chgData name="Alex Pang" userId="b35f2c48-39e3-478c-863d-65bfd252d017" providerId="ADAL" clId="{3F24DF61-0A4E-424A-AC78-4450EF3A81D7}" dt="2022-12-28T01:23:20.112" v="4" actId="255"/>
            <ac:spMkLst>
              <pc:docMk/>
              <pc:sldMasterMk cId="3682365621" sldId="2147483674"/>
              <pc:sldLayoutMk cId="216613234" sldId="2147483686"/>
              <ac:spMk id="4" creationId="{00000000-0000-0000-0000-000000000000}"/>
            </ac:spMkLst>
          </pc:spChg>
          <pc:cxnChg chg="add mod">
            <ac:chgData name="Alex Pang" userId="b35f2c48-39e3-478c-863d-65bfd252d017" providerId="ADAL" clId="{3F24DF61-0A4E-424A-AC78-4450EF3A81D7}" dt="2022-12-28T01:23:43.814" v="7" actId="208"/>
            <ac:cxnSpMkLst>
              <pc:docMk/>
              <pc:sldMasterMk cId="3682365621" sldId="2147483674"/>
              <pc:sldLayoutMk cId="216613234" sldId="2147483686"/>
              <ac:cxnSpMk id="5" creationId="{DD97BDBD-1F91-EAB0-C309-4B1B26067C8F}"/>
            </ac:cxnSpMkLst>
          </pc:cxnChg>
        </pc:sldLayoutChg>
      </pc:sldMasterChg>
    </pc:docChg>
  </pc:docChgLst>
  <pc:docChgLst>
    <pc:chgData name="Alex Pang" userId="b35f2c48-39e3-478c-863d-65bfd252d017" providerId="ADAL" clId="{1CFEC9FE-5EB5-410A-9760-DE0D7E73BCC9}"/>
    <pc:docChg chg="undo custSel addSld delSld modSld sldOrd modMainMaster">
      <pc:chgData name="Alex Pang" userId="b35f2c48-39e3-478c-863d-65bfd252d017" providerId="ADAL" clId="{1CFEC9FE-5EB5-410A-9760-DE0D7E73BCC9}" dt="2022-09-18T18:27:13.858" v="4207" actId="1076"/>
      <pc:docMkLst>
        <pc:docMk/>
      </pc:docMkLst>
      <pc:sldChg chg="addSp modSp mod">
        <pc:chgData name="Alex Pang" userId="b35f2c48-39e3-478c-863d-65bfd252d017" providerId="ADAL" clId="{1CFEC9FE-5EB5-410A-9760-DE0D7E73BCC9}" dt="2022-09-18T00:44:28.656" v="1984" actId="1076"/>
        <pc:sldMkLst>
          <pc:docMk/>
          <pc:sldMk cId="2325233749" sldId="322"/>
        </pc:sldMkLst>
        <pc:spChg chg="mod">
          <ac:chgData name="Alex Pang" userId="b35f2c48-39e3-478c-863d-65bfd252d017" providerId="ADAL" clId="{1CFEC9FE-5EB5-410A-9760-DE0D7E73BCC9}" dt="2022-09-17T00:13:01.502" v="10" actId="20577"/>
          <ac:spMkLst>
            <pc:docMk/>
            <pc:sldMk cId="2325233749" sldId="322"/>
            <ac:spMk id="2" creationId="{27AC82B0-832B-0739-48DA-D7C8EB7DADC2}"/>
          </ac:spMkLst>
        </pc:spChg>
        <pc:spChg chg="mod">
          <ac:chgData name="Alex Pang" userId="b35f2c48-39e3-478c-863d-65bfd252d017" providerId="ADAL" clId="{1CFEC9FE-5EB5-410A-9760-DE0D7E73BCC9}" dt="2022-09-18T00:44:28.656" v="1984" actId="1076"/>
          <ac:spMkLst>
            <pc:docMk/>
            <pc:sldMk cId="2325233749" sldId="322"/>
            <ac:spMk id="3" creationId="{1A3BE408-AB31-D17C-4359-42742CA8199F}"/>
          </ac:spMkLst>
        </pc:spChg>
        <pc:spChg chg="add mod">
          <ac:chgData name="Alex Pang" userId="b35f2c48-39e3-478c-863d-65bfd252d017" providerId="ADAL" clId="{1CFEC9FE-5EB5-410A-9760-DE0D7E73BCC9}" dt="2022-09-18T00:44:24.092" v="1983" actId="1076"/>
          <ac:spMkLst>
            <pc:docMk/>
            <pc:sldMk cId="2325233749" sldId="322"/>
            <ac:spMk id="5" creationId="{91F3D353-FC7C-72A3-20E6-E489F29E77AD}"/>
          </ac:spMkLst>
        </pc:spChg>
      </pc:sldChg>
      <pc:sldChg chg="delSp modSp new mod">
        <pc:chgData name="Alex Pang" userId="b35f2c48-39e3-478c-863d-65bfd252d017" providerId="ADAL" clId="{1CFEC9FE-5EB5-410A-9760-DE0D7E73BCC9}" dt="2022-09-17T00:19:36.520" v="425" actId="1076"/>
        <pc:sldMkLst>
          <pc:docMk/>
          <pc:sldMk cId="2835858480" sldId="323"/>
        </pc:sldMkLst>
        <pc:spChg chg="del">
          <ac:chgData name="Alex Pang" userId="b35f2c48-39e3-478c-863d-65bfd252d017" providerId="ADAL" clId="{1CFEC9FE-5EB5-410A-9760-DE0D7E73BCC9}" dt="2022-09-17T00:19:13.536" v="406" actId="478"/>
          <ac:spMkLst>
            <pc:docMk/>
            <pc:sldMk cId="2835858480" sldId="323"/>
            <ac:spMk id="2" creationId="{21AAC8E9-B0DF-E3F9-F6CB-2C8EBEA6A85F}"/>
          </ac:spMkLst>
        </pc:spChg>
        <pc:spChg chg="mod">
          <ac:chgData name="Alex Pang" userId="b35f2c48-39e3-478c-863d-65bfd252d017" providerId="ADAL" clId="{1CFEC9FE-5EB5-410A-9760-DE0D7E73BCC9}" dt="2022-09-17T00:19:36.520" v="425" actId="1076"/>
          <ac:spMkLst>
            <pc:docMk/>
            <pc:sldMk cId="2835858480" sldId="323"/>
            <ac:spMk id="3" creationId="{4BD95E11-2C9D-264B-18FA-D6C4BFF23B63}"/>
          </ac:spMkLst>
        </pc:spChg>
      </pc:sldChg>
      <pc:sldChg chg="addSp delSp modSp new mod modAnim">
        <pc:chgData name="Alex Pang" userId="b35f2c48-39e3-478c-863d-65bfd252d017" providerId="ADAL" clId="{1CFEC9FE-5EB5-410A-9760-DE0D7E73BCC9}" dt="2022-09-17T21:11:19.239" v="1476"/>
        <pc:sldMkLst>
          <pc:docMk/>
          <pc:sldMk cId="440738146" sldId="324"/>
        </pc:sldMkLst>
        <pc:spChg chg="mod">
          <ac:chgData name="Alex Pang" userId="b35f2c48-39e3-478c-863d-65bfd252d017" providerId="ADAL" clId="{1CFEC9FE-5EB5-410A-9760-DE0D7E73BCC9}" dt="2022-09-17T14:49:31.728" v="439" actId="20577"/>
          <ac:spMkLst>
            <pc:docMk/>
            <pc:sldMk cId="440738146" sldId="324"/>
            <ac:spMk id="2" creationId="{BCAE4B1B-31AA-3953-B03A-F89A79608E66}"/>
          </ac:spMkLst>
        </pc:spChg>
        <pc:spChg chg="del">
          <ac:chgData name="Alex Pang" userId="b35f2c48-39e3-478c-863d-65bfd252d017" providerId="ADAL" clId="{1CFEC9FE-5EB5-410A-9760-DE0D7E73BCC9}" dt="2022-09-17T14:49:40.340" v="440" actId="478"/>
          <ac:spMkLst>
            <pc:docMk/>
            <pc:sldMk cId="440738146" sldId="324"/>
            <ac:spMk id="3" creationId="{D80F1490-E640-46FB-BF36-C37AB10BC3EC}"/>
          </ac:spMkLst>
        </pc:spChg>
        <pc:spChg chg="add mod">
          <ac:chgData name="Alex Pang" userId="b35f2c48-39e3-478c-863d-65bfd252d017" providerId="ADAL" clId="{1CFEC9FE-5EB5-410A-9760-DE0D7E73BCC9}" dt="2022-09-17T15:08:14.395" v="664" actId="115"/>
          <ac:spMkLst>
            <pc:docMk/>
            <pc:sldMk cId="440738146" sldId="324"/>
            <ac:spMk id="4" creationId="{B8D9185B-879E-7939-87EE-D74502A273E0}"/>
          </ac:spMkLst>
        </pc:spChg>
      </pc:sldChg>
      <pc:sldChg chg="addSp delSp modSp new mod modAnim">
        <pc:chgData name="Alex Pang" userId="b35f2c48-39e3-478c-863d-65bfd252d017" providerId="ADAL" clId="{1CFEC9FE-5EB5-410A-9760-DE0D7E73BCC9}" dt="2022-09-17T21:08:29.429" v="1471"/>
        <pc:sldMkLst>
          <pc:docMk/>
          <pc:sldMk cId="1019846468" sldId="325"/>
        </pc:sldMkLst>
        <pc:spChg chg="mod">
          <ac:chgData name="Alex Pang" userId="b35f2c48-39e3-478c-863d-65bfd252d017" providerId="ADAL" clId="{1CFEC9FE-5EB5-410A-9760-DE0D7E73BCC9}" dt="2022-09-17T15:02:16.909" v="459" actId="20577"/>
          <ac:spMkLst>
            <pc:docMk/>
            <pc:sldMk cId="1019846468" sldId="325"/>
            <ac:spMk id="2" creationId="{890274D6-AD82-6130-D193-A7ABBC578277}"/>
          </ac:spMkLst>
        </pc:spChg>
        <pc:spChg chg="del">
          <ac:chgData name="Alex Pang" userId="b35f2c48-39e3-478c-863d-65bfd252d017" providerId="ADAL" clId="{1CFEC9FE-5EB5-410A-9760-DE0D7E73BCC9}" dt="2022-09-17T15:02:22.893" v="460" actId="478"/>
          <ac:spMkLst>
            <pc:docMk/>
            <pc:sldMk cId="1019846468" sldId="325"/>
            <ac:spMk id="3" creationId="{4B743F64-87CD-87FC-7F83-169D72CC2461}"/>
          </ac:spMkLst>
        </pc:spChg>
        <pc:spChg chg="add mod">
          <ac:chgData name="Alex Pang" userId="b35f2c48-39e3-478c-863d-65bfd252d017" providerId="ADAL" clId="{1CFEC9FE-5EB5-410A-9760-DE0D7E73BCC9}" dt="2022-09-17T15:09:26.143" v="672" actId="115"/>
          <ac:spMkLst>
            <pc:docMk/>
            <pc:sldMk cId="1019846468" sldId="325"/>
            <ac:spMk id="4" creationId="{C2731009-A089-70A9-13A2-757D0EF7F72A}"/>
          </ac:spMkLst>
        </pc:spChg>
        <pc:picChg chg="add mod">
          <ac:chgData name="Alex Pang" userId="b35f2c48-39e3-478c-863d-65bfd252d017" providerId="ADAL" clId="{1CFEC9FE-5EB5-410A-9760-DE0D7E73BCC9}" dt="2022-09-17T15:07:56.916" v="661" actId="1076"/>
          <ac:picMkLst>
            <pc:docMk/>
            <pc:sldMk cId="1019846468" sldId="325"/>
            <ac:picMk id="6" creationId="{CFFA50E1-D734-5315-57B8-ECEB33877A94}"/>
          </ac:picMkLst>
        </pc:picChg>
      </pc:sldChg>
      <pc:sldChg chg="addSp delSp modSp new mod modAnim">
        <pc:chgData name="Alex Pang" userId="b35f2c48-39e3-478c-863d-65bfd252d017" providerId="ADAL" clId="{1CFEC9FE-5EB5-410A-9760-DE0D7E73BCC9}" dt="2022-09-17T21:16:52.298" v="1667"/>
        <pc:sldMkLst>
          <pc:docMk/>
          <pc:sldMk cId="3215368230" sldId="326"/>
        </pc:sldMkLst>
        <pc:spChg chg="mod">
          <ac:chgData name="Alex Pang" userId="b35f2c48-39e3-478c-863d-65bfd252d017" providerId="ADAL" clId="{1CFEC9FE-5EB5-410A-9760-DE0D7E73BCC9}" dt="2022-09-17T15:10:14.749" v="726" actId="20577"/>
          <ac:spMkLst>
            <pc:docMk/>
            <pc:sldMk cId="3215368230" sldId="326"/>
            <ac:spMk id="2" creationId="{B5667F83-05C4-8BA9-EB68-5C4137CA84E7}"/>
          </ac:spMkLst>
        </pc:spChg>
        <pc:spChg chg="del">
          <ac:chgData name="Alex Pang" userId="b35f2c48-39e3-478c-863d-65bfd252d017" providerId="ADAL" clId="{1CFEC9FE-5EB5-410A-9760-DE0D7E73BCC9}" dt="2022-09-17T15:10:38.305" v="727" actId="478"/>
          <ac:spMkLst>
            <pc:docMk/>
            <pc:sldMk cId="3215368230" sldId="326"/>
            <ac:spMk id="3" creationId="{1A370719-C361-AFF8-DE91-76B67CC9A1BC}"/>
          </ac:spMkLst>
        </pc:spChg>
        <pc:spChg chg="add mod">
          <ac:chgData name="Alex Pang" userId="b35f2c48-39e3-478c-863d-65bfd252d017" providerId="ADAL" clId="{1CFEC9FE-5EB5-410A-9760-DE0D7E73BCC9}" dt="2022-09-17T21:16:33.842" v="1664" actId="1076"/>
          <ac:spMkLst>
            <pc:docMk/>
            <pc:sldMk cId="3215368230" sldId="326"/>
            <ac:spMk id="4" creationId="{5989A285-E443-6140-BA4F-7559563326B3}"/>
          </ac:spMkLst>
        </pc:spChg>
      </pc:sldChg>
      <pc:sldChg chg="addSp delSp modSp new mod">
        <pc:chgData name="Alex Pang" userId="b35f2c48-39e3-478c-863d-65bfd252d017" providerId="ADAL" clId="{1CFEC9FE-5EB5-410A-9760-DE0D7E73BCC9}" dt="2022-09-17T21:17:14.680" v="1668" actId="1076"/>
        <pc:sldMkLst>
          <pc:docMk/>
          <pc:sldMk cId="2346776097" sldId="327"/>
        </pc:sldMkLst>
        <pc:spChg chg="mod">
          <ac:chgData name="Alex Pang" userId="b35f2c48-39e3-478c-863d-65bfd252d017" providerId="ADAL" clId="{1CFEC9FE-5EB5-410A-9760-DE0D7E73BCC9}" dt="2022-09-17T15:12:12.333" v="805" actId="20577"/>
          <ac:spMkLst>
            <pc:docMk/>
            <pc:sldMk cId="2346776097" sldId="327"/>
            <ac:spMk id="2" creationId="{F49263BA-9DA5-F225-3484-2DD67F31635C}"/>
          </ac:spMkLst>
        </pc:spChg>
        <pc:spChg chg="del">
          <ac:chgData name="Alex Pang" userId="b35f2c48-39e3-478c-863d-65bfd252d017" providerId="ADAL" clId="{1CFEC9FE-5EB5-410A-9760-DE0D7E73BCC9}" dt="2022-09-17T15:12:21.185" v="806" actId="478"/>
          <ac:spMkLst>
            <pc:docMk/>
            <pc:sldMk cId="2346776097" sldId="327"/>
            <ac:spMk id="3" creationId="{587F3C58-2BEB-4304-0C72-97C9098DBFB8}"/>
          </ac:spMkLst>
        </pc:spChg>
        <pc:spChg chg="add mod">
          <ac:chgData name="Alex Pang" userId="b35f2c48-39e3-478c-863d-65bfd252d017" providerId="ADAL" clId="{1CFEC9FE-5EB5-410A-9760-DE0D7E73BCC9}" dt="2022-09-17T21:17:14.680" v="1668" actId="1076"/>
          <ac:spMkLst>
            <pc:docMk/>
            <pc:sldMk cId="2346776097" sldId="327"/>
            <ac:spMk id="4" creationId="{6410DC1A-08F1-5ADB-1674-E6189ABCAFB0}"/>
          </ac:spMkLst>
        </pc:spChg>
      </pc:sldChg>
      <pc:sldChg chg="addSp delSp modSp new mod modAnim">
        <pc:chgData name="Alex Pang" userId="b35f2c48-39e3-478c-863d-65bfd252d017" providerId="ADAL" clId="{1CFEC9FE-5EB5-410A-9760-DE0D7E73BCC9}" dt="2022-09-17T21:18:15.230" v="1676"/>
        <pc:sldMkLst>
          <pc:docMk/>
          <pc:sldMk cId="1052505128" sldId="328"/>
        </pc:sldMkLst>
        <pc:spChg chg="mod">
          <ac:chgData name="Alex Pang" userId="b35f2c48-39e3-478c-863d-65bfd252d017" providerId="ADAL" clId="{1CFEC9FE-5EB5-410A-9760-DE0D7E73BCC9}" dt="2022-09-17T19:20:03.344" v="837" actId="20577"/>
          <ac:spMkLst>
            <pc:docMk/>
            <pc:sldMk cId="1052505128" sldId="328"/>
            <ac:spMk id="2" creationId="{0CE3B98E-B26D-262A-F423-DCBBB01FCE93}"/>
          </ac:spMkLst>
        </pc:spChg>
        <pc:spChg chg="del">
          <ac:chgData name="Alex Pang" userId="b35f2c48-39e3-478c-863d-65bfd252d017" providerId="ADAL" clId="{1CFEC9FE-5EB5-410A-9760-DE0D7E73BCC9}" dt="2022-09-17T19:20:06.828" v="838" actId="478"/>
          <ac:spMkLst>
            <pc:docMk/>
            <pc:sldMk cId="1052505128" sldId="328"/>
            <ac:spMk id="3" creationId="{97EF120E-A836-4E99-2E4F-7F8C2A416ECE}"/>
          </ac:spMkLst>
        </pc:spChg>
        <pc:spChg chg="add mod">
          <ac:chgData name="Alex Pang" userId="b35f2c48-39e3-478c-863d-65bfd252d017" providerId="ADAL" clId="{1CFEC9FE-5EB5-410A-9760-DE0D7E73BCC9}" dt="2022-09-17T19:20:36.549" v="844" actId="255"/>
          <ac:spMkLst>
            <pc:docMk/>
            <pc:sldMk cId="1052505128" sldId="328"/>
            <ac:spMk id="4" creationId="{5071867D-6DEB-0404-25E4-60466B5EE31B}"/>
          </ac:spMkLst>
        </pc:spChg>
      </pc:sldChg>
      <pc:sldChg chg="addSp delSp modSp new mod modAnim">
        <pc:chgData name="Alex Pang" userId="b35f2c48-39e3-478c-863d-65bfd252d017" providerId="ADAL" clId="{1CFEC9FE-5EB5-410A-9760-DE0D7E73BCC9}" dt="2022-09-17T21:19:04.056" v="1681" actId="20577"/>
        <pc:sldMkLst>
          <pc:docMk/>
          <pc:sldMk cId="2347875043" sldId="329"/>
        </pc:sldMkLst>
        <pc:spChg chg="mod">
          <ac:chgData name="Alex Pang" userId="b35f2c48-39e3-478c-863d-65bfd252d017" providerId="ADAL" clId="{1CFEC9FE-5EB5-410A-9760-DE0D7E73BCC9}" dt="2022-09-17T19:21:37.488" v="892" actId="20577"/>
          <ac:spMkLst>
            <pc:docMk/>
            <pc:sldMk cId="2347875043" sldId="329"/>
            <ac:spMk id="2" creationId="{AD7FBDFD-5796-2B31-3C8E-B6D837FF4DF5}"/>
          </ac:spMkLst>
        </pc:spChg>
        <pc:spChg chg="del">
          <ac:chgData name="Alex Pang" userId="b35f2c48-39e3-478c-863d-65bfd252d017" providerId="ADAL" clId="{1CFEC9FE-5EB5-410A-9760-DE0D7E73BCC9}" dt="2022-09-17T19:21:46.475" v="893" actId="478"/>
          <ac:spMkLst>
            <pc:docMk/>
            <pc:sldMk cId="2347875043" sldId="329"/>
            <ac:spMk id="3" creationId="{E89BABB7-53BA-DD30-7442-047AA786180C}"/>
          </ac:spMkLst>
        </pc:spChg>
        <pc:spChg chg="add mod">
          <ac:chgData name="Alex Pang" userId="b35f2c48-39e3-478c-863d-65bfd252d017" providerId="ADAL" clId="{1CFEC9FE-5EB5-410A-9760-DE0D7E73BCC9}" dt="2022-09-17T21:19:04.056" v="1681" actId="20577"/>
          <ac:spMkLst>
            <pc:docMk/>
            <pc:sldMk cId="2347875043" sldId="329"/>
            <ac:spMk id="4" creationId="{08C12FA8-4A4D-3746-4337-19E7C2459F02}"/>
          </ac:spMkLst>
        </pc:spChg>
      </pc:sldChg>
      <pc:sldChg chg="addSp delSp modSp new mod">
        <pc:chgData name="Alex Pang" userId="b35f2c48-39e3-478c-863d-65bfd252d017" providerId="ADAL" clId="{1CFEC9FE-5EB5-410A-9760-DE0D7E73BCC9}" dt="2022-09-17T21:19:30.916" v="1685" actId="1076"/>
        <pc:sldMkLst>
          <pc:docMk/>
          <pc:sldMk cId="3852677050" sldId="330"/>
        </pc:sldMkLst>
        <pc:spChg chg="mod">
          <ac:chgData name="Alex Pang" userId="b35f2c48-39e3-478c-863d-65bfd252d017" providerId="ADAL" clId="{1CFEC9FE-5EB5-410A-9760-DE0D7E73BCC9}" dt="2022-09-17T19:27:21.540" v="1010" actId="20577"/>
          <ac:spMkLst>
            <pc:docMk/>
            <pc:sldMk cId="3852677050" sldId="330"/>
            <ac:spMk id="2" creationId="{A6483C43-276D-B6B9-1229-CDBC2DFDCD78}"/>
          </ac:spMkLst>
        </pc:spChg>
        <pc:spChg chg="del">
          <ac:chgData name="Alex Pang" userId="b35f2c48-39e3-478c-863d-65bfd252d017" providerId="ADAL" clId="{1CFEC9FE-5EB5-410A-9760-DE0D7E73BCC9}" dt="2022-09-17T19:25:04.159" v="932" actId="478"/>
          <ac:spMkLst>
            <pc:docMk/>
            <pc:sldMk cId="3852677050" sldId="330"/>
            <ac:spMk id="3" creationId="{B73436F1-87B1-6984-8CC7-9AB57CF4BA40}"/>
          </ac:spMkLst>
        </pc:spChg>
        <pc:spChg chg="add mod">
          <ac:chgData name="Alex Pang" userId="b35f2c48-39e3-478c-863d-65bfd252d017" providerId="ADAL" clId="{1CFEC9FE-5EB5-410A-9760-DE0D7E73BCC9}" dt="2022-09-17T21:19:28.397" v="1684" actId="1076"/>
          <ac:spMkLst>
            <pc:docMk/>
            <pc:sldMk cId="3852677050" sldId="330"/>
            <ac:spMk id="6" creationId="{03ADD697-A857-E29B-5CA1-C7E6E327E54F}"/>
          </ac:spMkLst>
        </pc:spChg>
        <pc:graphicFrameChg chg="add mod">
          <ac:chgData name="Alex Pang" userId="b35f2c48-39e3-478c-863d-65bfd252d017" providerId="ADAL" clId="{1CFEC9FE-5EB5-410A-9760-DE0D7E73BCC9}" dt="2022-09-17T21:19:30.916" v="1685" actId="1076"/>
          <ac:graphicFrameMkLst>
            <pc:docMk/>
            <pc:sldMk cId="3852677050" sldId="330"/>
            <ac:graphicFrameMk id="5" creationId="{02F01F00-BED8-A8CE-1842-5C72FBBD1685}"/>
          </ac:graphicFrameMkLst>
        </pc:graphicFrameChg>
      </pc:sldChg>
      <pc:sldChg chg="delSp modSp new mod ord">
        <pc:chgData name="Alex Pang" userId="b35f2c48-39e3-478c-863d-65bfd252d017" providerId="ADAL" clId="{1CFEC9FE-5EB5-410A-9760-DE0D7E73BCC9}" dt="2022-09-17T20:48:08.693" v="1251" actId="1076"/>
        <pc:sldMkLst>
          <pc:docMk/>
          <pc:sldMk cId="2230433526" sldId="331"/>
        </pc:sldMkLst>
        <pc:spChg chg="del">
          <ac:chgData name="Alex Pang" userId="b35f2c48-39e3-478c-863d-65bfd252d017" providerId="ADAL" clId="{1CFEC9FE-5EB5-410A-9760-DE0D7E73BCC9}" dt="2022-09-17T20:47:51.271" v="1234" actId="478"/>
          <ac:spMkLst>
            <pc:docMk/>
            <pc:sldMk cId="2230433526" sldId="331"/>
            <ac:spMk id="2" creationId="{FEA324B4-DA76-E32F-EB7D-0D3FAB5E538E}"/>
          </ac:spMkLst>
        </pc:spChg>
        <pc:spChg chg="mod">
          <ac:chgData name="Alex Pang" userId="b35f2c48-39e3-478c-863d-65bfd252d017" providerId="ADAL" clId="{1CFEC9FE-5EB5-410A-9760-DE0D7E73BCC9}" dt="2022-09-17T20:48:08.693" v="1251" actId="1076"/>
          <ac:spMkLst>
            <pc:docMk/>
            <pc:sldMk cId="2230433526" sldId="331"/>
            <ac:spMk id="3" creationId="{147CFEF5-2063-6D92-1AD6-30C89DC3A7F0}"/>
          </ac:spMkLst>
        </pc:spChg>
      </pc:sldChg>
      <pc:sldChg chg="addSp delSp modSp new mod modAnim">
        <pc:chgData name="Alex Pang" userId="b35f2c48-39e3-478c-863d-65bfd252d017" providerId="ADAL" clId="{1CFEC9FE-5EB5-410A-9760-DE0D7E73BCC9}" dt="2022-09-17T21:20:16.983" v="1688"/>
        <pc:sldMkLst>
          <pc:docMk/>
          <pc:sldMk cId="802670870" sldId="332"/>
        </pc:sldMkLst>
        <pc:spChg chg="mod">
          <ac:chgData name="Alex Pang" userId="b35f2c48-39e3-478c-863d-65bfd252d017" providerId="ADAL" clId="{1CFEC9FE-5EB5-410A-9760-DE0D7E73BCC9}" dt="2022-09-17T19:31:13.369" v="1225" actId="20577"/>
          <ac:spMkLst>
            <pc:docMk/>
            <pc:sldMk cId="802670870" sldId="332"/>
            <ac:spMk id="2" creationId="{BDD17E7C-DF8D-ACA1-AFAB-B7892EE4D9ED}"/>
          </ac:spMkLst>
        </pc:spChg>
        <pc:spChg chg="del">
          <ac:chgData name="Alex Pang" userId="b35f2c48-39e3-478c-863d-65bfd252d017" providerId="ADAL" clId="{1CFEC9FE-5EB5-410A-9760-DE0D7E73BCC9}" dt="2022-09-17T19:31:33.429" v="1226" actId="478"/>
          <ac:spMkLst>
            <pc:docMk/>
            <pc:sldMk cId="802670870" sldId="332"/>
            <ac:spMk id="3" creationId="{9EB9284D-72AD-AF1B-C06C-0F02CC837221}"/>
          </ac:spMkLst>
        </pc:spChg>
        <pc:spChg chg="add">
          <ac:chgData name="Alex Pang" userId="b35f2c48-39e3-478c-863d-65bfd252d017" providerId="ADAL" clId="{1CFEC9FE-5EB5-410A-9760-DE0D7E73BCC9}" dt="2022-09-17T19:31:34.566" v="1227" actId="22"/>
          <ac:spMkLst>
            <pc:docMk/>
            <pc:sldMk cId="802670870" sldId="332"/>
            <ac:spMk id="5" creationId="{B340FADA-A2FE-00F6-8944-2C8686AE55DD}"/>
          </ac:spMkLst>
        </pc:spChg>
        <pc:spChg chg="add">
          <ac:chgData name="Alex Pang" userId="b35f2c48-39e3-478c-863d-65bfd252d017" providerId="ADAL" clId="{1CFEC9FE-5EB5-410A-9760-DE0D7E73BCC9}" dt="2022-09-17T19:31:43.884" v="1228" actId="22"/>
          <ac:spMkLst>
            <pc:docMk/>
            <pc:sldMk cId="802670870" sldId="332"/>
            <ac:spMk id="7" creationId="{03683FD4-8D2E-2760-D65B-E7AD71502749}"/>
          </ac:spMkLst>
        </pc:spChg>
        <pc:spChg chg="add mod">
          <ac:chgData name="Alex Pang" userId="b35f2c48-39e3-478c-863d-65bfd252d017" providerId="ADAL" clId="{1CFEC9FE-5EB5-410A-9760-DE0D7E73BCC9}" dt="2022-09-17T20:40:11.909" v="1231" actId="255"/>
          <ac:spMkLst>
            <pc:docMk/>
            <pc:sldMk cId="802670870" sldId="332"/>
            <ac:spMk id="8" creationId="{17FA26EC-4E4B-B2E2-2164-F6C454DFCCB2}"/>
          </ac:spMkLst>
        </pc:spChg>
      </pc:sldChg>
      <pc:sldChg chg="addSp modSp new mod modAnim">
        <pc:chgData name="Alex Pang" userId="b35f2c48-39e3-478c-863d-65bfd252d017" providerId="ADAL" clId="{1CFEC9FE-5EB5-410A-9760-DE0D7E73BCC9}" dt="2022-09-18T15:34:30.830" v="2786"/>
        <pc:sldMkLst>
          <pc:docMk/>
          <pc:sldMk cId="1432138545" sldId="333"/>
        </pc:sldMkLst>
        <pc:spChg chg="mod">
          <ac:chgData name="Alex Pang" userId="b35f2c48-39e3-478c-863d-65bfd252d017" providerId="ADAL" clId="{1CFEC9FE-5EB5-410A-9760-DE0D7E73BCC9}" dt="2022-09-17T20:48:20.514" v="1267" actId="20577"/>
          <ac:spMkLst>
            <pc:docMk/>
            <pc:sldMk cId="1432138545" sldId="333"/>
            <ac:spMk id="2" creationId="{79700874-B76C-9A1D-74A9-57461B6D5C8D}"/>
          </ac:spMkLst>
        </pc:spChg>
        <pc:spChg chg="mod">
          <ac:chgData name="Alex Pang" userId="b35f2c48-39e3-478c-863d-65bfd252d017" providerId="ADAL" clId="{1CFEC9FE-5EB5-410A-9760-DE0D7E73BCC9}" dt="2022-09-17T20:53:17.434" v="1354" actId="14100"/>
          <ac:spMkLst>
            <pc:docMk/>
            <pc:sldMk cId="1432138545" sldId="333"/>
            <ac:spMk id="3" creationId="{9A0030F3-DBA7-09D1-FA06-17C88B14875C}"/>
          </ac:spMkLst>
        </pc:spChg>
        <pc:spChg chg="add mod">
          <ac:chgData name="Alex Pang" userId="b35f2c48-39e3-478c-863d-65bfd252d017" providerId="ADAL" clId="{1CFEC9FE-5EB5-410A-9760-DE0D7E73BCC9}" dt="2022-09-17T20:53:22.086" v="1355" actId="1076"/>
          <ac:spMkLst>
            <pc:docMk/>
            <pc:sldMk cId="1432138545" sldId="333"/>
            <ac:spMk id="4" creationId="{8D32FF82-7CA3-EB4A-DEE1-C64508693B75}"/>
          </ac:spMkLst>
        </pc:spChg>
      </pc:sldChg>
      <pc:sldChg chg="addSp delSp modSp new mod modAnim">
        <pc:chgData name="Alex Pang" userId="b35f2c48-39e3-478c-863d-65bfd252d017" providerId="ADAL" clId="{1CFEC9FE-5EB5-410A-9760-DE0D7E73BCC9}" dt="2022-09-17T21:25:25.203" v="1722"/>
        <pc:sldMkLst>
          <pc:docMk/>
          <pc:sldMk cId="1558643697" sldId="334"/>
        </pc:sldMkLst>
        <pc:spChg chg="mod">
          <ac:chgData name="Alex Pang" userId="b35f2c48-39e3-478c-863d-65bfd252d017" providerId="ADAL" clId="{1CFEC9FE-5EB5-410A-9760-DE0D7E73BCC9}" dt="2022-09-17T20:51:04.487" v="1317" actId="20577"/>
          <ac:spMkLst>
            <pc:docMk/>
            <pc:sldMk cId="1558643697" sldId="334"/>
            <ac:spMk id="2" creationId="{99A3C984-8F20-CD56-69C7-C9CC02515080}"/>
          </ac:spMkLst>
        </pc:spChg>
        <pc:spChg chg="del">
          <ac:chgData name="Alex Pang" userId="b35f2c48-39e3-478c-863d-65bfd252d017" providerId="ADAL" clId="{1CFEC9FE-5EB5-410A-9760-DE0D7E73BCC9}" dt="2022-09-17T20:53:53.484" v="1356" actId="478"/>
          <ac:spMkLst>
            <pc:docMk/>
            <pc:sldMk cId="1558643697" sldId="334"/>
            <ac:spMk id="3" creationId="{084FD1A3-8AA4-B221-6483-C034DA65EDD8}"/>
          </ac:spMkLst>
        </pc:spChg>
        <pc:spChg chg="add mod">
          <ac:chgData name="Alex Pang" userId="b35f2c48-39e3-478c-863d-65bfd252d017" providerId="ADAL" clId="{1CFEC9FE-5EB5-410A-9760-DE0D7E73BCC9}" dt="2022-09-17T21:00:53.999" v="1448" actId="255"/>
          <ac:spMkLst>
            <pc:docMk/>
            <pc:sldMk cId="1558643697" sldId="334"/>
            <ac:spMk id="5" creationId="{4AED6BD0-8AF8-BD2C-FE25-B403BC3E6FC3}"/>
          </ac:spMkLst>
        </pc:spChg>
        <pc:spChg chg="add del mod">
          <ac:chgData name="Alex Pang" userId="b35f2c48-39e3-478c-863d-65bfd252d017" providerId="ADAL" clId="{1CFEC9FE-5EB5-410A-9760-DE0D7E73BCC9}" dt="2022-09-17T21:24:48.417" v="1711" actId="478"/>
          <ac:spMkLst>
            <pc:docMk/>
            <pc:sldMk cId="1558643697" sldId="334"/>
            <ac:spMk id="6" creationId="{563ED705-449D-9263-2CC5-02DF48A4939E}"/>
          </ac:spMkLst>
        </pc:spChg>
        <pc:spChg chg="add del mod">
          <ac:chgData name="Alex Pang" userId="b35f2c48-39e3-478c-863d-65bfd252d017" providerId="ADAL" clId="{1CFEC9FE-5EB5-410A-9760-DE0D7E73BCC9}" dt="2022-09-17T21:24:50.802" v="1714" actId="478"/>
          <ac:spMkLst>
            <pc:docMk/>
            <pc:sldMk cId="1558643697" sldId="334"/>
            <ac:spMk id="7" creationId="{06A4A3BC-9121-BC0A-6EE7-71F777AF26C1}"/>
          </ac:spMkLst>
        </pc:spChg>
        <pc:spChg chg="add del mod">
          <ac:chgData name="Alex Pang" userId="b35f2c48-39e3-478c-863d-65bfd252d017" providerId="ADAL" clId="{1CFEC9FE-5EB5-410A-9760-DE0D7E73BCC9}" dt="2022-09-17T21:24:53.642" v="1715" actId="478"/>
          <ac:spMkLst>
            <pc:docMk/>
            <pc:sldMk cId="1558643697" sldId="334"/>
            <ac:spMk id="10" creationId="{94E87DE4-D0A1-13BF-B9E3-DDED38D122B2}"/>
          </ac:spMkLst>
        </pc:spChg>
        <pc:spChg chg="add del mod">
          <ac:chgData name="Alex Pang" userId="b35f2c48-39e3-478c-863d-65bfd252d017" providerId="ADAL" clId="{1CFEC9FE-5EB5-410A-9760-DE0D7E73BCC9}" dt="2022-09-17T21:24:48.420" v="1713"/>
          <ac:spMkLst>
            <pc:docMk/>
            <pc:sldMk cId="1558643697" sldId="334"/>
            <ac:spMk id="11" creationId="{9820C545-D88D-7E68-1A61-997FE42DB829}"/>
          </ac:spMkLst>
        </pc:spChg>
        <pc:picChg chg="add del mod">
          <ac:chgData name="Alex Pang" userId="b35f2c48-39e3-478c-863d-65bfd252d017" providerId="ADAL" clId="{1CFEC9FE-5EB5-410A-9760-DE0D7E73BCC9}" dt="2022-09-17T21:24:56.296" v="1717" actId="478"/>
          <ac:picMkLst>
            <pc:docMk/>
            <pc:sldMk cId="1558643697" sldId="334"/>
            <ac:picMk id="8" creationId="{6FB71DBD-B16E-E8C8-FBBC-1EBE9499D04C}"/>
          </ac:picMkLst>
        </pc:picChg>
        <pc:picChg chg="add del mod">
          <ac:chgData name="Alex Pang" userId="b35f2c48-39e3-478c-863d-65bfd252d017" providerId="ADAL" clId="{1CFEC9FE-5EB5-410A-9760-DE0D7E73BCC9}" dt="2022-09-17T21:24:54.998" v="1716" actId="478"/>
          <ac:picMkLst>
            <pc:docMk/>
            <pc:sldMk cId="1558643697" sldId="334"/>
            <ac:picMk id="9" creationId="{CA223743-E8CC-349A-12B4-718EF7D3A311}"/>
          </ac:picMkLst>
        </pc:picChg>
        <pc:picChg chg="add mod">
          <ac:chgData name="Alex Pang" userId="b35f2c48-39e3-478c-863d-65bfd252d017" providerId="ADAL" clId="{1CFEC9FE-5EB5-410A-9760-DE0D7E73BCC9}" dt="2022-09-17T21:25:12.989" v="1720" actId="14100"/>
          <ac:picMkLst>
            <pc:docMk/>
            <pc:sldMk cId="1558643697" sldId="334"/>
            <ac:picMk id="13" creationId="{137AAD74-BDFB-3452-40E2-AD4436E68690}"/>
          </ac:picMkLst>
        </pc:picChg>
      </pc:sldChg>
      <pc:sldChg chg="modSp new mod">
        <pc:chgData name="Alex Pang" userId="b35f2c48-39e3-478c-863d-65bfd252d017" providerId="ADAL" clId="{1CFEC9FE-5EB5-410A-9760-DE0D7E73BCC9}" dt="2022-09-17T22:17:40.067" v="1759" actId="20577"/>
        <pc:sldMkLst>
          <pc:docMk/>
          <pc:sldMk cId="262199207" sldId="335"/>
        </pc:sldMkLst>
        <pc:spChg chg="mod">
          <ac:chgData name="Alex Pang" userId="b35f2c48-39e3-478c-863d-65bfd252d017" providerId="ADAL" clId="{1CFEC9FE-5EB5-410A-9760-DE0D7E73BCC9}" dt="2022-09-17T21:26:30.228" v="1751" actId="20577"/>
          <ac:spMkLst>
            <pc:docMk/>
            <pc:sldMk cId="262199207" sldId="335"/>
            <ac:spMk id="2" creationId="{E41E1726-5275-E1EE-EB53-B968B5E2D922}"/>
          </ac:spMkLst>
        </pc:spChg>
        <pc:spChg chg="mod">
          <ac:chgData name="Alex Pang" userId="b35f2c48-39e3-478c-863d-65bfd252d017" providerId="ADAL" clId="{1CFEC9FE-5EB5-410A-9760-DE0D7E73BCC9}" dt="2022-09-17T22:17:40.067" v="1759" actId="20577"/>
          <ac:spMkLst>
            <pc:docMk/>
            <pc:sldMk cId="262199207" sldId="335"/>
            <ac:spMk id="3" creationId="{C3F12139-16F4-9A28-9265-1B30F01693E1}"/>
          </ac:spMkLst>
        </pc:spChg>
      </pc:sldChg>
      <pc:sldChg chg="add del">
        <pc:chgData name="Alex Pang" userId="b35f2c48-39e3-478c-863d-65bfd252d017" providerId="ADAL" clId="{1CFEC9FE-5EB5-410A-9760-DE0D7E73BCC9}" dt="2022-09-17T21:23:59.324" v="1707" actId="2696"/>
        <pc:sldMkLst>
          <pc:docMk/>
          <pc:sldMk cId="909317312" sldId="336"/>
        </pc:sldMkLst>
      </pc:sldChg>
      <pc:sldChg chg="addSp delSp modSp new mod">
        <pc:chgData name="Alex Pang" userId="b35f2c48-39e3-478c-863d-65bfd252d017" providerId="ADAL" clId="{1CFEC9FE-5EB5-410A-9760-DE0D7E73BCC9}" dt="2022-09-17T22:21:27.985" v="1805" actId="1076"/>
        <pc:sldMkLst>
          <pc:docMk/>
          <pc:sldMk cId="3012469842" sldId="336"/>
        </pc:sldMkLst>
        <pc:spChg chg="mod">
          <ac:chgData name="Alex Pang" userId="b35f2c48-39e3-478c-863d-65bfd252d017" providerId="ADAL" clId="{1CFEC9FE-5EB5-410A-9760-DE0D7E73BCC9}" dt="2022-09-17T22:18:19.178" v="1779" actId="20577"/>
          <ac:spMkLst>
            <pc:docMk/>
            <pc:sldMk cId="3012469842" sldId="336"/>
            <ac:spMk id="2" creationId="{E4BD1868-8CCB-5AF7-D4DD-2EA34289118B}"/>
          </ac:spMkLst>
        </pc:spChg>
        <pc:spChg chg="del">
          <ac:chgData name="Alex Pang" userId="b35f2c48-39e3-478c-863d-65bfd252d017" providerId="ADAL" clId="{1CFEC9FE-5EB5-410A-9760-DE0D7E73BCC9}" dt="2022-09-17T22:18:29.739" v="1780" actId="22"/>
          <ac:spMkLst>
            <pc:docMk/>
            <pc:sldMk cId="3012469842" sldId="336"/>
            <ac:spMk id="3" creationId="{6287DC6D-2059-5653-5249-2E9E734FF7B6}"/>
          </ac:spMkLst>
        </pc:spChg>
        <pc:spChg chg="add mod">
          <ac:chgData name="Alex Pang" userId="b35f2c48-39e3-478c-863d-65bfd252d017" providerId="ADAL" clId="{1CFEC9FE-5EB5-410A-9760-DE0D7E73BCC9}" dt="2022-09-17T22:21:27.985" v="1805" actId="1076"/>
          <ac:spMkLst>
            <pc:docMk/>
            <pc:sldMk cId="3012469842" sldId="336"/>
            <ac:spMk id="5" creationId="{4459AE59-2267-CFBD-D39F-CCD22D9D12D1}"/>
          </ac:spMkLst>
        </pc:spChg>
        <pc:spChg chg="add mod">
          <ac:chgData name="Alex Pang" userId="b35f2c48-39e3-478c-863d-65bfd252d017" providerId="ADAL" clId="{1CFEC9FE-5EB5-410A-9760-DE0D7E73BCC9}" dt="2022-09-17T22:18:57.458" v="1785" actId="1076"/>
          <ac:spMkLst>
            <pc:docMk/>
            <pc:sldMk cId="3012469842" sldId="336"/>
            <ac:spMk id="7" creationId="{7666E9E9-42D8-5A69-1A45-01CFA2A0A9D1}"/>
          </ac:spMkLst>
        </pc:spChg>
        <pc:picChg chg="add mod">
          <ac:chgData name="Alex Pang" userId="b35f2c48-39e3-478c-863d-65bfd252d017" providerId="ADAL" clId="{1CFEC9FE-5EB5-410A-9760-DE0D7E73BCC9}" dt="2022-09-17T22:20:43.688" v="1801" actId="1076"/>
          <ac:picMkLst>
            <pc:docMk/>
            <pc:sldMk cId="3012469842" sldId="336"/>
            <ac:picMk id="9" creationId="{5B978205-AC3D-5ACE-1C97-54A293D01EEC}"/>
          </ac:picMkLst>
        </pc:picChg>
      </pc:sldChg>
      <pc:sldChg chg="delSp modSp new mod">
        <pc:chgData name="Alex Pang" userId="b35f2c48-39e3-478c-863d-65bfd252d017" providerId="ADAL" clId="{1CFEC9FE-5EB5-410A-9760-DE0D7E73BCC9}" dt="2022-09-17T22:22:14.353" v="1858" actId="1076"/>
        <pc:sldMkLst>
          <pc:docMk/>
          <pc:sldMk cId="2968915039" sldId="337"/>
        </pc:sldMkLst>
        <pc:spChg chg="del">
          <ac:chgData name="Alex Pang" userId="b35f2c48-39e3-478c-863d-65bfd252d017" providerId="ADAL" clId="{1CFEC9FE-5EB5-410A-9760-DE0D7E73BCC9}" dt="2022-09-17T22:21:38.982" v="1807" actId="478"/>
          <ac:spMkLst>
            <pc:docMk/>
            <pc:sldMk cId="2968915039" sldId="337"/>
            <ac:spMk id="2" creationId="{8CEDB3D2-08DC-CE87-971F-C366DE347287}"/>
          </ac:spMkLst>
        </pc:spChg>
        <pc:spChg chg="mod">
          <ac:chgData name="Alex Pang" userId="b35f2c48-39e3-478c-863d-65bfd252d017" providerId="ADAL" clId="{1CFEC9FE-5EB5-410A-9760-DE0D7E73BCC9}" dt="2022-09-17T22:22:14.353" v="1858" actId="1076"/>
          <ac:spMkLst>
            <pc:docMk/>
            <pc:sldMk cId="2968915039" sldId="337"/>
            <ac:spMk id="3" creationId="{48E35312-3581-4496-F426-2C108B9057D4}"/>
          </ac:spMkLst>
        </pc:spChg>
      </pc:sldChg>
      <pc:sldChg chg="addSp delSp modSp new mod modAnim">
        <pc:chgData name="Alex Pang" userId="b35f2c48-39e3-478c-863d-65bfd252d017" providerId="ADAL" clId="{1CFEC9FE-5EB5-410A-9760-DE0D7E73BCC9}" dt="2022-09-18T00:42:18.277" v="1966" actId="6549"/>
        <pc:sldMkLst>
          <pc:docMk/>
          <pc:sldMk cId="4237800745" sldId="338"/>
        </pc:sldMkLst>
        <pc:spChg chg="mod">
          <ac:chgData name="Alex Pang" userId="b35f2c48-39e3-478c-863d-65bfd252d017" providerId="ADAL" clId="{1CFEC9FE-5EB5-410A-9760-DE0D7E73BCC9}" dt="2022-09-17T22:22:37.316" v="1872" actId="20577"/>
          <ac:spMkLst>
            <pc:docMk/>
            <pc:sldMk cId="4237800745" sldId="338"/>
            <ac:spMk id="2" creationId="{975E5AD9-4307-8B6B-7E97-E14D4F82F74E}"/>
          </ac:spMkLst>
        </pc:spChg>
        <pc:spChg chg="del">
          <ac:chgData name="Alex Pang" userId="b35f2c48-39e3-478c-863d-65bfd252d017" providerId="ADAL" clId="{1CFEC9FE-5EB5-410A-9760-DE0D7E73BCC9}" dt="2022-09-17T22:22:52.501" v="1873" actId="478"/>
          <ac:spMkLst>
            <pc:docMk/>
            <pc:sldMk cId="4237800745" sldId="338"/>
            <ac:spMk id="3" creationId="{5D2458B0-A2AE-0705-1B7D-656E627ECACD}"/>
          </ac:spMkLst>
        </pc:spChg>
        <pc:spChg chg="add mod">
          <ac:chgData name="Alex Pang" userId="b35f2c48-39e3-478c-863d-65bfd252d017" providerId="ADAL" clId="{1CFEC9FE-5EB5-410A-9760-DE0D7E73BCC9}" dt="2022-09-18T00:42:18.277" v="1966" actId="6549"/>
          <ac:spMkLst>
            <pc:docMk/>
            <pc:sldMk cId="4237800745" sldId="338"/>
            <ac:spMk id="4" creationId="{CF713475-4795-0333-7101-486836D7B8F0}"/>
          </ac:spMkLst>
        </pc:spChg>
        <pc:spChg chg="add mod">
          <ac:chgData name="Alex Pang" userId="b35f2c48-39e3-478c-863d-65bfd252d017" providerId="ADAL" clId="{1CFEC9FE-5EB5-410A-9760-DE0D7E73BCC9}" dt="2022-09-18T00:35:46.573" v="1903" actId="255"/>
          <ac:spMkLst>
            <pc:docMk/>
            <pc:sldMk cId="4237800745" sldId="338"/>
            <ac:spMk id="8" creationId="{F54C9177-51D7-2EC0-5A98-CA49735AAF99}"/>
          </ac:spMkLst>
        </pc:spChg>
        <pc:picChg chg="add mod">
          <ac:chgData name="Alex Pang" userId="b35f2c48-39e3-478c-863d-65bfd252d017" providerId="ADAL" clId="{1CFEC9FE-5EB5-410A-9760-DE0D7E73BCC9}" dt="2022-09-18T00:38:08.478" v="1939" actId="1076"/>
          <ac:picMkLst>
            <pc:docMk/>
            <pc:sldMk cId="4237800745" sldId="338"/>
            <ac:picMk id="6" creationId="{4EC9610E-9A45-F990-76FF-0EBE97AE6E66}"/>
          </ac:picMkLst>
        </pc:picChg>
        <pc:picChg chg="add mod">
          <ac:chgData name="Alex Pang" userId="b35f2c48-39e3-478c-863d-65bfd252d017" providerId="ADAL" clId="{1CFEC9FE-5EB5-410A-9760-DE0D7E73BCC9}" dt="2022-09-18T00:36:06.740" v="1908" actId="14100"/>
          <ac:picMkLst>
            <pc:docMk/>
            <pc:sldMk cId="4237800745" sldId="338"/>
            <ac:picMk id="10" creationId="{764369C0-EC58-3AE2-7655-F97674ACEF59}"/>
          </ac:picMkLst>
        </pc:picChg>
      </pc:sldChg>
      <pc:sldChg chg="addSp modSp new mod modAnim">
        <pc:chgData name="Alex Pang" userId="b35f2c48-39e3-478c-863d-65bfd252d017" providerId="ADAL" clId="{1CFEC9FE-5EB5-410A-9760-DE0D7E73BCC9}" dt="2022-09-18T04:01:45.855" v="2071" actId="1076"/>
        <pc:sldMkLst>
          <pc:docMk/>
          <pc:sldMk cId="3497691800" sldId="339"/>
        </pc:sldMkLst>
        <pc:spChg chg="mod">
          <ac:chgData name="Alex Pang" userId="b35f2c48-39e3-478c-863d-65bfd252d017" providerId="ADAL" clId="{1CFEC9FE-5EB5-410A-9760-DE0D7E73BCC9}" dt="2022-09-18T00:43:20.171" v="1980" actId="20577"/>
          <ac:spMkLst>
            <pc:docMk/>
            <pc:sldMk cId="3497691800" sldId="339"/>
            <ac:spMk id="2" creationId="{A2A69A71-678D-52A1-A307-AF7E83FB007D}"/>
          </ac:spMkLst>
        </pc:spChg>
        <pc:spChg chg="mod">
          <ac:chgData name="Alex Pang" userId="b35f2c48-39e3-478c-863d-65bfd252d017" providerId="ADAL" clId="{1CFEC9FE-5EB5-410A-9760-DE0D7E73BCC9}" dt="2022-09-18T04:00:53.938" v="2055" actId="6549"/>
          <ac:spMkLst>
            <pc:docMk/>
            <pc:sldMk cId="3497691800" sldId="339"/>
            <ac:spMk id="3" creationId="{F944851B-79C8-710B-84D4-70B6E82079AA}"/>
          </ac:spMkLst>
        </pc:spChg>
        <pc:spChg chg="mod">
          <ac:chgData name="Alex Pang" userId="b35f2c48-39e3-478c-863d-65bfd252d017" providerId="ADAL" clId="{1CFEC9FE-5EB5-410A-9760-DE0D7E73BCC9}" dt="2022-09-18T03:57:00.253" v="2003"/>
          <ac:spMkLst>
            <pc:docMk/>
            <pc:sldMk cId="3497691800" sldId="339"/>
            <ac:spMk id="6" creationId="{94E35B77-8735-34DB-CCB1-073927609B90}"/>
          </ac:spMkLst>
        </pc:spChg>
        <pc:spChg chg="mod">
          <ac:chgData name="Alex Pang" userId="b35f2c48-39e3-478c-863d-65bfd252d017" providerId="ADAL" clId="{1CFEC9FE-5EB5-410A-9760-DE0D7E73BCC9}" dt="2022-09-18T03:57:00.253" v="2003"/>
          <ac:spMkLst>
            <pc:docMk/>
            <pc:sldMk cId="3497691800" sldId="339"/>
            <ac:spMk id="7" creationId="{E01853F7-2EFE-998E-16FB-6EBF17E7B946}"/>
          </ac:spMkLst>
        </pc:spChg>
        <pc:spChg chg="mod">
          <ac:chgData name="Alex Pang" userId="b35f2c48-39e3-478c-863d-65bfd252d017" providerId="ADAL" clId="{1CFEC9FE-5EB5-410A-9760-DE0D7E73BCC9}" dt="2022-09-18T03:57:00.253" v="2003"/>
          <ac:spMkLst>
            <pc:docMk/>
            <pc:sldMk cId="3497691800" sldId="339"/>
            <ac:spMk id="8" creationId="{E2231E42-A959-BC22-7344-14BD603F8AC7}"/>
          </ac:spMkLst>
        </pc:spChg>
        <pc:spChg chg="mod">
          <ac:chgData name="Alex Pang" userId="b35f2c48-39e3-478c-863d-65bfd252d017" providerId="ADAL" clId="{1CFEC9FE-5EB5-410A-9760-DE0D7E73BCC9}" dt="2022-09-18T03:57:00.253" v="2003"/>
          <ac:spMkLst>
            <pc:docMk/>
            <pc:sldMk cId="3497691800" sldId="339"/>
            <ac:spMk id="9" creationId="{8BF94F39-76AD-5D1C-C8A9-08148877C44C}"/>
          </ac:spMkLst>
        </pc:spChg>
        <pc:spChg chg="mod">
          <ac:chgData name="Alex Pang" userId="b35f2c48-39e3-478c-863d-65bfd252d017" providerId="ADAL" clId="{1CFEC9FE-5EB5-410A-9760-DE0D7E73BCC9}" dt="2022-09-18T03:57:00.253" v="2003"/>
          <ac:spMkLst>
            <pc:docMk/>
            <pc:sldMk cId="3497691800" sldId="339"/>
            <ac:spMk id="10" creationId="{2BE57A06-FFEA-1F42-69AA-3047ACBDDF03}"/>
          </ac:spMkLst>
        </pc:spChg>
        <pc:spChg chg="mod">
          <ac:chgData name="Alex Pang" userId="b35f2c48-39e3-478c-863d-65bfd252d017" providerId="ADAL" clId="{1CFEC9FE-5EB5-410A-9760-DE0D7E73BCC9}" dt="2022-09-18T03:57:00.253" v="2003"/>
          <ac:spMkLst>
            <pc:docMk/>
            <pc:sldMk cId="3497691800" sldId="339"/>
            <ac:spMk id="11" creationId="{8BC47F82-3435-FACD-310A-437EFFC4D605}"/>
          </ac:spMkLst>
        </pc:spChg>
        <pc:spChg chg="add mod">
          <ac:chgData name="Alex Pang" userId="b35f2c48-39e3-478c-863d-65bfd252d017" providerId="ADAL" clId="{1CFEC9FE-5EB5-410A-9760-DE0D7E73BCC9}" dt="2022-09-18T04:01:45.855" v="2071" actId="1076"/>
          <ac:spMkLst>
            <pc:docMk/>
            <pc:sldMk cId="3497691800" sldId="339"/>
            <ac:spMk id="12" creationId="{94B8F46F-9F39-155C-1AA4-A3D93FDBE127}"/>
          </ac:spMkLst>
        </pc:spChg>
        <pc:grpChg chg="add mod">
          <ac:chgData name="Alex Pang" userId="b35f2c48-39e3-478c-863d-65bfd252d017" providerId="ADAL" clId="{1CFEC9FE-5EB5-410A-9760-DE0D7E73BCC9}" dt="2022-09-18T03:59:46.404" v="2046" actId="1076"/>
          <ac:grpSpMkLst>
            <pc:docMk/>
            <pc:sldMk cId="3497691800" sldId="339"/>
            <ac:grpSpMk id="4" creationId="{D9976142-4957-AA34-94F6-FADB13625FA2}"/>
          </ac:grpSpMkLst>
        </pc:grpChg>
        <pc:grpChg chg="mod">
          <ac:chgData name="Alex Pang" userId="b35f2c48-39e3-478c-863d-65bfd252d017" providerId="ADAL" clId="{1CFEC9FE-5EB5-410A-9760-DE0D7E73BCC9}" dt="2022-09-18T03:57:00.253" v="2003"/>
          <ac:grpSpMkLst>
            <pc:docMk/>
            <pc:sldMk cId="3497691800" sldId="339"/>
            <ac:grpSpMk id="5" creationId="{BC665406-55A8-6886-ABBC-956CE182C24C}"/>
          </ac:grpSpMkLst>
        </pc:grpChg>
      </pc:sldChg>
      <pc:sldChg chg="addSp delSp modSp add mod delAnim modAnim">
        <pc:chgData name="Alex Pang" userId="b35f2c48-39e3-478c-863d-65bfd252d017" providerId="ADAL" clId="{1CFEC9FE-5EB5-410A-9760-DE0D7E73BCC9}" dt="2022-09-18T00:42:51.240" v="1973" actId="115"/>
        <pc:sldMkLst>
          <pc:docMk/>
          <pc:sldMk cId="202381656" sldId="340"/>
        </pc:sldMkLst>
        <pc:spChg chg="mod">
          <ac:chgData name="Alex Pang" userId="b35f2c48-39e3-478c-863d-65bfd252d017" providerId="ADAL" clId="{1CFEC9FE-5EB5-410A-9760-DE0D7E73BCC9}" dt="2022-09-18T00:42:51.240" v="1973" actId="115"/>
          <ac:spMkLst>
            <pc:docMk/>
            <pc:sldMk cId="202381656" sldId="340"/>
            <ac:spMk id="4" creationId="{CF713475-4795-0333-7101-486836D7B8F0}"/>
          </ac:spMkLst>
        </pc:spChg>
        <pc:picChg chg="add mod">
          <ac:chgData name="Alex Pang" userId="b35f2c48-39e3-478c-863d-65bfd252d017" providerId="ADAL" clId="{1CFEC9FE-5EB5-410A-9760-DE0D7E73BCC9}" dt="2022-09-18T00:40:21.762" v="1958" actId="1076"/>
          <ac:picMkLst>
            <pc:docMk/>
            <pc:sldMk cId="202381656" sldId="340"/>
            <ac:picMk id="5" creationId="{0D96A972-7268-A66C-28DB-0D559B23A8B7}"/>
          </ac:picMkLst>
        </pc:picChg>
        <pc:picChg chg="del">
          <ac:chgData name="Alex Pang" userId="b35f2c48-39e3-478c-863d-65bfd252d017" providerId="ADAL" clId="{1CFEC9FE-5EB5-410A-9760-DE0D7E73BCC9}" dt="2022-09-18T00:40:13.091" v="1955" actId="478"/>
          <ac:picMkLst>
            <pc:docMk/>
            <pc:sldMk cId="202381656" sldId="340"/>
            <ac:picMk id="6" creationId="{4EC9610E-9A45-F990-76FF-0EBE97AE6E66}"/>
          </ac:picMkLst>
        </pc:picChg>
      </pc:sldChg>
      <pc:sldChg chg="modSp new mod modAnim">
        <pc:chgData name="Alex Pang" userId="b35f2c48-39e3-478c-863d-65bfd252d017" providerId="ADAL" clId="{1CFEC9FE-5EB5-410A-9760-DE0D7E73BCC9}" dt="2022-09-18T04:05:48.530" v="2177" actId="207"/>
        <pc:sldMkLst>
          <pc:docMk/>
          <pc:sldMk cId="2874785885" sldId="341"/>
        </pc:sldMkLst>
        <pc:spChg chg="mod">
          <ac:chgData name="Alex Pang" userId="b35f2c48-39e3-478c-863d-65bfd252d017" providerId="ADAL" clId="{1CFEC9FE-5EB5-410A-9760-DE0D7E73BCC9}" dt="2022-09-18T04:02:43.902" v="2155" actId="20577"/>
          <ac:spMkLst>
            <pc:docMk/>
            <pc:sldMk cId="2874785885" sldId="341"/>
            <ac:spMk id="2" creationId="{1774B5C3-816C-D540-5013-0A4824BF6754}"/>
          </ac:spMkLst>
        </pc:spChg>
        <pc:spChg chg="mod">
          <ac:chgData name="Alex Pang" userId="b35f2c48-39e3-478c-863d-65bfd252d017" providerId="ADAL" clId="{1CFEC9FE-5EB5-410A-9760-DE0D7E73BCC9}" dt="2022-09-18T04:05:48.530" v="2177" actId="207"/>
          <ac:spMkLst>
            <pc:docMk/>
            <pc:sldMk cId="2874785885" sldId="341"/>
            <ac:spMk id="3" creationId="{B5D6CEFF-28FD-A6E6-5747-988E02EB6A37}"/>
          </ac:spMkLst>
        </pc:spChg>
      </pc:sldChg>
      <pc:sldChg chg="addSp delSp modSp new mod modAnim">
        <pc:chgData name="Alex Pang" userId="b35f2c48-39e3-478c-863d-65bfd252d017" providerId="ADAL" clId="{1CFEC9FE-5EB5-410A-9760-DE0D7E73BCC9}" dt="2022-09-18T04:13:13.822" v="2329"/>
        <pc:sldMkLst>
          <pc:docMk/>
          <pc:sldMk cId="1193652432" sldId="342"/>
        </pc:sldMkLst>
        <pc:spChg chg="mod">
          <ac:chgData name="Alex Pang" userId="b35f2c48-39e3-478c-863d-65bfd252d017" providerId="ADAL" clId="{1CFEC9FE-5EB5-410A-9760-DE0D7E73BCC9}" dt="2022-09-18T04:06:15.593" v="2192" actId="20577"/>
          <ac:spMkLst>
            <pc:docMk/>
            <pc:sldMk cId="1193652432" sldId="342"/>
            <ac:spMk id="2" creationId="{92619491-75E2-82B4-C01F-D8EF6E0E1CA7}"/>
          </ac:spMkLst>
        </pc:spChg>
        <pc:spChg chg="del">
          <ac:chgData name="Alex Pang" userId="b35f2c48-39e3-478c-863d-65bfd252d017" providerId="ADAL" clId="{1CFEC9FE-5EB5-410A-9760-DE0D7E73BCC9}" dt="2022-09-18T04:06:40.308" v="2193" actId="478"/>
          <ac:spMkLst>
            <pc:docMk/>
            <pc:sldMk cId="1193652432" sldId="342"/>
            <ac:spMk id="3" creationId="{C3D974EB-EEC4-5811-F4AB-0F643E47BC96}"/>
          </ac:spMkLst>
        </pc:spChg>
        <pc:spChg chg="add mod">
          <ac:chgData name="Alex Pang" userId="b35f2c48-39e3-478c-863d-65bfd252d017" providerId="ADAL" clId="{1CFEC9FE-5EB5-410A-9760-DE0D7E73BCC9}" dt="2022-09-18T04:11:07.373" v="2278" actId="5793"/>
          <ac:spMkLst>
            <pc:docMk/>
            <pc:sldMk cId="1193652432" sldId="342"/>
            <ac:spMk id="4" creationId="{313043AB-2854-DC96-0D3B-6A89F65C3E1C}"/>
          </ac:spMkLst>
        </pc:spChg>
        <pc:spChg chg="add mod">
          <ac:chgData name="Alex Pang" userId="b35f2c48-39e3-478c-863d-65bfd252d017" providerId="ADAL" clId="{1CFEC9FE-5EB5-410A-9760-DE0D7E73BCC9}" dt="2022-09-18T04:09:44.894" v="2235" actId="1076"/>
          <ac:spMkLst>
            <pc:docMk/>
            <pc:sldMk cId="1193652432" sldId="342"/>
            <ac:spMk id="5" creationId="{A2A0F71E-DBB2-D554-46EF-857BCD60E6F9}"/>
          </ac:spMkLst>
        </pc:spChg>
        <pc:spChg chg="add mod">
          <ac:chgData name="Alex Pang" userId="b35f2c48-39e3-478c-863d-65bfd252d017" providerId="ADAL" clId="{1CFEC9FE-5EB5-410A-9760-DE0D7E73BCC9}" dt="2022-09-18T04:09:07.690" v="2228" actId="1076"/>
          <ac:spMkLst>
            <pc:docMk/>
            <pc:sldMk cId="1193652432" sldId="342"/>
            <ac:spMk id="7" creationId="{1DE5C05C-D3D5-F635-78DD-64A5C21035E6}"/>
          </ac:spMkLst>
        </pc:spChg>
        <pc:spChg chg="add mod">
          <ac:chgData name="Alex Pang" userId="b35f2c48-39e3-478c-863d-65bfd252d017" providerId="ADAL" clId="{1CFEC9FE-5EB5-410A-9760-DE0D7E73BCC9}" dt="2022-09-18T04:08:59.003" v="2227" actId="1076"/>
          <ac:spMkLst>
            <pc:docMk/>
            <pc:sldMk cId="1193652432" sldId="342"/>
            <ac:spMk id="9" creationId="{BF23B41B-2C7E-4523-A67F-C3AE83083BD4}"/>
          </ac:spMkLst>
        </pc:spChg>
        <pc:spChg chg="add mod">
          <ac:chgData name="Alex Pang" userId="b35f2c48-39e3-478c-863d-65bfd252d017" providerId="ADAL" clId="{1CFEC9FE-5EB5-410A-9760-DE0D7E73BCC9}" dt="2022-09-18T04:11:16.613" v="2279" actId="1076"/>
          <ac:spMkLst>
            <pc:docMk/>
            <pc:sldMk cId="1193652432" sldId="342"/>
            <ac:spMk id="10" creationId="{74F11430-73C2-26B6-98C2-19C3E519F931}"/>
          </ac:spMkLst>
        </pc:spChg>
        <pc:spChg chg="add mod">
          <ac:chgData name="Alex Pang" userId="b35f2c48-39e3-478c-863d-65bfd252d017" providerId="ADAL" clId="{1CFEC9FE-5EB5-410A-9760-DE0D7E73BCC9}" dt="2022-09-18T04:11:50.587" v="2309" actId="14100"/>
          <ac:spMkLst>
            <pc:docMk/>
            <pc:sldMk cId="1193652432" sldId="342"/>
            <ac:spMk id="11" creationId="{56E3DD39-EDCC-9A43-5FC9-FB933C568C5E}"/>
          </ac:spMkLst>
        </pc:spChg>
      </pc:sldChg>
      <pc:sldChg chg="addSp delSp modSp new mod modAnim">
        <pc:chgData name="Alex Pang" userId="b35f2c48-39e3-478c-863d-65bfd252d017" providerId="ADAL" clId="{1CFEC9FE-5EB5-410A-9760-DE0D7E73BCC9}" dt="2022-09-18T04:34:03.479" v="2456"/>
        <pc:sldMkLst>
          <pc:docMk/>
          <pc:sldMk cId="1633324970" sldId="343"/>
        </pc:sldMkLst>
        <pc:spChg chg="mod">
          <ac:chgData name="Alex Pang" userId="b35f2c48-39e3-478c-863d-65bfd252d017" providerId="ADAL" clId="{1CFEC9FE-5EB5-410A-9760-DE0D7E73BCC9}" dt="2022-09-18T04:14:14.162" v="2342" actId="20577"/>
          <ac:spMkLst>
            <pc:docMk/>
            <pc:sldMk cId="1633324970" sldId="343"/>
            <ac:spMk id="2" creationId="{CAFDC17E-206A-7D07-CC0F-6A259E6E234A}"/>
          </ac:spMkLst>
        </pc:spChg>
        <pc:spChg chg="mod">
          <ac:chgData name="Alex Pang" userId="b35f2c48-39e3-478c-863d-65bfd252d017" providerId="ADAL" clId="{1CFEC9FE-5EB5-410A-9760-DE0D7E73BCC9}" dt="2022-09-18T04:32:49.045" v="2446" actId="1076"/>
          <ac:spMkLst>
            <pc:docMk/>
            <pc:sldMk cId="1633324970" sldId="343"/>
            <ac:spMk id="3" creationId="{DB9920DE-EEEB-E21B-94A5-6C2A2DE474A6}"/>
          </ac:spMkLst>
        </pc:spChg>
        <pc:spChg chg="add mod">
          <ac:chgData name="Alex Pang" userId="b35f2c48-39e3-478c-863d-65bfd252d017" providerId="ADAL" clId="{1CFEC9FE-5EB5-410A-9760-DE0D7E73BCC9}" dt="2022-09-18T04:28:29.932" v="2410" actId="207"/>
          <ac:spMkLst>
            <pc:docMk/>
            <pc:sldMk cId="1633324970" sldId="343"/>
            <ac:spMk id="4" creationId="{15FE8DFA-B84E-7EB5-42D5-89F736BB643D}"/>
          </ac:spMkLst>
        </pc:spChg>
        <pc:spChg chg="add mod">
          <ac:chgData name="Alex Pang" userId="b35f2c48-39e3-478c-863d-65bfd252d017" providerId="ADAL" clId="{1CFEC9FE-5EB5-410A-9760-DE0D7E73BCC9}" dt="2022-09-18T04:29:24.406" v="2417" actId="1076"/>
          <ac:spMkLst>
            <pc:docMk/>
            <pc:sldMk cId="1633324970" sldId="343"/>
            <ac:spMk id="5" creationId="{E78E388D-EE42-08FC-8818-4DC69B7DF766}"/>
          </ac:spMkLst>
        </pc:spChg>
        <pc:spChg chg="add mod">
          <ac:chgData name="Alex Pang" userId="b35f2c48-39e3-478c-863d-65bfd252d017" providerId="ADAL" clId="{1CFEC9FE-5EB5-410A-9760-DE0D7E73BCC9}" dt="2022-09-18T04:32:08.914" v="2438" actId="1076"/>
          <ac:spMkLst>
            <pc:docMk/>
            <pc:sldMk cId="1633324970" sldId="343"/>
            <ac:spMk id="11" creationId="{9884976D-8FFD-618B-36E2-0266BA792110}"/>
          </ac:spMkLst>
        </pc:spChg>
        <pc:spChg chg="add mod">
          <ac:chgData name="Alex Pang" userId="b35f2c48-39e3-478c-863d-65bfd252d017" providerId="ADAL" clId="{1CFEC9FE-5EB5-410A-9760-DE0D7E73BCC9}" dt="2022-09-18T04:32:12.061" v="2439" actId="1076"/>
          <ac:spMkLst>
            <pc:docMk/>
            <pc:sldMk cId="1633324970" sldId="343"/>
            <ac:spMk id="12" creationId="{D426E8E6-AB04-AB75-BB2A-F5EAE345385D}"/>
          </ac:spMkLst>
        </pc:spChg>
        <pc:spChg chg="add mod">
          <ac:chgData name="Alex Pang" userId="b35f2c48-39e3-478c-863d-65bfd252d017" providerId="ADAL" clId="{1CFEC9FE-5EB5-410A-9760-DE0D7E73BCC9}" dt="2022-09-18T04:33:46.758" v="2452" actId="1076"/>
          <ac:spMkLst>
            <pc:docMk/>
            <pc:sldMk cId="1633324970" sldId="343"/>
            <ac:spMk id="13" creationId="{3CE574DB-97FF-BD27-51FC-2D2E84C86E55}"/>
          </ac:spMkLst>
        </pc:spChg>
        <pc:grpChg chg="add del mod">
          <ac:chgData name="Alex Pang" userId="b35f2c48-39e3-478c-863d-65bfd252d017" providerId="ADAL" clId="{1CFEC9FE-5EB5-410A-9760-DE0D7E73BCC9}" dt="2022-09-18T04:30:09.102" v="2421" actId="478"/>
          <ac:grpSpMkLst>
            <pc:docMk/>
            <pc:sldMk cId="1633324970" sldId="343"/>
            <ac:grpSpMk id="6" creationId="{07D67627-0AB4-FBEB-9D3A-C968E0A9788A}"/>
          </ac:grpSpMkLst>
        </pc:grpChg>
        <pc:picChg chg="mod">
          <ac:chgData name="Alex Pang" userId="b35f2c48-39e3-478c-863d-65bfd252d017" providerId="ADAL" clId="{1CFEC9FE-5EB5-410A-9760-DE0D7E73BCC9}" dt="2022-09-18T04:30:05.052" v="2420"/>
          <ac:picMkLst>
            <pc:docMk/>
            <pc:sldMk cId="1633324970" sldId="343"/>
            <ac:picMk id="7" creationId="{B52D495E-CFF6-3345-C146-9B482B34CF35}"/>
          </ac:picMkLst>
        </pc:picChg>
        <pc:picChg chg="mod">
          <ac:chgData name="Alex Pang" userId="b35f2c48-39e3-478c-863d-65bfd252d017" providerId="ADAL" clId="{1CFEC9FE-5EB5-410A-9760-DE0D7E73BCC9}" dt="2022-09-18T04:30:05.052" v="2420"/>
          <ac:picMkLst>
            <pc:docMk/>
            <pc:sldMk cId="1633324970" sldId="343"/>
            <ac:picMk id="8" creationId="{491285FB-DBF3-D4E8-1B69-02BD63A5D404}"/>
          </ac:picMkLst>
        </pc:picChg>
        <pc:picChg chg="mod">
          <ac:chgData name="Alex Pang" userId="b35f2c48-39e3-478c-863d-65bfd252d017" providerId="ADAL" clId="{1CFEC9FE-5EB5-410A-9760-DE0D7E73BCC9}" dt="2022-09-18T04:30:05.052" v="2420"/>
          <ac:picMkLst>
            <pc:docMk/>
            <pc:sldMk cId="1633324970" sldId="343"/>
            <ac:picMk id="9" creationId="{C952256C-35AB-072B-81BF-A6A8FF23EEA7}"/>
          </ac:picMkLst>
        </pc:picChg>
        <pc:picChg chg="mod">
          <ac:chgData name="Alex Pang" userId="b35f2c48-39e3-478c-863d-65bfd252d017" providerId="ADAL" clId="{1CFEC9FE-5EB5-410A-9760-DE0D7E73BCC9}" dt="2022-09-18T04:30:05.052" v="2420"/>
          <ac:picMkLst>
            <pc:docMk/>
            <pc:sldMk cId="1633324970" sldId="343"/>
            <ac:picMk id="10" creationId="{C9D33CC4-8057-3B3A-11B6-2F2A218F4187}"/>
          </ac:picMkLst>
        </pc:picChg>
      </pc:sldChg>
      <pc:sldChg chg="addSp modSp new mod modAnim">
        <pc:chgData name="Alex Pang" userId="b35f2c48-39e3-478c-863d-65bfd252d017" providerId="ADAL" clId="{1CFEC9FE-5EB5-410A-9760-DE0D7E73BCC9}" dt="2022-09-18T04:39:39.035" v="2602" actId="207"/>
        <pc:sldMkLst>
          <pc:docMk/>
          <pc:sldMk cId="192276634" sldId="344"/>
        </pc:sldMkLst>
        <pc:spChg chg="mod">
          <ac:chgData name="Alex Pang" userId="b35f2c48-39e3-478c-863d-65bfd252d017" providerId="ADAL" clId="{1CFEC9FE-5EB5-410A-9760-DE0D7E73BCC9}" dt="2022-09-18T04:35:01.747" v="2471" actId="20577"/>
          <ac:spMkLst>
            <pc:docMk/>
            <pc:sldMk cId="192276634" sldId="344"/>
            <ac:spMk id="2" creationId="{E204B7C9-7CCA-48FE-E1F0-0DE89A45666E}"/>
          </ac:spMkLst>
        </pc:spChg>
        <pc:spChg chg="mod">
          <ac:chgData name="Alex Pang" userId="b35f2c48-39e3-478c-863d-65bfd252d017" providerId="ADAL" clId="{1CFEC9FE-5EB5-410A-9760-DE0D7E73BCC9}" dt="2022-09-18T04:38:44.986" v="2593" actId="27636"/>
          <ac:spMkLst>
            <pc:docMk/>
            <pc:sldMk cId="192276634" sldId="344"/>
            <ac:spMk id="3" creationId="{E7AFC540-2E2D-5600-D158-DA4C2198D95E}"/>
          </ac:spMkLst>
        </pc:spChg>
        <pc:spChg chg="add mod">
          <ac:chgData name="Alex Pang" userId="b35f2c48-39e3-478c-863d-65bfd252d017" providerId="ADAL" clId="{1CFEC9FE-5EB5-410A-9760-DE0D7E73BCC9}" dt="2022-09-18T04:37:43.836" v="2497" actId="1076"/>
          <ac:spMkLst>
            <pc:docMk/>
            <pc:sldMk cId="192276634" sldId="344"/>
            <ac:spMk id="4" creationId="{72566EEF-0BE3-7E11-36DA-4AA54CB1FDB5}"/>
          </ac:spMkLst>
        </pc:spChg>
        <pc:spChg chg="mod">
          <ac:chgData name="Alex Pang" userId="b35f2c48-39e3-478c-863d-65bfd252d017" providerId="ADAL" clId="{1CFEC9FE-5EB5-410A-9760-DE0D7E73BCC9}" dt="2022-09-18T04:38:58.946" v="2594"/>
          <ac:spMkLst>
            <pc:docMk/>
            <pc:sldMk cId="192276634" sldId="344"/>
            <ac:spMk id="6" creationId="{9B2F757C-C86B-0A1F-6F88-F8148BDE9B95}"/>
          </ac:spMkLst>
        </pc:spChg>
        <pc:spChg chg="mod">
          <ac:chgData name="Alex Pang" userId="b35f2c48-39e3-478c-863d-65bfd252d017" providerId="ADAL" clId="{1CFEC9FE-5EB5-410A-9760-DE0D7E73BCC9}" dt="2022-09-18T04:38:58.946" v="2594"/>
          <ac:spMkLst>
            <pc:docMk/>
            <pc:sldMk cId="192276634" sldId="344"/>
            <ac:spMk id="8" creationId="{9053B57F-CF11-ED0C-FA8C-EA4257A7381F}"/>
          </ac:spMkLst>
        </pc:spChg>
        <pc:spChg chg="mod">
          <ac:chgData name="Alex Pang" userId="b35f2c48-39e3-478c-863d-65bfd252d017" providerId="ADAL" clId="{1CFEC9FE-5EB5-410A-9760-DE0D7E73BCC9}" dt="2022-09-18T04:38:58.946" v="2594"/>
          <ac:spMkLst>
            <pc:docMk/>
            <pc:sldMk cId="192276634" sldId="344"/>
            <ac:spMk id="9" creationId="{40F542AF-F399-7728-7244-B26F6A2BDAEF}"/>
          </ac:spMkLst>
        </pc:spChg>
        <pc:spChg chg="mod">
          <ac:chgData name="Alex Pang" userId="b35f2c48-39e3-478c-863d-65bfd252d017" providerId="ADAL" clId="{1CFEC9FE-5EB5-410A-9760-DE0D7E73BCC9}" dt="2022-09-18T04:38:58.946" v="2594"/>
          <ac:spMkLst>
            <pc:docMk/>
            <pc:sldMk cId="192276634" sldId="344"/>
            <ac:spMk id="10" creationId="{55A87074-B8B6-E5C7-50A5-CA1BA0E786AA}"/>
          </ac:spMkLst>
        </pc:spChg>
        <pc:spChg chg="mod">
          <ac:chgData name="Alex Pang" userId="b35f2c48-39e3-478c-863d-65bfd252d017" providerId="ADAL" clId="{1CFEC9FE-5EB5-410A-9760-DE0D7E73BCC9}" dt="2022-09-18T04:38:58.946" v="2594"/>
          <ac:spMkLst>
            <pc:docMk/>
            <pc:sldMk cId="192276634" sldId="344"/>
            <ac:spMk id="11" creationId="{19A846D2-8260-4AA4-2553-AC510E1ABCE4}"/>
          </ac:spMkLst>
        </pc:spChg>
        <pc:spChg chg="mod">
          <ac:chgData name="Alex Pang" userId="b35f2c48-39e3-478c-863d-65bfd252d017" providerId="ADAL" clId="{1CFEC9FE-5EB5-410A-9760-DE0D7E73BCC9}" dt="2022-09-18T04:38:58.946" v="2594"/>
          <ac:spMkLst>
            <pc:docMk/>
            <pc:sldMk cId="192276634" sldId="344"/>
            <ac:spMk id="12" creationId="{040758CD-7599-DFBF-EE5A-9DA42D6FAAFD}"/>
          </ac:spMkLst>
        </pc:spChg>
        <pc:spChg chg="add mod">
          <ac:chgData name="Alex Pang" userId="b35f2c48-39e3-478c-863d-65bfd252d017" providerId="ADAL" clId="{1CFEC9FE-5EB5-410A-9760-DE0D7E73BCC9}" dt="2022-09-18T04:39:39.035" v="2602" actId="207"/>
          <ac:spMkLst>
            <pc:docMk/>
            <pc:sldMk cId="192276634" sldId="344"/>
            <ac:spMk id="13" creationId="{5B51F29B-946C-6191-0E58-4F4045E03704}"/>
          </ac:spMkLst>
        </pc:spChg>
        <pc:grpChg chg="add mod">
          <ac:chgData name="Alex Pang" userId="b35f2c48-39e3-478c-863d-65bfd252d017" providerId="ADAL" clId="{1CFEC9FE-5EB5-410A-9760-DE0D7E73BCC9}" dt="2022-09-18T04:39:29.574" v="2599" actId="14100"/>
          <ac:grpSpMkLst>
            <pc:docMk/>
            <pc:sldMk cId="192276634" sldId="344"/>
            <ac:grpSpMk id="5" creationId="{45B64E3C-2FA6-A580-F2ED-41FEB8936D0F}"/>
          </ac:grpSpMkLst>
        </pc:grpChg>
        <pc:grpChg chg="mod">
          <ac:chgData name="Alex Pang" userId="b35f2c48-39e3-478c-863d-65bfd252d017" providerId="ADAL" clId="{1CFEC9FE-5EB5-410A-9760-DE0D7E73BCC9}" dt="2022-09-18T04:38:58.946" v="2594"/>
          <ac:grpSpMkLst>
            <pc:docMk/>
            <pc:sldMk cId="192276634" sldId="344"/>
            <ac:grpSpMk id="7" creationId="{C88502B7-5B2C-5AF0-3AEB-9841DE81E7BA}"/>
          </ac:grpSpMkLst>
        </pc:grpChg>
      </pc:sldChg>
      <pc:sldChg chg="modSp new mod modAnim">
        <pc:chgData name="Alex Pang" userId="b35f2c48-39e3-478c-863d-65bfd252d017" providerId="ADAL" clId="{1CFEC9FE-5EB5-410A-9760-DE0D7E73BCC9}" dt="2022-09-18T15:16:36.559" v="2707" actId="113"/>
        <pc:sldMkLst>
          <pc:docMk/>
          <pc:sldMk cId="2067816779" sldId="345"/>
        </pc:sldMkLst>
        <pc:spChg chg="mod">
          <ac:chgData name="Alex Pang" userId="b35f2c48-39e3-478c-863d-65bfd252d017" providerId="ADAL" clId="{1CFEC9FE-5EB5-410A-9760-DE0D7E73BCC9}" dt="2022-09-18T04:41:21.600" v="2683" actId="20577"/>
          <ac:spMkLst>
            <pc:docMk/>
            <pc:sldMk cId="2067816779" sldId="345"/>
            <ac:spMk id="2" creationId="{6CB4C862-9F08-84BE-3FA7-F90108B3002D}"/>
          </ac:spMkLst>
        </pc:spChg>
        <pc:spChg chg="mod">
          <ac:chgData name="Alex Pang" userId="b35f2c48-39e3-478c-863d-65bfd252d017" providerId="ADAL" clId="{1CFEC9FE-5EB5-410A-9760-DE0D7E73BCC9}" dt="2022-09-18T15:16:36.559" v="2707" actId="113"/>
          <ac:spMkLst>
            <pc:docMk/>
            <pc:sldMk cId="2067816779" sldId="345"/>
            <ac:spMk id="3" creationId="{511184FD-DE7D-E40A-1242-2958E1E7A712}"/>
          </ac:spMkLst>
        </pc:spChg>
      </pc:sldChg>
      <pc:sldChg chg="modSp add mod ord">
        <pc:chgData name="Alex Pang" userId="b35f2c48-39e3-478c-863d-65bfd252d017" providerId="ADAL" clId="{1CFEC9FE-5EB5-410A-9760-DE0D7E73BCC9}" dt="2022-09-18T04:41:11.314" v="2670" actId="27636"/>
        <pc:sldMkLst>
          <pc:docMk/>
          <pc:sldMk cId="2731855837" sldId="346"/>
        </pc:sldMkLst>
        <pc:spChg chg="mod">
          <ac:chgData name="Alex Pang" userId="b35f2c48-39e3-478c-863d-65bfd252d017" providerId="ADAL" clId="{1CFEC9FE-5EB5-410A-9760-DE0D7E73BCC9}" dt="2022-09-18T04:41:11.314" v="2670" actId="27636"/>
          <ac:spMkLst>
            <pc:docMk/>
            <pc:sldMk cId="2731855837" sldId="346"/>
            <ac:spMk id="3" creationId="{48E35312-3581-4496-F426-2C108B9057D4}"/>
          </ac:spMkLst>
        </pc:spChg>
      </pc:sldChg>
      <pc:sldChg chg="modSp add modAnim">
        <pc:chgData name="Alex Pang" userId="b35f2c48-39e3-478c-863d-65bfd252d017" providerId="ADAL" clId="{1CFEC9FE-5EB5-410A-9760-DE0D7E73BCC9}" dt="2022-09-18T15:32:10.355" v="2770" actId="207"/>
        <pc:sldMkLst>
          <pc:docMk/>
          <pc:sldMk cId="3502090234" sldId="347"/>
        </pc:sldMkLst>
        <pc:spChg chg="mod">
          <ac:chgData name="Alex Pang" userId="b35f2c48-39e3-478c-863d-65bfd252d017" providerId="ADAL" clId="{1CFEC9FE-5EB5-410A-9760-DE0D7E73BCC9}" dt="2022-09-18T15:32:10.355" v="2770" actId="207"/>
          <ac:spMkLst>
            <pc:docMk/>
            <pc:sldMk cId="3502090234" sldId="347"/>
            <ac:spMk id="3" creationId="{511184FD-DE7D-E40A-1242-2958E1E7A712}"/>
          </ac:spMkLst>
        </pc:spChg>
      </pc:sldChg>
      <pc:sldChg chg="new del">
        <pc:chgData name="Alex Pang" userId="b35f2c48-39e3-478c-863d-65bfd252d017" providerId="ADAL" clId="{1CFEC9FE-5EB5-410A-9760-DE0D7E73BCC9}" dt="2022-09-18T15:16:41.225" v="2708" actId="47"/>
        <pc:sldMkLst>
          <pc:docMk/>
          <pc:sldMk cId="3640837722" sldId="347"/>
        </pc:sldMkLst>
      </pc:sldChg>
      <pc:sldChg chg="modSp add del">
        <pc:chgData name="Alex Pang" userId="b35f2c48-39e3-478c-863d-65bfd252d017" providerId="ADAL" clId="{1CFEC9FE-5EB5-410A-9760-DE0D7E73BCC9}" dt="2022-09-18T15:15:33.099" v="2698" actId="47"/>
        <pc:sldMkLst>
          <pc:docMk/>
          <pc:sldMk cId="1522790044" sldId="348"/>
        </pc:sldMkLst>
        <pc:spChg chg="mod">
          <ac:chgData name="Alex Pang" userId="b35f2c48-39e3-478c-863d-65bfd252d017" providerId="ADAL" clId="{1CFEC9FE-5EB5-410A-9760-DE0D7E73BCC9}" dt="2022-09-18T15:15:09.469" v="2693" actId="115"/>
          <ac:spMkLst>
            <pc:docMk/>
            <pc:sldMk cId="1522790044" sldId="348"/>
            <ac:spMk id="3" creationId="{511184FD-DE7D-E40A-1242-2958E1E7A712}"/>
          </ac:spMkLst>
        </pc:spChg>
      </pc:sldChg>
      <pc:sldChg chg="modSp new del mod modAnim">
        <pc:chgData name="Alex Pang" userId="b35f2c48-39e3-478c-863d-65bfd252d017" providerId="ADAL" clId="{1CFEC9FE-5EB5-410A-9760-DE0D7E73BCC9}" dt="2022-09-18T15:41:28.194" v="2888" actId="2696"/>
        <pc:sldMkLst>
          <pc:docMk/>
          <pc:sldMk cId="3705424061" sldId="348"/>
        </pc:sldMkLst>
        <pc:spChg chg="mod">
          <ac:chgData name="Alex Pang" userId="b35f2c48-39e3-478c-863d-65bfd252d017" providerId="ADAL" clId="{1CFEC9FE-5EB5-410A-9760-DE0D7E73BCC9}" dt="2022-09-18T15:32:40.956" v="2781" actId="20577"/>
          <ac:spMkLst>
            <pc:docMk/>
            <pc:sldMk cId="3705424061" sldId="348"/>
            <ac:spMk id="2" creationId="{D61515CE-54CC-CD7C-1A61-120CF8EE73BF}"/>
          </ac:spMkLst>
        </pc:spChg>
        <pc:spChg chg="mod">
          <ac:chgData name="Alex Pang" userId="b35f2c48-39e3-478c-863d-65bfd252d017" providerId="ADAL" clId="{1CFEC9FE-5EB5-410A-9760-DE0D7E73BCC9}" dt="2022-09-18T15:38:02.750" v="2802" actId="20577"/>
          <ac:spMkLst>
            <pc:docMk/>
            <pc:sldMk cId="3705424061" sldId="348"/>
            <ac:spMk id="3" creationId="{719B8BB1-DCCB-1645-614E-B22933D53EA7}"/>
          </ac:spMkLst>
        </pc:spChg>
      </pc:sldChg>
      <pc:sldChg chg="modSp add mod modAnim">
        <pc:chgData name="Alex Pang" userId="b35f2c48-39e3-478c-863d-65bfd252d017" providerId="ADAL" clId="{1CFEC9FE-5EB5-410A-9760-DE0D7E73BCC9}" dt="2022-09-18T15:42:24.712" v="2897" actId="20577"/>
        <pc:sldMkLst>
          <pc:docMk/>
          <pc:sldMk cId="66439740" sldId="349"/>
        </pc:sldMkLst>
        <pc:spChg chg="mod">
          <ac:chgData name="Alex Pang" userId="b35f2c48-39e3-478c-863d-65bfd252d017" providerId="ADAL" clId="{1CFEC9FE-5EB5-410A-9760-DE0D7E73BCC9}" dt="2022-09-18T15:42:24.712" v="2897" actId="20577"/>
          <ac:spMkLst>
            <pc:docMk/>
            <pc:sldMk cId="66439740" sldId="349"/>
            <ac:spMk id="3" creationId="{719B8BB1-DCCB-1645-614E-B22933D53EA7}"/>
          </ac:spMkLst>
        </pc:spChg>
      </pc:sldChg>
      <pc:sldChg chg="modSp add">
        <pc:chgData name="Alex Pang" userId="b35f2c48-39e3-478c-863d-65bfd252d017" providerId="ADAL" clId="{1CFEC9FE-5EB5-410A-9760-DE0D7E73BCC9}" dt="2022-09-18T15:42:41.429" v="2901" actId="20577"/>
        <pc:sldMkLst>
          <pc:docMk/>
          <pc:sldMk cId="2803912833" sldId="350"/>
        </pc:sldMkLst>
        <pc:spChg chg="mod">
          <ac:chgData name="Alex Pang" userId="b35f2c48-39e3-478c-863d-65bfd252d017" providerId="ADAL" clId="{1CFEC9FE-5EB5-410A-9760-DE0D7E73BCC9}" dt="2022-09-18T15:42:41.429" v="2901" actId="20577"/>
          <ac:spMkLst>
            <pc:docMk/>
            <pc:sldMk cId="2803912833" sldId="350"/>
            <ac:spMk id="3" creationId="{719B8BB1-DCCB-1645-614E-B22933D53EA7}"/>
          </ac:spMkLst>
        </pc:spChg>
      </pc:sldChg>
      <pc:sldChg chg="modSp new mod modAnim">
        <pc:chgData name="Alex Pang" userId="b35f2c48-39e3-478c-863d-65bfd252d017" providerId="ADAL" clId="{1CFEC9FE-5EB5-410A-9760-DE0D7E73BCC9}" dt="2022-09-18T15:46:48.655" v="3176" actId="20577"/>
        <pc:sldMkLst>
          <pc:docMk/>
          <pc:sldMk cId="690960651" sldId="351"/>
        </pc:sldMkLst>
        <pc:spChg chg="mod">
          <ac:chgData name="Alex Pang" userId="b35f2c48-39e3-478c-863d-65bfd252d017" providerId="ADAL" clId="{1CFEC9FE-5EB5-410A-9760-DE0D7E73BCC9}" dt="2022-09-18T15:42:56.501" v="2918" actId="20577"/>
          <ac:spMkLst>
            <pc:docMk/>
            <pc:sldMk cId="690960651" sldId="351"/>
            <ac:spMk id="2" creationId="{714F02B3-6F70-B42C-7C46-7D081D441701}"/>
          </ac:spMkLst>
        </pc:spChg>
        <pc:spChg chg="mod">
          <ac:chgData name="Alex Pang" userId="b35f2c48-39e3-478c-863d-65bfd252d017" providerId="ADAL" clId="{1CFEC9FE-5EB5-410A-9760-DE0D7E73BCC9}" dt="2022-09-18T15:46:48.655" v="3176" actId="20577"/>
          <ac:spMkLst>
            <pc:docMk/>
            <pc:sldMk cId="690960651" sldId="351"/>
            <ac:spMk id="3" creationId="{6D1905AB-7282-1EF1-0802-42C5959BB5AD}"/>
          </ac:spMkLst>
        </pc:spChg>
      </pc:sldChg>
      <pc:sldChg chg="modSp new mod modAnim">
        <pc:chgData name="Alex Pang" userId="b35f2c48-39e3-478c-863d-65bfd252d017" providerId="ADAL" clId="{1CFEC9FE-5EB5-410A-9760-DE0D7E73BCC9}" dt="2022-09-18T15:50:40.732" v="3290" actId="207"/>
        <pc:sldMkLst>
          <pc:docMk/>
          <pc:sldMk cId="166727519" sldId="352"/>
        </pc:sldMkLst>
        <pc:spChg chg="mod">
          <ac:chgData name="Alex Pang" userId="b35f2c48-39e3-478c-863d-65bfd252d017" providerId="ADAL" clId="{1CFEC9FE-5EB5-410A-9760-DE0D7E73BCC9}" dt="2022-09-18T15:48:27.829" v="3269" actId="255"/>
          <ac:spMkLst>
            <pc:docMk/>
            <pc:sldMk cId="166727519" sldId="352"/>
            <ac:spMk id="2" creationId="{6CD8BCFC-F181-14DC-94F1-8B394D042946}"/>
          </ac:spMkLst>
        </pc:spChg>
        <pc:spChg chg="mod">
          <ac:chgData name="Alex Pang" userId="b35f2c48-39e3-478c-863d-65bfd252d017" providerId="ADAL" clId="{1CFEC9FE-5EB5-410A-9760-DE0D7E73BCC9}" dt="2022-09-18T15:50:40.732" v="3290" actId="207"/>
          <ac:spMkLst>
            <pc:docMk/>
            <pc:sldMk cId="166727519" sldId="352"/>
            <ac:spMk id="3" creationId="{657B37BB-D632-F828-74DB-B07463A85C92}"/>
          </ac:spMkLst>
        </pc:spChg>
      </pc:sldChg>
      <pc:sldChg chg="addSp delSp modSp new mod modAnim">
        <pc:chgData name="Alex Pang" userId="b35f2c48-39e3-478c-863d-65bfd252d017" providerId="ADAL" clId="{1CFEC9FE-5EB5-410A-9760-DE0D7E73BCC9}" dt="2022-09-18T15:56:46.885" v="3414" actId="255"/>
        <pc:sldMkLst>
          <pc:docMk/>
          <pc:sldMk cId="3671846862" sldId="353"/>
        </pc:sldMkLst>
        <pc:spChg chg="mod">
          <ac:chgData name="Alex Pang" userId="b35f2c48-39e3-478c-863d-65bfd252d017" providerId="ADAL" clId="{1CFEC9FE-5EB5-410A-9760-DE0D7E73BCC9}" dt="2022-09-18T15:51:14.316" v="3307" actId="20577"/>
          <ac:spMkLst>
            <pc:docMk/>
            <pc:sldMk cId="3671846862" sldId="353"/>
            <ac:spMk id="2" creationId="{1997A554-C7EA-347A-B4CA-96BB17623528}"/>
          </ac:spMkLst>
        </pc:spChg>
        <pc:spChg chg="del">
          <ac:chgData name="Alex Pang" userId="b35f2c48-39e3-478c-863d-65bfd252d017" providerId="ADAL" clId="{1CFEC9FE-5EB5-410A-9760-DE0D7E73BCC9}" dt="2022-09-18T15:51:26.995" v="3308" actId="478"/>
          <ac:spMkLst>
            <pc:docMk/>
            <pc:sldMk cId="3671846862" sldId="353"/>
            <ac:spMk id="3" creationId="{2B4A946E-13F7-5B6F-5A6F-623367408C5E}"/>
          </ac:spMkLst>
        </pc:spChg>
        <pc:spChg chg="add del mod">
          <ac:chgData name="Alex Pang" userId="b35f2c48-39e3-478c-863d-65bfd252d017" providerId="ADAL" clId="{1CFEC9FE-5EB5-410A-9760-DE0D7E73BCC9}" dt="2022-09-18T15:51:35.657" v="3310"/>
          <ac:spMkLst>
            <pc:docMk/>
            <pc:sldMk cId="3671846862" sldId="353"/>
            <ac:spMk id="4" creationId="{750C1AAC-C4F8-7D9A-ADF4-3C359C8A4D0D}"/>
          </ac:spMkLst>
        </pc:spChg>
        <pc:spChg chg="add mod">
          <ac:chgData name="Alex Pang" userId="b35f2c48-39e3-478c-863d-65bfd252d017" providerId="ADAL" clId="{1CFEC9FE-5EB5-410A-9760-DE0D7E73BCC9}" dt="2022-09-18T15:56:39.439" v="3413" actId="255"/>
          <ac:spMkLst>
            <pc:docMk/>
            <pc:sldMk cId="3671846862" sldId="353"/>
            <ac:spMk id="5" creationId="{2D1621DC-A78E-F212-9DB1-13400194CB74}"/>
          </ac:spMkLst>
        </pc:spChg>
        <pc:spChg chg="add mod">
          <ac:chgData name="Alex Pang" userId="b35f2c48-39e3-478c-863d-65bfd252d017" providerId="ADAL" clId="{1CFEC9FE-5EB5-410A-9760-DE0D7E73BCC9}" dt="2022-09-18T15:56:46.885" v="3414" actId="255"/>
          <ac:spMkLst>
            <pc:docMk/>
            <pc:sldMk cId="3671846862" sldId="353"/>
            <ac:spMk id="6" creationId="{465555A0-D817-57A4-8105-56F96E4213BB}"/>
          </ac:spMkLst>
        </pc:spChg>
      </pc:sldChg>
      <pc:sldChg chg="modSp new mod modAnim">
        <pc:chgData name="Alex Pang" userId="b35f2c48-39e3-478c-863d-65bfd252d017" providerId="ADAL" clId="{1CFEC9FE-5EB5-410A-9760-DE0D7E73BCC9}" dt="2022-09-18T18:02:54.516" v="3843" actId="20577"/>
        <pc:sldMkLst>
          <pc:docMk/>
          <pc:sldMk cId="3853725608" sldId="354"/>
        </pc:sldMkLst>
        <pc:spChg chg="mod">
          <ac:chgData name="Alex Pang" userId="b35f2c48-39e3-478c-863d-65bfd252d017" providerId="ADAL" clId="{1CFEC9FE-5EB5-410A-9760-DE0D7E73BCC9}" dt="2022-09-18T18:02:54.516" v="3843" actId="20577"/>
          <ac:spMkLst>
            <pc:docMk/>
            <pc:sldMk cId="3853725608" sldId="354"/>
            <ac:spMk id="2" creationId="{AABE5B0D-978E-C79F-BDB9-4131A03539E3}"/>
          </ac:spMkLst>
        </pc:spChg>
        <pc:spChg chg="mod">
          <ac:chgData name="Alex Pang" userId="b35f2c48-39e3-478c-863d-65bfd252d017" providerId="ADAL" clId="{1CFEC9FE-5EB5-410A-9760-DE0D7E73BCC9}" dt="2022-09-18T15:59:37.337" v="3463" actId="20577"/>
          <ac:spMkLst>
            <pc:docMk/>
            <pc:sldMk cId="3853725608" sldId="354"/>
            <ac:spMk id="3" creationId="{55E4943E-2796-03E2-7970-41BA6D6E2396}"/>
          </ac:spMkLst>
        </pc:spChg>
      </pc:sldChg>
      <pc:sldChg chg="addSp modSp add mod">
        <pc:chgData name="Alex Pang" userId="b35f2c48-39e3-478c-863d-65bfd252d017" providerId="ADAL" clId="{1CFEC9FE-5EB5-410A-9760-DE0D7E73BCC9}" dt="2022-09-18T18:03:21.889" v="3869" actId="20577"/>
        <pc:sldMkLst>
          <pc:docMk/>
          <pc:sldMk cId="3158765777" sldId="355"/>
        </pc:sldMkLst>
        <pc:spChg chg="mod">
          <ac:chgData name="Alex Pang" userId="b35f2c48-39e3-478c-863d-65bfd252d017" providerId="ADAL" clId="{1CFEC9FE-5EB5-410A-9760-DE0D7E73BCC9}" dt="2022-09-18T18:03:21.889" v="3869" actId="20577"/>
          <ac:spMkLst>
            <pc:docMk/>
            <pc:sldMk cId="3158765777" sldId="355"/>
            <ac:spMk id="2" creationId="{AABE5B0D-978E-C79F-BDB9-4131A03539E3}"/>
          </ac:spMkLst>
        </pc:spChg>
        <pc:spChg chg="mod">
          <ac:chgData name="Alex Pang" userId="b35f2c48-39e3-478c-863d-65bfd252d017" providerId="ADAL" clId="{1CFEC9FE-5EB5-410A-9760-DE0D7E73BCC9}" dt="2022-09-18T16:01:09.483" v="3474" actId="113"/>
          <ac:spMkLst>
            <pc:docMk/>
            <pc:sldMk cId="3158765777" sldId="355"/>
            <ac:spMk id="3" creationId="{55E4943E-2796-03E2-7970-41BA6D6E2396}"/>
          </ac:spMkLst>
        </pc:spChg>
        <pc:picChg chg="add">
          <ac:chgData name="Alex Pang" userId="b35f2c48-39e3-478c-863d-65bfd252d017" providerId="ADAL" clId="{1CFEC9FE-5EB5-410A-9760-DE0D7E73BCC9}" dt="2022-09-18T16:00:35.494" v="3471" actId="22"/>
          <ac:picMkLst>
            <pc:docMk/>
            <pc:sldMk cId="3158765777" sldId="355"/>
            <ac:picMk id="5" creationId="{F7AC5346-609C-10FC-1BEA-5254BF252926}"/>
          </ac:picMkLst>
        </pc:picChg>
      </pc:sldChg>
      <pc:sldChg chg="addSp delSp modSp add mod delAnim modAnim">
        <pc:chgData name="Alex Pang" userId="b35f2c48-39e3-478c-863d-65bfd252d017" providerId="ADAL" clId="{1CFEC9FE-5EB5-410A-9760-DE0D7E73BCC9}" dt="2022-09-18T18:03:09.386" v="3856" actId="20577"/>
        <pc:sldMkLst>
          <pc:docMk/>
          <pc:sldMk cId="2166567808" sldId="356"/>
        </pc:sldMkLst>
        <pc:spChg chg="mod">
          <ac:chgData name="Alex Pang" userId="b35f2c48-39e3-478c-863d-65bfd252d017" providerId="ADAL" clId="{1CFEC9FE-5EB5-410A-9760-DE0D7E73BCC9}" dt="2022-09-18T18:03:09.386" v="3856" actId="20577"/>
          <ac:spMkLst>
            <pc:docMk/>
            <pc:sldMk cId="2166567808" sldId="356"/>
            <ac:spMk id="2" creationId="{AABE5B0D-978E-C79F-BDB9-4131A03539E3}"/>
          </ac:spMkLst>
        </pc:spChg>
        <pc:spChg chg="mod">
          <ac:chgData name="Alex Pang" userId="b35f2c48-39e3-478c-863d-65bfd252d017" providerId="ADAL" clId="{1CFEC9FE-5EB5-410A-9760-DE0D7E73BCC9}" dt="2022-09-18T16:01:24.236" v="3477" actId="113"/>
          <ac:spMkLst>
            <pc:docMk/>
            <pc:sldMk cId="2166567808" sldId="356"/>
            <ac:spMk id="3" creationId="{55E4943E-2796-03E2-7970-41BA6D6E2396}"/>
          </ac:spMkLst>
        </pc:spChg>
        <pc:spChg chg="add del mod">
          <ac:chgData name="Alex Pang" userId="b35f2c48-39e3-478c-863d-65bfd252d017" providerId="ADAL" clId="{1CFEC9FE-5EB5-410A-9760-DE0D7E73BCC9}" dt="2022-09-18T15:59:58.459" v="3466" actId="478"/>
          <ac:spMkLst>
            <pc:docMk/>
            <pc:sldMk cId="2166567808" sldId="356"/>
            <ac:spMk id="4" creationId="{4B43C0C1-2171-6D96-65BB-3B2F1D73B8A7}"/>
          </ac:spMkLst>
        </pc:spChg>
        <pc:picChg chg="add del mod">
          <ac:chgData name="Alex Pang" userId="b35f2c48-39e3-478c-863d-65bfd252d017" providerId="ADAL" clId="{1CFEC9FE-5EB5-410A-9760-DE0D7E73BCC9}" dt="2022-09-18T16:00:31.941" v="3470" actId="21"/>
          <ac:picMkLst>
            <pc:docMk/>
            <pc:sldMk cId="2166567808" sldId="356"/>
            <ac:picMk id="6" creationId="{6F162270-E7AE-C631-4E28-AA9D19573B5F}"/>
          </ac:picMkLst>
        </pc:picChg>
      </pc:sldChg>
      <pc:sldChg chg="addSp delSp modSp new mod modAnim">
        <pc:chgData name="Alex Pang" userId="b35f2c48-39e3-478c-863d-65bfd252d017" providerId="ADAL" clId="{1CFEC9FE-5EB5-410A-9760-DE0D7E73BCC9}" dt="2022-09-18T18:25:22.375" v="4186" actId="20577"/>
        <pc:sldMkLst>
          <pc:docMk/>
          <pc:sldMk cId="1307634338" sldId="357"/>
        </pc:sldMkLst>
        <pc:spChg chg="mod">
          <ac:chgData name="Alex Pang" userId="b35f2c48-39e3-478c-863d-65bfd252d017" providerId="ADAL" clId="{1CFEC9FE-5EB5-410A-9760-DE0D7E73BCC9}" dt="2022-09-18T18:22:30.643" v="4103" actId="20577"/>
          <ac:spMkLst>
            <pc:docMk/>
            <pc:sldMk cId="1307634338" sldId="357"/>
            <ac:spMk id="2" creationId="{72040AB8-0F35-94D5-A723-1F6F7023D3EC}"/>
          </ac:spMkLst>
        </pc:spChg>
        <pc:spChg chg="del">
          <ac:chgData name="Alex Pang" userId="b35f2c48-39e3-478c-863d-65bfd252d017" providerId="ADAL" clId="{1CFEC9FE-5EB5-410A-9760-DE0D7E73BCC9}" dt="2022-09-18T17:56:22.695" v="3487" actId="478"/>
          <ac:spMkLst>
            <pc:docMk/>
            <pc:sldMk cId="1307634338" sldId="357"/>
            <ac:spMk id="3" creationId="{00D09061-3604-9451-7085-D91163E462D8}"/>
          </ac:spMkLst>
        </pc:spChg>
        <pc:spChg chg="add del">
          <ac:chgData name="Alex Pang" userId="b35f2c48-39e3-478c-863d-65bfd252d017" providerId="ADAL" clId="{1CFEC9FE-5EB5-410A-9760-DE0D7E73BCC9}" dt="2022-09-18T17:56:26.911" v="3489" actId="22"/>
          <ac:spMkLst>
            <pc:docMk/>
            <pc:sldMk cId="1307634338" sldId="357"/>
            <ac:spMk id="5" creationId="{142F3D08-E36B-9DD8-32E0-D44BAFBE17A5}"/>
          </ac:spMkLst>
        </pc:spChg>
        <pc:spChg chg="add mod">
          <ac:chgData name="Alex Pang" userId="b35f2c48-39e3-478c-863d-65bfd252d017" providerId="ADAL" clId="{1CFEC9FE-5EB5-410A-9760-DE0D7E73BCC9}" dt="2022-09-18T18:25:22.375" v="4186" actId="20577"/>
          <ac:spMkLst>
            <pc:docMk/>
            <pc:sldMk cId="1307634338" sldId="357"/>
            <ac:spMk id="6" creationId="{FEE54555-B0E2-7322-3960-4BD9A4F31BB5}"/>
          </ac:spMkLst>
        </pc:spChg>
      </pc:sldChg>
      <pc:sldChg chg="addSp delSp modSp add mod modAnim">
        <pc:chgData name="Alex Pang" userId="b35f2c48-39e3-478c-863d-65bfd252d017" providerId="ADAL" clId="{1CFEC9FE-5EB5-410A-9760-DE0D7E73BCC9}" dt="2022-09-18T18:03:28.375" v="3870" actId="20577"/>
        <pc:sldMkLst>
          <pc:docMk/>
          <pc:sldMk cId="3967660684" sldId="358"/>
        </pc:sldMkLst>
        <pc:spChg chg="mod">
          <ac:chgData name="Alex Pang" userId="b35f2c48-39e3-478c-863d-65bfd252d017" providerId="ADAL" clId="{1CFEC9FE-5EB5-410A-9760-DE0D7E73BCC9}" dt="2022-09-18T18:03:28.375" v="3870" actId="20577"/>
          <ac:spMkLst>
            <pc:docMk/>
            <pc:sldMk cId="3967660684" sldId="358"/>
            <ac:spMk id="2" creationId="{AABE5B0D-978E-C79F-BDB9-4131A03539E3}"/>
          </ac:spMkLst>
        </pc:spChg>
        <pc:spChg chg="mod">
          <ac:chgData name="Alex Pang" userId="b35f2c48-39e3-478c-863d-65bfd252d017" providerId="ADAL" clId="{1CFEC9FE-5EB5-410A-9760-DE0D7E73BCC9}" dt="2022-09-18T17:59:11.771" v="3683" actId="14100"/>
          <ac:spMkLst>
            <pc:docMk/>
            <pc:sldMk cId="3967660684" sldId="358"/>
            <ac:spMk id="3" creationId="{55E4943E-2796-03E2-7970-41BA6D6E2396}"/>
          </ac:spMkLst>
        </pc:spChg>
        <pc:spChg chg="add mod">
          <ac:chgData name="Alex Pang" userId="b35f2c48-39e3-478c-863d-65bfd252d017" providerId="ADAL" clId="{1CFEC9FE-5EB5-410A-9760-DE0D7E73BCC9}" dt="2022-09-18T18:01:56.627" v="3797" actId="207"/>
          <ac:spMkLst>
            <pc:docMk/>
            <pc:sldMk cId="3967660684" sldId="358"/>
            <ac:spMk id="6" creationId="{E2968AD8-0252-3412-FEE8-F7DA61DB29FE}"/>
          </ac:spMkLst>
        </pc:spChg>
        <pc:picChg chg="del">
          <ac:chgData name="Alex Pang" userId="b35f2c48-39e3-478c-863d-65bfd252d017" providerId="ADAL" clId="{1CFEC9FE-5EB5-410A-9760-DE0D7E73BCC9}" dt="2022-09-18T17:56:44.889" v="3493" actId="478"/>
          <ac:picMkLst>
            <pc:docMk/>
            <pc:sldMk cId="3967660684" sldId="358"/>
            <ac:picMk id="5" creationId="{F7AC5346-609C-10FC-1BEA-5254BF252926}"/>
          </ac:picMkLst>
        </pc:picChg>
      </pc:sldChg>
      <pc:sldChg chg="addSp delSp modSp add del mod delAnim modAnim">
        <pc:chgData name="Alex Pang" userId="b35f2c48-39e3-478c-863d-65bfd252d017" providerId="ADAL" clId="{1CFEC9FE-5EB5-410A-9760-DE0D7E73BCC9}" dt="2022-09-18T18:17:03.416" v="4037" actId="2696"/>
        <pc:sldMkLst>
          <pc:docMk/>
          <pc:sldMk cId="3207299099" sldId="359"/>
        </pc:sldMkLst>
        <pc:spChg chg="mod">
          <ac:chgData name="Alex Pang" userId="b35f2c48-39e3-478c-863d-65bfd252d017" providerId="ADAL" clId="{1CFEC9FE-5EB5-410A-9760-DE0D7E73BCC9}" dt="2022-09-18T18:09:47.194" v="3956"/>
          <ac:spMkLst>
            <pc:docMk/>
            <pc:sldMk cId="3207299099" sldId="359"/>
            <ac:spMk id="2" creationId="{AABE5B0D-978E-C79F-BDB9-4131A03539E3}"/>
          </ac:spMkLst>
        </pc:spChg>
        <pc:spChg chg="mod">
          <ac:chgData name="Alex Pang" userId="b35f2c48-39e3-478c-863d-65bfd252d017" providerId="ADAL" clId="{1CFEC9FE-5EB5-410A-9760-DE0D7E73BCC9}" dt="2022-09-18T18:08:23.411" v="3946" actId="1076"/>
          <ac:spMkLst>
            <pc:docMk/>
            <pc:sldMk cId="3207299099" sldId="359"/>
            <ac:spMk id="3" creationId="{55E4943E-2796-03E2-7970-41BA6D6E2396}"/>
          </ac:spMkLst>
        </pc:spChg>
        <pc:spChg chg="add mod">
          <ac:chgData name="Alex Pang" userId="b35f2c48-39e3-478c-863d-65bfd252d017" providerId="ADAL" clId="{1CFEC9FE-5EB5-410A-9760-DE0D7E73BCC9}" dt="2022-09-18T18:10:54.749" v="3969" actId="20577"/>
          <ac:spMkLst>
            <pc:docMk/>
            <pc:sldMk cId="3207299099" sldId="359"/>
            <ac:spMk id="4" creationId="{FF8DD3D3-9F8B-0F32-988A-74B4FFD97449}"/>
          </ac:spMkLst>
        </pc:spChg>
        <pc:spChg chg="add mod">
          <ac:chgData name="Alex Pang" userId="b35f2c48-39e3-478c-863d-65bfd252d017" providerId="ADAL" clId="{1CFEC9FE-5EB5-410A-9760-DE0D7E73BCC9}" dt="2022-09-18T18:10:32.783" v="3966" actId="1076"/>
          <ac:spMkLst>
            <pc:docMk/>
            <pc:sldMk cId="3207299099" sldId="359"/>
            <ac:spMk id="5" creationId="{EAC4F797-1DBB-4364-B49A-7C1AA3926974}"/>
          </ac:spMkLst>
        </pc:spChg>
        <pc:spChg chg="del mod">
          <ac:chgData name="Alex Pang" userId="b35f2c48-39e3-478c-863d-65bfd252d017" providerId="ADAL" clId="{1CFEC9FE-5EB5-410A-9760-DE0D7E73BCC9}" dt="2022-09-18T18:03:59.350" v="3874" actId="478"/>
          <ac:spMkLst>
            <pc:docMk/>
            <pc:sldMk cId="3207299099" sldId="359"/>
            <ac:spMk id="6" creationId="{E2968AD8-0252-3412-FEE8-F7DA61DB29FE}"/>
          </ac:spMkLst>
        </pc:spChg>
        <pc:spChg chg="add mod">
          <ac:chgData name="Alex Pang" userId="b35f2c48-39e3-478c-863d-65bfd252d017" providerId="ADAL" clId="{1CFEC9FE-5EB5-410A-9760-DE0D7E73BCC9}" dt="2022-09-18T18:10:27.945" v="3965" actId="1076"/>
          <ac:spMkLst>
            <pc:docMk/>
            <pc:sldMk cId="3207299099" sldId="359"/>
            <ac:spMk id="8" creationId="{C7697509-4A8C-5B66-50C0-5A6066F41336}"/>
          </ac:spMkLst>
        </pc:spChg>
        <pc:spChg chg="add mod">
          <ac:chgData name="Alex Pang" userId="b35f2c48-39e3-478c-863d-65bfd252d017" providerId="ADAL" clId="{1CFEC9FE-5EB5-410A-9760-DE0D7E73BCC9}" dt="2022-09-18T18:10:49.445" v="3968" actId="1076"/>
          <ac:spMkLst>
            <pc:docMk/>
            <pc:sldMk cId="3207299099" sldId="359"/>
            <ac:spMk id="10" creationId="{5371063C-CBDE-7D40-1E17-82A59A2E36A5}"/>
          </ac:spMkLst>
        </pc:spChg>
      </pc:sldChg>
      <pc:sldChg chg="addSp delSp modSp add del mod delAnim modAnim">
        <pc:chgData name="Alex Pang" userId="b35f2c48-39e3-478c-863d-65bfd252d017" providerId="ADAL" clId="{1CFEC9FE-5EB5-410A-9760-DE0D7E73BCC9}" dt="2022-09-18T18:19:17.135" v="4056" actId="2696"/>
        <pc:sldMkLst>
          <pc:docMk/>
          <pc:sldMk cId="1766971746" sldId="360"/>
        </pc:sldMkLst>
        <pc:spChg chg="mod">
          <ac:chgData name="Alex Pang" userId="b35f2c48-39e3-478c-863d-65bfd252d017" providerId="ADAL" clId="{1CFEC9FE-5EB5-410A-9760-DE0D7E73BCC9}" dt="2022-09-18T18:15:25.447" v="4023" actId="1076"/>
          <ac:spMkLst>
            <pc:docMk/>
            <pc:sldMk cId="1766971746" sldId="360"/>
            <ac:spMk id="4" creationId="{FF8DD3D3-9F8B-0F32-988A-74B4FFD97449}"/>
          </ac:spMkLst>
        </pc:spChg>
        <pc:spChg chg="mod">
          <ac:chgData name="Alex Pang" userId="b35f2c48-39e3-478c-863d-65bfd252d017" providerId="ADAL" clId="{1CFEC9FE-5EB5-410A-9760-DE0D7E73BCC9}" dt="2022-09-18T18:16:26.636" v="4032" actId="1076"/>
          <ac:spMkLst>
            <pc:docMk/>
            <pc:sldMk cId="1766971746" sldId="360"/>
            <ac:spMk id="5" creationId="{EAC4F797-1DBB-4364-B49A-7C1AA3926974}"/>
          </ac:spMkLst>
        </pc:spChg>
        <pc:spChg chg="add del mod">
          <ac:chgData name="Alex Pang" userId="b35f2c48-39e3-478c-863d-65bfd252d017" providerId="ADAL" clId="{1CFEC9FE-5EB5-410A-9760-DE0D7E73BCC9}" dt="2022-09-18T18:17:13.603" v="4039" actId="478"/>
          <ac:spMkLst>
            <pc:docMk/>
            <pc:sldMk cId="1766971746" sldId="360"/>
            <ac:spMk id="6" creationId="{D8DC30A7-17A4-4B5C-E6BA-1DE66036265D}"/>
          </ac:spMkLst>
        </pc:spChg>
        <pc:spChg chg="add del mod">
          <ac:chgData name="Alex Pang" userId="b35f2c48-39e3-478c-863d-65bfd252d017" providerId="ADAL" clId="{1CFEC9FE-5EB5-410A-9760-DE0D7E73BCC9}" dt="2022-09-18T18:17:19.108" v="4040" actId="478"/>
          <ac:spMkLst>
            <pc:docMk/>
            <pc:sldMk cId="1766971746" sldId="360"/>
            <ac:spMk id="7" creationId="{15B21550-2DB6-2605-3A42-194221D08BFE}"/>
          </ac:spMkLst>
        </pc:spChg>
        <pc:spChg chg="mod">
          <ac:chgData name="Alex Pang" userId="b35f2c48-39e3-478c-863d-65bfd252d017" providerId="ADAL" clId="{1CFEC9FE-5EB5-410A-9760-DE0D7E73BCC9}" dt="2022-09-18T18:18:12.253" v="4051" actId="1076"/>
          <ac:spMkLst>
            <pc:docMk/>
            <pc:sldMk cId="1766971746" sldId="360"/>
            <ac:spMk id="8" creationId="{C7697509-4A8C-5B66-50C0-5A6066F41336}"/>
          </ac:spMkLst>
        </pc:spChg>
        <pc:spChg chg="add del mod">
          <ac:chgData name="Alex Pang" userId="b35f2c48-39e3-478c-863d-65bfd252d017" providerId="ADAL" clId="{1CFEC9FE-5EB5-410A-9760-DE0D7E73BCC9}" dt="2022-09-18T18:17:31.162" v="4043" actId="478"/>
          <ac:spMkLst>
            <pc:docMk/>
            <pc:sldMk cId="1766971746" sldId="360"/>
            <ac:spMk id="9" creationId="{C3FA57F8-14F6-79D1-29A1-A81DB0933D89}"/>
          </ac:spMkLst>
        </pc:spChg>
        <pc:spChg chg="mod">
          <ac:chgData name="Alex Pang" userId="b35f2c48-39e3-478c-863d-65bfd252d017" providerId="ADAL" clId="{1CFEC9FE-5EB5-410A-9760-DE0D7E73BCC9}" dt="2022-09-18T18:18:15.554" v="4052" actId="1076"/>
          <ac:spMkLst>
            <pc:docMk/>
            <pc:sldMk cId="1766971746" sldId="360"/>
            <ac:spMk id="10" creationId="{5371063C-CBDE-7D40-1E17-82A59A2E36A5}"/>
          </ac:spMkLst>
        </pc:spChg>
      </pc:sldChg>
      <pc:sldChg chg="delSp modSp add mod delAnim modAnim">
        <pc:chgData name="Alex Pang" userId="b35f2c48-39e3-478c-863d-65bfd252d017" providerId="ADAL" clId="{1CFEC9FE-5EB5-410A-9760-DE0D7E73BCC9}" dt="2022-09-18T18:19:56.971" v="4064"/>
        <pc:sldMkLst>
          <pc:docMk/>
          <pc:sldMk cId="53890397" sldId="361"/>
        </pc:sldMkLst>
        <pc:spChg chg="del mod">
          <ac:chgData name="Alex Pang" userId="b35f2c48-39e3-478c-863d-65bfd252d017" providerId="ADAL" clId="{1CFEC9FE-5EB5-410A-9760-DE0D7E73BCC9}" dt="2022-09-18T18:19:29.026" v="4059" actId="478"/>
          <ac:spMkLst>
            <pc:docMk/>
            <pc:sldMk cId="53890397" sldId="361"/>
            <ac:spMk id="6" creationId="{D8DC30A7-17A4-4B5C-E6BA-1DE66036265D}"/>
          </ac:spMkLst>
        </pc:spChg>
        <pc:spChg chg="del mod">
          <ac:chgData name="Alex Pang" userId="b35f2c48-39e3-478c-863d-65bfd252d017" providerId="ADAL" clId="{1CFEC9FE-5EB5-410A-9760-DE0D7E73BCC9}" dt="2022-09-18T18:19:31.384" v="4060" actId="478"/>
          <ac:spMkLst>
            <pc:docMk/>
            <pc:sldMk cId="53890397" sldId="361"/>
            <ac:spMk id="7" creationId="{15B21550-2DB6-2605-3A42-194221D08BFE}"/>
          </ac:spMkLst>
        </pc:spChg>
        <pc:spChg chg="mod">
          <ac:chgData name="Alex Pang" userId="b35f2c48-39e3-478c-863d-65bfd252d017" providerId="ADAL" clId="{1CFEC9FE-5EB5-410A-9760-DE0D7E73BCC9}" dt="2022-09-18T18:19:06.226" v="4054" actId="1076"/>
          <ac:spMkLst>
            <pc:docMk/>
            <pc:sldMk cId="53890397" sldId="361"/>
            <ac:spMk id="8" creationId="{C7697509-4A8C-5B66-50C0-5A6066F41336}"/>
          </ac:spMkLst>
        </pc:spChg>
        <pc:spChg chg="del mod">
          <ac:chgData name="Alex Pang" userId="b35f2c48-39e3-478c-863d-65bfd252d017" providerId="ADAL" clId="{1CFEC9FE-5EB5-410A-9760-DE0D7E73BCC9}" dt="2022-09-18T18:19:36.290" v="4061" actId="478"/>
          <ac:spMkLst>
            <pc:docMk/>
            <pc:sldMk cId="53890397" sldId="361"/>
            <ac:spMk id="9" creationId="{C3FA57F8-14F6-79D1-29A1-A81DB0933D89}"/>
          </ac:spMkLst>
        </pc:spChg>
        <pc:spChg chg="mod">
          <ac:chgData name="Alex Pang" userId="b35f2c48-39e3-478c-863d-65bfd252d017" providerId="ADAL" clId="{1CFEC9FE-5EB5-410A-9760-DE0D7E73BCC9}" dt="2022-09-18T18:19:11.226" v="4055" actId="1076"/>
          <ac:spMkLst>
            <pc:docMk/>
            <pc:sldMk cId="53890397" sldId="361"/>
            <ac:spMk id="10" creationId="{5371063C-CBDE-7D40-1E17-82A59A2E36A5}"/>
          </ac:spMkLst>
        </pc:spChg>
      </pc:sldChg>
      <pc:sldChg chg="add">
        <pc:chgData name="Alex Pang" userId="b35f2c48-39e3-478c-863d-65bfd252d017" providerId="ADAL" clId="{1CFEC9FE-5EB5-410A-9760-DE0D7E73BCC9}" dt="2022-09-18T18:19:20.755" v="4057" actId="2890"/>
        <pc:sldMkLst>
          <pc:docMk/>
          <pc:sldMk cId="1574574296" sldId="362"/>
        </pc:sldMkLst>
      </pc:sldChg>
      <pc:sldChg chg="addSp delSp modSp new mod">
        <pc:chgData name="Alex Pang" userId="b35f2c48-39e3-478c-863d-65bfd252d017" providerId="ADAL" clId="{1CFEC9FE-5EB5-410A-9760-DE0D7E73BCC9}" dt="2022-09-18T18:27:13.858" v="4207" actId="1076"/>
        <pc:sldMkLst>
          <pc:docMk/>
          <pc:sldMk cId="398514465" sldId="363"/>
        </pc:sldMkLst>
        <pc:spChg chg="mod">
          <ac:chgData name="Alex Pang" userId="b35f2c48-39e3-478c-863d-65bfd252d017" providerId="ADAL" clId="{1CFEC9FE-5EB5-410A-9760-DE0D7E73BCC9}" dt="2022-09-18T18:26:50.691" v="4203" actId="20577"/>
          <ac:spMkLst>
            <pc:docMk/>
            <pc:sldMk cId="398514465" sldId="363"/>
            <ac:spMk id="2" creationId="{1F055DDE-EB8A-B33A-974A-A0B1F9F3057F}"/>
          </ac:spMkLst>
        </pc:spChg>
        <pc:spChg chg="del">
          <ac:chgData name="Alex Pang" userId="b35f2c48-39e3-478c-863d-65bfd252d017" providerId="ADAL" clId="{1CFEC9FE-5EB5-410A-9760-DE0D7E73BCC9}" dt="2022-09-18T18:26:59.408" v="4204" actId="478"/>
          <ac:spMkLst>
            <pc:docMk/>
            <pc:sldMk cId="398514465" sldId="363"/>
            <ac:spMk id="3" creationId="{FB0F8578-3E44-3694-9814-8453A90B1B5A}"/>
          </ac:spMkLst>
        </pc:spChg>
        <pc:spChg chg="add mod">
          <ac:chgData name="Alex Pang" userId="b35f2c48-39e3-478c-863d-65bfd252d017" providerId="ADAL" clId="{1CFEC9FE-5EB5-410A-9760-DE0D7E73BCC9}" dt="2022-09-18T18:27:13.858" v="4207" actId="1076"/>
          <ac:spMkLst>
            <pc:docMk/>
            <pc:sldMk cId="398514465" sldId="363"/>
            <ac:spMk id="5" creationId="{F4EEC75B-827D-A710-315F-6C6063392B49}"/>
          </ac:spMkLst>
        </pc:spChg>
      </pc:sldChg>
      <pc:sldMasterChg chg="modSldLayout">
        <pc:chgData name="Alex Pang" userId="b35f2c48-39e3-478c-863d-65bfd252d017" providerId="ADAL" clId="{1CFEC9FE-5EB5-410A-9760-DE0D7E73BCC9}" dt="2022-09-18T15:34:48.844" v="2787" actId="113"/>
        <pc:sldMasterMkLst>
          <pc:docMk/>
          <pc:sldMasterMk cId="3682365621" sldId="2147483674"/>
        </pc:sldMasterMkLst>
        <pc:sldLayoutChg chg="modSp">
          <pc:chgData name="Alex Pang" userId="b35f2c48-39e3-478c-863d-65bfd252d017" providerId="ADAL" clId="{1CFEC9FE-5EB5-410A-9760-DE0D7E73BCC9}" dt="2022-09-18T15:34:48.844" v="2787" actId="113"/>
          <pc:sldLayoutMkLst>
            <pc:docMk/>
            <pc:sldMasterMk cId="3682365621" sldId="2147483674"/>
            <pc:sldLayoutMk cId="216613234" sldId="2147483686"/>
          </pc:sldLayoutMkLst>
          <pc:spChg chg="mod">
            <ac:chgData name="Alex Pang" userId="b35f2c48-39e3-478c-863d-65bfd252d017" providerId="ADAL" clId="{1CFEC9FE-5EB5-410A-9760-DE0D7E73BCC9}" dt="2022-09-18T15:34:48.844" v="2787" actId="113"/>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909E3546-15DB-42FB-9C08-9BA816F6F6A2}"/>
    <pc:docChg chg="undo custSel addSld delSld modSld">
      <pc:chgData name="Alex Pang" userId="b35f2c48-39e3-478c-863d-65bfd252d017" providerId="ADAL" clId="{909E3546-15DB-42FB-9C08-9BA816F6F6A2}" dt="2022-09-18T18:30:41.951" v="43"/>
      <pc:docMkLst>
        <pc:docMk/>
      </pc:docMkLst>
      <pc:sldChg chg="delSp add setBg delDesignElem">
        <pc:chgData name="Alex Pang" userId="b35f2c48-39e3-478c-863d-65bfd252d017" providerId="ADAL" clId="{909E3546-15DB-42FB-9C08-9BA816F6F6A2}" dt="2022-09-18T18:30:41.951" v="43"/>
        <pc:sldMkLst>
          <pc:docMk/>
          <pc:sldMk cId="2027901624" sldId="272"/>
        </pc:sldMkLst>
        <pc:spChg chg="del">
          <ac:chgData name="Alex Pang" userId="b35f2c48-39e3-478c-863d-65bfd252d017" providerId="ADAL" clId="{909E3546-15DB-42FB-9C08-9BA816F6F6A2}" dt="2022-09-18T18:30:41.951" v="43"/>
          <ac:spMkLst>
            <pc:docMk/>
            <pc:sldMk cId="2027901624" sldId="272"/>
            <ac:spMk id="22" creationId="{6753252F-4873-4F63-801D-CC719279A7D5}"/>
          </ac:spMkLst>
        </pc:spChg>
        <pc:spChg chg="del">
          <ac:chgData name="Alex Pang" userId="b35f2c48-39e3-478c-863d-65bfd252d017" providerId="ADAL" clId="{909E3546-15DB-42FB-9C08-9BA816F6F6A2}" dt="2022-09-18T18:30:41.951" v="43"/>
          <ac:spMkLst>
            <pc:docMk/>
            <pc:sldMk cId="2027901624" sldId="272"/>
            <ac:spMk id="23" creationId="{047C8CCB-F95D-4249-92DD-651249D3535A}"/>
          </ac:spMkLst>
        </pc:spChg>
      </pc:sldChg>
      <pc:sldChg chg="add del">
        <pc:chgData name="Alex Pang" userId="b35f2c48-39e3-478c-863d-65bfd252d017" providerId="ADAL" clId="{909E3546-15DB-42FB-9C08-9BA816F6F6A2}" dt="2022-09-18T18:30:20.886" v="39" actId="47"/>
        <pc:sldMkLst>
          <pc:docMk/>
          <pc:sldMk cId="2325233749" sldId="322"/>
        </pc:sldMkLst>
      </pc:sldChg>
      <pc:sldChg chg="add del">
        <pc:chgData name="Alex Pang" userId="b35f2c48-39e3-478c-863d-65bfd252d017" providerId="ADAL" clId="{909E3546-15DB-42FB-9C08-9BA816F6F6A2}" dt="2022-09-18T18:30:21.637" v="40" actId="47"/>
        <pc:sldMkLst>
          <pc:docMk/>
          <pc:sldMk cId="2835858480" sldId="323"/>
        </pc:sldMkLst>
      </pc:sldChg>
      <pc:sldChg chg="add del">
        <pc:chgData name="Alex Pang" userId="b35f2c48-39e3-478c-863d-65bfd252d017" providerId="ADAL" clId="{909E3546-15DB-42FB-9C08-9BA816F6F6A2}" dt="2022-09-18T18:30:22.704" v="41" actId="47"/>
        <pc:sldMkLst>
          <pc:docMk/>
          <pc:sldMk cId="440738146" sldId="324"/>
        </pc:sldMkLst>
      </pc:sldChg>
      <pc:sldChg chg="del">
        <pc:chgData name="Alex Pang" userId="b35f2c48-39e3-478c-863d-65bfd252d017" providerId="ADAL" clId="{909E3546-15DB-42FB-9C08-9BA816F6F6A2}" dt="2022-09-18T18:30:13.784" v="0" actId="47"/>
        <pc:sldMkLst>
          <pc:docMk/>
          <pc:sldMk cId="1019846468" sldId="325"/>
        </pc:sldMkLst>
      </pc:sldChg>
      <pc:sldChg chg="del">
        <pc:chgData name="Alex Pang" userId="b35f2c48-39e3-478c-863d-65bfd252d017" providerId="ADAL" clId="{909E3546-15DB-42FB-9C08-9BA816F6F6A2}" dt="2022-09-18T18:30:14.027" v="1" actId="47"/>
        <pc:sldMkLst>
          <pc:docMk/>
          <pc:sldMk cId="3215368230" sldId="326"/>
        </pc:sldMkLst>
      </pc:sldChg>
      <pc:sldChg chg="del">
        <pc:chgData name="Alex Pang" userId="b35f2c48-39e3-478c-863d-65bfd252d017" providerId="ADAL" clId="{909E3546-15DB-42FB-9C08-9BA816F6F6A2}" dt="2022-09-18T18:30:14.238" v="2" actId="47"/>
        <pc:sldMkLst>
          <pc:docMk/>
          <pc:sldMk cId="2346776097" sldId="327"/>
        </pc:sldMkLst>
      </pc:sldChg>
      <pc:sldChg chg="del">
        <pc:chgData name="Alex Pang" userId="b35f2c48-39e3-478c-863d-65bfd252d017" providerId="ADAL" clId="{909E3546-15DB-42FB-9C08-9BA816F6F6A2}" dt="2022-09-18T18:30:14.464" v="3" actId="47"/>
        <pc:sldMkLst>
          <pc:docMk/>
          <pc:sldMk cId="1052505128" sldId="328"/>
        </pc:sldMkLst>
      </pc:sldChg>
      <pc:sldChg chg="del">
        <pc:chgData name="Alex Pang" userId="b35f2c48-39e3-478c-863d-65bfd252d017" providerId="ADAL" clId="{909E3546-15DB-42FB-9C08-9BA816F6F6A2}" dt="2022-09-18T18:30:14.663" v="4" actId="47"/>
        <pc:sldMkLst>
          <pc:docMk/>
          <pc:sldMk cId="2347875043" sldId="329"/>
        </pc:sldMkLst>
      </pc:sldChg>
      <pc:sldChg chg="del">
        <pc:chgData name="Alex Pang" userId="b35f2c48-39e3-478c-863d-65bfd252d017" providerId="ADAL" clId="{909E3546-15DB-42FB-9C08-9BA816F6F6A2}" dt="2022-09-18T18:30:14.871" v="5" actId="47"/>
        <pc:sldMkLst>
          <pc:docMk/>
          <pc:sldMk cId="3852677050" sldId="330"/>
        </pc:sldMkLst>
      </pc:sldChg>
      <pc:sldChg chg="del">
        <pc:chgData name="Alex Pang" userId="b35f2c48-39e3-478c-863d-65bfd252d017" providerId="ADAL" clId="{909E3546-15DB-42FB-9C08-9BA816F6F6A2}" dt="2022-09-18T18:30:15.336" v="7" actId="47"/>
        <pc:sldMkLst>
          <pc:docMk/>
          <pc:sldMk cId="2230433526" sldId="331"/>
        </pc:sldMkLst>
      </pc:sldChg>
      <pc:sldChg chg="del">
        <pc:chgData name="Alex Pang" userId="b35f2c48-39e3-478c-863d-65bfd252d017" providerId="ADAL" clId="{909E3546-15DB-42FB-9C08-9BA816F6F6A2}" dt="2022-09-18T18:30:15.063" v="6" actId="47"/>
        <pc:sldMkLst>
          <pc:docMk/>
          <pc:sldMk cId="802670870" sldId="332"/>
        </pc:sldMkLst>
      </pc:sldChg>
      <pc:sldChg chg="del">
        <pc:chgData name="Alex Pang" userId="b35f2c48-39e3-478c-863d-65bfd252d017" providerId="ADAL" clId="{909E3546-15DB-42FB-9C08-9BA816F6F6A2}" dt="2022-09-18T18:30:15.587" v="8" actId="47"/>
        <pc:sldMkLst>
          <pc:docMk/>
          <pc:sldMk cId="1432138545" sldId="333"/>
        </pc:sldMkLst>
      </pc:sldChg>
      <pc:sldChg chg="del">
        <pc:chgData name="Alex Pang" userId="b35f2c48-39e3-478c-863d-65bfd252d017" providerId="ADAL" clId="{909E3546-15DB-42FB-9C08-9BA816F6F6A2}" dt="2022-09-18T18:30:15.775" v="9" actId="47"/>
        <pc:sldMkLst>
          <pc:docMk/>
          <pc:sldMk cId="1558643697" sldId="334"/>
        </pc:sldMkLst>
      </pc:sldChg>
      <pc:sldChg chg="del">
        <pc:chgData name="Alex Pang" userId="b35f2c48-39e3-478c-863d-65bfd252d017" providerId="ADAL" clId="{909E3546-15DB-42FB-9C08-9BA816F6F6A2}" dt="2022-09-18T18:30:16.335" v="10" actId="47"/>
        <pc:sldMkLst>
          <pc:docMk/>
          <pc:sldMk cId="262199207" sldId="335"/>
        </pc:sldMkLst>
      </pc:sldChg>
      <pc:sldChg chg="del">
        <pc:chgData name="Alex Pang" userId="b35f2c48-39e3-478c-863d-65bfd252d017" providerId="ADAL" clId="{909E3546-15DB-42FB-9C08-9BA816F6F6A2}" dt="2022-09-18T18:30:16.349" v="11" actId="47"/>
        <pc:sldMkLst>
          <pc:docMk/>
          <pc:sldMk cId="3012469842" sldId="336"/>
        </pc:sldMkLst>
      </pc:sldChg>
      <pc:sldChg chg="del">
        <pc:chgData name="Alex Pang" userId="b35f2c48-39e3-478c-863d-65bfd252d017" providerId="ADAL" clId="{909E3546-15DB-42FB-9C08-9BA816F6F6A2}" dt="2022-09-18T18:30:16.371" v="12" actId="47"/>
        <pc:sldMkLst>
          <pc:docMk/>
          <pc:sldMk cId="2968915039" sldId="337"/>
        </pc:sldMkLst>
      </pc:sldChg>
      <pc:sldChg chg="del">
        <pc:chgData name="Alex Pang" userId="b35f2c48-39e3-478c-863d-65bfd252d017" providerId="ADAL" clId="{909E3546-15DB-42FB-9C08-9BA816F6F6A2}" dt="2022-09-18T18:30:16.394" v="13" actId="47"/>
        <pc:sldMkLst>
          <pc:docMk/>
          <pc:sldMk cId="4237800745" sldId="338"/>
        </pc:sldMkLst>
      </pc:sldChg>
      <pc:sldChg chg="del">
        <pc:chgData name="Alex Pang" userId="b35f2c48-39e3-478c-863d-65bfd252d017" providerId="ADAL" clId="{909E3546-15DB-42FB-9C08-9BA816F6F6A2}" dt="2022-09-18T18:30:16.484" v="15" actId="47"/>
        <pc:sldMkLst>
          <pc:docMk/>
          <pc:sldMk cId="3497691800" sldId="339"/>
        </pc:sldMkLst>
      </pc:sldChg>
      <pc:sldChg chg="del">
        <pc:chgData name="Alex Pang" userId="b35f2c48-39e3-478c-863d-65bfd252d017" providerId="ADAL" clId="{909E3546-15DB-42FB-9C08-9BA816F6F6A2}" dt="2022-09-18T18:30:16.439" v="14" actId="47"/>
        <pc:sldMkLst>
          <pc:docMk/>
          <pc:sldMk cId="202381656" sldId="340"/>
        </pc:sldMkLst>
      </pc:sldChg>
      <pc:sldChg chg="del">
        <pc:chgData name="Alex Pang" userId="b35f2c48-39e3-478c-863d-65bfd252d017" providerId="ADAL" clId="{909E3546-15DB-42FB-9C08-9BA816F6F6A2}" dt="2022-09-18T18:30:16.522" v="16" actId="47"/>
        <pc:sldMkLst>
          <pc:docMk/>
          <pc:sldMk cId="2874785885" sldId="341"/>
        </pc:sldMkLst>
      </pc:sldChg>
      <pc:sldChg chg="del">
        <pc:chgData name="Alex Pang" userId="b35f2c48-39e3-478c-863d-65bfd252d017" providerId="ADAL" clId="{909E3546-15DB-42FB-9C08-9BA816F6F6A2}" dt="2022-09-18T18:30:16.616" v="17" actId="47"/>
        <pc:sldMkLst>
          <pc:docMk/>
          <pc:sldMk cId="1193652432" sldId="342"/>
        </pc:sldMkLst>
      </pc:sldChg>
      <pc:sldChg chg="del">
        <pc:chgData name="Alex Pang" userId="b35f2c48-39e3-478c-863d-65bfd252d017" providerId="ADAL" clId="{909E3546-15DB-42FB-9C08-9BA816F6F6A2}" dt="2022-09-18T18:30:16.644" v="18" actId="47"/>
        <pc:sldMkLst>
          <pc:docMk/>
          <pc:sldMk cId="1633324970" sldId="343"/>
        </pc:sldMkLst>
      </pc:sldChg>
      <pc:sldChg chg="del">
        <pc:chgData name="Alex Pang" userId="b35f2c48-39e3-478c-863d-65bfd252d017" providerId="ADAL" clId="{909E3546-15DB-42FB-9C08-9BA816F6F6A2}" dt="2022-09-18T18:30:16.657" v="19" actId="47"/>
        <pc:sldMkLst>
          <pc:docMk/>
          <pc:sldMk cId="192276634" sldId="344"/>
        </pc:sldMkLst>
      </pc:sldChg>
      <pc:sldChg chg="del">
        <pc:chgData name="Alex Pang" userId="b35f2c48-39e3-478c-863d-65bfd252d017" providerId="ADAL" clId="{909E3546-15DB-42FB-9C08-9BA816F6F6A2}" dt="2022-09-18T18:30:16.848" v="21" actId="47"/>
        <pc:sldMkLst>
          <pc:docMk/>
          <pc:sldMk cId="2067816779" sldId="345"/>
        </pc:sldMkLst>
      </pc:sldChg>
      <pc:sldChg chg="del">
        <pc:chgData name="Alex Pang" userId="b35f2c48-39e3-478c-863d-65bfd252d017" providerId="ADAL" clId="{909E3546-15DB-42FB-9C08-9BA816F6F6A2}" dt="2022-09-18T18:30:16.705" v="20" actId="47"/>
        <pc:sldMkLst>
          <pc:docMk/>
          <pc:sldMk cId="2731855837" sldId="346"/>
        </pc:sldMkLst>
      </pc:sldChg>
      <pc:sldChg chg="del">
        <pc:chgData name="Alex Pang" userId="b35f2c48-39e3-478c-863d-65bfd252d017" providerId="ADAL" clId="{909E3546-15DB-42FB-9C08-9BA816F6F6A2}" dt="2022-09-18T18:30:16.987" v="22" actId="47"/>
        <pc:sldMkLst>
          <pc:docMk/>
          <pc:sldMk cId="3502090234" sldId="347"/>
        </pc:sldMkLst>
      </pc:sldChg>
      <pc:sldChg chg="del">
        <pc:chgData name="Alex Pang" userId="b35f2c48-39e3-478c-863d-65bfd252d017" providerId="ADAL" clId="{909E3546-15DB-42FB-9C08-9BA816F6F6A2}" dt="2022-09-18T18:30:17.647" v="23" actId="47"/>
        <pc:sldMkLst>
          <pc:docMk/>
          <pc:sldMk cId="66439740" sldId="349"/>
        </pc:sldMkLst>
      </pc:sldChg>
      <pc:sldChg chg="del">
        <pc:chgData name="Alex Pang" userId="b35f2c48-39e3-478c-863d-65bfd252d017" providerId="ADAL" clId="{909E3546-15DB-42FB-9C08-9BA816F6F6A2}" dt="2022-09-18T18:30:18.163" v="24" actId="47"/>
        <pc:sldMkLst>
          <pc:docMk/>
          <pc:sldMk cId="2803912833" sldId="350"/>
        </pc:sldMkLst>
      </pc:sldChg>
      <pc:sldChg chg="del">
        <pc:chgData name="Alex Pang" userId="b35f2c48-39e3-478c-863d-65bfd252d017" providerId="ADAL" clId="{909E3546-15DB-42FB-9C08-9BA816F6F6A2}" dt="2022-09-18T18:30:18.197" v="25" actId="47"/>
        <pc:sldMkLst>
          <pc:docMk/>
          <pc:sldMk cId="690960651" sldId="351"/>
        </pc:sldMkLst>
      </pc:sldChg>
      <pc:sldChg chg="del">
        <pc:chgData name="Alex Pang" userId="b35f2c48-39e3-478c-863d-65bfd252d017" providerId="ADAL" clId="{909E3546-15DB-42FB-9C08-9BA816F6F6A2}" dt="2022-09-18T18:30:18.214" v="26" actId="47"/>
        <pc:sldMkLst>
          <pc:docMk/>
          <pc:sldMk cId="166727519" sldId="352"/>
        </pc:sldMkLst>
      </pc:sldChg>
      <pc:sldChg chg="del">
        <pc:chgData name="Alex Pang" userId="b35f2c48-39e3-478c-863d-65bfd252d017" providerId="ADAL" clId="{909E3546-15DB-42FB-9C08-9BA816F6F6A2}" dt="2022-09-18T18:30:18.260" v="27" actId="47"/>
        <pc:sldMkLst>
          <pc:docMk/>
          <pc:sldMk cId="3671846862" sldId="353"/>
        </pc:sldMkLst>
      </pc:sldChg>
      <pc:sldChg chg="del">
        <pc:chgData name="Alex Pang" userId="b35f2c48-39e3-478c-863d-65bfd252d017" providerId="ADAL" clId="{909E3546-15DB-42FB-9C08-9BA816F6F6A2}" dt="2022-09-18T18:30:18.295" v="28" actId="47"/>
        <pc:sldMkLst>
          <pc:docMk/>
          <pc:sldMk cId="3853725608" sldId="354"/>
        </pc:sldMkLst>
      </pc:sldChg>
      <pc:sldChg chg="del">
        <pc:chgData name="Alex Pang" userId="b35f2c48-39e3-478c-863d-65bfd252d017" providerId="ADAL" clId="{909E3546-15DB-42FB-9C08-9BA816F6F6A2}" dt="2022-09-18T18:30:18.365" v="30" actId="47"/>
        <pc:sldMkLst>
          <pc:docMk/>
          <pc:sldMk cId="3158765777" sldId="355"/>
        </pc:sldMkLst>
      </pc:sldChg>
      <pc:sldChg chg="del">
        <pc:chgData name="Alex Pang" userId="b35f2c48-39e3-478c-863d-65bfd252d017" providerId="ADAL" clId="{909E3546-15DB-42FB-9C08-9BA816F6F6A2}" dt="2022-09-18T18:30:18.329" v="29" actId="47"/>
        <pc:sldMkLst>
          <pc:docMk/>
          <pc:sldMk cId="2166567808" sldId="356"/>
        </pc:sldMkLst>
      </pc:sldChg>
      <pc:sldChg chg="del">
        <pc:chgData name="Alex Pang" userId="b35f2c48-39e3-478c-863d-65bfd252d017" providerId="ADAL" clId="{909E3546-15DB-42FB-9C08-9BA816F6F6A2}" dt="2022-09-18T18:30:18.479" v="34" actId="47"/>
        <pc:sldMkLst>
          <pc:docMk/>
          <pc:sldMk cId="1307634338" sldId="357"/>
        </pc:sldMkLst>
      </pc:sldChg>
      <pc:sldChg chg="del">
        <pc:chgData name="Alex Pang" userId="b35f2c48-39e3-478c-863d-65bfd252d017" providerId="ADAL" clId="{909E3546-15DB-42FB-9C08-9BA816F6F6A2}" dt="2022-09-18T18:30:18.391" v="31" actId="47"/>
        <pc:sldMkLst>
          <pc:docMk/>
          <pc:sldMk cId="3967660684" sldId="358"/>
        </pc:sldMkLst>
      </pc:sldChg>
      <pc:sldChg chg="del">
        <pc:chgData name="Alex Pang" userId="b35f2c48-39e3-478c-863d-65bfd252d017" providerId="ADAL" clId="{909E3546-15DB-42FB-9C08-9BA816F6F6A2}" dt="2022-09-18T18:30:18.425" v="32" actId="47"/>
        <pc:sldMkLst>
          <pc:docMk/>
          <pc:sldMk cId="53890397" sldId="361"/>
        </pc:sldMkLst>
      </pc:sldChg>
      <pc:sldChg chg="del">
        <pc:chgData name="Alex Pang" userId="b35f2c48-39e3-478c-863d-65bfd252d017" providerId="ADAL" clId="{909E3546-15DB-42FB-9C08-9BA816F6F6A2}" dt="2022-09-18T18:30:18.445" v="33" actId="47"/>
        <pc:sldMkLst>
          <pc:docMk/>
          <pc:sldMk cId="1574574296" sldId="362"/>
        </pc:sldMkLst>
      </pc:sldChg>
      <pc:sldChg chg="del">
        <pc:chgData name="Alex Pang" userId="b35f2c48-39e3-478c-863d-65bfd252d017" providerId="ADAL" clId="{909E3546-15DB-42FB-9C08-9BA816F6F6A2}" dt="2022-09-18T18:30:18.507" v="35" actId="47"/>
        <pc:sldMkLst>
          <pc:docMk/>
          <pc:sldMk cId="398514465"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8854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772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9217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301083" y="3039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656551" y="303976"/>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656550" y="1222593"/>
            <a:ext cx="10931016"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2/21/2024</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a:cxnSpLocks/>
          </p:cNvCxnSpPr>
          <p:nvPr userDrawn="1"/>
        </p:nvCxnSpPr>
        <p:spPr>
          <a:xfrm>
            <a:off x="634701" y="1022685"/>
            <a:ext cx="11015814"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061F2CC3-1154-4222-B4A5-0656C5673FA9}" type="datetime1">
              <a:rPr lang="en-US" smtClean="0"/>
              <a:t>2/21/2024</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132224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27FAEFA8-CC12-4460-9F76-DFBD98FC6656}" type="datetime1">
              <a:rPr lang="en-US" smtClean="0"/>
              <a:t>2/21/2024</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83985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05E118F2-0CA5-4834-9FC3-D3588E86045B}" type="datetime1">
              <a:rPr lang="en-US" smtClean="0"/>
              <a:t>2/21/2024</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91644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A0B32A5A-1F03-4C4B-99A3-338C8F384F9C}" type="datetime1">
              <a:rPr lang="en-US" smtClean="0"/>
              <a:t>2/21/2024</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38416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5EECE2F8-F509-494E-8047-EF5193526C07}" type="datetime1">
              <a:rPr lang="en-US" smtClean="0"/>
              <a:t>2/21/2024</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05566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BFE4245C-FAFA-43EF-8FFF-FAACF340A491}" type="datetime1">
              <a:rPr lang="en-US" smtClean="0"/>
              <a:t>2/21/2024</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9019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8221BCCF-2DA2-4397-866E-AD54ADE745BE}" type="datetime1">
              <a:rPr lang="en-US" smtClean="0"/>
              <a:t>2/21/2024</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2358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138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30029FD1-9FB9-4838-A1E1-BB17F6E2C444}" type="datetime1">
              <a:rPr lang="en-US" smtClean="0"/>
              <a:t>2/21/2024</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848945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772B6A90-550A-44DB-8CFB-7E6DE34AF317}" type="datetime1">
              <a:rPr lang="en-US" smtClean="0"/>
              <a:t>2/21/2024</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89185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DC1CDFE4-9544-4C3B-BD43-C56F60C02420}" type="datetime1">
              <a:rPr lang="en-US" smtClean="0"/>
              <a:t>2/21/2024</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547171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39FCB7F4-29E6-46E8-9FA4-BA3D1580A30F}" type="datetime1">
              <a:rPr lang="en-US" smtClean="0"/>
              <a:t>2/21/2024</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771397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3200" b="0">
                <a:solidFill>
                  <a:srgbClr val="578FFF"/>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A0F4970-C8FA-4A30-9068-1226E560B0F0}" type="datetime1">
              <a:rPr lang="en-US" smtClean="0"/>
              <a:t>2/21/2024</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772714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8868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76209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122504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6327800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3238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82021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522346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451716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123991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91981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68922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6102759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2/21/2024</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44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675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142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76855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2314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689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2/21/2024</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033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6823656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F7ACE-FE3A-4DF2-8817-8BAF84BC6283}" type="datetime1">
              <a:rPr lang="en-US" smtClean="0"/>
              <a:t>2/21/2024</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2117659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2/21/2024</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07440701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ode/dansbecker/handling-missing-values/notebook"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stock.adobe.com/" TargetMode="External"/><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dirty="0">
                <a:solidFill>
                  <a:srgbClr val="0052F6"/>
                </a:solidFill>
              </a:rPr>
              <a:t>CIS 4526 Foundations of Machine Learning</a:t>
            </a:r>
          </a:p>
        </p:txBody>
      </p:sp>
      <p:sp>
        <p:nvSpPr>
          <p:cNvPr id="3" name="TextBox 2">
            <a:extLst>
              <a:ext uri="{FF2B5EF4-FFF2-40B4-BE49-F238E27FC236}">
                <a16:creationId xmlns:a16="http://schemas.microsoft.com/office/drawing/2014/main" id="{02F87C00-6AC0-887D-AEA9-243D779A4B7F}"/>
              </a:ext>
            </a:extLst>
          </p:cNvPr>
          <p:cNvSpPr txBox="1"/>
          <p:nvPr/>
        </p:nvSpPr>
        <p:spPr>
          <a:xfrm>
            <a:off x="1387138" y="2817586"/>
            <a:ext cx="8747462"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rPr>
              <a:t>Chapter 4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rPr>
              <a:t>Exploratory Data Analysis</a:t>
            </a:r>
          </a:p>
        </p:txBody>
      </p:sp>
    </p:spTree>
    <p:extLst>
      <p:ext uri="{BB962C8B-B14F-4D97-AF65-F5344CB8AC3E}">
        <p14:creationId xmlns:p14="http://schemas.microsoft.com/office/powerpoint/2010/main" val="37553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9307" y="315449"/>
            <a:ext cx="9751506" cy="640080"/>
          </a:xfrm>
        </p:spPr>
        <p:txBody>
          <a:bodyPr>
            <a:noAutofit/>
          </a:bodyPr>
          <a:lstStyle/>
          <a:p>
            <a:r>
              <a:rPr lang="en-US" dirty="0">
                <a:cs typeface="Segoe UI Light" panose="020B0502040204020203" pitchFamily="34" charset="0"/>
              </a:rPr>
              <a:t>Data Cleansing (</a:t>
            </a:r>
            <a:r>
              <a:rPr lang="en-US" dirty="0"/>
              <a:t>80/20 rules)</a:t>
            </a:r>
            <a:endParaRPr lang="en-US" dirty="0">
              <a:cs typeface="Segoe UI Light" panose="020B0502040204020203" pitchFamily="34" charset="0"/>
            </a:endParaRPr>
          </a:p>
        </p:txBody>
      </p:sp>
      <p:sp>
        <p:nvSpPr>
          <p:cNvPr id="7" name="TextBox 6">
            <a:extLst>
              <a:ext uri="{FF2B5EF4-FFF2-40B4-BE49-F238E27FC236}">
                <a16:creationId xmlns:a16="http://schemas.microsoft.com/office/drawing/2014/main" id="{AEFD33DD-5520-4AFA-BBE0-00043FD4857B}"/>
              </a:ext>
            </a:extLst>
          </p:cNvPr>
          <p:cNvSpPr txBox="1"/>
          <p:nvPr/>
        </p:nvSpPr>
        <p:spPr>
          <a:xfrm>
            <a:off x="714486" y="1513530"/>
            <a:ext cx="11477514" cy="4585871"/>
          </a:xfrm>
          <a:prstGeom prst="rect">
            <a:avLst/>
          </a:prstGeom>
          <a:noFill/>
        </p:spPr>
        <p:txBody>
          <a:bodyPr wrap="square" rtlCol="0">
            <a:spAutoFit/>
          </a:bodyPr>
          <a:lstStyle/>
          <a:p>
            <a:r>
              <a:rPr lang="en-US" sz="2400" dirty="0">
                <a:latin typeface="Comic Sans MS" panose="030F0702030302020204" pitchFamily="66" charset="0"/>
              </a:rPr>
              <a:t>Most data scientists spend only 20 percent of their time on actual data analysis and 80 percent of their time finding, cleaning, and reorganizing huge amounts of data</a:t>
            </a:r>
          </a:p>
          <a:p>
            <a:pPr marL="285750" indent="-285750">
              <a:buFont typeface="Arial" panose="020B0604020202020204" pitchFamily="34" charset="0"/>
              <a:buChar char="•"/>
            </a:pPr>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Duplicate data removed</a:t>
            </a: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Missing values need to be filled (or handled)</a:t>
            </a: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Data elements should be comparable (similar units)</a:t>
            </a: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Continuous values may need to be binned</a:t>
            </a: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Outlier data need to be removed</a:t>
            </a: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Ensure dataset has no systematic biases for the phenomena under analysis</a:t>
            </a:r>
          </a:p>
          <a:p>
            <a:pPr marL="285750" indent="-285750">
              <a:buFont typeface="Arial" panose="020B0604020202020204" pitchFamily="34" charset="0"/>
              <a:buChar char="•"/>
            </a:pPr>
            <a:r>
              <a:rPr lang="en-US" sz="2400" dirty="0">
                <a:solidFill>
                  <a:srgbClr val="0070C0"/>
                </a:solidFill>
                <a:latin typeface="Comic Sans MS" panose="030F0702030302020204" pitchFamily="66" charset="0"/>
              </a:rPr>
              <a:t>Be sure dataset has enough information density</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027901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708B5-BB0F-BFA2-CA41-1B037433C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61D8D-9AE7-C725-020A-35721638F454}"/>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3FC0FDAC-7160-EAC3-4779-C8D30E39EA51}"/>
              </a:ext>
            </a:extLst>
          </p:cNvPr>
          <p:cNvSpPr>
            <a:spLocks noGrp="1"/>
          </p:cNvSpPr>
          <p:nvPr>
            <p:ph sz="quarter" idx="10"/>
          </p:nvPr>
        </p:nvSpPr>
        <p:spPr>
          <a:xfrm>
            <a:off x="1377108" y="1873249"/>
            <a:ext cx="8431910" cy="3111501"/>
          </a:xfrm>
        </p:spPr>
        <p:txBody>
          <a:bodyPr>
            <a:normAutofit/>
          </a:bodyPr>
          <a:lstStyle/>
          <a:p>
            <a:r>
              <a:rPr lang="en-US" sz="2800" dirty="0">
                <a:solidFill>
                  <a:schemeClr val="bg1">
                    <a:lumMod val="75000"/>
                  </a:schemeClr>
                </a:solidFill>
              </a:rPr>
              <a:t>What is Exploratory Data Analysis?</a:t>
            </a:r>
          </a:p>
          <a:p>
            <a:r>
              <a:rPr lang="en-US" sz="2800" dirty="0">
                <a:solidFill>
                  <a:schemeClr val="bg1">
                    <a:lumMod val="75000"/>
                  </a:schemeClr>
                </a:solidFill>
              </a:rPr>
              <a:t>Common Tasks in EDA</a:t>
            </a:r>
          </a:p>
          <a:p>
            <a:r>
              <a:rPr lang="en-US" sz="2800" dirty="0"/>
              <a:t>How to handle missing values</a:t>
            </a:r>
          </a:p>
          <a:p>
            <a:r>
              <a:rPr lang="en-US" sz="2800" dirty="0">
                <a:solidFill>
                  <a:schemeClr val="bg1">
                    <a:lumMod val="75000"/>
                  </a:schemeClr>
                </a:solidFill>
              </a:rPr>
              <a:t>Identify outliers</a:t>
            </a:r>
          </a:p>
          <a:p>
            <a:r>
              <a:rPr lang="en-US" sz="2800" dirty="0">
                <a:solidFill>
                  <a:schemeClr val="bg1">
                    <a:lumMod val="75000"/>
                  </a:schemeClr>
                </a:solidFill>
              </a:rPr>
              <a:t>Find simple relationships</a:t>
            </a:r>
          </a:p>
        </p:txBody>
      </p:sp>
    </p:spTree>
    <p:extLst>
      <p:ext uri="{BB962C8B-B14F-4D97-AF65-F5344CB8AC3E}">
        <p14:creationId xmlns:p14="http://schemas.microsoft.com/office/powerpoint/2010/main" val="173807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6607" y="257556"/>
            <a:ext cx="9751506" cy="640080"/>
          </a:xfrm>
        </p:spPr>
        <p:txBody>
          <a:bodyPr>
            <a:noAutofit/>
          </a:bodyPr>
          <a:lstStyle/>
          <a:p>
            <a:r>
              <a:rPr lang="en-US" dirty="0">
                <a:cs typeface="Segoe UI Light" panose="020B0502040204020203" pitchFamily="34" charset="0"/>
              </a:rPr>
              <a:t>How to handle missing values</a:t>
            </a:r>
          </a:p>
        </p:txBody>
      </p:sp>
      <p:sp>
        <p:nvSpPr>
          <p:cNvPr id="2" name="TextBox 1">
            <a:extLst>
              <a:ext uri="{FF2B5EF4-FFF2-40B4-BE49-F238E27FC236}">
                <a16:creationId xmlns:a16="http://schemas.microsoft.com/office/drawing/2014/main" id="{10D95A56-1904-454F-AD54-06DBD17E6A03}"/>
              </a:ext>
            </a:extLst>
          </p:cNvPr>
          <p:cNvSpPr txBox="1"/>
          <p:nvPr/>
        </p:nvSpPr>
        <p:spPr>
          <a:xfrm>
            <a:off x="731520" y="1195209"/>
            <a:ext cx="10759440" cy="520142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Comic Sans MS" panose="030F0702030302020204" pitchFamily="66" charset="0"/>
              </a:rPr>
              <a:t>Deletion</a:t>
            </a:r>
          </a:p>
          <a:p>
            <a:pPr marL="742950" lvl="1" indent="-285750">
              <a:buFont typeface="Arial" panose="020B0604020202020204" pitchFamily="34" charset="0"/>
              <a:buChar char="•"/>
            </a:pPr>
            <a:r>
              <a:rPr lang="en-US" sz="2200" dirty="0">
                <a:latin typeface="Comic Sans MS" panose="030F0702030302020204" pitchFamily="66" charset="0"/>
              </a:rPr>
              <a:t>Pro:   most easy way and no ambiguity</a:t>
            </a:r>
          </a:p>
          <a:p>
            <a:pPr marL="742950" lvl="1" indent="-285750">
              <a:buFont typeface="Arial" panose="020B0604020202020204" pitchFamily="34" charset="0"/>
              <a:buChar char="•"/>
            </a:pPr>
            <a:r>
              <a:rPr lang="en-US" sz="2200" dirty="0">
                <a:latin typeface="Comic Sans MS" panose="030F0702030302020204" pitchFamily="66" charset="0"/>
              </a:rPr>
              <a:t>Con:  can apply only if we have enough data, may introduce systematic bias</a:t>
            </a:r>
          </a:p>
          <a:p>
            <a:pPr marL="742950" lvl="1" indent="-285750">
              <a:buFont typeface="Arial" panose="020B0604020202020204" pitchFamily="34" charset="0"/>
              <a:buChar char="•"/>
            </a:pPr>
            <a:endParaRPr lang="en-US" sz="2200" dirty="0">
              <a:latin typeface="Comic Sans MS" panose="030F0702030302020204" pitchFamily="66" charset="0"/>
            </a:endParaRPr>
          </a:p>
          <a:p>
            <a:pPr marL="285750" indent="-285750">
              <a:buFont typeface="Arial" panose="020B0604020202020204" pitchFamily="34" charset="0"/>
              <a:buChar char="•"/>
            </a:pPr>
            <a:r>
              <a:rPr lang="en-US" sz="2200" dirty="0">
                <a:latin typeface="Comic Sans MS" panose="030F0702030302020204" pitchFamily="66" charset="0"/>
              </a:rPr>
              <a:t>Imputation</a:t>
            </a:r>
          </a:p>
          <a:p>
            <a:pPr marL="742950" lvl="1" indent="-285750">
              <a:buFont typeface="Arial" panose="020B0604020202020204" pitchFamily="34" charset="0"/>
              <a:buChar char="•"/>
            </a:pPr>
            <a:r>
              <a:rPr lang="en-US" sz="2200" dirty="0">
                <a:latin typeface="Comic Sans MS" panose="030F0702030302020204" pitchFamily="66" charset="0"/>
              </a:rPr>
              <a:t>Use Mean, Median or Mode</a:t>
            </a:r>
          </a:p>
          <a:p>
            <a:pPr marL="1200150" lvl="2" indent="-285750">
              <a:buFont typeface="Arial" panose="020B0604020202020204" pitchFamily="34" charset="0"/>
              <a:buChar char="•"/>
            </a:pPr>
            <a:r>
              <a:rPr lang="en-US" sz="2200" dirty="0">
                <a:latin typeface="Comic Sans MS" panose="030F0702030302020204" pitchFamily="66" charset="0"/>
              </a:rPr>
              <a:t>Pro:   Easy to understand, ok most of the time</a:t>
            </a:r>
          </a:p>
          <a:p>
            <a:pPr marL="1200150" lvl="2" indent="-285750">
              <a:buFont typeface="Arial" panose="020B0604020202020204" pitchFamily="34" charset="0"/>
              <a:buChar char="•"/>
            </a:pPr>
            <a:r>
              <a:rPr lang="en-US" sz="2200" dirty="0">
                <a:latin typeface="Comic Sans MS" panose="030F0702030302020204" pitchFamily="66" charset="0"/>
              </a:rPr>
              <a:t>Con:  may introduce systematic bias</a:t>
            </a:r>
          </a:p>
          <a:p>
            <a:pPr marL="1200150" lvl="2" indent="-285750">
              <a:buFont typeface="Arial" panose="020B0604020202020204" pitchFamily="34" charset="0"/>
              <a:buChar char="•"/>
            </a:pPr>
            <a:endParaRPr lang="en-US" sz="2200" dirty="0">
              <a:latin typeface="Comic Sans MS" panose="030F0702030302020204" pitchFamily="66" charset="0"/>
            </a:endParaRPr>
          </a:p>
          <a:p>
            <a:pPr marL="742950" lvl="1" indent="-285750">
              <a:buFont typeface="Arial" panose="020B0604020202020204" pitchFamily="34" charset="0"/>
              <a:buChar char="•"/>
            </a:pPr>
            <a:r>
              <a:rPr lang="en-US" sz="2200" dirty="0">
                <a:latin typeface="Comic Sans MS" panose="030F0702030302020204" pitchFamily="66" charset="0"/>
              </a:rPr>
              <a:t>For Time Series data,</a:t>
            </a:r>
          </a:p>
          <a:p>
            <a:pPr marL="1200150" lvl="2" indent="-285750">
              <a:buFont typeface="Arial" panose="020B0604020202020204" pitchFamily="34" charset="0"/>
              <a:buChar char="•"/>
            </a:pPr>
            <a:r>
              <a:rPr lang="en-US" sz="2200" dirty="0">
                <a:latin typeface="Comic Sans MS" panose="030F0702030302020204" pitchFamily="66" charset="0"/>
              </a:rPr>
              <a:t>Use last observed data (forward fill)  (</a:t>
            </a:r>
            <a:r>
              <a:rPr lang="en-US" sz="2200" dirty="0" err="1">
                <a:latin typeface="Comic Sans MS" panose="030F0702030302020204" pitchFamily="66" charset="0"/>
              </a:rPr>
              <a:t>df.fillna</a:t>
            </a:r>
            <a:r>
              <a:rPr lang="en-US" sz="2200" dirty="0">
                <a:latin typeface="Comic Sans MS" panose="030F0702030302020204" pitchFamily="66" charset="0"/>
              </a:rPr>
              <a:t>(method=‘</a:t>
            </a:r>
            <a:r>
              <a:rPr lang="en-US" sz="2200" dirty="0" err="1">
                <a:latin typeface="Comic Sans MS" panose="030F0702030302020204" pitchFamily="66" charset="0"/>
              </a:rPr>
              <a:t>ffill</a:t>
            </a:r>
            <a:r>
              <a:rPr lang="en-US" sz="2200" dirty="0">
                <a:latin typeface="Comic Sans MS" panose="030F0702030302020204" pitchFamily="66" charset="0"/>
              </a:rPr>
              <a:t>’))</a:t>
            </a:r>
          </a:p>
          <a:p>
            <a:pPr marL="1200150" lvl="2" indent="-285750">
              <a:buFont typeface="Arial" panose="020B0604020202020204" pitchFamily="34" charset="0"/>
              <a:buChar char="•"/>
            </a:pPr>
            <a:r>
              <a:rPr lang="en-US" sz="2200" dirty="0">
                <a:latin typeface="Comic Sans MS" panose="030F0702030302020204" pitchFamily="66" charset="0"/>
              </a:rPr>
              <a:t>Use latest available data (backward fill)  (</a:t>
            </a:r>
            <a:r>
              <a:rPr lang="en-US" sz="2200" dirty="0" err="1">
                <a:latin typeface="Comic Sans MS" panose="030F0702030302020204" pitchFamily="66" charset="0"/>
              </a:rPr>
              <a:t>df.fillna</a:t>
            </a:r>
            <a:r>
              <a:rPr lang="en-US" sz="2200" dirty="0">
                <a:latin typeface="Comic Sans MS" panose="030F0702030302020204" pitchFamily="66" charset="0"/>
              </a:rPr>
              <a:t>(method=‘</a:t>
            </a:r>
            <a:r>
              <a:rPr lang="en-US" sz="2200" dirty="0" err="1">
                <a:latin typeface="Comic Sans MS" panose="030F0702030302020204" pitchFamily="66" charset="0"/>
              </a:rPr>
              <a:t>bfill</a:t>
            </a:r>
            <a:r>
              <a:rPr lang="en-US" sz="2200" dirty="0">
                <a:latin typeface="Comic Sans MS" panose="030F0702030302020204" pitchFamily="66" charset="0"/>
              </a:rPr>
              <a:t>’))</a:t>
            </a:r>
          </a:p>
          <a:p>
            <a:pPr marL="1200150" lvl="2" indent="-285750">
              <a:buFont typeface="Arial" panose="020B0604020202020204" pitchFamily="34" charset="0"/>
              <a:buChar char="•"/>
            </a:pPr>
            <a:endParaRPr lang="en-US" sz="2200" dirty="0">
              <a:latin typeface="Comic Sans MS" panose="030F0702030302020204" pitchFamily="66" charset="0"/>
            </a:endParaRPr>
          </a:p>
          <a:p>
            <a:pPr marL="742950" lvl="1" indent="-285750">
              <a:buFont typeface="Arial" panose="020B0604020202020204" pitchFamily="34" charset="0"/>
              <a:buChar char="•"/>
            </a:pPr>
            <a:r>
              <a:rPr lang="en-US" sz="2200" dirty="0">
                <a:latin typeface="Comic Sans MS" panose="030F0702030302020204" pitchFamily="66" charset="0"/>
              </a:rPr>
              <a:t>More advanced method such as use nearest neighbor</a:t>
            </a:r>
          </a:p>
          <a:p>
            <a:pPr marL="1200150" lvl="2" indent="-285750">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F3659645-EDF7-290C-1A27-812E5B5F55CE}"/>
              </a:ext>
            </a:extLst>
          </p:cNvPr>
          <p:cNvSpPr txBox="1"/>
          <p:nvPr/>
        </p:nvSpPr>
        <p:spPr>
          <a:xfrm>
            <a:off x="5366658" y="6211967"/>
            <a:ext cx="6093822" cy="369332"/>
          </a:xfrm>
          <a:prstGeom prst="rect">
            <a:avLst/>
          </a:prstGeom>
          <a:noFill/>
        </p:spPr>
        <p:txBody>
          <a:bodyPr wrap="square">
            <a:spAutoFit/>
          </a:bodyPr>
          <a:lstStyle/>
          <a:p>
            <a:r>
              <a:rPr lang="en-US" dirty="0">
                <a:hlinkClick r:id="rId2"/>
              </a:rPr>
              <a:t>Handling Missing Values | Kaggle</a:t>
            </a:r>
            <a:endParaRPr lang="en-US" dirty="0"/>
          </a:p>
        </p:txBody>
      </p:sp>
    </p:spTree>
    <p:extLst>
      <p:ext uri="{BB962C8B-B14F-4D97-AF65-F5344CB8AC3E}">
        <p14:creationId xmlns:p14="http://schemas.microsoft.com/office/powerpoint/2010/main" val="2344169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48207" y="333756"/>
            <a:ext cx="9751506" cy="640080"/>
          </a:xfrm>
        </p:spPr>
        <p:txBody>
          <a:bodyPr>
            <a:noAutofit/>
          </a:bodyPr>
          <a:lstStyle/>
          <a:p>
            <a:r>
              <a:rPr lang="en-US" dirty="0">
                <a:cs typeface="Segoe UI Light" panose="020B0502040204020203" pitchFamily="34" charset="0"/>
              </a:rPr>
              <a:t>How to handle missing values</a:t>
            </a:r>
          </a:p>
        </p:txBody>
      </p:sp>
      <p:sp>
        <p:nvSpPr>
          <p:cNvPr id="2" name="TextBox 1">
            <a:extLst>
              <a:ext uri="{FF2B5EF4-FFF2-40B4-BE49-F238E27FC236}">
                <a16:creationId xmlns:a16="http://schemas.microsoft.com/office/drawing/2014/main" id="{10D95A56-1904-454F-AD54-06DBD17E6A03}"/>
              </a:ext>
            </a:extLst>
          </p:cNvPr>
          <p:cNvSpPr txBox="1"/>
          <p:nvPr/>
        </p:nvSpPr>
        <p:spPr>
          <a:xfrm>
            <a:off x="359153" y="2456155"/>
            <a:ext cx="11010394" cy="4154984"/>
          </a:xfrm>
          <a:prstGeom prst="rect">
            <a:avLst/>
          </a:prstGeom>
          <a:noFill/>
        </p:spPr>
        <p:txBody>
          <a:bodyPr wrap="square" rtlCol="0">
            <a:spAutoFit/>
          </a:bodyPr>
          <a:lstStyle/>
          <a:p>
            <a:pPr lvl="2"/>
            <a:r>
              <a:rPr lang="en-US" sz="2400" dirty="0">
                <a:latin typeface="Comic Sans MS" panose="030F0702030302020204" pitchFamily="66" charset="0"/>
              </a:rPr>
              <a:t>Question: Give examples where </a:t>
            </a:r>
          </a:p>
          <a:p>
            <a:pPr lvl="2"/>
            <a:endParaRPr lang="en-US" sz="2400" dirty="0">
              <a:latin typeface="Comic Sans MS" panose="030F0702030302020204" pitchFamily="66" charset="0"/>
            </a:endParaRPr>
          </a:p>
          <a:p>
            <a:pPr marL="1371600" lvl="2" indent="-457200">
              <a:buAutoNum type="arabicPeriod"/>
            </a:pPr>
            <a:r>
              <a:rPr lang="en-US" sz="2400" dirty="0">
                <a:latin typeface="Comic Sans MS" panose="030F0702030302020204" pitchFamily="66" charset="0"/>
              </a:rPr>
              <a:t>Median is preferred than mean to impute the missing value and vice versa</a:t>
            </a:r>
          </a:p>
          <a:p>
            <a:pPr marL="1371600" lvl="2" indent="-457200">
              <a:buAutoNum type="arabicPeriod"/>
            </a:pPr>
            <a:endParaRPr lang="en-US" sz="2400" dirty="0">
              <a:latin typeface="Comic Sans MS" panose="030F0702030302020204" pitchFamily="66" charset="0"/>
            </a:endParaRPr>
          </a:p>
          <a:p>
            <a:pPr marL="1371600" lvl="2" indent="-457200">
              <a:buAutoNum type="arabicPeriod"/>
            </a:pPr>
            <a:r>
              <a:rPr lang="en-US" sz="2400" dirty="0">
                <a:latin typeface="Comic Sans MS" panose="030F0702030302020204" pitchFamily="66" charset="0"/>
              </a:rPr>
              <a:t>When you should keep outliers versus removing more them more aggressively</a:t>
            </a:r>
          </a:p>
          <a:p>
            <a:pPr marL="1371600" lvl="2" indent="-457200">
              <a:buAutoNum type="arabicPeriod"/>
            </a:pPr>
            <a:endParaRPr lang="en-US" sz="2400" dirty="0">
              <a:latin typeface="Comic Sans MS" panose="030F0702030302020204" pitchFamily="66" charset="0"/>
            </a:endParaRPr>
          </a:p>
          <a:p>
            <a:pPr marL="1371600" lvl="2" indent="-457200">
              <a:buAutoNum type="arabicPeriod"/>
            </a:pPr>
            <a:r>
              <a:rPr lang="en-US" sz="2400" dirty="0">
                <a:latin typeface="Comic Sans MS" panose="030F0702030302020204" pitchFamily="66" charset="0"/>
              </a:rPr>
              <a:t>For time series data, when you should use fill forward versus fill backward</a:t>
            </a:r>
          </a:p>
          <a:p>
            <a:pPr marL="1371600" lvl="2" indent="-457200">
              <a:buAutoNum type="arabicPeriod"/>
            </a:pPr>
            <a:endParaRPr lang="en-US" sz="2400" dirty="0">
              <a:latin typeface="Comic Sans MS" panose="030F0702030302020204" pitchFamily="66" charset="0"/>
            </a:endParaRPr>
          </a:p>
        </p:txBody>
      </p:sp>
      <p:sp>
        <p:nvSpPr>
          <p:cNvPr id="3" name="TextBox 2">
            <a:extLst>
              <a:ext uri="{FF2B5EF4-FFF2-40B4-BE49-F238E27FC236}">
                <a16:creationId xmlns:a16="http://schemas.microsoft.com/office/drawing/2014/main" id="{8A429DEF-304D-DAC1-226A-7AD5738BDA44}"/>
              </a:ext>
            </a:extLst>
          </p:cNvPr>
          <p:cNvSpPr txBox="1"/>
          <p:nvPr/>
        </p:nvSpPr>
        <p:spPr>
          <a:xfrm>
            <a:off x="716280" y="1354857"/>
            <a:ext cx="10759440" cy="830997"/>
          </a:xfrm>
          <a:prstGeom prst="rect">
            <a:avLst/>
          </a:prstGeom>
          <a:noFill/>
        </p:spPr>
        <p:txBody>
          <a:bodyPr wrap="square" rtlCol="0">
            <a:spAutoFit/>
          </a:bodyPr>
          <a:lstStyle/>
          <a:p>
            <a:r>
              <a:rPr lang="en-US" sz="2400" dirty="0">
                <a:latin typeface="Comic Sans MS" panose="030F0702030302020204" pitchFamily="66" charset="0"/>
              </a:rPr>
              <a:t>There is no silver bullet. That’s why a critical mind is important</a:t>
            </a:r>
          </a:p>
          <a:p>
            <a:pPr marL="1200150" lvl="2"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852203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09D0B8-840A-6B4E-406C-D51CBAE13806}"/>
              </a:ext>
            </a:extLst>
          </p:cNvPr>
          <p:cNvSpPr>
            <a:spLocks noGrp="1"/>
          </p:cNvSpPr>
          <p:nvPr>
            <p:ph type="sldNum" sz="quarter" idx="4"/>
          </p:nvPr>
        </p:nvSpPr>
        <p:spPr/>
        <p:txBody>
          <a:bodyPr/>
          <a:lstStyle/>
          <a:p>
            <a:fld id="{9860EDB8-5305-433F-BE41-D7A86D811DB3}" type="slidenum">
              <a:rPr lang="en-US" smtClean="0"/>
              <a:pPr/>
              <a:t>14</a:t>
            </a:fld>
            <a:endParaRPr lang="en-US"/>
          </a:p>
        </p:txBody>
      </p:sp>
      <p:pic>
        <p:nvPicPr>
          <p:cNvPr id="9" name="Picture 8">
            <a:extLst>
              <a:ext uri="{FF2B5EF4-FFF2-40B4-BE49-F238E27FC236}">
                <a16:creationId xmlns:a16="http://schemas.microsoft.com/office/drawing/2014/main" id="{AB840C11-273D-153A-7460-02D37DE2E60E}"/>
              </a:ext>
            </a:extLst>
          </p:cNvPr>
          <p:cNvPicPr>
            <a:picLocks noChangeAspect="1"/>
          </p:cNvPicPr>
          <p:nvPr/>
        </p:nvPicPr>
        <p:blipFill>
          <a:blip r:embed="rId2"/>
          <a:stretch>
            <a:fillRect/>
          </a:stretch>
        </p:blipFill>
        <p:spPr>
          <a:xfrm>
            <a:off x="785812" y="393555"/>
            <a:ext cx="10620375" cy="2085975"/>
          </a:xfrm>
          <a:prstGeom prst="rect">
            <a:avLst/>
          </a:prstGeom>
        </p:spPr>
      </p:pic>
      <p:pic>
        <p:nvPicPr>
          <p:cNvPr id="11" name="Picture 10">
            <a:extLst>
              <a:ext uri="{FF2B5EF4-FFF2-40B4-BE49-F238E27FC236}">
                <a16:creationId xmlns:a16="http://schemas.microsoft.com/office/drawing/2014/main" id="{7AB727F5-6364-C94B-AF0C-43C20C7197C2}"/>
              </a:ext>
            </a:extLst>
          </p:cNvPr>
          <p:cNvPicPr>
            <a:picLocks noChangeAspect="1"/>
          </p:cNvPicPr>
          <p:nvPr/>
        </p:nvPicPr>
        <p:blipFill>
          <a:blip r:embed="rId3"/>
          <a:stretch>
            <a:fillRect/>
          </a:stretch>
        </p:blipFill>
        <p:spPr>
          <a:xfrm>
            <a:off x="771525" y="2843212"/>
            <a:ext cx="10648950" cy="1171575"/>
          </a:xfrm>
          <a:prstGeom prst="rect">
            <a:avLst/>
          </a:prstGeom>
        </p:spPr>
      </p:pic>
      <p:pic>
        <p:nvPicPr>
          <p:cNvPr id="13" name="Picture 12">
            <a:extLst>
              <a:ext uri="{FF2B5EF4-FFF2-40B4-BE49-F238E27FC236}">
                <a16:creationId xmlns:a16="http://schemas.microsoft.com/office/drawing/2014/main" id="{D3D43B49-78B9-7D8B-8418-7DBB362158DD}"/>
              </a:ext>
            </a:extLst>
          </p:cNvPr>
          <p:cNvPicPr>
            <a:picLocks noChangeAspect="1"/>
          </p:cNvPicPr>
          <p:nvPr/>
        </p:nvPicPr>
        <p:blipFill>
          <a:blip r:embed="rId4"/>
          <a:stretch>
            <a:fillRect/>
          </a:stretch>
        </p:blipFill>
        <p:spPr>
          <a:xfrm>
            <a:off x="819150" y="4140057"/>
            <a:ext cx="10601325" cy="1057275"/>
          </a:xfrm>
          <a:prstGeom prst="rect">
            <a:avLst/>
          </a:prstGeom>
        </p:spPr>
      </p:pic>
      <p:pic>
        <p:nvPicPr>
          <p:cNvPr id="15" name="Picture 14">
            <a:extLst>
              <a:ext uri="{FF2B5EF4-FFF2-40B4-BE49-F238E27FC236}">
                <a16:creationId xmlns:a16="http://schemas.microsoft.com/office/drawing/2014/main" id="{14D0AA8B-7165-C95C-F409-3974C8BC6C53}"/>
              </a:ext>
            </a:extLst>
          </p:cNvPr>
          <p:cNvPicPr>
            <a:picLocks noChangeAspect="1"/>
          </p:cNvPicPr>
          <p:nvPr/>
        </p:nvPicPr>
        <p:blipFill>
          <a:blip r:embed="rId5"/>
          <a:stretch>
            <a:fillRect/>
          </a:stretch>
        </p:blipFill>
        <p:spPr>
          <a:xfrm>
            <a:off x="819150" y="5322602"/>
            <a:ext cx="10639425" cy="1057275"/>
          </a:xfrm>
          <a:prstGeom prst="rect">
            <a:avLst/>
          </a:prstGeom>
        </p:spPr>
      </p:pic>
    </p:spTree>
    <p:extLst>
      <p:ext uri="{BB962C8B-B14F-4D97-AF65-F5344CB8AC3E}">
        <p14:creationId xmlns:p14="http://schemas.microsoft.com/office/powerpoint/2010/main" val="391094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33EEE-BC22-6BBE-2302-F2A63B557D93}"/>
              </a:ext>
            </a:extLst>
          </p:cNvPr>
          <p:cNvSpPr>
            <a:spLocks noGrp="1"/>
          </p:cNvSpPr>
          <p:nvPr>
            <p:ph sz="quarter" idx="10"/>
          </p:nvPr>
        </p:nvSpPr>
        <p:spPr>
          <a:xfrm>
            <a:off x="456369" y="288923"/>
            <a:ext cx="11048070" cy="570059"/>
          </a:xfrm>
        </p:spPr>
        <p:txBody>
          <a:bodyPr/>
          <a:lstStyle/>
          <a:p>
            <a:pPr marL="0" indent="0">
              <a:buNone/>
            </a:pPr>
            <a:r>
              <a:rPr lang="en-US" dirty="0"/>
              <a:t>Students Answers:</a:t>
            </a:r>
          </a:p>
        </p:txBody>
      </p:sp>
      <p:sp>
        <p:nvSpPr>
          <p:cNvPr id="4" name="Slide Number Placeholder 3">
            <a:extLst>
              <a:ext uri="{FF2B5EF4-FFF2-40B4-BE49-F238E27FC236}">
                <a16:creationId xmlns:a16="http://schemas.microsoft.com/office/drawing/2014/main" id="{F69717BC-7A47-6B46-4CBA-82B7EED55E4B}"/>
              </a:ext>
            </a:extLst>
          </p:cNvPr>
          <p:cNvSpPr>
            <a:spLocks noGrp="1"/>
          </p:cNvSpPr>
          <p:nvPr>
            <p:ph type="sldNum" sz="quarter" idx="4"/>
          </p:nvPr>
        </p:nvSpPr>
        <p:spPr/>
        <p:txBody>
          <a:bodyPr/>
          <a:lstStyle/>
          <a:p>
            <a:fld id="{9860EDB8-5305-433F-BE41-D7A86D811DB3}" type="slidenum">
              <a:rPr lang="en-US" smtClean="0"/>
              <a:pPr/>
              <a:t>15</a:t>
            </a:fld>
            <a:endParaRPr lang="en-US"/>
          </a:p>
        </p:txBody>
      </p:sp>
      <p:pic>
        <p:nvPicPr>
          <p:cNvPr id="6" name="Picture 5">
            <a:extLst>
              <a:ext uri="{FF2B5EF4-FFF2-40B4-BE49-F238E27FC236}">
                <a16:creationId xmlns:a16="http://schemas.microsoft.com/office/drawing/2014/main" id="{79F7F2B6-8B99-AF37-84F9-8E96982EE57F}"/>
              </a:ext>
            </a:extLst>
          </p:cNvPr>
          <p:cNvPicPr>
            <a:picLocks noChangeAspect="1"/>
          </p:cNvPicPr>
          <p:nvPr/>
        </p:nvPicPr>
        <p:blipFill>
          <a:blip r:embed="rId2"/>
          <a:stretch>
            <a:fillRect/>
          </a:stretch>
        </p:blipFill>
        <p:spPr>
          <a:xfrm>
            <a:off x="1193569" y="866847"/>
            <a:ext cx="9072649" cy="5519667"/>
          </a:xfrm>
          <a:prstGeom prst="rect">
            <a:avLst/>
          </a:prstGeom>
        </p:spPr>
      </p:pic>
    </p:spTree>
    <p:extLst>
      <p:ext uri="{BB962C8B-B14F-4D97-AF65-F5344CB8AC3E}">
        <p14:creationId xmlns:p14="http://schemas.microsoft.com/office/powerpoint/2010/main" val="33521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50065-9FF0-8EBB-F1B1-A021E69012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B513B-0779-6A35-F3C1-ECBDBFEA3A59}"/>
              </a:ext>
            </a:extLst>
          </p:cNvPr>
          <p:cNvSpPr>
            <a:spLocks noGrp="1"/>
          </p:cNvSpPr>
          <p:nvPr>
            <p:ph sz="quarter" idx="10"/>
          </p:nvPr>
        </p:nvSpPr>
        <p:spPr>
          <a:xfrm>
            <a:off x="456369" y="288923"/>
            <a:ext cx="11048070" cy="570059"/>
          </a:xfrm>
        </p:spPr>
        <p:txBody>
          <a:bodyPr/>
          <a:lstStyle/>
          <a:p>
            <a:pPr marL="0" indent="0">
              <a:buNone/>
            </a:pPr>
            <a:r>
              <a:rPr lang="en-US" dirty="0"/>
              <a:t>Students Answers:</a:t>
            </a:r>
          </a:p>
        </p:txBody>
      </p:sp>
      <p:sp>
        <p:nvSpPr>
          <p:cNvPr id="4" name="Slide Number Placeholder 3">
            <a:extLst>
              <a:ext uri="{FF2B5EF4-FFF2-40B4-BE49-F238E27FC236}">
                <a16:creationId xmlns:a16="http://schemas.microsoft.com/office/drawing/2014/main" id="{B10E86A6-D7A7-357F-74E6-EE428FC6A762}"/>
              </a:ext>
            </a:extLst>
          </p:cNvPr>
          <p:cNvSpPr>
            <a:spLocks noGrp="1"/>
          </p:cNvSpPr>
          <p:nvPr>
            <p:ph type="sldNum" sz="quarter" idx="4"/>
          </p:nvPr>
        </p:nvSpPr>
        <p:spPr/>
        <p:txBody>
          <a:bodyPr/>
          <a:lstStyle/>
          <a:p>
            <a:fld id="{9860EDB8-5305-433F-BE41-D7A86D811DB3}" type="slidenum">
              <a:rPr lang="en-US" smtClean="0"/>
              <a:pPr/>
              <a:t>16</a:t>
            </a:fld>
            <a:endParaRPr lang="en-US"/>
          </a:p>
        </p:txBody>
      </p:sp>
      <p:pic>
        <p:nvPicPr>
          <p:cNvPr id="5" name="Picture 4">
            <a:extLst>
              <a:ext uri="{FF2B5EF4-FFF2-40B4-BE49-F238E27FC236}">
                <a16:creationId xmlns:a16="http://schemas.microsoft.com/office/drawing/2014/main" id="{68B97126-4013-D643-71DB-231BDD5522FE}"/>
              </a:ext>
            </a:extLst>
          </p:cNvPr>
          <p:cNvPicPr>
            <a:picLocks noChangeAspect="1"/>
          </p:cNvPicPr>
          <p:nvPr/>
        </p:nvPicPr>
        <p:blipFill>
          <a:blip r:embed="rId2"/>
          <a:stretch>
            <a:fillRect/>
          </a:stretch>
        </p:blipFill>
        <p:spPr>
          <a:xfrm>
            <a:off x="766763" y="858983"/>
            <a:ext cx="9699325" cy="5140035"/>
          </a:xfrm>
          <a:prstGeom prst="rect">
            <a:avLst/>
          </a:prstGeom>
        </p:spPr>
      </p:pic>
    </p:spTree>
    <p:extLst>
      <p:ext uri="{BB962C8B-B14F-4D97-AF65-F5344CB8AC3E}">
        <p14:creationId xmlns:p14="http://schemas.microsoft.com/office/powerpoint/2010/main" val="376508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75927-725A-95C9-79B5-F440A320E0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EF2F0-918A-ABFC-F94A-3B05E4E741F9}"/>
              </a:ext>
            </a:extLst>
          </p:cNvPr>
          <p:cNvSpPr>
            <a:spLocks noGrp="1"/>
          </p:cNvSpPr>
          <p:nvPr>
            <p:ph sz="quarter" idx="10"/>
          </p:nvPr>
        </p:nvSpPr>
        <p:spPr>
          <a:xfrm>
            <a:off x="456369" y="288923"/>
            <a:ext cx="11048070" cy="570059"/>
          </a:xfrm>
        </p:spPr>
        <p:txBody>
          <a:bodyPr/>
          <a:lstStyle/>
          <a:p>
            <a:pPr marL="0" indent="0">
              <a:buNone/>
            </a:pPr>
            <a:r>
              <a:rPr lang="en-US" dirty="0"/>
              <a:t>Students Answers:</a:t>
            </a:r>
          </a:p>
        </p:txBody>
      </p:sp>
      <p:sp>
        <p:nvSpPr>
          <p:cNvPr id="4" name="Slide Number Placeholder 3">
            <a:extLst>
              <a:ext uri="{FF2B5EF4-FFF2-40B4-BE49-F238E27FC236}">
                <a16:creationId xmlns:a16="http://schemas.microsoft.com/office/drawing/2014/main" id="{1D472F55-5541-C224-CB45-3B110911E068}"/>
              </a:ext>
            </a:extLst>
          </p:cNvPr>
          <p:cNvSpPr>
            <a:spLocks noGrp="1"/>
          </p:cNvSpPr>
          <p:nvPr>
            <p:ph type="sldNum" sz="quarter" idx="4"/>
          </p:nvPr>
        </p:nvSpPr>
        <p:spPr/>
        <p:txBody>
          <a:bodyPr/>
          <a:lstStyle/>
          <a:p>
            <a:fld id="{9860EDB8-5305-433F-BE41-D7A86D811DB3}" type="slidenum">
              <a:rPr lang="en-US" smtClean="0"/>
              <a:pPr/>
              <a:t>17</a:t>
            </a:fld>
            <a:endParaRPr lang="en-US"/>
          </a:p>
        </p:txBody>
      </p:sp>
      <p:pic>
        <p:nvPicPr>
          <p:cNvPr id="6" name="Picture 5">
            <a:extLst>
              <a:ext uri="{FF2B5EF4-FFF2-40B4-BE49-F238E27FC236}">
                <a16:creationId xmlns:a16="http://schemas.microsoft.com/office/drawing/2014/main" id="{2335CBD1-C289-416F-E01A-2AE4E2324B9C}"/>
              </a:ext>
            </a:extLst>
          </p:cNvPr>
          <p:cNvPicPr>
            <a:picLocks noChangeAspect="1"/>
          </p:cNvPicPr>
          <p:nvPr/>
        </p:nvPicPr>
        <p:blipFill>
          <a:blip r:embed="rId2"/>
          <a:stretch>
            <a:fillRect/>
          </a:stretch>
        </p:blipFill>
        <p:spPr>
          <a:xfrm>
            <a:off x="622591" y="847725"/>
            <a:ext cx="10260903" cy="4943475"/>
          </a:xfrm>
          <a:prstGeom prst="rect">
            <a:avLst/>
          </a:prstGeom>
        </p:spPr>
      </p:pic>
    </p:spTree>
    <p:extLst>
      <p:ext uri="{BB962C8B-B14F-4D97-AF65-F5344CB8AC3E}">
        <p14:creationId xmlns:p14="http://schemas.microsoft.com/office/powerpoint/2010/main" val="55888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9A3F-6A3E-7EBF-7798-346643904EE1}"/>
              </a:ext>
            </a:extLst>
          </p:cNvPr>
          <p:cNvSpPr>
            <a:spLocks noGrp="1"/>
          </p:cNvSpPr>
          <p:nvPr>
            <p:ph type="title"/>
          </p:nvPr>
        </p:nvSpPr>
        <p:spPr/>
        <p:txBody>
          <a:bodyPr/>
          <a:lstStyle/>
          <a:p>
            <a:r>
              <a:rPr lang="en-US" dirty="0"/>
              <a:t>Possible Answers</a:t>
            </a:r>
          </a:p>
        </p:txBody>
      </p:sp>
      <p:sp>
        <p:nvSpPr>
          <p:cNvPr id="3" name="Content Placeholder 2">
            <a:extLst>
              <a:ext uri="{FF2B5EF4-FFF2-40B4-BE49-F238E27FC236}">
                <a16:creationId xmlns:a16="http://schemas.microsoft.com/office/drawing/2014/main" id="{5129D640-029F-BAA2-3BEC-7C9F62A744B9}"/>
              </a:ext>
            </a:extLst>
          </p:cNvPr>
          <p:cNvSpPr>
            <a:spLocks noGrp="1"/>
          </p:cNvSpPr>
          <p:nvPr>
            <p:ph sz="quarter" idx="10"/>
          </p:nvPr>
        </p:nvSpPr>
        <p:spPr>
          <a:xfrm>
            <a:off x="656551" y="1368897"/>
            <a:ext cx="10931016" cy="4873102"/>
          </a:xfrm>
        </p:spPr>
        <p:txBody>
          <a:bodyPr>
            <a:normAutofit fontScale="92500"/>
          </a:bodyPr>
          <a:lstStyle/>
          <a:p>
            <a:r>
              <a:rPr lang="en-US" dirty="0"/>
              <a:t>Prefer median over mean</a:t>
            </a:r>
          </a:p>
          <a:p>
            <a:pPr lvl="1"/>
            <a:r>
              <a:rPr lang="en-US" dirty="0"/>
              <a:t>prefer mean usually but prefer median when</a:t>
            </a:r>
          </a:p>
          <a:p>
            <a:pPr marL="457200" lvl="1" indent="0">
              <a:buNone/>
            </a:pPr>
            <a:r>
              <a:rPr lang="en-US" dirty="0"/>
              <a:t>you want to avoid the bias caused by too many outliers</a:t>
            </a:r>
          </a:p>
          <a:p>
            <a:pPr lvl="1"/>
            <a:endParaRPr lang="en-US" dirty="0"/>
          </a:p>
          <a:p>
            <a:r>
              <a:rPr lang="en-US" sz="2400" dirty="0">
                <a:latin typeface="Comic Sans MS" panose="030F0702030302020204" pitchFamily="66" charset="0"/>
              </a:rPr>
              <a:t>When you should keep outliers versus removing them more aggressively</a:t>
            </a:r>
          </a:p>
          <a:p>
            <a:pPr lvl="1"/>
            <a:r>
              <a:rPr lang="en-US" dirty="0"/>
              <a:t>Prefer to remove outliers in general as the results will skew the results, but need to keep them when your focus is on the extreme cases</a:t>
            </a:r>
          </a:p>
          <a:p>
            <a:pPr lvl="1"/>
            <a:r>
              <a:rPr lang="en-US" dirty="0">
                <a:latin typeface="Comic Sans MS" panose="030F0702030302020204" pitchFamily="66" charset="0"/>
              </a:rPr>
              <a:t>Examples:  Insurance company – want to understand the catastrophic events</a:t>
            </a:r>
          </a:p>
          <a:p>
            <a:endParaRPr lang="en-US" dirty="0"/>
          </a:p>
          <a:p>
            <a:r>
              <a:rPr lang="en-US" dirty="0"/>
              <a:t>Prefer to fill forward usually as it does not make sense to use data from the future to predict the past. Fill backward makes sense when you know you will not have missing values and the updated value is a better reflection of the data	</a:t>
            </a:r>
          </a:p>
        </p:txBody>
      </p:sp>
    </p:spTree>
    <p:extLst>
      <p:ext uri="{BB962C8B-B14F-4D97-AF65-F5344CB8AC3E}">
        <p14:creationId xmlns:p14="http://schemas.microsoft.com/office/powerpoint/2010/main" val="175135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Other aspects of Exploratory Data Analysis</a:t>
            </a:r>
          </a:p>
        </p:txBody>
      </p:sp>
      <p:sp>
        <p:nvSpPr>
          <p:cNvPr id="2" name="TextBox 1">
            <a:extLst>
              <a:ext uri="{FF2B5EF4-FFF2-40B4-BE49-F238E27FC236}">
                <a16:creationId xmlns:a16="http://schemas.microsoft.com/office/drawing/2014/main" id="{426047F0-BF4C-45AB-B5AA-76C1C8974512}"/>
              </a:ext>
            </a:extLst>
          </p:cNvPr>
          <p:cNvSpPr txBox="1"/>
          <p:nvPr/>
        </p:nvSpPr>
        <p:spPr>
          <a:xfrm>
            <a:off x="1077515" y="2060745"/>
            <a:ext cx="10036969" cy="2831544"/>
          </a:xfrm>
          <a:prstGeom prst="rect">
            <a:avLst/>
          </a:prstGeom>
          <a:noFill/>
        </p:spPr>
        <p:txBody>
          <a:bodyPr wrap="square" rtlCol="0">
            <a:spAutoFit/>
          </a:bodyPr>
          <a:lstStyle/>
          <a:p>
            <a:pPr algn="ctr"/>
            <a:r>
              <a:rPr lang="en-US" sz="3200" dirty="0">
                <a:latin typeface="Comic Sans MS" panose="030F0702030302020204" pitchFamily="66" charset="0"/>
              </a:rPr>
              <a:t>Ask the right questions</a:t>
            </a:r>
          </a:p>
          <a:p>
            <a:pPr algn="ctr"/>
            <a:endParaRPr lang="en-US" sz="3200" dirty="0">
              <a:latin typeface="Comic Sans MS" panose="030F0702030302020204" pitchFamily="66" charset="0"/>
            </a:endParaRPr>
          </a:p>
          <a:p>
            <a:pPr algn="ctr"/>
            <a:r>
              <a:rPr lang="en-US" sz="3200" dirty="0">
                <a:latin typeface="Comic Sans MS" panose="030F0702030302020204" pitchFamily="66" charset="0"/>
              </a:rPr>
              <a:t>The goal of EDA is to explore and develop a high-level intuition and understanding of the data before we dive into any more sophisticated models</a:t>
            </a:r>
          </a:p>
          <a:p>
            <a:endParaRPr lang="en-US" dirty="0">
              <a:solidFill>
                <a:schemeClr val="tx2"/>
              </a:solidFill>
            </a:endParaRPr>
          </a:p>
        </p:txBody>
      </p:sp>
    </p:spTree>
    <p:extLst>
      <p:ext uri="{BB962C8B-B14F-4D97-AF65-F5344CB8AC3E}">
        <p14:creationId xmlns:p14="http://schemas.microsoft.com/office/powerpoint/2010/main" val="2839863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377108" y="1873249"/>
            <a:ext cx="8431910" cy="3111501"/>
          </a:xfrm>
        </p:spPr>
        <p:txBody>
          <a:bodyPr>
            <a:normAutofit/>
          </a:bodyPr>
          <a:lstStyle/>
          <a:p>
            <a:r>
              <a:rPr lang="en-US" sz="2800" dirty="0"/>
              <a:t>What is Exploratory Data Analysis?</a:t>
            </a:r>
          </a:p>
          <a:p>
            <a:r>
              <a:rPr lang="en-US" sz="2800" dirty="0"/>
              <a:t>Common Tasks in EDA</a:t>
            </a:r>
          </a:p>
          <a:p>
            <a:r>
              <a:rPr lang="en-US" sz="2800" dirty="0"/>
              <a:t>How to handle missing values</a:t>
            </a:r>
          </a:p>
          <a:p>
            <a:r>
              <a:rPr lang="en-US" sz="2800" dirty="0"/>
              <a:t>Identify outliers</a:t>
            </a:r>
          </a:p>
          <a:p>
            <a:r>
              <a:rPr lang="en-US" sz="2800" dirty="0"/>
              <a:t>Find simple relationships</a:t>
            </a:r>
          </a:p>
        </p:txBody>
      </p:sp>
    </p:spTree>
    <p:extLst>
      <p:ext uri="{BB962C8B-B14F-4D97-AF65-F5344CB8AC3E}">
        <p14:creationId xmlns:p14="http://schemas.microsoft.com/office/powerpoint/2010/main" val="232523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A8BFC-20F8-961C-B658-47D1A8B4F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F3406-78CF-0759-07C8-46846F391104}"/>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8983C2A7-CC3C-976D-836D-DFEEB2053192}"/>
              </a:ext>
            </a:extLst>
          </p:cNvPr>
          <p:cNvSpPr>
            <a:spLocks noGrp="1"/>
          </p:cNvSpPr>
          <p:nvPr>
            <p:ph sz="quarter" idx="10"/>
          </p:nvPr>
        </p:nvSpPr>
        <p:spPr>
          <a:xfrm>
            <a:off x="1377108" y="1873249"/>
            <a:ext cx="8431910" cy="3111501"/>
          </a:xfrm>
        </p:spPr>
        <p:txBody>
          <a:bodyPr>
            <a:normAutofit/>
          </a:bodyPr>
          <a:lstStyle/>
          <a:p>
            <a:r>
              <a:rPr lang="en-US" sz="2800" dirty="0">
                <a:solidFill>
                  <a:schemeClr val="bg1">
                    <a:lumMod val="75000"/>
                  </a:schemeClr>
                </a:solidFill>
              </a:rPr>
              <a:t>What is Exploratory Data Analysis?</a:t>
            </a:r>
          </a:p>
          <a:p>
            <a:r>
              <a:rPr lang="en-US" sz="2800" dirty="0">
                <a:solidFill>
                  <a:schemeClr val="bg1">
                    <a:lumMod val="75000"/>
                  </a:schemeClr>
                </a:solidFill>
              </a:rPr>
              <a:t>Common Tasks in EDA</a:t>
            </a:r>
          </a:p>
          <a:p>
            <a:r>
              <a:rPr lang="en-US" sz="2800" dirty="0">
                <a:solidFill>
                  <a:schemeClr val="bg1">
                    <a:lumMod val="75000"/>
                  </a:schemeClr>
                </a:solidFill>
              </a:rPr>
              <a:t>How to handle missing values</a:t>
            </a:r>
          </a:p>
          <a:p>
            <a:r>
              <a:rPr lang="en-US" sz="2800" dirty="0"/>
              <a:t>Identify outliers</a:t>
            </a:r>
          </a:p>
          <a:p>
            <a:r>
              <a:rPr lang="en-US" sz="2800" dirty="0">
                <a:solidFill>
                  <a:schemeClr val="bg1">
                    <a:lumMod val="75000"/>
                  </a:schemeClr>
                </a:solidFill>
              </a:rPr>
              <a:t>Find simple relationships</a:t>
            </a:r>
          </a:p>
        </p:txBody>
      </p:sp>
    </p:spTree>
    <p:extLst>
      <p:ext uri="{BB962C8B-B14F-4D97-AF65-F5344CB8AC3E}">
        <p14:creationId xmlns:p14="http://schemas.microsoft.com/office/powerpoint/2010/main" val="96583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AD9-F23F-6528-06B4-6D45D0EF593F}"/>
              </a:ext>
            </a:extLst>
          </p:cNvPr>
          <p:cNvSpPr>
            <a:spLocks noGrp="1"/>
          </p:cNvSpPr>
          <p:nvPr>
            <p:ph type="title"/>
          </p:nvPr>
        </p:nvSpPr>
        <p:spPr/>
        <p:txBody>
          <a:bodyPr/>
          <a:lstStyle/>
          <a:p>
            <a:r>
              <a:rPr lang="en-US" dirty="0"/>
              <a:t>What define outliers?</a:t>
            </a:r>
          </a:p>
        </p:txBody>
      </p:sp>
      <p:pic>
        <p:nvPicPr>
          <p:cNvPr id="5" name="Picture 4">
            <a:extLst>
              <a:ext uri="{FF2B5EF4-FFF2-40B4-BE49-F238E27FC236}">
                <a16:creationId xmlns:a16="http://schemas.microsoft.com/office/drawing/2014/main" id="{DFCF0C0C-CD39-BF8A-4CF0-5BAFCA6E97C1}"/>
              </a:ext>
            </a:extLst>
          </p:cNvPr>
          <p:cNvPicPr>
            <a:picLocks noChangeAspect="1"/>
          </p:cNvPicPr>
          <p:nvPr/>
        </p:nvPicPr>
        <p:blipFill>
          <a:blip r:embed="rId2"/>
          <a:stretch>
            <a:fillRect/>
          </a:stretch>
        </p:blipFill>
        <p:spPr>
          <a:xfrm>
            <a:off x="3831078" y="1965007"/>
            <a:ext cx="4918859" cy="2594398"/>
          </a:xfrm>
          <a:prstGeom prst="rect">
            <a:avLst/>
          </a:prstGeom>
        </p:spPr>
      </p:pic>
      <p:sp>
        <p:nvSpPr>
          <p:cNvPr id="6" name="Oval 5">
            <a:extLst>
              <a:ext uri="{FF2B5EF4-FFF2-40B4-BE49-F238E27FC236}">
                <a16:creationId xmlns:a16="http://schemas.microsoft.com/office/drawing/2014/main" id="{5DCC7FA3-F06E-A999-2C32-0453C891F81D}"/>
              </a:ext>
            </a:extLst>
          </p:cNvPr>
          <p:cNvSpPr/>
          <p:nvPr/>
        </p:nvSpPr>
        <p:spPr>
          <a:xfrm>
            <a:off x="8492837" y="3213715"/>
            <a:ext cx="124690" cy="9698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4B9C809A-4DA2-4842-38C2-8F0B72BAD576}"/>
              </a:ext>
            </a:extLst>
          </p:cNvPr>
          <p:cNvSpPr/>
          <p:nvPr/>
        </p:nvSpPr>
        <p:spPr>
          <a:xfrm>
            <a:off x="8687592" y="3213715"/>
            <a:ext cx="124690" cy="9698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D72582D7-1607-BF55-C8E6-578C6FFB6CE2}"/>
              </a:ext>
            </a:extLst>
          </p:cNvPr>
          <p:cNvSpPr/>
          <p:nvPr/>
        </p:nvSpPr>
        <p:spPr>
          <a:xfrm>
            <a:off x="9987346" y="3219999"/>
            <a:ext cx="124690" cy="9698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74C83E21-C583-7199-DEE8-D5F9FC6B12C2}"/>
              </a:ext>
            </a:extLst>
          </p:cNvPr>
          <p:cNvSpPr/>
          <p:nvPr/>
        </p:nvSpPr>
        <p:spPr>
          <a:xfrm>
            <a:off x="2908266" y="3237503"/>
            <a:ext cx="124690" cy="9698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3CFF7FC-B9C7-8CE2-6F54-47C0292B1DC9}"/>
              </a:ext>
            </a:extLst>
          </p:cNvPr>
          <p:cNvSpPr/>
          <p:nvPr/>
        </p:nvSpPr>
        <p:spPr>
          <a:xfrm>
            <a:off x="3859576" y="3243315"/>
            <a:ext cx="124690" cy="9698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67B1E2D3-97DF-F795-F4BB-3A866599EC00}"/>
              </a:ext>
            </a:extLst>
          </p:cNvPr>
          <p:cNvSpPr txBox="1"/>
          <p:nvPr/>
        </p:nvSpPr>
        <p:spPr>
          <a:xfrm>
            <a:off x="7387838" y="4860593"/>
            <a:ext cx="25995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“standard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A536C3C7-B05C-3A61-D62D-9400C4C9EC2F}"/>
              </a:ext>
            </a:extLst>
          </p:cNvPr>
          <p:cNvCxnSpPr/>
          <p:nvPr/>
        </p:nvCxnSpPr>
        <p:spPr>
          <a:xfrm flipH="1" flipV="1">
            <a:off x="8687592" y="3709851"/>
            <a:ext cx="62345" cy="966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F0BAA69-DFA7-DC20-1C59-865372FC1F58}"/>
              </a:ext>
            </a:extLst>
          </p:cNvPr>
          <p:cNvSpPr txBox="1"/>
          <p:nvPr/>
        </p:nvSpPr>
        <p:spPr>
          <a:xfrm>
            <a:off x="9133906" y="1418416"/>
            <a:ext cx="25995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“real outliers, bad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7F888D2D-AC74-A8ED-2A1D-745335A74C98}"/>
              </a:ext>
            </a:extLst>
          </p:cNvPr>
          <p:cNvCxnSpPr/>
          <p:nvPr/>
        </p:nvCxnSpPr>
        <p:spPr>
          <a:xfrm flipH="1">
            <a:off x="10117379" y="2064747"/>
            <a:ext cx="163090" cy="861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5C0FF90-D0C4-64E1-F3A6-0844B7184FA8}"/>
              </a:ext>
            </a:extLst>
          </p:cNvPr>
          <p:cNvSpPr txBox="1"/>
          <p:nvPr/>
        </p:nvSpPr>
        <p:spPr>
          <a:xfrm>
            <a:off x="433448" y="1990834"/>
            <a:ext cx="25995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“real outliers, bad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 name="Straight Arrow Connector 20">
            <a:extLst>
              <a:ext uri="{FF2B5EF4-FFF2-40B4-BE49-F238E27FC236}">
                <a16:creationId xmlns:a16="http://schemas.microsoft.com/office/drawing/2014/main" id="{073A6FA7-E5FE-EE44-F3C6-4D7AEAA6B949}"/>
              </a:ext>
            </a:extLst>
          </p:cNvPr>
          <p:cNvCxnSpPr/>
          <p:nvPr/>
        </p:nvCxnSpPr>
        <p:spPr>
          <a:xfrm>
            <a:off x="2129246" y="2495413"/>
            <a:ext cx="627017" cy="58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FED6708-60B4-46C3-80D2-C0E3EFEC169B}"/>
              </a:ext>
            </a:extLst>
          </p:cNvPr>
          <p:cNvSpPr txBox="1"/>
          <p:nvPr/>
        </p:nvSpPr>
        <p:spPr>
          <a:xfrm>
            <a:off x="2559822" y="4860593"/>
            <a:ext cx="25995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“standard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62000EA-62A5-A1CF-31BD-83F5D8413B95}"/>
              </a:ext>
            </a:extLst>
          </p:cNvPr>
          <p:cNvCxnSpPr>
            <a:cxnSpLocks/>
          </p:cNvCxnSpPr>
          <p:nvPr/>
        </p:nvCxnSpPr>
        <p:spPr>
          <a:xfrm flipV="1">
            <a:off x="3467101" y="3709851"/>
            <a:ext cx="392475" cy="1000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58B2A63-8941-5FB1-31C1-2F1F4D2ED0B1}"/>
              </a:ext>
            </a:extLst>
          </p:cNvPr>
          <p:cNvCxnSpPr>
            <a:cxnSpLocks/>
          </p:cNvCxnSpPr>
          <p:nvPr/>
        </p:nvCxnSpPr>
        <p:spPr>
          <a:xfrm flipV="1">
            <a:off x="1867989" y="3267103"/>
            <a:ext cx="8565671" cy="1889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EE733EC-43E9-D4C5-F5B9-804FB0B43DD1}"/>
              </a:ext>
            </a:extLst>
          </p:cNvPr>
          <p:cNvSpPr txBox="1"/>
          <p:nvPr/>
        </p:nvSpPr>
        <p:spPr>
          <a:xfrm>
            <a:off x="3064375" y="5744306"/>
            <a:ext cx="58812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Do not systematically remove the standard outliers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x &gt; 3 standard deviation  or  x &gt; Q3 + 1.5*QR</a:t>
            </a:r>
          </a:p>
        </p:txBody>
      </p:sp>
      <p:sp>
        <p:nvSpPr>
          <p:cNvPr id="3" name="TextBox 2">
            <a:extLst>
              <a:ext uri="{FF2B5EF4-FFF2-40B4-BE49-F238E27FC236}">
                <a16:creationId xmlns:a16="http://schemas.microsoft.com/office/drawing/2014/main" id="{7360BBB3-08A9-5474-C4DA-EA799721944D}"/>
              </a:ext>
            </a:extLst>
          </p:cNvPr>
          <p:cNvSpPr txBox="1"/>
          <p:nvPr/>
        </p:nvSpPr>
        <p:spPr>
          <a:xfrm>
            <a:off x="665018" y="1205345"/>
            <a:ext cx="5043055" cy="430887"/>
          </a:xfrm>
          <a:prstGeom prst="rect">
            <a:avLst/>
          </a:prstGeom>
          <a:noFill/>
        </p:spPr>
        <p:txBody>
          <a:bodyPr wrap="square" rtlCol="0">
            <a:spAutoFit/>
          </a:bodyPr>
          <a:lstStyle/>
          <a:p>
            <a:r>
              <a:rPr lang="en-US" sz="2200" dirty="0">
                <a:latin typeface="Comic Sans MS" panose="030F0702030302020204" pitchFamily="66" charset="0"/>
              </a:rPr>
              <a:t>Use Boxplot</a:t>
            </a:r>
          </a:p>
        </p:txBody>
      </p:sp>
    </p:spTree>
    <p:extLst>
      <p:ext uri="{BB962C8B-B14F-4D97-AF65-F5344CB8AC3E}">
        <p14:creationId xmlns:p14="http://schemas.microsoft.com/office/powerpoint/2010/main" val="1063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2"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Exploratory Data Analysis</a:t>
            </a:r>
          </a:p>
        </p:txBody>
      </p:sp>
      <p:sp>
        <p:nvSpPr>
          <p:cNvPr id="2" name="TextBox 1">
            <a:extLst>
              <a:ext uri="{FF2B5EF4-FFF2-40B4-BE49-F238E27FC236}">
                <a16:creationId xmlns:a16="http://schemas.microsoft.com/office/drawing/2014/main" id="{426047F0-BF4C-45AB-B5AA-76C1C8974512}"/>
              </a:ext>
            </a:extLst>
          </p:cNvPr>
          <p:cNvSpPr txBox="1"/>
          <p:nvPr/>
        </p:nvSpPr>
        <p:spPr>
          <a:xfrm>
            <a:off x="1384494" y="3295185"/>
            <a:ext cx="9101137" cy="923330"/>
          </a:xfrm>
          <a:prstGeom prst="rect">
            <a:avLst/>
          </a:prstGeom>
          <a:noFill/>
        </p:spPr>
        <p:txBody>
          <a:bodyPr wrap="square" rtlCol="0">
            <a:spAutoFit/>
          </a:bodyPr>
          <a:lstStyle/>
          <a:p>
            <a:pPr algn="ctr"/>
            <a:r>
              <a:rPr lang="en-US" sz="3600" dirty="0">
                <a:latin typeface="Comic Sans MS" panose="030F0702030302020204" pitchFamily="66" charset="0"/>
              </a:rPr>
              <a:t>Learning by doing</a:t>
            </a:r>
          </a:p>
          <a:p>
            <a:endParaRPr lang="en-US" dirty="0">
              <a:solidFill>
                <a:schemeClr val="tx2"/>
              </a:solidFill>
            </a:endParaRPr>
          </a:p>
        </p:txBody>
      </p:sp>
    </p:spTree>
    <p:extLst>
      <p:ext uri="{BB962C8B-B14F-4D97-AF65-F5344CB8AC3E}">
        <p14:creationId xmlns:p14="http://schemas.microsoft.com/office/powerpoint/2010/main" val="884314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DDC89-9914-6439-A693-2A7488ED8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AF23A-F606-62B7-A943-FD1DC2B9AF4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20E2D6A5-CD76-743B-C9F0-5099CCDBE58E}"/>
              </a:ext>
            </a:extLst>
          </p:cNvPr>
          <p:cNvSpPr>
            <a:spLocks noGrp="1"/>
          </p:cNvSpPr>
          <p:nvPr>
            <p:ph sz="quarter" idx="10"/>
          </p:nvPr>
        </p:nvSpPr>
        <p:spPr>
          <a:xfrm>
            <a:off x="1377108" y="1873249"/>
            <a:ext cx="8431910" cy="3111501"/>
          </a:xfrm>
        </p:spPr>
        <p:txBody>
          <a:bodyPr>
            <a:normAutofit/>
          </a:bodyPr>
          <a:lstStyle/>
          <a:p>
            <a:r>
              <a:rPr lang="en-US" sz="2800" dirty="0"/>
              <a:t>What is Exploratory Data Analysis?</a:t>
            </a:r>
          </a:p>
          <a:p>
            <a:r>
              <a:rPr lang="en-US" sz="2800" dirty="0">
                <a:solidFill>
                  <a:schemeClr val="bg1">
                    <a:lumMod val="75000"/>
                  </a:schemeClr>
                </a:solidFill>
              </a:rPr>
              <a:t>Common Tasks in EDA</a:t>
            </a:r>
          </a:p>
          <a:p>
            <a:r>
              <a:rPr lang="en-US" sz="2800" dirty="0">
                <a:solidFill>
                  <a:schemeClr val="bg1">
                    <a:lumMod val="75000"/>
                  </a:schemeClr>
                </a:solidFill>
              </a:rPr>
              <a:t>How to handle missing values</a:t>
            </a:r>
          </a:p>
          <a:p>
            <a:r>
              <a:rPr lang="en-US" sz="2800" dirty="0">
                <a:solidFill>
                  <a:schemeClr val="bg1">
                    <a:lumMod val="75000"/>
                  </a:schemeClr>
                </a:solidFill>
              </a:rPr>
              <a:t>Identify outliers</a:t>
            </a:r>
          </a:p>
          <a:p>
            <a:r>
              <a:rPr lang="en-US" sz="2800" dirty="0">
                <a:solidFill>
                  <a:schemeClr val="bg1">
                    <a:lumMod val="75000"/>
                  </a:schemeClr>
                </a:solidFill>
              </a:rPr>
              <a:t>Find simple relationships</a:t>
            </a:r>
          </a:p>
        </p:txBody>
      </p:sp>
    </p:spTree>
    <p:extLst>
      <p:ext uri="{BB962C8B-B14F-4D97-AF65-F5344CB8AC3E}">
        <p14:creationId xmlns:p14="http://schemas.microsoft.com/office/powerpoint/2010/main" val="352816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C3CB99-C34E-BF41-A5C9-F1A1EE87598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6664403-B989-33F3-BB84-584C60815F4A}"/>
              </a:ext>
            </a:extLst>
          </p:cNvPr>
          <p:cNvPicPr>
            <a:picLocks noChangeAspect="1"/>
          </p:cNvPicPr>
          <p:nvPr/>
        </p:nvPicPr>
        <p:blipFill>
          <a:blip r:embed="rId2"/>
          <a:stretch>
            <a:fillRect/>
          </a:stretch>
        </p:blipFill>
        <p:spPr>
          <a:xfrm>
            <a:off x="663575" y="1400530"/>
            <a:ext cx="11095787" cy="3213034"/>
          </a:xfrm>
          <a:prstGeom prst="rect">
            <a:avLst/>
          </a:prstGeom>
        </p:spPr>
      </p:pic>
    </p:spTree>
    <p:extLst>
      <p:ext uri="{BB962C8B-B14F-4D97-AF65-F5344CB8AC3E}">
        <p14:creationId xmlns:p14="http://schemas.microsoft.com/office/powerpoint/2010/main" val="32285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C8C30A-3FBD-42D4-7CF3-420673BC2D0B}"/>
              </a:ext>
            </a:extLst>
          </p:cNvPr>
          <p:cNvSpPr>
            <a:spLocks noGrp="1"/>
          </p:cNvSpPr>
          <p:nvPr>
            <p:ph type="sldNum" sz="quarter" idx="4"/>
          </p:nvPr>
        </p:nvSpPr>
        <p:spPr/>
        <p:txBody>
          <a:bodyPr/>
          <a:lstStyle/>
          <a:p>
            <a:fld id="{9860EDB8-5305-433F-BE41-D7A86D811DB3}" type="slidenum">
              <a:rPr lang="en-US" smtClean="0"/>
              <a:pPr/>
              <a:t>5</a:t>
            </a:fld>
            <a:endParaRPr lang="en-US"/>
          </a:p>
        </p:txBody>
      </p:sp>
      <p:pic>
        <p:nvPicPr>
          <p:cNvPr id="6" name="Picture 5">
            <a:extLst>
              <a:ext uri="{FF2B5EF4-FFF2-40B4-BE49-F238E27FC236}">
                <a16:creationId xmlns:a16="http://schemas.microsoft.com/office/drawing/2014/main" id="{08918F96-B825-FBB6-17D0-50DB275770F1}"/>
              </a:ext>
            </a:extLst>
          </p:cNvPr>
          <p:cNvPicPr>
            <a:picLocks noChangeAspect="1"/>
          </p:cNvPicPr>
          <p:nvPr/>
        </p:nvPicPr>
        <p:blipFill>
          <a:blip r:embed="rId2"/>
          <a:stretch>
            <a:fillRect/>
          </a:stretch>
        </p:blipFill>
        <p:spPr>
          <a:xfrm>
            <a:off x="1749136" y="1000125"/>
            <a:ext cx="8915400" cy="4552950"/>
          </a:xfrm>
          <a:prstGeom prst="rect">
            <a:avLst/>
          </a:prstGeom>
        </p:spPr>
      </p:pic>
      <p:sp>
        <p:nvSpPr>
          <p:cNvPr id="8" name="TextBox 7">
            <a:extLst>
              <a:ext uri="{FF2B5EF4-FFF2-40B4-BE49-F238E27FC236}">
                <a16:creationId xmlns:a16="http://schemas.microsoft.com/office/drawing/2014/main" id="{20552C85-B829-B94C-9301-7312EA7C28C0}"/>
              </a:ext>
            </a:extLst>
          </p:cNvPr>
          <p:cNvSpPr txBox="1"/>
          <p:nvPr/>
        </p:nvSpPr>
        <p:spPr>
          <a:xfrm>
            <a:off x="6996546" y="6214572"/>
            <a:ext cx="3948546" cy="369332"/>
          </a:xfrm>
          <a:prstGeom prst="rect">
            <a:avLst/>
          </a:prstGeom>
          <a:noFill/>
        </p:spPr>
        <p:txBody>
          <a:bodyPr wrap="square">
            <a:spAutoFit/>
          </a:bodyPr>
          <a:lstStyle/>
          <a:p>
            <a:r>
              <a:rPr lang="en-US" dirty="0"/>
              <a:t>Credit: </a:t>
            </a:r>
            <a:r>
              <a:rPr lang="en-US" dirty="0">
                <a:hlinkClick r:id="rId3"/>
              </a:rPr>
              <a:t>https://stock.adobe.com/</a:t>
            </a:r>
            <a:endParaRPr lang="en-US" dirty="0"/>
          </a:p>
        </p:txBody>
      </p:sp>
    </p:spTree>
    <p:extLst>
      <p:ext uri="{BB962C8B-B14F-4D97-AF65-F5344CB8AC3E}">
        <p14:creationId xmlns:p14="http://schemas.microsoft.com/office/powerpoint/2010/main" val="210246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6C8980-2548-A6DA-C7C9-86F6D9DD5473}"/>
              </a:ext>
            </a:extLst>
          </p:cNvPr>
          <p:cNvSpPr>
            <a:spLocks noGrp="1"/>
          </p:cNvSpPr>
          <p:nvPr>
            <p:ph type="title"/>
          </p:nvPr>
        </p:nvSpPr>
        <p:spPr>
          <a:xfrm>
            <a:off x="539496" y="275701"/>
            <a:ext cx="10931015" cy="640080"/>
          </a:xfrm>
        </p:spPr>
        <p:txBody>
          <a:bodyPr/>
          <a:lstStyle/>
          <a:p>
            <a:r>
              <a:rPr lang="en-US" dirty="0">
                <a:solidFill>
                  <a:srgbClr val="0052F6"/>
                </a:solidFill>
              </a:rPr>
              <a:t>Exploratory Data Analysis (EDA)</a:t>
            </a:r>
          </a:p>
        </p:txBody>
      </p:sp>
      <p:sp>
        <p:nvSpPr>
          <p:cNvPr id="6" name="TextBox 5">
            <a:extLst>
              <a:ext uri="{FF2B5EF4-FFF2-40B4-BE49-F238E27FC236}">
                <a16:creationId xmlns:a16="http://schemas.microsoft.com/office/drawing/2014/main" id="{F1366DA7-6FF1-7CE2-717A-7DBB41302D99}"/>
              </a:ext>
            </a:extLst>
          </p:cNvPr>
          <p:cNvSpPr txBox="1"/>
          <p:nvPr/>
        </p:nvSpPr>
        <p:spPr>
          <a:xfrm>
            <a:off x="858837" y="1825945"/>
            <a:ext cx="10027516" cy="461665"/>
          </a:xfrm>
          <a:prstGeom prst="rect">
            <a:avLst/>
          </a:prstGeom>
          <a:noFill/>
        </p:spPr>
        <p:txBody>
          <a:bodyPr wrap="square" rtlCol="0">
            <a:spAutoFit/>
          </a:bodyPr>
          <a:lstStyle/>
          <a:p>
            <a:r>
              <a:rPr lang="en-US" sz="2400" dirty="0">
                <a:latin typeface="Comic Sans MS" panose="030F0702030302020204" pitchFamily="66" charset="0"/>
              </a:rPr>
              <a:t>Before building any sophisticated model, we need to do EDA first.</a:t>
            </a:r>
          </a:p>
        </p:txBody>
      </p:sp>
      <p:sp>
        <p:nvSpPr>
          <p:cNvPr id="7" name="TextBox 6">
            <a:extLst>
              <a:ext uri="{FF2B5EF4-FFF2-40B4-BE49-F238E27FC236}">
                <a16:creationId xmlns:a16="http://schemas.microsoft.com/office/drawing/2014/main" id="{1750859F-3393-3C68-FC6D-EE9F0D58BA3C}"/>
              </a:ext>
            </a:extLst>
          </p:cNvPr>
          <p:cNvSpPr txBox="1"/>
          <p:nvPr/>
        </p:nvSpPr>
        <p:spPr>
          <a:xfrm>
            <a:off x="858837" y="3197774"/>
            <a:ext cx="10474325" cy="2339102"/>
          </a:xfrm>
          <a:prstGeom prst="rect">
            <a:avLst/>
          </a:prstGeom>
          <a:noFill/>
        </p:spPr>
        <p:txBody>
          <a:bodyPr wrap="square" rtlCol="0">
            <a:spAutoFit/>
          </a:bodyPr>
          <a:lstStyle/>
          <a:p>
            <a:r>
              <a:rPr lang="en-US" sz="2200" dirty="0">
                <a:latin typeface="Comic Sans MS" panose="030F0702030302020204" pitchFamily="66" charset="0"/>
              </a:rPr>
              <a:t>EDA is the first step in your data analysis. You take  a </a:t>
            </a:r>
            <a:r>
              <a:rPr lang="en-US" sz="2200" dirty="0">
                <a:solidFill>
                  <a:srgbClr val="0052F6"/>
                </a:solidFill>
                <a:latin typeface="Comic Sans MS" panose="030F0702030302020204" pitchFamily="66" charset="0"/>
              </a:rPr>
              <a:t>broad look </a:t>
            </a:r>
            <a:r>
              <a:rPr lang="en-US" sz="2200" dirty="0">
                <a:latin typeface="Comic Sans MS" panose="030F0702030302020204" pitchFamily="66" charset="0"/>
              </a:rPr>
              <a:t>at patterns, trends, outliers, unexpected results and so on in your existing data, using </a:t>
            </a:r>
            <a:r>
              <a:rPr lang="en-US" sz="2200" dirty="0">
                <a:solidFill>
                  <a:srgbClr val="0052F6"/>
                </a:solidFill>
                <a:latin typeface="Comic Sans MS" panose="030F0702030302020204" pitchFamily="66" charset="0"/>
              </a:rPr>
              <a:t>visual and simple quantitative methods </a:t>
            </a:r>
            <a:r>
              <a:rPr lang="en-US" sz="2200" dirty="0">
                <a:latin typeface="Comic Sans MS" panose="030F0702030302020204" pitchFamily="66" charset="0"/>
              </a:rPr>
              <a:t>to </a:t>
            </a:r>
            <a:r>
              <a:rPr lang="en-US" sz="2200" dirty="0">
                <a:solidFill>
                  <a:srgbClr val="0052F6"/>
                </a:solidFill>
                <a:latin typeface="Comic Sans MS" panose="030F0702030302020204" pitchFamily="66" charset="0"/>
              </a:rPr>
              <a:t>get a sense </a:t>
            </a:r>
            <a:r>
              <a:rPr lang="en-US" sz="2200" dirty="0">
                <a:latin typeface="Comic Sans MS" panose="030F0702030302020204" pitchFamily="66" charset="0"/>
              </a:rPr>
              <a:t>of the story the data tell you. You’re looking for clues that </a:t>
            </a:r>
            <a:r>
              <a:rPr lang="en-US" sz="2200" dirty="0">
                <a:solidFill>
                  <a:srgbClr val="0052F6"/>
                </a:solidFill>
                <a:latin typeface="Comic Sans MS" panose="030F0702030302020204" pitchFamily="66" charset="0"/>
              </a:rPr>
              <a:t>suggests your logical next steps</a:t>
            </a:r>
            <a:r>
              <a:rPr lang="en-US" sz="2200" dirty="0">
                <a:latin typeface="Comic Sans MS" panose="030F0702030302020204" pitchFamily="66" charset="0"/>
              </a:rPr>
              <a:t>, questions or areas of research.</a:t>
            </a:r>
          </a:p>
          <a:p>
            <a:br>
              <a:rPr lang="en-US" dirty="0">
                <a:latin typeface="Comic Sans MS" panose="030F0702030302020204" pitchFamily="66" charset="0"/>
              </a:rPr>
            </a:br>
            <a:endParaRPr lang="en-US" dirty="0">
              <a:latin typeface="Comic Sans MS" panose="030F0702030302020204" pitchFamily="66" charset="0"/>
            </a:endParaRPr>
          </a:p>
        </p:txBody>
      </p:sp>
    </p:spTree>
    <p:extLst>
      <p:ext uri="{BB962C8B-B14F-4D97-AF65-F5344CB8AC3E}">
        <p14:creationId xmlns:p14="http://schemas.microsoft.com/office/powerpoint/2010/main" val="283585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AD20B-97C7-9B52-505B-ECE5F7F7041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F87A24C-D763-9DE8-E7C5-4ACB20469394}"/>
              </a:ext>
            </a:extLst>
          </p:cNvPr>
          <p:cNvSpPr>
            <a:spLocks noGrp="1"/>
          </p:cNvSpPr>
          <p:nvPr>
            <p:ph type="title"/>
          </p:nvPr>
        </p:nvSpPr>
        <p:spPr>
          <a:xfrm>
            <a:off x="539496" y="275701"/>
            <a:ext cx="10931015" cy="640080"/>
          </a:xfrm>
        </p:spPr>
        <p:txBody>
          <a:bodyPr/>
          <a:lstStyle/>
          <a:p>
            <a:r>
              <a:rPr lang="en-US" dirty="0">
                <a:solidFill>
                  <a:srgbClr val="0052F6"/>
                </a:solidFill>
              </a:rPr>
              <a:t>Exploratory Data Analysis (EDA)</a:t>
            </a:r>
          </a:p>
        </p:txBody>
      </p:sp>
      <p:sp>
        <p:nvSpPr>
          <p:cNvPr id="8" name="Content Placeholder 2">
            <a:extLst>
              <a:ext uri="{FF2B5EF4-FFF2-40B4-BE49-F238E27FC236}">
                <a16:creationId xmlns:a16="http://schemas.microsoft.com/office/drawing/2014/main" id="{74D21EC5-4C0D-7326-A8DB-1E1FEF4D2195}"/>
              </a:ext>
            </a:extLst>
          </p:cNvPr>
          <p:cNvSpPr>
            <a:spLocks noGrp="1"/>
          </p:cNvSpPr>
          <p:nvPr>
            <p:ph sz="quarter" idx="10"/>
          </p:nvPr>
        </p:nvSpPr>
        <p:spPr>
          <a:xfrm>
            <a:off x="1947620" y="2547215"/>
            <a:ext cx="4577870" cy="2731366"/>
          </a:xfrm>
        </p:spPr>
        <p:txBody>
          <a:bodyPr>
            <a:normAutofit fontScale="92500" lnSpcReduction="10000"/>
          </a:bodyPr>
          <a:lstStyle/>
          <a:p>
            <a:r>
              <a:rPr lang="en-US" sz="2800" dirty="0"/>
              <a:t>Dataset Summary</a:t>
            </a:r>
          </a:p>
          <a:p>
            <a:r>
              <a:rPr lang="en-US" sz="2800" dirty="0"/>
              <a:t>Missing data</a:t>
            </a:r>
          </a:p>
          <a:p>
            <a:r>
              <a:rPr lang="en-US" sz="2800" dirty="0"/>
              <a:t>Basic Statistics</a:t>
            </a:r>
          </a:p>
          <a:p>
            <a:r>
              <a:rPr lang="en-US" sz="2800" dirty="0"/>
              <a:t>Basic Relationship</a:t>
            </a:r>
          </a:p>
          <a:p>
            <a:endParaRPr lang="en-US" sz="2800" dirty="0"/>
          </a:p>
          <a:p>
            <a:r>
              <a:rPr lang="en-US" sz="2800" dirty="0"/>
              <a:t>What else?</a:t>
            </a:r>
          </a:p>
        </p:txBody>
      </p:sp>
      <p:sp>
        <p:nvSpPr>
          <p:cNvPr id="2" name="TextBox 1">
            <a:extLst>
              <a:ext uri="{FF2B5EF4-FFF2-40B4-BE49-F238E27FC236}">
                <a16:creationId xmlns:a16="http://schemas.microsoft.com/office/drawing/2014/main" id="{065E2BFC-2ACF-96AB-2502-B818AC1DA2D4}"/>
              </a:ext>
            </a:extLst>
          </p:cNvPr>
          <p:cNvSpPr txBox="1"/>
          <p:nvPr/>
        </p:nvSpPr>
        <p:spPr>
          <a:xfrm>
            <a:off x="1122218" y="1385455"/>
            <a:ext cx="8672946" cy="523220"/>
          </a:xfrm>
          <a:prstGeom prst="rect">
            <a:avLst/>
          </a:prstGeom>
          <a:noFill/>
        </p:spPr>
        <p:txBody>
          <a:bodyPr wrap="square" rtlCol="0">
            <a:spAutoFit/>
          </a:bodyPr>
          <a:lstStyle/>
          <a:p>
            <a:r>
              <a:rPr lang="en-US" sz="2800" dirty="0">
                <a:latin typeface="Comic Sans MS" panose="030F0702030302020204" pitchFamily="66" charset="0"/>
              </a:rPr>
              <a:t>Learn to walk before you learn how to run</a:t>
            </a:r>
          </a:p>
        </p:txBody>
      </p:sp>
    </p:spTree>
    <p:extLst>
      <p:ext uri="{BB962C8B-B14F-4D97-AF65-F5344CB8AC3E}">
        <p14:creationId xmlns:p14="http://schemas.microsoft.com/office/powerpoint/2010/main" val="239420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FD6C7-4F95-EE7A-082D-5218D35D9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74687-1D7E-4FDA-8BCA-65ABDCCCD2A5}"/>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ED1E16D9-8123-D2A7-79D7-73083DE573BD}"/>
              </a:ext>
            </a:extLst>
          </p:cNvPr>
          <p:cNvSpPr>
            <a:spLocks noGrp="1"/>
          </p:cNvSpPr>
          <p:nvPr>
            <p:ph sz="quarter" idx="10"/>
          </p:nvPr>
        </p:nvSpPr>
        <p:spPr>
          <a:xfrm>
            <a:off x="1377108" y="1873249"/>
            <a:ext cx="8431910" cy="3111501"/>
          </a:xfrm>
        </p:spPr>
        <p:txBody>
          <a:bodyPr>
            <a:normAutofit/>
          </a:bodyPr>
          <a:lstStyle/>
          <a:p>
            <a:r>
              <a:rPr lang="en-US" sz="2800" dirty="0">
                <a:solidFill>
                  <a:schemeClr val="bg1">
                    <a:lumMod val="75000"/>
                  </a:schemeClr>
                </a:solidFill>
              </a:rPr>
              <a:t>What is Exploratory Data Analysis?</a:t>
            </a:r>
          </a:p>
          <a:p>
            <a:r>
              <a:rPr lang="en-US" sz="2800" dirty="0"/>
              <a:t>Common Tasks in EDA</a:t>
            </a:r>
          </a:p>
          <a:p>
            <a:r>
              <a:rPr lang="en-US" sz="2800" dirty="0">
                <a:solidFill>
                  <a:schemeClr val="bg1">
                    <a:lumMod val="75000"/>
                  </a:schemeClr>
                </a:solidFill>
              </a:rPr>
              <a:t>How to handle missing values</a:t>
            </a:r>
          </a:p>
          <a:p>
            <a:r>
              <a:rPr lang="en-US" sz="2800" dirty="0">
                <a:solidFill>
                  <a:schemeClr val="bg1">
                    <a:lumMod val="75000"/>
                  </a:schemeClr>
                </a:solidFill>
              </a:rPr>
              <a:t>Identify outliers</a:t>
            </a:r>
          </a:p>
          <a:p>
            <a:r>
              <a:rPr lang="en-US" sz="2800" dirty="0">
                <a:solidFill>
                  <a:schemeClr val="bg1">
                    <a:lumMod val="75000"/>
                  </a:schemeClr>
                </a:solidFill>
              </a:rPr>
              <a:t>Find simple relationships</a:t>
            </a:r>
          </a:p>
        </p:txBody>
      </p:sp>
    </p:spTree>
    <p:extLst>
      <p:ext uri="{BB962C8B-B14F-4D97-AF65-F5344CB8AC3E}">
        <p14:creationId xmlns:p14="http://schemas.microsoft.com/office/powerpoint/2010/main" val="201687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D3DC-BB0B-E0D7-29E4-2A27E5F57D57}"/>
              </a:ext>
            </a:extLst>
          </p:cNvPr>
          <p:cNvSpPr>
            <a:spLocks noGrp="1"/>
          </p:cNvSpPr>
          <p:nvPr>
            <p:ph type="title"/>
          </p:nvPr>
        </p:nvSpPr>
        <p:spPr/>
        <p:txBody>
          <a:bodyPr/>
          <a:lstStyle/>
          <a:p>
            <a:r>
              <a:rPr lang="en-US" dirty="0"/>
              <a:t>Typical EDA Tasks</a:t>
            </a:r>
          </a:p>
        </p:txBody>
      </p:sp>
      <p:sp>
        <p:nvSpPr>
          <p:cNvPr id="6" name="Rectangle 5">
            <a:extLst>
              <a:ext uri="{FF2B5EF4-FFF2-40B4-BE49-F238E27FC236}">
                <a16:creationId xmlns:a16="http://schemas.microsoft.com/office/drawing/2014/main" id="{CDF077BF-81A5-742A-2246-DB1D43269BB5}"/>
              </a:ext>
            </a:extLst>
          </p:cNvPr>
          <p:cNvSpPr/>
          <p:nvPr/>
        </p:nvSpPr>
        <p:spPr>
          <a:xfrm>
            <a:off x="999925" y="1517640"/>
            <a:ext cx="10192150" cy="4401205"/>
          </a:xfrm>
          <a:prstGeom prst="rect">
            <a:avLst/>
          </a:prstGeom>
        </p:spPr>
        <p:txBody>
          <a:bodyPr wrap="square">
            <a:spAutoFit/>
          </a:bodyPr>
          <a:lstStyle/>
          <a:p>
            <a:pPr marL="457200" indent="-457200">
              <a:buFont typeface="Arial" panose="020B0604020202020204" pitchFamily="34" charset="0"/>
              <a:buChar char="•"/>
            </a:pPr>
            <a:r>
              <a:rPr lang="en-US" sz="2800" dirty="0">
                <a:latin typeface="Comic Sans MS" panose="030F0702030302020204" pitchFamily="66" charset="0"/>
              </a:rPr>
              <a:t>Spotting mistakes and missing data</a:t>
            </a:r>
          </a:p>
          <a:p>
            <a:pPr marL="457200" indent="-457200">
              <a:buFont typeface="Arial" panose="020B0604020202020204" pitchFamily="34" charset="0"/>
              <a:buChar char="•"/>
            </a:pPr>
            <a:r>
              <a:rPr lang="en-US" sz="2800" dirty="0">
                <a:latin typeface="Comic Sans MS" panose="030F0702030302020204" pitchFamily="66" charset="0"/>
              </a:rPr>
              <a:t>Mapping out the underlying structure of the data</a:t>
            </a:r>
          </a:p>
          <a:p>
            <a:pPr marL="457200" indent="-457200">
              <a:buFont typeface="Arial" panose="020B0604020202020204" pitchFamily="34" charset="0"/>
              <a:buChar char="•"/>
            </a:pPr>
            <a:r>
              <a:rPr lang="en-US" sz="2800" dirty="0">
                <a:latin typeface="Comic Sans MS" panose="030F0702030302020204" pitchFamily="66" charset="0"/>
              </a:rPr>
              <a:t>Identifying the most important variables</a:t>
            </a:r>
          </a:p>
          <a:p>
            <a:pPr marL="457200" indent="-457200">
              <a:buFont typeface="Arial" panose="020B0604020202020204" pitchFamily="34" charset="0"/>
              <a:buChar char="•"/>
            </a:pPr>
            <a:r>
              <a:rPr lang="en-US" sz="2800" dirty="0">
                <a:latin typeface="Comic Sans MS" panose="030F0702030302020204" pitchFamily="66" charset="0"/>
              </a:rPr>
              <a:t>Listing anomalies and outliers</a:t>
            </a:r>
          </a:p>
          <a:p>
            <a:pPr marL="457200" indent="-457200">
              <a:buFont typeface="Arial" panose="020B0604020202020204" pitchFamily="34" charset="0"/>
              <a:buChar char="•"/>
            </a:pPr>
            <a:r>
              <a:rPr lang="en-US" sz="2800" dirty="0">
                <a:latin typeface="Comic Sans MS" panose="030F0702030302020204" pitchFamily="66" charset="0"/>
              </a:rPr>
              <a:t>Test a hypotheses / check assumptions related to a specific model</a:t>
            </a:r>
          </a:p>
          <a:p>
            <a:pPr marL="457200" indent="-457200">
              <a:buFont typeface="Arial" panose="020B0604020202020204" pitchFamily="34" charset="0"/>
              <a:buChar char="•"/>
            </a:pPr>
            <a:r>
              <a:rPr lang="en-US" sz="2800" dirty="0">
                <a:latin typeface="Comic Sans MS" panose="030F0702030302020204" pitchFamily="66" charset="0"/>
              </a:rPr>
              <a:t>Establish a parsimonious model (one that can be used to explain the data with minimal predictor variables)</a:t>
            </a:r>
          </a:p>
          <a:p>
            <a:pPr marL="457200" indent="-457200">
              <a:buFont typeface="Arial" panose="020B0604020202020204" pitchFamily="34" charset="0"/>
              <a:buChar char="•"/>
            </a:pPr>
            <a:r>
              <a:rPr lang="en-US" sz="2800" dirty="0">
                <a:latin typeface="Comic Sans MS" panose="030F0702030302020204" pitchFamily="66" charset="0"/>
              </a:rPr>
              <a:t>Estimate parameters and figuring out the associated confidence intervals or margins of error.</a:t>
            </a:r>
            <a:endParaRPr lang="en-US" sz="2800" b="0" i="0" dirty="0">
              <a:effectLst/>
              <a:latin typeface="Comic Sans MS" panose="030F0702030302020204" pitchFamily="66" charset="0"/>
            </a:endParaRPr>
          </a:p>
        </p:txBody>
      </p:sp>
    </p:spTree>
    <p:extLst>
      <p:ext uri="{BB962C8B-B14F-4D97-AF65-F5344CB8AC3E}">
        <p14:creationId xmlns:p14="http://schemas.microsoft.com/office/powerpoint/2010/main" val="2873323551"/>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5462</TotalTime>
  <Words>786</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Calibri Light</vt:lpstr>
      <vt:lpstr>Comic Sans MS</vt:lpstr>
      <vt:lpstr>Segoe UI Light</vt:lpstr>
      <vt:lpstr>2_Office Theme</vt:lpstr>
      <vt:lpstr>3_Office Theme</vt:lpstr>
      <vt:lpstr>4_Office Theme</vt:lpstr>
      <vt:lpstr>CIS 4526 Foundations of Machine Learning</vt:lpstr>
      <vt:lpstr>Outline</vt:lpstr>
      <vt:lpstr>Outline</vt:lpstr>
      <vt:lpstr>PowerPoint Presentation</vt:lpstr>
      <vt:lpstr>PowerPoint Presentation</vt:lpstr>
      <vt:lpstr>Exploratory Data Analysis (EDA)</vt:lpstr>
      <vt:lpstr>Exploratory Data Analysis (EDA)</vt:lpstr>
      <vt:lpstr>Outline</vt:lpstr>
      <vt:lpstr>Typical EDA Tasks</vt:lpstr>
      <vt:lpstr>Data Cleansing (80/20 rules)</vt:lpstr>
      <vt:lpstr>Outline</vt:lpstr>
      <vt:lpstr>How to handle missing values</vt:lpstr>
      <vt:lpstr>How to handle missing values</vt:lpstr>
      <vt:lpstr>PowerPoint Presentation</vt:lpstr>
      <vt:lpstr>PowerPoint Presentation</vt:lpstr>
      <vt:lpstr>PowerPoint Presentation</vt:lpstr>
      <vt:lpstr>PowerPoint Presentation</vt:lpstr>
      <vt:lpstr>Possible Answers</vt:lpstr>
      <vt:lpstr>Other aspects of Exploratory Data Analysis</vt:lpstr>
      <vt:lpstr>Outline</vt:lpstr>
      <vt:lpstr>What define outliers?</vt:lpstr>
      <vt:lpstr>Exploratory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lastModifiedBy>Alex Pang</cp:lastModifiedBy>
  <cp:revision>2</cp:revision>
  <dcterms:created xsi:type="dcterms:W3CDTF">2019-11-17T05:40:15Z</dcterms:created>
  <dcterms:modified xsi:type="dcterms:W3CDTF">2024-02-21T18:03:11Z</dcterms:modified>
</cp:coreProperties>
</file>