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36"/>
  </p:notesMasterIdLst>
  <p:sldIdLst>
    <p:sldId id="321" r:id="rId2"/>
    <p:sldId id="322" r:id="rId3"/>
    <p:sldId id="326" r:id="rId4"/>
    <p:sldId id="329" r:id="rId5"/>
    <p:sldId id="330" r:id="rId6"/>
    <p:sldId id="331" r:id="rId7"/>
    <p:sldId id="332" r:id="rId8"/>
    <p:sldId id="333" r:id="rId9"/>
    <p:sldId id="334" r:id="rId10"/>
    <p:sldId id="336" r:id="rId11"/>
    <p:sldId id="335" r:id="rId12"/>
    <p:sldId id="327" r:id="rId13"/>
    <p:sldId id="328" r:id="rId14"/>
    <p:sldId id="278" r:id="rId15"/>
    <p:sldId id="325" r:id="rId16"/>
    <p:sldId id="285" r:id="rId17"/>
    <p:sldId id="277" r:id="rId18"/>
    <p:sldId id="272" r:id="rId19"/>
    <p:sldId id="293" r:id="rId20"/>
    <p:sldId id="282" r:id="rId21"/>
    <p:sldId id="287" r:id="rId22"/>
    <p:sldId id="273" r:id="rId23"/>
    <p:sldId id="288" r:id="rId24"/>
    <p:sldId id="280" r:id="rId25"/>
    <p:sldId id="283" r:id="rId26"/>
    <p:sldId id="284" r:id="rId27"/>
    <p:sldId id="290" r:id="rId28"/>
    <p:sldId id="275" r:id="rId29"/>
    <p:sldId id="292" r:id="rId30"/>
    <p:sldId id="289" r:id="rId31"/>
    <p:sldId id="291" r:id="rId32"/>
    <p:sldId id="337" r:id="rId33"/>
    <p:sldId id="279" r:id="rId34"/>
    <p:sldId id="28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2F6"/>
    <a:srgbClr val="578F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0EABF6-E40A-4683-9B8F-7A6E10320EBC}" v="2" dt="2024-02-06T01:55:27.8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0" autoAdjust="0"/>
    <p:restoredTop sz="86239" autoAdjust="0"/>
  </p:normalViewPr>
  <p:slideViewPr>
    <p:cSldViewPr snapToGrid="0">
      <p:cViewPr varScale="1">
        <p:scale>
          <a:sx n="73" d="100"/>
          <a:sy n="73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Pang" userId="b35f2c48-39e3-478c-863d-65bfd252d017" providerId="ADAL" clId="{3F24DF61-0A4E-424A-AC78-4450EF3A81D7}"/>
    <pc:docChg chg="delSld modSld modMainMaster">
      <pc:chgData name="Alex Pang" userId="b35f2c48-39e3-478c-863d-65bfd252d017" providerId="ADAL" clId="{3F24DF61-0A4E-424A-AC78-4450EF3A81D7}" dt="2022-12-29T03:32:48.127" v="39" actId="20577"/>
      <pc:docMkLst>
        <pc:docMk/>
      </pc:docMkLst>
      <pc:sldChg chg="del">
        <pc:chgData name="Alex Pang" userId="b35f2c48-39e3-478c-863d-65bfd252d017" providerId="ADAL" clId="{3F24DF61-0A4E-424A-AC78-4450EF3A81D7}" dt="2022-12-28T23:31:18.614" v="8" actId="47"/>
        <pc:sldMkLst>
          <pc:docMk/>
          <pc:sldMk cId="2027901624" sldId="272"/>
        </pc:sldMkLst>
      </pc:sldChg>
      <pc:sldChg chg="modSp mod">
        <pc:chgData name="Alex Pang" userId="b35f2c48-39e3-478c-863d-65bfd252d017" providerId="ADAL" clId="{3F24DF61-0A4E-424A-AC78-4450EF3A81D7}" dt="2022-12-29T03:32:48.127" v="39" actId="20577"/>
        <pc:sldMkLst>
          <pc:docMk/>
          <pc:sldMk cId="375537584" sldId="321"/>
        </pc:sldMkLst>
        <pc:spChg chg="mod">
          <ac:chgData name="Alex Pang" userId="b35f2c48-39e3-478c-863d-65bfd252d017" providerId="ADAL" clId="{3F24DF61-0A4E-424A-AC78-4450EF3A81D7}" dt="2022-12-29T03:32:48.127" v="39" actId="20577"/>
          <ac:spMkLst>
            <pc:docMk/>
            <pc:sldMk cId="375537584" sldId="321"/>
            <ac:spMk id="2" creationId="{1751324D-F930-44E6-ABB9-A058B845F75E}"/>
          </ac:spMkLst>
        </pc:spChg>
      </pc:sldChg>
      <pc:sldChg chg="modSp mod">
        <pc:chgData name="Alex Pang" userId="b35f2c48-39e3-478c-863d-65bfd252d017" providerId="ADAL" clId="{3F24DF61-0A4E-424A-AC78-4450EF3A81D7}" dt="2022-12-28T01:22:03.117" v="1" actId="207"/>
        <pc:sldMkLst>
          <pc:docMk/>
          <pc:sldMk cId="2325233749" sldId="322"/>
        </pc:sldMkLst>
        <pc:spChg chg="mod">
          <ac:chgData name="Alex Pang" userId="b35f2c48-39e3-478c-863d-65bfd252d017" providerId="ADAL" clId="{3F24DF61-0A4E-424A-AC78-4450EF3A81D7}" dt="2022-12-28T01:22:03.117" v="1" actId="207"/>
          <ac:spMkLst>
            <pc:docMk/>
            <pc:sldMk cId="2325233749" sldId="322"/>
            <ac:spMk id="2" creationId="{27AC82B0-832B-0739-48DA-D7C8EB7DADC2}"/>
          </ac:spMkLst>
        </pc:spChg>
      </pc:sldChg>
      <pc:sldChg chg="del">
        <pc:chgData name="Alex Pang" userId="b35f2c48-39e3-478c-863d-65bfd252d017" providerId="ADAL" clId="{3F24DF61-0A4E-424A-AC78-4450EF3A81D7}" dt="2022-12-28T01:23:00.475" v="2" actId="2696"/>
        <pc:sldMkLst>
          <pc:docMk/>
          <pc:sldMk cId="440738146" sldId="324"/>
        </pc:sldMkLst>
      </pc:sldChg>
      <pc:sldMasterChg chg="modSldLayout">
        <pc:chgData name="Alex Pang" userId="b35f2c48-39e3-478c-863d-65bfd252d017" providerId="ADAL" clId="{3F24DF61-0A4E-424A-AC78-4450EF3A81D7}" dt="2022-12-28T01:23:43.814" v="7" actId="208"/>
        <pc:sldMasterMkLst>
          <pc:docMk/>
          <pc:sldMasterMk cId="3682365621" sldId="2147483674"/>
        </pc:sldMasterMkLst>
        <pc:sldLayoutChg chg="addSp modSp mod">
          <pc:chgData name="Alex Pang" userId="b35f2c48-39e3-478c-863d-65bfd252d017" providerId="ADAL" clId="{3F24DF61-0A4E-424A-AC78-4450EF3A81D7}" dt="2022-12-28T01:23:43.814" v="7" actId="208"/>
          <pc:sldLayoutMkLst>
            <pc:docMk/>
            <pc:sldMasterMk cId="3682365621" sldId="2147483674"/>
            <pc:sldLayoutMk cId="216613234" sldId="2147483686"/>
          </pc:sldLayoutMkLst>
          <pc:spChg chg="mod">
            <ac:chgData name="Alex Pang" userId="b35f2c48-39e3-478c-863d-65bfd252d017" providerId="ADAL" clId="{3F24DF61-0A4E-424A-AC78-4450EF3A81D7}" dt="2022-12-28T01:23:20.112" v="4" actId="255"/>
            <ac:spMkLst>
              <pc:docMk/>
              <pc:sldMasterMk cId="3682365621" sldId="2147483674"/>
              <pc:sldLayoutMk cId="216613234" sldId="2147483686"/>
              <ac:spMk id="4" creationId="{00000000-0000-0000-0000-000000000000}"/>
            </ac:spMkLst>
          </pc:spChg>
          <pc:cxnChg chg="add mod">
            <ac:chgData name="Alex Pang" userId="b35f2c48-39e3-478c-863d-65bfd252d017" providerId="ADAL" clId="{3F24DF61-0A4E-424A-AC78-4450EF3A81D7}" dt="2022-12-28T01:23:43.814" v="7" actId="208"/>
            <ac:cxnSpMkLst>
              <pc:docMk/>
              <pc:sldMasterMk cId="3682365621" sldId="2147483674"/>
              <pc:sldLayoutMk cId="216613234" sldId="2147483686"/>
              <ac:cxnSpMk id="5" creationId="{DD97BDBD-1F91-EAB0-C309-4B1B26067C8F}"/>
            </ac:cxnSpMkLst>
          </pc:cxnChg>
        </pc:sldLayoutChg>
      </pc:sldMasterChg>
    </pc:docChg>
  </pc:docChgLst>
  <pc:docChgLst>
    <pc:chgData name="Alex Pang" userId="af49c15263cff4bc" providerId="LiveId" clId="{1237036D-8B43-47AE-A28B-6A9DE91A1024}"/>
    <pc:docChg chg="addSld delSld modSld sldOrd modMainMaster">
      <pc:chgData name="Alex Pang" userId="af49c15263cff4bc" providerId="LiveId" clId="{1237036D-8B43-47AE-A28B-6A9DE91A1024}" dt="2022-08-14T04:07:42.873" v="136" actId="680"/>
      <pc:docMkLst>
        <pc:docMk/>
      </pc:docMkLst>
      <pc:sldChg chg="delSp add del setBg delDesignElem">
        <pc:chgData name="Alex Pang" userId="af49c15263cff4bc" providerId="LiveId" clId="{1237036D-8B43-47AE-A28B-6A9DE91A1024}" dt="2022-07-18T22:18:14.867" v="110" actId="2696"/>
        <pc:sldMkLst>
          <pc:docMk/>
          <pc:sldMk cId="2027901624" sldId="272"/>
        </pc:sldMkLst>
        <pc:spChg chg="del">
          <ac:chgData name="Alex Pang" userId="af49c15263cff4bc" providerId="LiveId" clId="{1237036D-8B43-47AE-A28B-6A9DE91A1024}" dt="2022-07-18T22:17:14.035" v="80"/>
          <ac:spMkLst>
            <pc:docMk/>
            <pc:sldMk cId="2027901624" sldId="272"/>
            <ac:spMk id="22" creationId="{6753252F-4873-4F63-801D-CC719279A7D5}"/>
          </ac:spMkLst>
        </pc:spChg>
        <pc:spChg chg="del">
          <ac:chgData name="Alex Pang" userId="af49c15263cff4bc" providerId="LiveId" clId="{1237036D-8B43-47AE-A28B-6A9DE91A1024}" dt="2022-07-18T22:17:14.035" v="80"/>
          <ac:spMkLst>
            <pc:docMk/>
            <pc:sldMk cId="2027901624" sldId="272"/>
            <ac:spMk id="23" creationId="{047C8CCB-F95D-4249-92DD-651249D3535A}"/>
          </ac:spMkLst>
        </pc:spChg>
      </pc:sldChg>
      <pc:sldChg chg="modSp mod">
        <pc:chgData name="Alex Pang" userId="af49c15263cff4bc" providerId="LiveId" clId="{1237036D-8B43-47AE-A28B-6A9DE91A1024}" dt="2022-07-30T19:58:41.437" v="128" actId="1076"/>
        <pc:sldMkLst>
          <pc:docMk/>
          <pc:sldMk cId="1175031532" sldId="315"/>
        </pc:sldMkLst>
        <pc:spChg chg="mod">
          <ac:chgData name="Alex Pang" userId="af49c15263cff4bc" providerId="LiveId" clId="{1237036D-8B43-47AE-A28B-6A9DE91A1024}" dt="2022-07-30T19:58:41.437" v="128" actId="1076"/>
          <ac:spMkLst>
            <pc:docMk/>
            <pc:sldMk cId="1175031532" sldId="315"/>
            <ac:spMk id="3" creationId="{02F87C00-6AC0-887D-AEA9-243D779A4B7F}"/>
          </ac:spMkLst>
        </pc:spChg>
        <pc:spChg chg="mod">
          <ac:chgData name="Alex Pang" userId="af49c15263cff4bc" providerId="LiveId" clId="{1237036D-8B43-47AE-A28B-6A9DE91A1024}" dt="2022-07-18T22:16:50.271" v="78" actId="6549"/>
          <ac:spMkLst>
            <pc:docMk/>
            <pc:sldMk cId="1175031532" sldId="315"/>
            <ac:spMk id="4" creationId="{905FC1C9-83F1-2CBD-6B8A-2FE474DBEA7A}"/>
          </ac:spMkLst>
        </pc:spChg>
      </pc:sldChg>
      <pc:sldChg chg="addSp modSp add mod ord">
        <pc:chgData name="Alex Pang" userId="af49c15263cff4bc" providerId="LiveId" clId="{1237036D-8B43-47AE-A28B-6A9DE91A1024}" dt="2022-07-18T22:18:00.967" v="109" actId="20577"/>
        <pc:sldMkLst>
          <pc:docMk/>
          <pc:sldMk cId="1453389049" sldId="320"/>
        </pc:sldMkLst>
        <pc:spChg chg="add mod">
          <ac:chgData name="Alex Pang" userId="af49c15263cff4bc" providerId="LiveId" clId="{1237036D-8B43-47AE-A28B-6A9DE91A1024}" dt="2022-07-18T22:18:00.967" v="109" actId="20577"/>
          <ac:spMkLst>
            <pc:docMk/>
            <pc:sldMk cId="1453389049" sldId="320"/>
            <ac:spMk id="2" creationId="{CB8F5877-657A-07F9-874E-484C1D5887BE}"/>
          </ac:spMkLst>
        </pc:spChg>
      </pc:sldChg>
      <pc:sldChg chg="delSp del">
        <pc:chgData name="Alex Pang" userId="af49c15263cff4bc" providerId="LiveId" clId="{1237036D-8B43-47AE-A28B-6A9DE91A1024}" dt="2022-07-18T22:19:15.214" v="113" actId="47"/>
        <pc:sldMkLst>
          <pc:docMk/>
          <pc:sldMk cId="214341498" sldId="321"/>
        </pc:sldMkLst>
        <pc:picChg chg="del">
          <ac:chgData name="Alex Pang" userId="af49c15263cff4bc" providerId="LiveId" clId="{1237036D-8B43-47AE-A28B-6A9DE91A1024}" dt="2022-07-18T22:19:06.110" v="112"/>
          <ac:picMkLst>
            <pc:docMk/>
            <pc:sldMk cId="214341498" sldId="321"/>
            <ac:picMk id="2" creationId="{03417238-E1E8-78CA-A9D5-CBA1560AECE2}"/>
          </ac:picMkLst>
        </pc:picChg>
      </pc:sldChg>
      <pc:sldChg chg="del">
        <pc:chgData name="Alex Pang" userId="af49c15263cff4bc" providerId="LiveId" clId="{1237036D-8B43-47AE-A28B-6A9DE91A1024}" dt="2022-07-18T22:16:10.687" v="1" actId="47"/>
        <pc:sldMkLst>
          <pc:docMk/>
          <pc:sldMk cId="1583257744" sldId="321"/>
        </pc:sldMkLst>
      </pc:sldChg>
      <pc:sldChg chg="new del">
        <pc:chgData name="Alex Pang" userId="af49c15263cff4bc" providerId="LiveId" clId="{1237036D-8B43-47AE-A28B-6A9DE91A1024}" dt="2022-07-30T19:57:33.427" v="117" actId="2696"/>
        <pc:sldMkLst>
          <pc:docMk/>
          <pc:sldMk cId="2134930784" sldId="321"/>
        </pc:sldMkLst>
      </pc:sldChg>
      <pc:sldChg chg="del">
        <pc:chgData name="Alex Pang" userId="af49c15263cff4bc" providerId="LiveId" clId="{1237036D-8B43-47AE-A28B-6A9DE91A1024}" dt="2022-07-18T22:18:34.898" v="111" actId="2696"/>
        <pc:sldMkLst>
          <pc:docMk/>
          <pc:sldMk cId="3448833217" sldId="321"/>
        </pc:sldMkLst>
      </pc:sldChg>
      <pc:sldChg chg="new del">
        <pc:chgData name="Alex Pang" userId="af49c15263cff4bc" providerId="LiveId" clId="{1237036D-8B43-47AE-A28B-6A9DE91A1024}" dt="2022-08-14T04:07:39.439" v="135" actId="2696"/>
        <pc:sldMkLst>
          <pc:docMk/>
          <pc:sldMk cId="3621307400" sldId="321"/>
        </pc:sldMkLst>
      </pc:sldChg>
      <pc:sldChg chg="new">
        <pc:chgData name="Alex Pang" userId="af49c15263cff4bc" providerId="LiveId" clId="{1237036D-8B43-47AE-A28B-6A9DE91A1024}" dt="2022-08-14T04:07:42.873" v="136" actId="680"/>
        <pc:sldMkLst>
          <pc:docMk/>
          <pc:sldMk cId="3657386807" sldId="321"/>
        </pc:sldMkLst>
      </pc:sldChg>
      <pc:sldChg chg="del">
        <pc:chgData name="Alex Pang" userId="af49c15263cff4bc" providerId="LiveId" clId="{1237036D-8B43-47AE-A28B-6A9DE91A1024}" dt="2022-07-18T22:16:10.175" v="0" actId="47"/>
        <pc:sldMkLst>
          <pc:docMk/>
          <pc:sldMk cId="408882881" sldId="322"/>
        </pc:sldMkLst>
      </pc:sldChg>
      <pc:sldChg chg="new del">
        <pc:chgData name="Alex Pang" userId="af49c15263cff4bc" providerId="LiveId" clId="{1237036D-8B43-47AE-A28B-6A9DE91A1024}" dt="2022-08-14T04:07:37.420" v="134" actId="2696"/>
        <pc:sldMkLst>
          <pc:docMk/>
          <pc:sldMk cId="1755393107" sldId="322"/>
        </pc:sldMkLst>
      </pc:sldChg>
      <pc:sldChg chg="del">
        <pc:chgData name="Alex Pang" userId="af49c15263cff4bc" providerId="LiveId" clId="{1237036D-8B43-47AE-A28B-6A9DE91A1024}" dt="2022-07-18T22:16:11.055" v="2" actId="47"/>
        <pc:sldMkLst>
          <pc:docMk/>
          <pc:sldMk cId="1930028865" sldId="323"/>
        </pc:sldMkLst>
      </pc:sldChg>
      <pc:sldChg chg="del">
        <pc:chgData name="Alex Pang" userId="af49c15263cff4bc" providerId="LiveId" clId="{1237036D-8B43-47AE-A28B-6A9DE91A1024}" dt="2022-07-18T22:16:11.306" v="3" actId="47"/>
        <pc:sldMkLst>
          <pc:docMk/>
          <pc:sldMk cId="3922924526" sldId="324"/>
        </pc:sldMkLst>
      </pc:sldChg>
      <pc:sldChg chg="del">
        <pc:chgData name="Alex Pang" userId="af49c15263cff4bc" providerId="LiveId" clId="{1237036D-8B43-47AE-A28B-6A9DE91A1024}" dt="2022-07-18T22:16:11.553" v="4" actId="47"/>
        <pc:sldMkLst>
          <pc:docMk/>
          <pc:sldMk cId="4009821507" sldId="325"/>
        </pc:sldMkLst>
      </pc:sldChg>
      <pc:sldChg chg="del">
        <pc:chgData name="Alex Pang" userId="af49c15263cff4bc" providerId="LiveId" clId="{1237036D-8B43-47AE-A28B-6A9DE91A1024}" dt="2022-07-18T22:16:12.712" v="7" actId="47"/>
        <pc:sldMkLst>
          <pc:docMk/>
          <pc:sldMk cId="3268193033" sldId="326"/>
        </pc:sldMkLst>
      </pc:sldChg>
      <pc:sldChg chg="del">
        <pc:chgData name="Alex Pang" userId="af49c15263cff4bc" providerId="LiveId" clId="{1237036D-8B43-47AE-A28B-6A9DE91A1024}" dt="2022-07-18T22:16:12.484" v="6" actId="47"/>
        <pc:sldMkLst>
          <pc:docMk/>
          <pc:sldMk cId="1473423742" sldId="327"/>
        </pc:sldMkLst>
      </pc:sldChg>
      <pc:sldChg chg="del">
        <pc:chgData name="Alex Pang" userId="af49c15263cff4bc" providerId="LiveId" clId="{1237036D-8B43-47AE-A28B-6A9DE91A1024}" dt="2022-07-18T22:16:13.970" v="11" actId="47"/>
        <pc:sldMkLst>
          <pc:docMk/>
          <pc:sldMk cId="2067171671" sldId="328"/>
        </pc:sldMkLst>
      </pc:sldChg>
      <pc:sldChg chg="del">
        <pc:chgData name="Alex Pang" userId="af49c15263cff4bc" providerId="LiveId" clId="{1237036D-8B43-47AE-A28B-6A9DE91A1024}" dt="2022-07-18T22:16:11.842" v="5" actId="47"/>
        <pc:sldMkLst>
          <pc:docMk/>
          <pc:sldMk cId="3851173600" sldId="329"/>
        </pc:sldMkLst>
      </pc:sldChg>
      <pc:sldChg chg="del">
        <pc:chgData name="Alex Pang" userId="af49c15263cff4bc" providerId="LiveId" clId="{1237036D-8B43-47AE-A28B-6A9DE91A1024}" dt="2022-07-18T22:16:13.177" v="9" actId="47"/>
        <pc:sldMkLst>
          <pc:docMk/>
          <pc:sldMk cId="2672894586" sldId="330"/>
        </pc:sldMkLst>
      </pc:sldChg>
      <pc:sldChg chg="del">
        <pc:chgData name="Alex Pang" userId="af49c15263cff4bc" providerId="LiveId" clId="{1237036D-8B43-47AE-A28B-6A9DE91A1024}" dt="2022-07-18T22:16:12.937" v="8" actId="47"/>
        <pc:sldMkLst>
          <pc:docMk/>
          <pc:sldMk cId="3189965633" sldId="331"/>
        </pc:sldMkLst>
      </pc:sldChg>
      <pc:sldChg chg="del">
        <pc:chgData name="Alex Pang" userId="af49c15263cff4bc" providerId="LiveId" clId="{1237036D-8B43-47AE-A28B-6A9DE91A1024}" dt="2022-07-18T22:16:13.464" v="10" actId="47"/>
        <pc:sldMkLst>
          <pc:docMk/>
          <pc:sldMk cId="3724482556" sldId="332"/>
        </pc:sldMkLst>
      </pc:sldChg>
      <pc:sldChg chg="del">
        <pc:chgData name="Alex Pang" userId="af49c15263cff4bc" providerId="LiveId" clId="{1237036D-8B43-47AE-A28B-6A9DE91A1024}" dt="2022-07-18T22:16:14.454" v="12" actId="47"/>
        <pc:sldMkLst>
          <pc:docMk/>
          <pc:sldMk cId="3751905277" sldId="333"/>
        </pc:sldMkLst>
      </pc:sldChg>
      <pc:sldMasterChg chg="modSldLayout">
        <pc:chgData name="Alex Pang" userId="af49c15263cff4bc" providerId="LiveId" clId="{1237036D-8B43-47AE-A28B-6A9DE91A1024}" dt="2022-08-14T04:07:04.770" v="133" actId="14100"/>
        <pc:sldMasterMkLst>
          <pc:docMk/>
          <pc:sldMasterMk cId="2798249480" sldId="2147483648"/>
        </pc:sldMasterMkLst>
        <pc:sldLayoutChg chg="modSp mod">
          <pc:chgData name="Alex Pang" userId="af49c15263cff4bc" providerId="LiveId" clId="{1237036D-8B43-47AE-A28B-6A9DE91A1024}" dt="2022-08-14T04:07:04.770" v="133" actId="14100"/>
          <pc:sldLayoutMkLst>
            <pc:docMk/>
            <pc:sldMasterMk cId="2798249480" sldId="2147483648"/>
            <pc:sldLayoutMk cId="2295963182" sldId="2147483660"/>
          </pc:sldLayoutMkLst>
          <pc:spChg chg="mod">
            <ac:chgData name="Alex Pang" userId="af49c15263cff4bc" providerId="LiveId" clId="{1237036D-8B43-47AE-A28B-6A9DE91A1024}" dt="2022-07-30T20:02:01.996" v="130" actId="255"/>
            <ac:spMkLst>
              <pc:docMk/>
              <pc:sldMasterMk cId="2798249480" sldId="2147483648"/>
              <pc:sldLayoutMk cId="2295963182" sldId="2147483660"/>
              <ac:spMk id="3" creationId="{00000000-0000-0000-0000-000000000000}"/>
            </ac:spMkLst>
          </pc:spChg>
          <pc:spChg chg="mod">
            <ac:chgData name="Alex Pang" userId="af49c15263cff4bc" providerId="LiveId" clId="{1237036D-8B43-47AE-A28B-6A9DE91A1024}" dt="2022-08-14T04:07:04.770" v="133" actId="14100"/>
            <ac:spMkLst>
              <pc:docMk/>
              <pc:sldMasterMk cId="2798249480" sldId="2147483648"/>
              <pc:sldLayoutMk cId="2295963182" sldId="2147483660"/>
              <ac:spMk id="4" creationId="{00000000-0000-0000-0000-000000000000}"/>
            </ac:spMkLst>
          </pc:spChg>
          <pc:spChg chg="mod">
            <ac:chgData name="Alex Pang" userId="af49c15263cff4bc" providerId="LiveId" clId="{1237036D-8B43-47AE-A28B-6A9DE91A1024}" dt="2022-07-30T19:54:00.794" v="114" actId="17032"/>
            <ac:spMkLst>
              <pc:docMk/>
              <pc:sldMasterMk cId="2798249480" sldId="2147483648"/>
              <pc:sldLayoutMk cId="2295963182" sldId="2147483660"/>
              <ac:spMk id="9" creationId="{00000000-0000-0000-0000-000000000000}"/>
            </ac:spMkLst>
          </pc:spChg>
          <pc:cxnChg chg="mod">
            <ac:chgData name="Alex Pang" userId="af49c15263cff4bc" providerId="LiveId" clId="{1237036D-8B43-47AE-A28B-6A9DE91A1024}" dt="2022-07-30T19:58:16.819" v="124" actId="1076"/>
            <ac:cxnSpMkLst>
              <pc:docMk/>
              <pc:sldMasterMk cId="2798249480" sldId="2147483648"/>
              <pc:sldLayoutMk cId="2295963182" sldId="2147483660"/>
              <ac:cxnSpMk id="12" creationId="{00000000-0000-0000-0000-000000000000}"/>
            </ac:cxnSpMkLst>
          </pc:cxnChg>
        </pc:sldLayoutChg>
      </pc:sldMasterChg>
    </pc:docChg>
  </pc:docChgLst>
  <pc:docChgLst>
    <pc:chgData name="Alex Pang" userId="b35f2c48-39e3-478c-863d-65bfd252d017" providerId="ADAL" clId="{1C03B4A5-FC55-466F-8794-FFBA9C1345BE}"/>
    <pc:docChg chg="undo custSel addSld delSld modSld sldOrd delMainMaster">
      <pc:chgData name="Alex Pang" userId="b35f2c48-39e3-478c-863d-65bfd252d017" providerId="ADAL" clId="{1C03B4A5-FC55-466F-8794-FFBA9C1345BE}" dt="2023-01-31T01:56:59.956" v="5231"/>
      <pc:docMkLst>
        <pc:docMk/>
      </pc:docMkLst>
      <pc:sldChg chg="modSp mod">
        <pc:chgData name="Alex Pang" userId="b35f2c48-39e3-478c-863d-65bfd252d017" providerId="ADAL" clId="{1C03B4A5-FC55-466F-8794-FFBA9C1345BE}" dt="2023-01-30T22:19:25.959" v="619" actId="5793"/>
        <pc:sldMkLst>
          <pc:docMk/>
          <pc:sldMk cId="2027901624" sldId="272"/>
        </pc:sldMkLst>
        <pc:spChg chg="mod">
          <ac:chgData name="Alex Pang" userId="b35f2c48-39e3-478c-863d-65bfd252d017" providerId="ADAL" clId="{1C03B4A5-FC55-466F-8794-FFBA9C1345BE}" dt="2023-01-30T22:18:52.939" v="613" actId="2711"/>
          <ac:spMkLst>
            <pc:docMk/>
            <pc:sldMk cId="2027901624" sldId="272"/>
            <ac:spMk id="2" creationId="{F73ABCB6-226B-4E17-9022-0AFB763C9B58}"/>
          </ac:spMkLst>
        </pc:spChg>
        <pc:spChg chg="mod">
          <ac:chgData name="Alex Pang" userId="b35f2c48-39e3-478c-863d-65bfd252d017" providerId="ADAL" clId="{1C03B4A5-FC55-466F-8794-FFBA9C1345BE}" dt="2023-01-30T22:19:00.819" v="614" actId="2711"/>
          <ac:spMkLst>
            <pc:docMk/>
            <pc:sldMk cId="2027901624" sldId="272"/>
            <ac:spMk id="5" creationId="{2A7969A6-7BC9-4A2D-89A3-7134F26AE013}"/>
          </ac:spMkLst>
        </pc:spChg>
        <pc:spChg chg="mod">
          <ac:chgData name="Alex Pang" userId="b35f2c48-39e3-478c-863d-65bfd252d017" providerId="ADAL" clId="{1C03B4A5-FC55-466F-8794-FFBA9C1345BE}" dt="2023-01-30T22:19:25.959" v="619" actId="5793"/>
          <ac:spMkLst>
            <pc:docMk/>
            <pc:sldMk cId="2027901624" sldId="272"/>
            <ac:spMk id="7" creationId="{7D33CD05-3FA6-4F77-B325-44E98B1EE0D3}"/>
          </ac:spMkLst>
        </pc:spChg>
        <pc:spChg chg="mod">
          <ac:chgData name="Alex Pang" userId="b35f2c48-39e3-478c-863d-65bfd252d017" providerId="ADAL" clId="{1C03B4A5-FC55-466F-8794-FFBA9C1345BE}" dt="2023-01-30T22:18:41.809" v="612" actId="2711"/>
          <ac:spMkLst>
            <pc:docMk/>
            <pc:sldMk cId="2027901624" sldId="272"/>
            <ac:spMk id="8" creationId="{00000000-0000-0000-0000-000000000000}"/>
          </ac:spMkLst>
        </pc:spChg>
      </pc:sldChg>
      <pc:sldChg chg="modSp mod">
        <pc:chgData name="Alex Pang" userId="b35f2c48-39e3-478c-863d-65bfd252d017" providerId="ADAL" clId="{1C03B4A5-FC55-466F-8794-FFBA9C1345BE}" dt="2023-01-30T23:05:03.762" v="631" actId="2711"/>
        <pc:sldMkLst>
          <pc:docMk/>
          <pc:sldMk cId="3415572077" sldId="273"/>
        </pc:sldMkLst>
        <pc:spChg chg="mod">
          <ac:chgData name="Alex Pang" userId="b35f2c48-39e3-478c-863d-65bfd252d017" providerId="ADAL" clId="{1C03B4A5-FC55-466F-8794-FFBA9C1345BE}" dt="2023-01-30T23:05:03.762" v="631" actId="2711"/>
          <ac:spMkLst>
            <pc:docMk/>
            <pc:sldMk cId="3415572077" sldId="273"/>
            <ac:spMk id="8" creationId="{00000000-0000-0000-0000-000000000000}"/>
          </ac:spMkLst>
        </pc:spChg>
      </pc:sldChg>
      <pc:sldChg chg="modSp mod">
        <pc:chgData name="Alex Pang" userId="b35f2c48-39e3-478c-863d-65bfd252d017" providerId="ADAL" clId="{1C03B4A5-FC55-466F-8794-FFBA9C1345BE}" dt="2023-01-30T23:08:22.656" v="671" actId="1076"/>
        <pc:sldMkLst>
          <pc:docMk/>
          <pc:sldMk cId="3360890762" sldId="275"/>
        </pc:sldMkLst>
        <pc:spChg chg="mod">
          <ac:chgData name="Alex Pang" userId="b35f2c48-39e3-478c-863d-65bfd252d017" providerId="ADAL" clId="{1C03B4A5-FC55-466F-8794-FFBA9C1345BE}" dt="2023-01-30T23:08:22.656" v="671" actId="1076"/>
          <ac:spMkLst>
            <pc:docMk/>
            <pc:sldMk cId="3360890762" sldId="275"/>
            <ac:spMk id="2" creationId="{B75A1FF2-36C5-482E-A547-9A99763E1F35}"/>
          </ac:spMkLst>
        </pc:spChg>
        <pc:spChg chg="mod">
          <ac:chgData name="Alex Pang" userId="b35f2c48-39e3-478c-863d-65bfd252d017" providerId="ADAL" clId="{1C03B4A5-FC55-466F-8794-FFBA9C1345BE}" dt="2023-01-30T23:08:17.800" v="670" actId="255"/>
          <ac:spMkLst>
            <pc:docMk/>
            <pc:sldMk cId="3360890762" sldId="275"/>
            <ac:spMk id="3" creationId="{8424F2E6-0C38-4A43-81E1-B29FA4B24ED6}"/>
          </ac:spMkLst>
        </pc:spChg>
        <pc:spChg chg="mod">
          <ac:chgData name="Alex Pang" userId="b35f2c48-39e3-478c-863d-65bfd252d017" providerId="ADAL" clId="{1C03B4A5-FC55-466F-8794-FFBA9C1345BE}" dt="2023-01-30T23:07:34.084" v="665" actId="2711"/>
          <ac:spMkLst>
            <pc:docMk/>
            <pc:sldMk cId="3360890762" sldId="275"/>
            <ac:spMk id="8" creationId="{00000000-0000-0000-0000-000000000000}"/>
          </ac:spMkLst>
        </pc:spChg>
      </pc:sldChg>
      <pc:sldChg chg="modSp mod modAnim">
        <pc:chgData name="Alex Pang" userId="b35f2c48-39e3-478c-863d-65bfd252d017" providerId="ADAL" clId="{1C03B4A5-FC55-466F-8794-FFBA9C1345BE}" dt="2023-01-30T22:18:32.284" v="611"/>
        <pc:sldMkLst>
          <pc:docMk/>
          <pc:sldMk cId="3213486741" sldId="277"/>
        </pc:sldMkLst>
        <pc:spChg chg="mod">
          <ac:chgData name="Alex Pang" userId="b35f2c48-39e3-478c-863d-65bfd252d017" providerId="ADAL" clId="{1C03B4A5-FC55-466F-8794-FFBA9C1345BE}" dt="2023-01-30T22:18:10.264" v="606" actId="20577"/>
          <ac:spMkLst>
            <pc:docMk/>
            <pc:sldMk cId="3213486741" sldId="277"/>
            <ac:spMk id="2" creationId="{39B2DB27-5087-4E8A-9D00-E94C25B2043C}"/>
          </ac:spMkLst>
        </pc:spChg>
        <pc:spChg chg="mod">
          <ac:chgData name="Alex Pang" userId="b35f2c48-39e3-478c-863d-65bfd252d017" providerId="ADAL" clId="{1C03B4A5-FC55-466F-8794-FFBA9C1345BE}" dt="2023-01-30T22:16:46.464" v="583" actId="2711"/>
          <ac:spMkLst>
            <pc:docMk/>
            <pc:sldMk cId="3213486741" sldId="277"/>
            <ac:spMk id="8" creationId="{00000000-0000-0000-0000-000000000000}"/>
          </ac:spMkLst>
        </pc:spChg>
      </pc:sldChg>
      <pc:sldChg chg="addSp delSp modSp mod ord modAnim">
        <pc:chgData name="Alex Pang" userId="b35f2c48-39e3-478c-863d-65bfd252d017" providerId="ADAL" clId="{1C03B4A5-FC55-466F-8794-FFBA9C1345BE}" dt="2023-01-30T22:15:00.505" v="567"/>
        <pc:sldMkLst>
          <pc:docMk/>
          <pc:sldMk cId="253556497" sldId="278"/>
        </pc:sldMkLst>
        <pc:spChg chg="add mod">
          <ac:chgData name="Alex Pang" userId="b35f2c48-39e3-478c-863d-65bfd252d017" providerId="ADAL" clId="{1C03B4A5-FC55-466F-8794-FFBA9C1345BE}" dt="2023-01-30T22:12:24.318" v="505" actId="255"/>
          <ac:spMkLst>
            <pc:docMk/>
            <pc:sldMk cId="253556497" sldId="278"/>
            <ac:spMk id="2" creationId="{5595867F-F164-AD9F-3382-4D2C5A9B7455}"/>
          </ac:spMkLst>
        </pc:spChg>
        <pc:spChg chg="del mod">
          <ac:chgData name="Alex Pang" userId="b35f2c48-39e3-478c-863d-65bfd252d017" providerId="ADAL" clId="{1C03B4A5-FC55-466F-8794-FFBA9C1345BE}" dt="2023-01-30T22:08:20.618" v="369" actId="478"/>
          <ac:spMkLst>
            <pc:docMk/>
            <pc:sldMk cId="253556497" sldId="278"/>
            <ac:spMk id="9" creationId="{38B3BD7D-DD41-44F1-8588-3BD61252B043}"/>
          </ac:spMkLst>
        </pc:spChg>
      </pc:sldChg>
      <pc:sldChg chg="modSp mod">
        <pc:chgData name="Alex Pang" userId="b35f2c48-39e3-478c-863d-65bfd252d017" providerId="ADAL" clId="{1C03B4A5-FC55-466F-8794-FFBA9C1345BE}" dt="2023-01-30T23:10:31.798" v="695" actId="20577"/>
        <pc:sldMkLst>
          <pc:docMk/>
          <pc:sldMk cId="107262729" sldId="279"/>
        </pc:sldMkLst>
        <pc:spChg chg="mod">
          <ac:chgData name="Alex Pang" userId="b35f2c48-39e3-478c-863d-65bfd252d017" providerId="ADAL" clId="{1C03B4A5-FC55-466F-8794-FFBA9C1345BE}" dt="2023-01-30T23:10:31.798" v="695" actId="20577"/>
          <ac:spMkLst>
            <pc:docMk/>
            <pc:sldMk cId="107262729" sldId="279"/>
            <ac:spMk id="2" creationId="{6F09C43B-E78F-4EA2-B409-F3D15356B375}"/>
          </ac:spMkLst>
        </pc:spChg>
        <pc:spChg chg="mod">
          <ac:chgData name="Alex Pang" userId="b35f2c48-39e3-478c-863d-65bfd252d017" providerId="ADAL" clId="{1C03B4A5-FC55-466F-8794-FFBA9C1345BE}" dt="2023-01-30T23:10:15.197" v="691" actId="255"/>
          <ac:spMkLst>
            <pc:docMk/>
            <pc:sldMk cId="107262729" sldId="279"/>
            <ac:spMk id="3" creationId="{7C073B8C-DDD2-4CE1-B50F-9A9EF266F917}"/>
          </ac:spMkLst>
        </pc:spChg>
        <pc:spChg chg="mod">
          <ac:chgData name="Alex Pang" userId="b35f2c48-39e3-478c-863d-65bfd252d017" providerId="ADAL" clId="{1C03B4A5-FC55-466F-8794-FFBA9C1345BE}" dt="2023-01-30T23:10:04.804" v="689" actId="2711"/>
          <ac:spMkLst>
            <pc:docMk/>
            <pc:sldMk cId="107262729" sldId="279"/>
            <ac:spMk id="8" creationId="{00000000-0000-0000-0000-000000000000}"/>
          </ac:spMkLst>
        </pc:spChg>
      </pc:sldChg>
      <pc:sldChg chg="modSp mod">
        <pc:chgData name="Alex Pang" userId="b35f2c48-39e3-478c-863d-65bfd252d017" providerId="ADAL" clId="{1C03B4A5-FC55-466F-8794-FFBA9C1345BE}" dt="2023-01-30T23:06:12.069" v="647" actId="255"/>
        <pc:sldMkLst>
          <pc:docMk/>
          <pc:sldMk cId="4201018488" sldId="280"/>
        </pc:sldMkLst>
        <pc:spChg chg="mod">
          <ac:chgData name="Alex Pang" userId="b35f2c48-39e3-478c-863d-65bfd252d017" providerId="ADAL" clId="{1C03B4A5-FC55-466F-8794-FFBA9C1345BE}" dt="2023-01-30T23:06:12.069" v="647" actId="255"/>
          <ac:spMkLst>
            <pc:docMk/>
            <pc:sldMk cId="4201018488" sldId="280"/>
            <ac:spMk id="3" creationId="{59BC3BAC-087C-457A-9094-1599B3612159}"/>
          </ac:spMkLst>
        </pc:spChg>
        <pc:spChg chg="mod">
          <ac:chgData name="Alex Pang" userId="b35f2c48-39e3-478c-863d-65bfd252d017" providerId="ADAL" clId="{1C03B4A5-FC55-466F-8794-FFBA9C1345BE}" dt="2023-01-30T23:05:59.201" v="644" actId="20577"/>
          <ac:spMkLst>
            <pc:docMk/>
            <pc:sldMk cId="4201018488" sldId="280"/>
            <ac:spMk id="8" creationId="{00000000-0000-0000-0000-000000000000}"/>
          </ac:spMkLst>
        </pc:spChg>
      </pc:sldChg>
      <pc:sldChg chg="modSp mod">
        <pc:chgData name="Alex Pang" userId="b35f2c48-39e3-478c-863d-65bfd252d017" providerId="ADAL" clId="{1C03B4A5-FC55-466F-8794-FFBA9C1345BE}" dt="2023-01-30T22:20:01.684" v="624" actId="1076"/>
        <pc:sldMkLst>
          <pc:docMk/>
          <pc:sldMk cId="223901180" sldId="282"/>
        </pc:sldMkLst>
        <pc:spChg chg="mod">
          <ac:chgData name="Alex Pang" userId="b35f2c48-39e3-478c-863d-65bfd252d017" providerId="ADAL" clId="{1C03B4A5-FC55-466F-8794-FFBA9C1345BE}" dt="2023-01-30T22:19:52.500" v="622" actId="2711"/>
          <ac:spMkLst>
            <pc:docMk/>
            <pc:sldMk cId="223901180" sldId="282"/>
            <ac:spMk id="6" creationId="{97DABCC4-D8AB-4A83-BEAA-068B5FE4F767}"/>
          </ac:spMkLst>
        </pc:spChg>
        <pc:spChg chg="mod">
          <ac:chgData name="Alex Pang" userId="b35f2c48-39e3-478c-863d-65bfd252d017" providerId="ADAL" clId="{1C03B4A5-FC55-466F-8794-FFBA9C1345BE}" dt="2023-01-30T22:20:01.684" v="624" actId="1076"/>
          <ac:spMkLst>
            <pc:docMk/>
            <pc:sldMk cId="223901180" sldId="282"/>
            <ac:spMk id="9" creationId="{A48A761D-31F1-45D9-9FD7-6095C80E13C5}"/>
          </ac:spMkLst>
        </pc:spChg>
      </pc:sldChg>
      <pc:sldChg chg="addSp delSp modSp mod">
        <pc:chgData name="Alex Pang" userId="b35f2c48-39e3-478c-863d-65bfd252d017" providerId="ADAL" clId="{1C03B4A5-FC55-466F-8794-FFBA9C1345BE}" dt="2023-01-30T23:06:40.468" v="652" actId="1076"/>
        <pc:sldMkLst>
          <pc:docMk/>
          <pc:sldMk cId="1934710243" sldId="283"/>
        </pc:sldMkLst>
        <pc:spChg chg="add del mod">
          <ac:chgData name="Alex Pang" userId="b35f2c48-39e3-478c-863d-65bfd252d017" providerId="ADAL" clId="{1C03B4A5-FC55-466F-8794-FFBA9C1345BE}" dt="2023-01-30T23:06:34.267" v="651" actId="478"/>
          <ac:spMkLst>
            <pc:docMk/>
            <pc:sldMk cId="1934710243" sldId="283"/>
            <ac:spMk id="6" creationId="{442D8C73-131A-644D-2DB9-2FF7A4D11C38}"/>
          </ac:spMkLst>
        </pc:spChg>
        <pc:spChg chg="add mod">
          <ac:chgData name="Alex Pang" userId="b35f2c48-39e3-478c-863d-65bfd252d017" providerId="ADAL" clId="{1C03B4A5-FC55-466F-8794-FFBA9C1345BE}" dt="2023-01-30T23:06:40.468" v="652" actId="1076"/>
          <ac:spMkLst>
            <pc:docMk/>
            <pc:sldMk cId="1934710243" sldId="283"/>
            <ac:spMk id="7" creationId="{DEB59191-A68C-5121-3C96-E709DA8BA43E}"/>
          </ac:spMkLst>
        </pc:spChg>
        <pc:spChg chg="del mod">
          <ac:chgData name="Alex Pang" userId="b35f2c48-39e3-478c-863d-65bfd252d017" providerId="ADAL" clId="{1C03B4A5-FC55-466F-8794-FFBA9C1345BE}" dt="2023-01-30T23:06:19.371" v="649" actId="478"/>
          <ac:spMkLst>
            <pc:docMk/>
            <pc:sldMk cId="1934710243" sldId="283"/>
            <ac:spMk id="8" creationId="{00000000-0000-0000-0000-000000000000}"/>
          </ac:spMkLst>
        </pc:spChg>
      </pc:sldChg>
      <pc:sldChg chg="addSp delSp modSp mod">
        <pc:chgData name="Alex Pang" userId="b35f2c48-39e3-478c-863d-65bfd252d017" providerId="ADAL" clId="{1C03B4A5-FC55-466F-8794-FFBA9C1345BE}" dt="2023-01-30T23:06:46.806" v="655"/>
        <pc:sldMkLst>
          <pc:docMk/>
          <pc:sldMk cId="1473690248" sldId="284"/>
        </pc:sldMkLst>
        <pc:spChg chg="add del mod">
          <ac:chgData name="Alex Pang" userId="b35f2c48-39e3-478c-863d-65bfd252d017" providerId="ADAL" clId="{1C03B4A5-FC55-466F-8794-FFBA9C1345BE}" dt="2023-01-30T23:06:46.374" v="654" actId="478"/>
          <ac:spMkLst>
            <pc:docMk/>
            <pc:sldMk cId="1473690248" sldId="284"/>
            <ac:spMk id="4" creationId="{47D4FF2B-016F-B021-EA7F-CF634DFBAB10}"/>
          </ac:spMkLst>
        </pc:spChg>
        <pc:spChg chg="add mod">
          <ac:chgData name="Alex Pang" userId="b35f2c48-39e3-478c-863d-65bfd252d017" providerId="ADAL" clId="{1C03B4A5-FC55-466F-8794-FFBA9C1345BE}" dt="2023-01-30T23:06:46.806" v="655"/>
          <ac:spMkLst>
            <pc:docMk/>
            <pc:sldMk cId="1473690248" sldId="284"/>
            <ac:spMk id="6" creationId="{47E280D2-CE1B-5E9E-7CF5-BD1013D222D6}"/>
          </ac:spMkLst>
        </pc:spChg>
        <pc:spChg chg="del">
          <ac:chgData name="Alex Pang" userId="b35f2c48-39e3-478c-863d-65bfd252d017" providerId="ADAL" clId="{1C03B4A5-FC55-466F-8794-FFBA9C1345BE}" dt="2023-01-30T23:06:43.559" v="653" actId="478"/>
          <ac:spMkLst>
            <pc:docMk/>
            <pc:sldMk cId="1473690248" sldId="284"/>
            <ac:spMk id="8" creationId="{00000000-0000-0000-0000-000000000000}"/>
          </ac:spMkLst>
        </pc:spChg>
      </pc:sldChg>
      <pc:sldChg chg="modSp mod">
        <pc:chgData name="Alex Pang" userId="b35f2c48-39e3-478c-863d-65bfd252d017" providerId="ADAL" clId="{1C03B4A5-FC55-466F-8794-FFBA9C1345BE}" dt="2023-01-30T22:14:50.565" v="564" actId="1076"/>
        <pc:sldMkLst>
          <pc:docMk/>
          <pc:sldMk cId="3752779668" sldId="285"/>
        </pc:sldMkLst>
        <pc:spChg chg="mod">
          <ac:chgData name="Alex Pang" userId="b35f2c48-39e3-478c-863d-65bfd252d017" providerId="ADAL" clId="{1C03B4A5-FC55-466F-8794-FFBA9C1345BE}" dt="2023-01-30T22:14:50.565" v="564" actId="1076"/>
          <ac:spMkLst>
            <pc:docMk/>
            <pc:sldMk cId="3752779668" sldId="285"/>
            <ac:spMk id="2" creationId="{39B2DB27-5087-4E8A-9D00-E94C25B2043C}"/>
          </ac:spMkLst>
        </pc:spChg>
        <pc:spChg chg="mod">
          <ac:chgData name="Alex Pang" userId="b35f2c48-39e3-478c-863d-65bfd252d017" providerId="ADAL" clId="{1C03B4A5-FC55-466F-8794-FFBA9C1345BE}" dt="2023-01-30T22:14:29.836" v="559" actId="2711"/>
          <ac:spMkLst>
            <pc:docMk/>
            <pc:sldMk cId="3752779668" sldId="285"/>
            <ac:spMk id="8" creationId="{00000000-0000-0000-0000-000000000000}"/>
          </ac:spMkLst>
        </pc:spChg>
      </pc:sldChg>
      <pc:sldChg chg="modSp mod">
        <pc:chgData name="Alex Pang" userId="b35f2c48-39e3-478c-863d-65bfd252d017" providerId="ADAL" clId="{1C03B4A5-FC55-466F-8794-FFBA9C1345BE}" dt="2023-01-30T23:10:51.360" v="698" actId="207"/>
        <pc:sldMkLst>
          <pc:docMk/>
          <pc:sldMk cId="2130538285" sldId="286"/>
        </pc:sldMkLst>
        <pc:spChg chg="mod">
          <ac:chgData name="Alex Pang" userId="b35f2c48-39e3-478c-863d-65bfd252d017" providerId="ADAL" clId="{1C03B4A5-FC55-466F-8794-FFBA9C1345BE}" dt="2023-01-30T23:10:51.360" v="698" actId="207"/>
          <ac:spMkLst>
            <pc:docMk/>
            <pc:sldMk cId="2130538285" sldId="286"/>
            <ac:spMk id="5" creationId="{7C35898F-3658-4FF3-97EF-90C769C2827E}"/>
          </ac:spMkLst>
        </pc:spChg>
        <pc:spChg chg="mod">
          <ac:chgData name="Alex Pang" userId="b35f2c48-39e3-478c-863d-65bfd252d017" providerId="ADAL" clId="{1C03B4A5-FC55-466F-8794-FFBA9C1345BE}" dt="2023-01-30T23:10:42.100" v="696" actId="2711"/>
          <ac:spMkLst>
            <pc:docMk/>
            <pc:sldMk cId="2130538285" sldId="286"/>
            <ac:spMk id="8" creationId="{00000000-0000-0000-0000-000000000000}"/>
          </ac:spMkLst>
        </pc:spChg>
      </pc:sldChg>
      <pc:sldChg chg="modSp mod">
        <pc:chgData name="Alex Pang" userId="b35f2c48-39e3-478c-863d-65bfd252d017" providerId="ADAL" clId="{1C03B4A5-FC55-466F-8794-FFBA9C1345BE}" dt="2023-01-30T22:20:46.244" v="630" actId="2711"/>
        <pc:sldMkLst>
          <pc:docMk/>
          <pc:sldMk cId="3229689943" sldId="287"/>
        </pc:sldMkLst>
        <pc:spChg chg="mod">
          <ac:chgData name="Alex Pang" userId="b35f2c48-39e3-478c-863d-65bfd252d017" providerId="ADAL" clId="{1C03B4A5-FC55-466F-8794-FFBA9C1345BE}" dt="2023-01-30T22:20:32.236" v="628" actId="207"/>
          <ac:spMkLst>
            <pc:docMk/>
            <pc:sldMk cId="3229689943" sldId="287"/>
            <ac:spMk id="5" creationId="{3E9BFCD0-1401-4EB9-9A0C-92EB5BA087F1}"/>
          </ac:spMkLst>
        </pc:spChg>
        <pc:spChg chg="mod">
          <ac:chgData name="Alex Pang" userId="b35f2c48-39e3-478c-863d-65bfd252d017" providerId="ADAL" clId="{1C03B4A5-FC55-466F-8794-FFBA9C1345BE}" dt="2023-01-30T22:20:46.244" v="630" actId="2711"/>
          <ac:spMkLst>
            <pc:docMk/>
            <pc:sldMk cId="3229689943" sldId="287"/>
            <ac:spMk id="6" creationId="{97DABCC4-D8AB-4A83-BEAA-068B5FE4F767}"/>
          </ac:spMkLst>
        </pc:spChg>
      </pc:sldChg>
      <pc:sldChg chg="modSp mod">
        <pc:chgData name="Alex Pang" userId="b35f2c48-39e3-478c-863d-65bfd252d017" providerId="ADAL" clId="{1C03B4A5-FC55-466F-8794-FFBA9C1345BE}" dt="2023-01-30T23:05:30.756" v="635" actId="255"/>
        <pc:sldMkLst>
          <pc:docMk/>
          <pc:sldMk cId="3231614184" sldId="288"/>
        </pc:sldMkLst>
        <pc:spChg chg="mod">
          <ac:chgData name="Alex Pang" userId="b35f2c48-39e3-478c-863d-65bfd252d017" providerId="ADAL" clId="{1C03B4A5-FC55-466F-8794-FFBA9C1345BE}" dt="2023-01-30T23:05:30.756" v="635" actId="255"/>
          <ac:spMkLst>
            <pc:docMk/>
            <pc:sldMk cId="3231614184" sldId="288"/>
            <ac:spMk id="2" creationId="{5214114E-694E-4AAA-AADD-DD38E75B4C6D}"/>
          </ac:spMkLst>
        </pc:spChg>
        <pc:spChg chg="mod">
          <ac:chgData name="Alex Pang" userId="b35f2c48-39e3-478c-863d-65bfd252d017" providerId="ADAL" clId="{1C03B4A5-FC55-466F-8794-FFBA9C1345BE}" dt="2023-01-30T23:05:12.561" v="632" actId="2711"/>
          <ac:spMkLst>
            <pc:docMk/>
            <pc:sldMk cId="3231614184" sldId="288"/>
            <ac:spMk id="8" creationId="{00000000-0000-0000-0000-000000000000}"/>
          </ac:spMkLst>
        </pc:spChg>
      </pc:sldChg>
      <pc:sldChg chg="modSp mod">
        <pc:chgData name="Alex Pang" userId="b35f2c48-39e3-478c-863d-65bfd252d017" providerId="ADAL" clId="{1C03B4A5-FC55-466F-8794-FFBA9C1345BE}" dt="2023-01-30T23:09:26.071" v="682" actId="207"/>
        <pc:sldMkLst>
          <pc:docMk/>
          <pc:sldMk cId="2675420006" sldId="289"/>
        </pc:sldMkLst>
        <pc:spChg chg="mod">
          <ac:chgData name="Alex Pang" userId="b35f2c48-39e3-478c-863d-65bfd252d017" providerId="ADAL" clId="{1C03B4A5-FC55-466F-8794-FFBA9C1345BE}" dt="2023-01-30T23:09:26.071" v="682" actId="207"/>
          <ac:spMkLst>
            <pc:docMk/>
            <pc:sldMk cId="2675420006" sldId="289"/>
            <ac:spMk id="3" creationId="{FAF952DA-5124-4B6D-94CE-517D5BA1B5AE}"/>
          </ac:spMkLst>
        </pc:spChg>
        <pc:spChg chg="mod">
          <ac:chgData name="Alex Pang" userId="b35f2c48-39e3-478c-863d-65bfd252d017" providerId="ADAL" clId="{1C03B4A5-FC55-466F-8794-FFBA9C1345BE}" dt="2023-01-30T23:09:19.939" v="681" actId="1076"/>
          <ac:spMkLst>
            <pc:docMk/>
            <pc:sldMk cId="2675420006" sldId="289"/>
            <ac:spMk id="4" creationId="{4B24ED89-670C-4F0D-AE93-67EFCC24E3C1}"/>
          </ac:spMkLst>
        </pc:spChg>
        <pc:spChg chg="mod">
          <ac:chgData name="Alex Pang" userId="b35f2c48-39e3-478c-863d-65bfd252d017" providerId="ADAL" clId="{1C03B4A5-FC55-466F-8794-FFBA9C1345BE}" dt="2023-01-30T23:08:55.748" v="677" actId="2711"/>
          <ac:spMkLst>
            <pc:docMk/>
            <pc:sldMk cId="2675420006" sldId="289"/>
            <ac:spMk id="8" creationId="{00000000-0000-0000-0000-000000000000}"/>
          </ac:spMkLst>
        </pc:spChg>
      </pc:sldChg>
      <pc:sldChg chg="addSp delSp modSp mod">
        <pc:chgData name="Alex Pang" userId="b35f2c48-39e3-478c-863d-65bfd252d017" providerId="ADAL" clId="{1C03B4A5-FC55-466F-8794-FFBA9C1345BE}" dt="2023-01-30T23:07:22.416" v="663" actId="14100"/>
        <pc:sldMkLst>
          <pc:docMk/>
          <pc:sldMk cId="2016298551" sldId="290"/>
        </pc:sldMkLst>
        <pc:spChg chg="mod">
          <ac:chgData name="Alex Pang" userId="b35f2c48-39e3-478c-863d-65bfd252d017" providerId="ADAL" clId="{1C03B4A5-FC55-466F-8794-FFBA9C1345BE}" dt="2023-01-30T23:07:10.133" v="661" actId="255"/>
          <ac:spMkLst>
            <pc:docMk/>
            <pc:sldMk cId="2016298551" sldId="290"/>
            <ac:spMk id="4" creationId="{20530C8F-1C2D-460A-98C7-8B06F79F8EF3}"/>
          </ac:spMkLst>
        </pc:spChg>
        <pc:spChg chg="add del mod">
          <ac:chgData name="Alex Pang" userId="b35f2c48-39e3-478c-863d-65bfd252d017" providerId="ADAL" clId="{1C03B4A5-FC55-466F-8794-FFBA9C1345BE}" dt="2023-01-30T23:06:55.555" v="658" actId="478"/>
          <ac:spMkLst>
            <pc:docMk/>
            <pc:sldMk cId="2016298551" sldId="290"/>
            <ac:spMk id="5" creationId="{82EFF067-E361-07BF-F086-A0362329F6B4}"/>
          </ac:spMkLst>
        </pc:spChg>
        <pc:spChg chg="add mod">
          <ac:chgData name="Alex Pang" userId="b35f2c48-39e3-478c-863d-65bfd252d017" providerId="ADAL" clId="{1C03B4A5-FC55-466F-8794-FFBA9C1345BE}" dt="2023-01-30T23:06:59.386" v="659" actId="1076"/>
          <ac:spMkLst>
            <pc:docMk/>
            <pc:sldMk cId="2016298551" sldId="290"/>
            <ac:spMk id="7" creationId="{937EDDB7-5F1C-AAE2-420F-B63032547FCC}"/>
          </ac:spMkLst>
        </pc:spChg>
        <pc:spChg chg="del">
          <ac:chgData name="Alex Pang" userId="b35f2c48-39e3-478c-863d-65bfd252d017" providerId="ADAL" clId="{1C03B4A5-FC55-466F-8794-FFBA9C1345BE}" dt="2023-01-30T23:06:52.148" v="656" actId="478"/>
          <ac:spMkLst>
            <pc:docMk/>
            <pc:sldMk cId="2016298551" sldId="290"/>
            <ac:spMk id="8" creationId="{00000000-0000-0000-0000-000000000000}"/>
          </ac:spMkLst>
        </pc:spChg>
        <pc:spChg chg="mod">
          <ac:chgData name="Alex Pang" userId="b35f2c48-39e3-478c-863d-65bfd252d017" providerId="ADAL" clId="{1C03B4A5-FC55-466F-8794-FFBA9C1345BE}" dt="2023-01-30T23:07:22.416" v="663" actId="14100"/>
          <ac:spMkLst>
            <pc:docMk/>
            <pc:sldMk cId="2016298551" sldId="290"/>
            <ac:spMk id="9" creationId="{3D11C53E-40AD-4494-AE22-FCE9E1D40458}"/>
          </ac:spMkLst>
        </pc:spChg>
      </pc:sldChg>
      <pc:sldChg chg="modSp mod">
        <pc:chgData name="Alex Pang" userId="b35f2c48-39e3-478c-863d-65bfd252d017" providerId="ADAL" clId="{1C03B4A5-FC55-466F-8794-FFBA9C1345BE}" dt="2023-01-30T23:09:51.959" v="687" actId="20577"/>
        <pc:sldMkLst>
          <pc:docMk/>
          <pc:sldMk cId="3614434402" sldId="291"/>
        </pc:sldMkLst>
        <pc:spChg chg="mod">
          <ac:chgData name="Alex Pang" userId="b35f2c48-39e3-478c-863d-65bfd252d017" providerId="ADAL" clId="{1C03B4A5-FC55-466F-8794-FFBA9C1345BE}" dt="2023-01-30T23:09:51.959" v="687" actId="20577"/>
          <ac:spMkLst>
            <pc:docMk/>
            <pc:sldMk cId="3614434402" sldId="291"/>
            <ac:spMk id="2" creationId="{6F09C43B-E78F-4EA2-B409-F3D15356B375}"/>
          </ac:spMkLst>
        </pc:spChg>
        <pc:spChg chg="mod">
          <ac:chgData name="Alex Pang" userId="b35f2c48-39e3-478c-863d-65bfd252d017" providerId="ADAL" clId="{1C03B4A5-FC55-466F-8794-FFBA9C1345BE}" dt="2023-01-30T23:09:37.619" v="684" actId="2711"/>
          <ac:spMkLst>
            <pc:docMk/>
            <pc:sldMk cId="3614434402" sldId="291"/>
            <ac:spMk id="8" creationId="{00000000-0000-0000-0000-000000000000}"/>
          </ac:spMkLst>
        </pc:spChg>
      </pc:sldChg>
      <pc:sldChg chg="modSp mod">
        <pc:chgData name="Alex Pang" userId="b35f2c48-39e3-478c-863d-65bfd252d017" providerId="ADAL" clId="{1C03B4A5-FC55-466F-8794-FFBA9C1345BE}" dt="2023-01-30T23:08:42.644" v="674" actId="1076"/>
        <pc:sldMkLst>
          <pc:docMk/>
          <pc:sldMk cId="2638467408" sldId="292"/>
        </pc:sldMkLst>
        <pc:spChg chg="mod">
          <ac:chgData name="Alex Pang" userId="b35f2c48-39e3-478c-863d-65bfd252d017" providerId="ADAL" clId="{1C03B4A5-FC55-466F-8794-FFBA9C1345BE}" dt="2023-01-30T23:08:42.644" v="674" actId="1076"/>
          <ac:spMkLst>
            <pc:docMk/>
            <pc:sldMk cId="2638467408" sldId="292"/>
            <ac:spMk id="8" creationId="{00000000-0000-0000-0000-000000000000}"/>
          </ac:spMkLst>
        </pc:spChg>
      </pc:sldChg>
      <pc:sldChg chg="modSp mod">
        <pc:chgData name="Alex Pang" userId="b35f2c48-39e3-478c-863d-65bfd252d017" providerId="ADAL" clId="{1C03B4A5-FC55-466F-8794-FFBA9C1345BE}" dt="2023-01-30T22:19:45.510" v="621" actId="1076"/>
        <pc:sldMkLst>
          <pc:docMk/>
          <pc:sldMk cId="3500808164" sldId="293"/>
        </pc:sldMkLst>
        <pc:spChg chg="mod">
          <ac:chgData name="Alex Pang" userId="b35f2c48-39e3-478c-863d-65bfd252d017" providerId="ADAL" clId="{1C03B4A5-FC55-466F-8794-FFBA9C1345BE}" dt="2023-01-30T22:19:45.510" v="621" actId="1076"/>
          <ac:spMkLst>
            <pc:docMk/>
            <pc:sldMk cId="3500808164" sldId="293"/>
            <ac:spMk id="6" creationId="{97DABCC4-D8AB-4A83-BEAA-068B5FE4F767}"/>
          </ac:spMkLst>
        </pc:spChg>
      </pc:sldChg>
      <pc:sldChg chg="modSp mod">
        <pc:chgData name="Alex Pang" userId="b35f2c48-39e3-478c-863d-65bfd252d017" providerId="ADAL" clId="{1C03B4A5-FC55-466F-8794-FFBA9C1345BE}" dt="2023-01-30T21:44:06.123" v="367" actId="20577"/>
        <pc:sldMkLst>
          <pc:docMk/>
          <pc:sldMk cId="2325233749" sldId="322"/>
        </pc:sldMkLst>
        <pc:spChg chg="mod">
          <ac:chgData name="Alex Pang" userId="b35f2c48-39e3-478c-863d-65bfd252d017" providerId="ADAL" clId="{1C03B4A5-FC55-466F-8794-FFBA9C1345BE}" dt="2023-01-30T21:44:06.123" v="367" actId="20577"/>
          <ac:spMkLst>
            <pc:docMk/>
            <pc:sldMk cId="2325233749" sldId="322"/>
            <ac:spMk id="3" creationId="{1A3BE408-AB31-D17C-4359-42742CA8199F}"/>
          </ac:spMkLst>
        </pc:spChg>
      </pc:sldChg>
      <pc:sldChg chg="del">
        <pc:chgData name="Alex Pang" userId="b35f2c48-39e3-478c-863d-65bfd252d017" providerId="ADAL" clId="{1C03B4A5-FC55-466F-8794-FFBA9C1345BE}" dt="2023-01-30T23:10:56.666" v="699" actId="47"/>
        <pc:sldMkLst>
          <pc:docMk/>
          <pc:sldMk cId="2835858480" sldId="323"/>
        </pc:sldMkLst>
      </pc:sldChg>
      <pc:sldChg chg="del">
        <pc:chgData name="Alex Pang" userId="b35f2c48-39e3-478c-863d-65bfd252d017" providerId="ADAL" clId="{1C03B4A5-FC55-466F-8794-FFBA9C1345BE}" dt="2023-01-30T23:10:59.114" v="700" actId="47"/>
        <pc:sldMkLst>
          <pc:docMk/>
          <pc:sldMk cId="3228545728" sldId="324"/>
        </pc:sldMkLst>
      </pc:sldChg>
      <pc:sldChg chg="addSp delSp modSp new mod ord modAnim">
        <pc:chgData name="Alex Pang" userId="b35f2c48-39e3-478c-863d-65bfd252d017" providerId="ADAL" clId="{1C03B4A5-FC55-466F-8794-FFBA9C1345BE}" dt="2023-01-30T22:16:25.096" v="582"/>
        <pc:sldMkLst>
          <pc:docMk/>
          <pc:sldMk cId="586216278" sldId="325"/>
        </pc:sldMkLst>
        <pc:spChg chg="mod">
          <ac:chgData name="Alex Pang" userId="b35f2c48-39e3-478c-863d-65bfd252d017" providerId="ADAL" clId="{1C03B4A5-FC55-466F-8794-FFBA9C1345BE}" dt="2023-01-30T22:13:04.597" v="552" actId="20577"/>
          <ac:spMkLst>
            <pc:docMk/>
            <pc:sldMk cId="586216278" sldId="325"/>
            <ac:spMk id="2" creationId="{54EDA2B5-B50B-934D-CB84-FE2651672494}"/>
          </ac:spMkLst>
        </pc:spChg>
        <pc:spChg chg="del mod">
          <ac:chgData name="Alex Pang" userId="b35f2c48-39e3-478c-863d-65bfd252d017" providerId="ADAL" clId="{1C03B4A5-FC55-466F-8794-FFBA9C1345BE}" dt="2023-01-30T22:10:30.455" v="460" actId="478"/>
          <ac:spMkLst>
            <pc:docMk/>
            <pc:sldMk cId="586216278" sldId="325"/>
            <ac:spMk id="3" creationId="{90794B4B-F021-82B7-6D9B-E51CCEF2E88A}"/>
          </ac:spMkLst>
        </pc:spChg>
        <pc:spChg chg="add del mod">
          <ac:chgData name="Alex Pang" userId="b35f2c48-39e3-478c-863d-65bfd252d017" providerId="ADAL" clId="{1C03B4A5-FC55-466F-8794-FFBA9C1345BE}" dt="2023-01-30T22:10:33.484" v="461" actId="478"/>
          <ac:spMkLst>
            <pc:docMk/>
            <pc:sldMk cId="586216278" sldId="325"/>
            <ac:spMk id="5" creationId="{64B056B4-97C7-A317-3064-099CFF780D4A}"/>
          </ac:spMkLst>
        </pc:spChg>
        <pc:spChg chg="add mod">
          <ac:chgData name="Alex Pang" userId="b35f2c48-39e3-478c-863d-65bfd252d017" providerId="ADAL" clId="{1C03B4A5-FC55-466F-8794-FFBA9C1345BE}" dt="2023-01-30T22:16:18.434" v="581" actId="1076"/>
          <ac:spMkLst>
            <pc:docMk/>
            <pc:sldMk cId="586216278" sldId="325"/>
            <ac:spMk id="8" creationId="{7A0058CF-DF4B-DD20-9D00-5AB26D8E7E58}"/>
          </ac:spMkLst>
        </pc:spChg>
        <pc:picChg chg="add mod">
          <ac:chgData name="Alex Pang" userId="b35f2c48-39e3-478c-863d-65bfd252d017" providerId="ADAL" clId="{1C03B4A5-FC55-466F-8794-FFBA9C1345BE}" dt="2023-01-30T22:14:56.740" v="565" actId="1076"/>
          <ac:picMkLst>
            <pc:docMk/>
            <pc:sldMk cId="586216278" sldId="325"/>
            <ac:picMk id="7" creationId="{98A695CD-0EDC-34CF-BC80-E08A25F9DBFD}"/>
          </ac:picMkLst>
        </pc:picChg>
      </pc:sldChg>
      <pc:sldChg chg="modSp add mod">
        <pc:chgData name="Alex Pang" userId="b35f2c48-39e3-478c-863d-65bfd252d017" providerId="ADAL" clId="{1C03B4A5-FC55-466F-8794-FFBA9C1345BE}" dt="2023-01-30T22:13:38.145" v="554" actId="207"/>
        <pc:sldMkLst>
          <pc:docMk/>
          <pc:sldMk cId="2787317794" sldId="326"/>
        </pc:sldMkLst>
        <pc:spChg chg="mod">
          <ac:chgData name="Alex Pang" userId="b35f2c48-39e3-478c-863d-65bfd252d017" providerId="ADAL" clId="{1C03B4A5-FC55-466F-8794-FFBA9C1345BE}" dt="2023-01-30T22:13:38.145" v="554" actId="207"/>
          <ac:spMkLst>
            <pc:docMk/>
            <pc:sldMk cId="2787317794" sldId="326"/>
            <ac:spMk id="3" creationId="{1A3BE408-AB31-D17C-4359-42742CA8199F}"/>
          </ac:spMkLst>
        </pc:spChg>
      </pc:sldChg>
      <pc:sldChg chg="modSp add mod">
        <pc:chgData name="Alex Pang" userId="b35f2c48-39e3-478c-863d-65bfd252d017" providerId="ADAL" clId="{1C03B4A5-FC55-466F-8794-FFBA9C1345BE}" dt="2023-01-30T22:13:58.290" v="557" actId="207"/>
        <pc:sldMkLst>
          <pc:docMk/>
          <pc:sldMk cId="180312753" sldId="327"/>
        </pc:sldMkLst>
        <pc:spChg chg="mod">
          <ac:chgData name="Alex Pang" userId="b35f2c48-39e3-478c-863d-65bfd252d017" providerId="ADAL" clId="{1C03B4A5-FC55-466F-8794-FFBA9C1345BE}" dt="2023-01-30T22:13:58.290" v="557" actId="207"/>
          <ac:spMkLst>
            <pc:docMk/>
            <pc:sldMk cId="180312753" sldId="327"/>
            <ac:spMk id="3" creationId="{1A3BE408-AB31-D17C-4359-42742CA8199F}"/>
          </ac:spMkLst>
        </pc:spChg>
      </pc:sldChg>
      <pc:sldChg chg="add ord">
        <pc:chgData name="Alex Pang" userId="b35f2c48-39e3-478c-863d-65bfd252d017" providerId="ADAL" clId="{1C03B4A5-FC55-466F-8794-FFBA9C1345BE}" dt="2023-01-30T22:15:37.252" v="570"/>
        <pc:sldMkLst>
          <pc:docMk/>
          <pc:sldMk cId="3896696020" sldId="328"/>
        </pc:sldMkLst>
      </pc:sldChg>
      <pc:sldChg chg="addSp delSp modSp new mod modAnim">
        <pc:chgData name="Alex Pang" userId="b35f2c48-39e3-478c-863d-65bfd252d017" providerId="ADAL" clId="{1C03B4A5-FC55-466F-8794-FFBA9C1345BE}" dt="2023-01-30T23:19:01.218" v="1233"/>
        <pc:sldMkLst>
          <pc:docMk/>
          <pc:sldMk cId="2644663030" sldId="329"/>
        </pc:sldMkLst>
        <pc:spChg chg="mod">
          <ac:chgData name="Alex Pang" userId="b35f2c48-39e3-478c-863d-65bfd252d017" providerId="ADAL" clId="{1C03B4A5-FC55-466F-8794-FFBA9C1345BE}" dt="2023-01-30T23:12:27.414" v="784" actId="20577"/>
          <ac:spMkLst>
            <pc:docMk/>
            <pc:sldMk cId="2644663030" sldId="329"/>
            <ac:spMk id="2" creationId="{77BF630A-15C7-7A94-0746-0061F8987C81}"/>
          </ac:spMkLst>
        </pc:spChg>
        <pc:spChg chg="mod">
          <ac:chgData name="Alex Pang" userId="b35f2c48-39e3-478c-863d-65bfd252d017" providerId="ADAL" clId="{1C03B4A5-FC55-466F-8794-FFBA9C1345BE}" dt="2023-01-30T23:18:12.182" v="1207" actId="20577"/>
          <ac:spMkLst>
            <pc:docMk/>
            <pc:sldMk cId="2644663030" sldId="329"/>
            <ac:spMk id="3" creationId="{34FAF514-B2B4-349D-DC6A-942E503147C4}"/>
          </ac:spMkLst>
        </pc:spChg>
        <pc:spChg chg="add del mod">
          <ac:chgData name="Alex Pang" userId="b35f2c48-39e3-478c-863d-65bfd252d017" providerId="ADAL" clId="{1C03B4A5-FC55-466F-8794-FFBA9C1345BE}" dt="2023-01-30T23:13:14.326" v="813" actId="478"/>
          <ac:spMkLst>
            <pc:docMk/>
            <pc:sldMk cId="2644663030" sldId="329"/>
            <ac:spMk id="4" creationId="{A234C278-57EA-9862-09A7-B2210F75642D}"/>
          </ac:spMkLst>
        </pc:spChg>
        <pc:spChg chg="add del mod">
          <ac:chgData name="Alex Pang" userId="b35f2c48-39e3-478c-863d-65bfd252d017" providerId="ADAL" clId="{1C03B4A5-FC55-466F-8794-FFBA9C1345BE}" dt="2023-01-30T23:15:01.797" v="959" actId="478"/>
          <ac:spMkLst>
            <pc:docMk/>
            <pc:sldMk cId="2644663030" sldId="329"/>
            <ac:spMk id="5" creationId="{708F24CE-C9F6-351A-48F5-1AE6C9EDB8DD}"/>
          </ac:spMkLst>
        </pc:spChg>
        <pc:spChg chg="add mod">
          <ac:chgData name="Alex Pang" userId="b35f2c48-39e3-478c-863d-65bfd252d017" providerId="ADAL" clId="{1C03B4A5-FC55-466F-8794-FFBA9C1345BE}" dt="2023-01-30T23:18:41.691" v="1229" actId="1076"/>
          <ac:spMkLst>
            <pc:docMk/>
            <pc:sldMk cId="2644663030" sldId="329"/>
            <ac:spMk id="6" creationId="{DE72805B-FE36-B65E-D200-0852BFCC94E9}"/>
          </ac:spMkLst>
        </pc:spChg>
      </pc:sldChg>
      <pc:sldChg chg="addSp delSp modSp new mod ord">
        <pc:chgData name="Alex Pang" userId="b35f2c48-39e3-478c-863d-65bfd252d017" providerId="ADAL" clId="{1C03B4A5-FC55-466F-8794-FFBA9C1345BE}" dt="2023-01-31T00:01:00.835" v="1794" actId="6549"/>
        <pc:sldMkLst>
          <pc:docMk/>
          <pc:sldMk cId="1366310041" sldId="330"/>
        </pc:sldMkLst>
        <pc:spChg chg="mod">
          <ac:chgData name="Alex Pang" userId="b35f2c48-39e3-478c-863d-65bfd252d017" providerId="ADAL" clId="{1C03B4A5-FC55-466F-8794-FFBA9C1345BE}" dt="2023-01-30T23:19:24.760" v="1271" actId="20577"/>
          <ac:spMkLst>
            <pc:docMk/>
            <pc:sldMk cId="1366310041" sldId="330"/>
            <ac:spMk id="2" creationId="{E355E0A2-F920-1C34-F707-7EFAEB0CFDCC}"/>
          </ac:spMkLst>
        </pc:spChg>
        <pc:spChg chg="del">
          <ac:chgData name="Alex Pang" userId="b35f2c48-39e3-478c-863d-65bfd252d017" providerId="ADAL" clId="{1C03B4A5-FC55-466F-8794-FFBA9C1345BE}" dt="2023-01-30T23:52:14.060" v="1272" actId="478"/>
          <ac:spMkLst>
            <pc:docMk/>
            <pc:sldMk cId="1366310041" sldId="330"/>
            <ac:spMk id="3" creationId="{C4B4A294-FBBB-57F2-27AB-188312D72CD3}"/>
          </ac:spMkLst>
        </pc:spChg>
        <pc:spChg chg="add mod">
          <ac:chgData name="Alex Pang" userId="b35f2c48-39e3-478c-863d-65bfd252d017" providerId="ADAL" clId="{1C03B4A5-FC55-466F-8794-FFBA9C1345BE}" dt="2023-01-31T00:01:00.835" v="1794" actId="6549"/>
          <ac:spMkLst>
            <pc:docMk/>
            <pc:sldMk cId="1366310041" sldId="330"/>
            <ac:spMk id="6" creationId="{6ED1393C-17B1-F955-C880-B5F7F799A424}"/>
          </ac:spMkLst>
        </pc:spChg>
        <pc:picChg chg="add mod">
          <ac:chgData name="Alex Pang" userId="b35f2c48-39e3-478c-863d-65bfd252d017" providerId="ADAL" clId="{1C03B4A5-FC55-466F-8794-FFBA9C1345BE}" dt="2023-01-30T23:58:26.460" v="1503" actId="14100"/>
          <ac:picMkLst>
            <pc:docMk/>
            <pc:sldMk cId="1366310041" sldId="330"/>
            <ac:picMk id="5" creationId="{602CD0A7-D5E1-FB84-8623-4C8226EBCC1B}"/>
          </ac:picMkLst>
        </pc:picChg>
      </pc:sldChg>
      <pc:sldChg chg="addSp delSp modSp add mod ord">
        <pc:chgData name="Alex Pang" userId="b35f2c48-39e3-478c-863d-65bfd252d017" providerId="ADAL" clId="{1C03B4A5-FC55-466F-8794-FFBA9C1345BE}" dt="2023-01-31T00:14:19.351" v="2516" actId="1076"/>
        <pc:sldMkLst>
          <pc:docMk/>
          <pc:sldMk cId="2161633445" sldId="331"/>
        </pc:sldMkLst>
        <pc:spChg chg="del">
          <ac:chgData name="Alex Pang" userId="b35f2c48-39e3-478c-863d-65bfd252d017" providerId="ADAL" clId="{1C03B4A5-FC55-466F-8794-FFBA9C1345BE}" dt="2023-01-30T23:57:23.699" v="1493" actId="478"/>
          <ac:spMkLst>
            <pc:docMk/>
            <pc:sldMk cId="2161633445" sldId="331"/>
            <ac:spMk id="6" creationId="{6ED1393C-17B1-F955-C880-B5F7F799A424}"/>
          </ac:spMkLst>
        </pc:spChg>
        <pc:spChg chg="add mod">
          <ac:chgData name="Alex Pang" userId="b35f2c48-39e3-478c-863d-65bfd252d017" providerId="ADAL" clId="{1C03B4A5-FC55-466F-8794-FFBA9C1345BE}" dt="2023-01-31T00:13:02.438" v="2503" actId="20577"/>
          <ac:spMkLst>
            <pc:docMk/>
            <pc:sldMk cId="2161633445" sldId="331"/>
            <ac:spMk id="79" creationId="{EAC429EB-1C69-1B7A-DBB5-96A5A131C515}"/>
          </ac:spMkLst>
        </pc:spChg>
        <pc:spChg chg="add mod">
          <ac:chgData name="Alex Pang" userId="b35f2c48-39e3-478c-863d-65bfd252d017" providerId="ADAL" clId="{1C03B4A5-FC55-466F-8794-FFBA9C1345BE}" dt="2023-01-31T00:13:06.990" v="2504" actId="1076"/>
          <ac:spMkLst>
            <pc:docMk/>
            <pc:sldMk cId="2161633445" sldId="331"/>
            <ac:spMk id="80" creationId="{E20CDFCA-30D3-3EC9-66DD-6530ED12481A}"/>
          </ac:spMkLst>
        </pc:spChg>
        <pc:spChg chg="add mod">
          <ac:chgData name="Alex Pang" userId="b35f2c48-39e3-478c-863d-65bfd252d017" providerId="ADAL" clId="{1C03B4A5-FC55-466F-8794-FFBA9C1345BE}" dt="2023-01-31T00:14:19.351" v="2516" actId="1076"/>
          <ac:spMkLst>
            <pc:docMk/>
            <pc:sldMk cId="2161633445" sldId="331"/>
            <ac:spMk id="81" creationId="{A414D4E7-BF53-1A27-51BA-4B27CC0864AE}"/>
          </ac:spMkLst>
        </pc:spChg>
        <pc:grpChg chg="del mod">
          <ac:chgData name="Alex Pang" userId="b35f2c48-39e3-478c-863d-65bfd252d017" providerId="ADAL" clId="{1C03B4A5-FC55-466F-8794-FFBA9C1345BE}" dt="2023-01-31T00:02:54.692" v="1864"/>
          <ac:grpSpMkLst>
            <pc:docMk/>
            <pc:sldMk cId="2161633445" sldId="331"/>
            <ac:grpSpMk id="7" creationId="{39CF8853-458A-AA5E-FB50-D531692C6228}"/>
          </ac:grpSpMkLst>
        </pc:grpChg>
        <pc:grpChg chg="del mod">
          <ac:chgData name="Alex Pang" userId="b35f2c48-39e3-478c-863d-65bfd252d017" providerId="ADAL" clId="{1C03B4A5-FC55-466F-8794-FFBA9C1345BE}" dt="2023-01-31T00:02:54.692" v="1864"/>
          <ac:grpSpMkLst>
            <pc:docMk/>
            <pc:sldMk cId="2161633445" sldId="331"/>
            <ac:grpSpMk id="10" creationId="{0E654D07-65D6-7E87-E813-A7A25558AF3B}"/>
          </ac:grpSpMkLst>
        </pc:grpChg>
        <pc:grpChg chg="del mod">
          <ac:chgData name="Alex Pang" userId="b35f2c48-39e3-478c-863d-65bfd252d017" providerId="ADAL" clId="{1C03B4A5-FC55-466F-8794-FFBA9C1345BE}" dt="2023-01-31T00:02:10.149" v="1809"/>
          <ac:grpSpMkLst>
            <pc:docMk/>
            <pc:sldMk cId="2161633445" sldId="331"/>
            <ac:grpSpMk id="13" creationId="{A3C55168-EA99-6435-44AE-98F16BD5A1A7}"/>
          </ac:grpSpMkLst>
        </pc:grpChg>
        <pc:grpChg chg="del mod">
          <ac:chgData name="Alex Pang" userId="b35f2c48-39e3-478c-863d-65bfd252d017" providerId="ADAL" clId="{1C03B4A5-FC55-466F-8794-FFBA9C1345BE}" dt="2023-01-31T00:02:54.692" v="1864"/>
          <ac:grpSpMkLst>
            <pc:docMk/>
            <pc:sldMk cId="2161633445" sldId="331"/>
            <ac:grpSpMk id="16" creationId="{80BD2614-B3A8-C31E-CB79-A785CD40671D}"/>
          </ac:grpSpMkLst>
        </pc:grpChg>
        <pc:grpChg chg="del mod">
          <ac:chgData name="Alex Pang" userId="b35f2c48-39e3-478c-863d-65bfd252d017" providerId="ADAL" clId="{1C03B4A5-FC55-466F-8794-FFBA9C1345BE}" dt="2023-01-31T00:02:24.649" v="1826"/>
          <ac:grpSpMkLst>
            <pc:docMk/>
            <pc:sldMk cId="2161633445" sldId="331"/>
            <ac:grpSpMk id="19" creationId="{A525DD69-025D-CE17-204E-A3831E019CDD}"/>
          </ac:grpSpMkLst>
        </pc:grpChg>
        <pc:grpChg chg="del mod">
          <ac:chgData name="Alex Pang" userId="b35f2c48-39e3-478c-863d-65bfd252d017" providerId="ADAL" clId="{1C03B4A5-FC55-466F-8794-FFBA9C1345BE}" dt="2023-01-31T00:02:54.692" v="1864"/>
          <ac:grpSpMkLst>
            <pc:docMk/>
            <pc:sldMk cId="2161633445" sldId="331"/>
            <ac:grpSpMk id="23" creationId="{C0A4BE56-2398-65B4-4C7E-7EBAC95CD1E5}"/>
          </ac:grpSpMkLst>
        </pc:grpChg>
        <pc:grpChg chg="del mod">
          <ac:chgData name="Alex Pang" userId="b35f2c48-39e3-478c-863d-65bfd252d017" providerId="ADAL" clId="{1C03B4A5-FC55-466F-8794-FFBA9C1345BE}" dt="2023-01-31T00:02:50.997" v="1860"/>
          <ac:grpSpMkLst>
            <pc:docMk/>
            <pc:sldMk cId="2161633445" sldId="331"/>
            <ac:grpSpMk id="27" creationId="{18A00B75-0DCB-B265-F5E0-6CF6A38CCD2C}"/>
          </ac:grpSpMkLst>
        </pc:grpChg>
        <pc:grpChg chg="del mod">
          <ac:chgData name="Alex Pang" userId="b35f2c48-39e3-478c-863d-65bfd252d017" providerId="ADAL" clId="{1C03B4A5-FC55-466F-8794-FFBA9C1345BE}" dt="2023-01-31T00:02:54.692" v="1864"/>
          <ac:grpSpMkLst>
            <pc:docMk/>
            <pc:sldMk cId="2161633445" sldId="331"/>
            <ac:grpSpMk id="36" creationId="{AB745756-E7B0-5F94-0CC0-49E65BF39A14}"/>
          </ac:grpSpMkLst>
        </pc:grpChg>
        <pc:grpChg chg="del mod">
          <ac:chgData name="Alex Pang" userId="b35f2c48-39e3-478c-863d-65bfd252d017" providerId="ADAL" clId="{1C03B4A5-FC55-466F-8794-FFBA9C1345BE}" dt="2023-01-31T00:02:54.692" v="1864"/>
          <ac:grpSpMkLst>
            <pc:docMk/>
            <pc:sldMk cId="2161633445" sldId="331"/>
            <ac:grpSpMk id="37" creationId="{FD66A262-B988-8A28-85E5-F381A05FA4A3}"/>
          </ac:grpSpMkLst>
        </pc:grpChg>
        <pc:grpChg chg="del mod">
          <ac:chgData name="Alex Pang" userId="b35f2c48-39e3-478c-863d-65bfd252d017" providerId="ADAL" clId="{1C03B4A5-FC55-466F-8794-FFBA9C1345BE}" dt="2023-01-31T00:02:30.493" v="1832"/>
          <ac:grpSpMkLst>
            <pc:docMk/>
            <pc:sldMk cId="2161633445" sldId="331"/>
            <ac:grpSpMk id="41" creationId="{15FC7CFD-B89C-15D5-8601-52ACEA034DC0}"/>
          </ac:grpSpMkLst>
        </pc:grpChg>
        <pc:grpChg chg="del mod">
          <ac:chgData name="Alex Pang" userId="b35f2c48-39e3-478c-863d-65bfd252d017" providerId="ADAL" clId="{1C03B4A5-FC55-466F-8794-FFBA9C1345BE}" dt="2023-01-31T00:02:54.692" v="1864"/>
          <ac:grpSpMkLst>
            <pc:docMk/>
            <pc:sldMk cId="2161633445" sldId="331"/>
            <ac:grpSpMk id="43" creationId="{12179C06-E024-3407-004A-E9289214524F}"/>
          </ac:grpSpMkLst>
        </pc:grpChg>
        <pc:grpChg chg="del mod">
          <ac:chgData name="Alex Pang" userId="b35f2c48-39e3-478c-863d-65bfd252d017" providerId="ADAL" clId="{1C03B4A5-FC55-466F-8794-FFBA9C1345BE}" dt="2023-01-31T00:02:54.692" v="1864"/>
          <ac:grpSpMkLst>
            <pc:docMk/>
            <pc:sldMk cId="2161633445" sldId="331"/>
            <ac:grpSpMk id="48" creationId="{2CBF8F77-919B-93BC-6313-2F4347422024}"/>
          </ac:grpSpMkLst>
        </pc:grpChg>
        <pc:grpChg chg="del mod">
          <ac:chgData name="Alex Pang" userId="b35f2c48-39e3-478c-863d-65bfd252d017" providerId="ADAL" clId="{1C03B4A5-FC55-466F-8794-FFBA9C1345BE}" dt="2023-01-31T00:02:43.545" v="1850"/>
          <ac:grpSpMkLst>
            <pc:docMk/>
            <pc:sldMk cId="2161633445" sldId="331"/>
            <ac:grpSpMk id="58" creationId="{73E4544B-6800-5F45-CE20-01270395F5C5}"/>
          </ac:grpSpMkLst>
        </pc:grpChg>
        <pc:grpChg chg="del mod">
          <ac:chgData name="Alex Pang" userId="b35f2c48-39e3-478c-863d-65bfd252d017" providerId="ADAL" clId="{1C03B4A5-FC55-466F-8794-FFBA9C1345BE}" dt="2023-01-31T00:02:54.692" v="1864"/>
          <ac:grpSpMkLst>
            <pc:docMk/>
            <pc:sldMk cId="2161633445" sldId="331"/>
            <ac:grpSpMk id="59" creationId="{20E4D115-4DE6-78AF-E841-817B72C9827E}"/>
          </ac:grpSpMkLst>
        </pc:grpChg>
        <pc:grpChg chg="del mod">
          <ac:chgData name="Alex Pang" userId="b35f2c48-39e3-478c-863d-65bfd252d017" providerId="ADAL" clId="{1C03B4A5-FC55-466F-8794-FFBA9C1345BE}" dt="2023-01-31T00:02:54.692" v="1864"/>
          <ac:grpSpMkLst>
            <pc:docMk/>
            <pc:sldMk cId="2161633445" sldId="331"/>
            <ac:grpSpMk id="62" creationId="{D6F3B566-00D1-2947-E69E-FE7DD3F6D7E6}"/>
          </ac:grpSpMkLst>
        </pc:grpChg>
        <pc:grpChg chg="del mod">
          <ac:chgData name="Alex Pang" userId="b35f2c48-39e3-478c-863d-65bfd252d017" providerId="ADAL" clId="{1C03B4A5-FC55-466F-8794-FFBA9C1345BE}" dt="2023-01-31T00:02:54.692" v="1864"/>
          <ac:grpSpMkLst>
            <pc:docMk/>
            <pc:sldMk cId="2161633445" sldId="331"/>
            <ac:grpSpMk id="70" creationId="{5D893F24-C15A-97CC-3BA0-08E5E049CA7F}"/>
          </ac:grpSpMkLst>
        </pc:grpChg>
        <pc:grpChg chg="del mod">
          <ac:chgData name="Alex Pang" userId="b35f2c48-39e3-478c-863d-65bfd252d017" providerId="ADAL" clId="{1C03B4A5-FC55-466F-8794-FFBA9C1345BE}" dt="2023-01-31T00:02:54.692" v="1864"/>
          <ac:grpSpMkLst>
            <pc:docMk/>
            <pc:sldMk cId="2161633445" sldId="331"/>
            <ac:grpSpMk id="72" creationId="{124D8E08-1CB4-AF7C-73A8-2C84C7058E21}"/>
          </ac:grpSpMkLst>
        </pc:grpChg>
        <pc:grpChg chg="mod">
          <ac:chgData name="Alex Pang" userId="b35f2c48-39e3-478c-863d-65bfd252d017" providerId="ADAL" clId="{1C03B4A5-FC55-466F-8794-FFBA9C1345BE}" dt="2023-01-31T00:10:38.900" v="2329" actId="1038"/>
          <ac:grpSpMkLst>
            <pc:docMk/>
            <pc:sldMk cId="2161633445" sldId="331"/>
            <ac:grpSpMk id="76" creationId="{E3E3DEAB-ED23-D04F-714F-E5EA9316B70A}"/>
          </ac:grpSpMkLst>
        </pc:grpChg>
        <pc:picChg chg="del mod">
          <ac:chgData name="Alex Pang" userId="b35f2c48-39e3-478c-863d-65bfd252d017" providerId="ADAL" clId="{1C03B4A5-FC55-466F-8794-FFBA9C1345BE}" dt="2023-01-30T23:58:02.532" v="1498" actId="478"/>
          <ac:picMkLst>
            <pc:docMk/>
            <pc:sldMk cId="2161633445" sldId="331"/>
            <ac:picMk id="5" creationId="{602CD0A7-D5E1-FB84-8623-4C8226EBCC1B}"/>
          </ac:picMkLst>
        </pc:picChg>
        <pc:inkChg chg="add mod">
          <ac:chgData name="Alex Pang" userId="b35f2c48-39e3-478c-863d-65bfd252d017" providerId="ADAL" clId="{1C03B4A5-FC55-466F-8794-FFBA9C1345BE}" dt="2023-01-31T00:02:54.692" v="1864"/>
          <ac:inkMkLst>
            <pc:docMk/>
            <pc:sldMk cId="2161633445" sldId="331"/>
            <ac:inkMk id="3" creationId="{533AA4CF-17D8-F9D2-9A7B-4EDD1592F187}"/>
          </ac:inkMkLst>
        </pc:inkChg>
        <pc:inkChg chg="add mod">
          <ac:chgData name="Alex Pang" userId="b35f2c48-39e3-478c-863d-65bfd252d017" providerId="ADAL" clId="{1C03B4A5-FC55-466F-8794-FFBA9C1345BE}" dt="2023-01-31T00:02:54.692" v="1864"/>
          <ac:inkMkLst>
            <pc:docMk/>
            <pc:sldMk cId="2161633445" sldId="331"/>
            <ac:inkMk id="4" creationId="{47E07E42-8EF9-8D71-97D2-F7D70F0C33EB}"/>
          </ac:inkMkLst>
        </pc:inkChg>
        <pc:inkChg chg="add mod">
          <ac:chgData name="Alex Pang" userId="b35f2c48-39e3-478c-863d-65bfd252d017" providerId="ADAL" clId="{1C03B4A5-FC55-466F-8794-FFBA9C1345BE}" dt="2023-01-31T00:02:54.692" v="1864"/>
          <ac:inkMkLst>
            <pc:docMk/>
            <pc:sldMk cId="2161633445" sldId="331"/>
            <ac:inkMk id="8" creationId="{229D8C77-B285-4A01-41CF-9529E7457E87}"/>
          </ac:inkMkLst>
        </pc:inkChg>
        <pc:inkChg chg="add mod">
          <ac:chgData name="Alex Pang" userId="b35f2c48-39e3-478c-863d-65bfd252d017" providerId="ADAL" clId="{1C03B4A5-FC55-466F-8794-FFBA9C1345BE}" dt="2023-01-31T00:02:54.692" v="1864"/>
          <ac:inkMkLst>
            <pc:docMk/>
            <pc:sldMk cId="2161633445" sldId="331"/>
            <ac:inkMk id="9" creationId="{1D21D753-0247-49F9-F0F7-A40A26141EE4}"/>
          </ac:inkMkLst>
        </pc:inkChg>
        <pc:inkChg chg="add mod">
          <ac:chgData name="Alex Pang" userId="b35f2c48-39e3-478c-863d-65bfd252d017" providerId="ADAL" clId="{1C03B4A5-FC55-466F-8794-FFBA9C1345BE}" dt="2023-01-31T00:02:54.692" v="1864"/>
          <ac:inkMkLst>
            <pc:docMk/>
            <pc:sldMk cId="2161633445" sldId="331"/>
            <ac:inkMk id="11" creationId="{CFB4E4D5-105F-B945-47D6-6CBFA3BE3F71}"/>
          </ac:inkMkLst>
        </pc:inkChg>
        <pc:inkChg chg="add mod">
          <ac:chgData name="Alex Pang" userId="b35f2c48-39e3-478c-863d-65bfd252d017" providerId="ADAL" clId="{1C03B4A5-FC55-466F-8794-FFBA9C1345BE}" dt="2023-01-31T00:02:54.692" v="1864"/>
          <ac:inkMkLst>
            <pc:docMk/>
            <pc:sldMk cId="2161633445" sldId="331"/>
            <ac:inkMk id="12" creationId="{8417E76A-6C4F-5C83-277F-7705E84CEB7B}"/>
          </ac:inkMkLst>
        </pc:inkChg>
        <pc:inkChg chg="add mod">
          <ac:chgData name="Alex Pang" userId="b35f2c48-39e3-478c-863d-65bfd252d017" providerId="ADAL" clId="{1C03B4A5-FC55-466F-8794-FFBA9C1345BE}" dt="2023-01-31T00:02:54.692" v="1864"/>
          <ac:inkMkLst>
            <pc:docMk/>
            <pc:sldMk cId="2161633445" sldId="331"/>
            <ac:inkMk id="14" creationId="{055E693E-8125-9EBD-9FFA-C96FE416081B}"/>
          </ac:inkMkLst>
        </pc:inkChg>
        <pc:inkChg chg="add mod">
          <ac:chgData name="Alex Pang" userId="b35f2c48-39e3-478c-863d-65bfd252d017" providerId="ADAL" clId="{1C03B4A5-FC55-466F-8794-FFBA9C1345BE}" dt="2023-01-31T00:02:54.692" v="1864"/>
          <ac:inkMkLst>
            <pc:docMk/>
            <pc:sldMk cId="2161633445" sldId="331"/>
            <ac:inkMk id="15" creationId="{276C1C57-F6AE-AFD3-0EF8-291E496C492A}"/>
          </ac:inkMkLst>
        </pc:inkChg>
        <pc:inkChg chg="add mod">
          <ac:chgData name="Alex Pang" userId="b35f2c48-39e3-478c-863d-65bfd252d017" providerId="ADAL" clId="{1C03B4A5-FC55-466F-8794-FFBA9C1345BE}" dt="2023-01-31T00:02:54.692" v="1864"/>
          <ac:inkMkLst>
            <pc:docMk/>
            <pc:sldMk cId="2161633445" sldId="331"/>
            <ac:inkMk id="17" creationId="{8E0C12EA-F583-9D4B-7CE4-DD74C23A7F4E}"/>
          </ac:inkMkLst>
        </pc:inkChg>
        <pc:inkChg chg="add mod">
          <ac:chgData name="Alex Pang" userId="b35f2c48-39e3-478c-863d-65bfd252d017" providerId="ADAL" clId="{1C03B4A5-FC55-466F-8794-FFBA9C1345BE}" dt="2023-01-31T00:02:54.692" v="1864"/>
          <ac:inkMkLst>
            <pc:docMk/>
            <pc:sldMk cId="2161633445" sldId="331"/>
            <ac:inkMk id="18" creationId="{45B66C82-A29A-1FB3-23B1-74FF9767EC57}"/>
          </ac:inkMkLst>
        </pc:inkChg>
        <pc:inkChg chg="add mod">
          <ac:chgData name="Alex Pang" userId="b35f2c48-39e3-478c-863d-65bfd252d017" providerId="ADAL" clId="{1C03B4A5-FC55-466F-8794-FFBA9C1345BE}" dt="2023-01-31T00:02:54.692" v="1864"/>
          <ac:inkMkLst>
            <pc:docMk/>
            <pc:sldMk cId="2161633445" sldId="331"/>
            <ac:inkMk id="20" creationId="{8CD707A2-64C6-2F8E-34D7-252A58F43204}"/>
          </ac:inkMkLst>
        </pc:inkChg>
        <pc:inkChg chg="add mod">
          <ac:chgData name="Alex Pang" userId="b35f2c48-39e3-478c-863d-65bfd252d017" providerId="ADAL" clId="{1C03B4A5-FC55-466F-8794-FFBA9C1345BE}" dt="2023-01-31T00:02:54.692" v="1864"/>
          <ac:inkMkLst>
            <pc:docMk/>
            <pc:sldMk cId="2161633445" sldId="331"/>
            <ac:inkMk id="21" creationId="{F9C4D8DA-6D0E-0EF9-FD42-3C94FCA4B32A}"/>
          </ac:inkMkLst>
        </pc:inkChg>
        <pc:inkChg chg="add mod">
          <ac:chgData name="Alex Pang" userId="b35f2c48-39e3-478c-863d-65bfd252d017" providerId="ADAL" clId="{1C03B4A5-FC55-466F-8794-FFBA9C1345BE}" dt="2023-01-31T00:02:54.692" v="1864"/>
          <ac:inkMkLst>
            <pc:docMk/>
            <pc:sldMk cId="2161633445" sldId="331"/>
            <ac:inkMk id="22" creationId="{4364CEB3-AB6C-75FE-93C9-42A57F2BF935}"/>
          </ac:inkMkLst>
        </pc:inkChg>
        <pc:inkChg chg="add mod">
          <ac:chgData name="Alex Pang" userId="b35f2c48-39e3-478c-863d-65bfd252d017" providerId="ADAL" clId="{1C03B4A5-FC55-466F-8794-FFBA9C1345BE}" dt="2023-01-31T00:02:54.692" v="1864"/>
          <ac:inkMkLst>
            <pc:docMk/>
            <pc:sldMk cId="2161633445" sldId="331"/>
            <ac:inkMk id="24" creationId="{C3CB3A4E-65E4-1236-98E8-D69CDA96DE25}"/>
          </ac:inkMkLst>
        </pc:inkChg>
        <pc:inkChg chg="add mod">
          <ac:chgData name="Alex Pang" userId="b35f2c48-39e3-478c-863d-65bfd252d017" providerId="ADAL" clId="{1C03B4A5-FC55-466F-8794-FFBA9C1345BE}" dt="2023-01-31T00:02:54.692" v="1864"/>
          <ac:inkMkLst>
            <pc:docMk/>
            <pc:sldMk cId="2161633445" sldId="331"/>
            <ac:inkMk id="25" creationId="{060F0916-9F73-278F-119F-039AE12AAFD4}"/>
          </ac:inkMkLst>
        </pc:inkChg>
        <pc:inkChg chg="add mod">
          <ac:chgData name="Alex Pang" userId="b35f2c48-39e3-478c-863d-65bfd252d017" providerId="ADAL" clId="{1C03B4A5-FC55-466F-8794-FFBA9C1345BE}" dt="2023-01-31T00:02:54.692" v="1864"/>
          <ac:inkMkLst>
            <pc:docMk/>
            <pc:sldMk cId="2161633445" sldId="331"/>
            <ac:inkMk id="26" creationId="{C5923160-C258-34FD-9930-C61C5E7F595C}"/>
          </ac:inkMkLst>
        </pc:inkChg>
        <pc:inkChg chg="add mod">
          <ac:chgData name="Alex Pang" userId="b35f2c48-39e3-478c-863d-65bfd252d017" providerId="ADAL" clId="{1C03B4A5-FC55-466F-8794-FFBA9C1345BE}" dt="2023-01-31T00:02:54.692" v="1864"/>
          <ac:inkMkLst>
            <pc:docMk/>
            <pc:sldMk cId="2161633445" sldId="331"/>
            <ac:inkMk id="28" creationId="{4CB1373A-CE6F-8CF6-4458-3CB2E586719E}"/>
          </ac:inkMkLst>
        </pc:inkChg>
        <pc:inkChg chg="add mod">
          <ac:chgData name="Alex Pang" userId="b35f2c48-39e3-478c-863d-65bfd252d017" providerId="ADAL" clId="{1C03B4A5-FC55-466F-8794-FFBA9C1345BE}" dt="2023-01-31T00:02:54.692" v="1864"/>
          <ac:inkMkLst>
            <pc:docMk/>
            <pc:sldMk cId="2161633445" sldId="331"/>
            <ac:inkMk id="29" creationId="{8089465E-C97A-A8C1-51A7-31B8AB63F734}"/>
          </ac:inkMkLst>
        </pc:inkChg>
        <pc:inkChg chg="add mod">
          <ac:chgData name="Alex Pang" userId="b35f2c48-39e3-478c-863d-65bfd252d017" providerId="ADAL" clId="{1C03B4A5-FC55-466F-8794-FFBA9C1345BE}" dt="2023-01-31T00:02:54.692" v="1864"/>
          <ac:inkMkLst>
            <pc:docMk/>
            <pc:sldMk cId="2161633445" sldId="331"/>
            <ac:inkMk id="30" creationId="{D501A493-6AE4-813F-6FE0-DEFD8C860009}"/>
          </ac:inkMkLst>
        </pc:inkChg>
        <pc:inkChg chg="add mod">
          <ac:chgData name="Alex Pang" userId="b35f2c48-39e3-478c-863d-65bfd252d017" providerId="ADAL" clId="{1C03B4A5-FC55-466F-8794-FFBA9C1345BE}" dt="2023-01-31T00:02:54.692" v="1864"/>
          <ac:inkMkLst>
            <pc:docMk/>
            <pc:sldMk cId="2161633445" sldId="331"/>
            <ac:inkMk id="31" creationId="{47F3006C-7F1B-2AFC-F1BD-D6044E09485A}"/>
          </ac:inkMkLst>
        </pc:inkChg>
        <pc:inkChg chg="add mod">
          <ac:chgData name="Alex Pang" userId="b35f2c48-39e3-478c-863d-65bfd252d017" providerId="ADAL" clId="{1C03B4A5-FC55-466F-8794-FFBA9C1345BE}" dt="2023-01-31T00:02:54.692" v="1864"/>
          <ac:inkMkLst>
            <pc:docMk/>
            <pc:sldMk cId="2161633445" sldId="331"/>
            <ac:inkMk id="32" creationId="{E067B8BF-91AD-E185-C20D-D7A873B95021}"/>
          </ac:inkMkLst>
        </pc:inkChg>
        <pc:inkChg chg="add mod">
          <ac:chgData name="Alex Pang" userId="b35f2c48-39e3-478c-863d-65bfd252d017" providerId="ADAL" clId="{1C03B4A5-FC55-466F-8794-FFBA9C1345BE}" dt="2023-01-31T00:02:54.692" v="1864"/>
          <ac:inkMkLst>
            <pc:docMk/>
            <pc:sldMk cId="2161633445" sldId="331"/>
            <ac:inkMk id="33" creationId="{3F6423BB-8735-642A-A4B2-4F4F78184117}"/>
          </ac:inkMkLst>
        </pc:inkChg>
        <pc:inkChg chg="add mod">
          <ac:chgData name="Alex Pang" userId="b35f2c48-39e3-478c-863d-65bfd252d017" providerId="ADAL" clId="{1C03B4A5-FC55-466F-8794-FFBA9C1345BE}" dt="2023-01-31T00:02:54.692" v="1864"/>
          <ac:inkMkLst>
            <pc:docMk/>
            <pc:sldMk cId="2161633445" sldId="331"/>
            <ac:inkMk id="34" creationId="{06B5C8DD-147E-AA5E-7D4E-F7BB644534BD}"/>
          </ac:inkMkLst>
        </pc:inkChg>
        <pc:inkChg chg="add mod">
          <ac:chgData name="Alex Pang" userId="b35f2c48-39e3-478c-863d-65bfd252d017" providerId="ADAL" clId="{1C03B4A5-FC55-466F-8794-FFBA9C1345BE}" dt="2023-01-31T00:02:54.692" v="1864"/>
          <ac:inkMkLst>
            <pc:docMk/>
            <pc:sldMk cId="2161633445" sldId="331"/>
            <ac:inkMk id="35" creationId="{025BE9B9-BBD7-74FF-D37A-426D09F204FA}"/>
          </ac:inkMkLst>
        </pc:inkChg>
        <pc:inkChg chg="add mod">
          <ac:chgData name="Alex Pang" userId="b35f2c48-39e3-478c-863d-65bfd252d017" providerId="ADAL" clId="{1C03B4A5-FC55-466F-8794-FFBA9C1345BE}" dt="2023-01-31T00:02:54.692" v="1864"/>
          <ac:inkMkLst>
            <pc:docMk/>
            <pc:sldMk cId="2161633445" sldId="331"/>
            <ac:inkMk id="38" creationId="{E06F183E-E85A-FBD6-605E-2BE1C89DA0AF}"/>
          </ac:inkMkLst>
        </pc:inkChg>
        <pc:inkChg chg="add mod">
          <ac:chgData name="Alex Pang" userId="b35f2c48-39e3-478c-863d-65bfd252d017" providerId="ADAL" clId="{1C03B4A5-FC55-466F-8794-FFBA9C1345BE}" dt="2023-01-31T00:02:54.692" v="1864"/>
          <ac:inkMkLst>
            <pc:docMk/>
            <pc:sldMk cId="2161633445" sldId="331"/>
            <ac:inkMk id="39" creationId="{AA31430C-6E6D-BA67-888B-177F8653ECC1}"/>
          </ac:inkMkLst>
        </pc:inkChg>
        <pc:inkChg chg="add mod">
          <ac:chgData name="Alex Pang" userId="b35f2c48-39e3-478c-863d-65bfd252d017" providerId="ADAL" clId="{1C03B4A5-FC55-466F-8794-FFBA9C1345BE}" dt="2023-01-31T00:02:54.692" v="1864"/>
          <ac:inkMkLst>
            <pc:docMk/>
            <pc:sldMk cId="2161633445" sldId="331"/>
            <ac:inkMk id="40" creationId="{FE5E332A-8E36-07BB-DA74-6E1708BC2BF2}"/>
          </ac:inkMkLst>
        </pc:inkChg>
        <pc:inkChg chg="add mod">
          <ac:chgData name="Alex Pang" userId="b35f2c48-39e3-478c-863d-65bfd252d017" providerId="ADAL" clId="{1C03B4A5-FC55-466F-8794-FFBA9C1345BE}" dt="2023-01-31T00:02:54.692" v="1864"/>
          <ac:inkMkLst>
            <pc:docMk/>
            <pc:sldMk cId="2161633445" sldId="331"/>
            <ac:inkMk id="42" creationId="{77F5ACCC-08C1-5D6C-BA9A-FE239513D2AA}"/>
          </ac:inkMkLst>
        </pc:inkChg>
        <pc:inkChg chg="add mod">
          <ac:chgData name="Alex Pang" userId="b35f2c48-39e3-478c-863d-65bfd252d017" providerId="ADAL" clId="{1C03B4A5-FC55-466F-8794-FFBA9C1345BE}" dt="2023-01-31T00:02:54.692" v="1864"/>
          <ac:inkMkLst>
            <pc:docMk/>
            <pc:sldMk cId="2161633445" sldId="331"/>
            <ac:inkMk id="44" creationId="{7E274425-6293-E3C5-6B58-29191BE6BDDA}"/>
          </ac:inkMkLst>
        </pc:inkChg>
        <pc:inkChg chg="add mod">
          <ac:chgData name="Alex Pang" userId="b35f2c48-39e3-478c-863d-65bfd252d017" providerId="ADAL" clId="{1C03B4A5-FC55-466F-8794-FFBA9C1345BE}" dt="2023-01-31T00:02:54.692" v="1864"/>
          <ac:inkMkLst>
            <pc:docMk/>
            <pc:sldMk cId="2161633445" sldId="331"/>
            <ac:inkMk id="45" creationId="{D9465FB2-7510-BCDE-4103-478459024C52}"/>
          </ac:inkMkLst>
        </pc:inkChg>
        <pc:inkChg chg="add mod">
          <ac:chgData name="Alex Pang" userId="b35f2c48-39e3-478c-863d-65bfd252d017" providerId="ADAL" clId="{1C03B4A5-FC55-466F-8794-FFBA9C1345BE}" dt="2023-01-31T00:02:54.692" v="1864"/>
          <ac:inkMkLst>
            <pc:docMk/>
            <pc:sldMk cId="2161633445" sldId="331"/>
            <ac:inkMk id="46" creationId="{C434D7A4-43C7-ED9D-40D7-E30883F25EBB}"/>
          </ac:inkMkLst>
        </pc:inkChg>
        <pc:inkChg chg="add mod">
          <ac:chgData name="Alex Pang" userId="b35f2c48-39e3-478c-863d-65bfd252d017" providerId="ADAL" clId="{1C03B4A5-FC55-466F-8794-FFBA9C1345BE}" dt="2023-01-31T00:02:54.692" v="1864"/>
          <ac:inkMkLst>
            <pc:docMk/>
            <pc:sldMk cId="2161633445" sldId="331"/>
            <ac:inkMk id="47" creationId="{67162197-0F75-DD04-7776-5BAF8B543653}"/>
          </ac:inkMkLst>
        </pc:inkChg>
        <pc:inkChg chg="add mod">
          <ac:chgData name="Alex Pang" userId="b35f2c48-39e3-478c-863d-65bfd252d017" providerId="ADAL" clId="{1C03B4A5-FC55-466F-8794-FFBA9C1345BE}" dt="2023-01-31T00:02:54.692" v="1864"/>
          <ac:inkMkLst>
            <pc:docMk/>
            <pc:sldMk cId="2161633445" sldId="331"/>
            <ac:inkMk id="49" creationId="{3B73F1B7-98BB-0502-E20F-5FA7A2F2E34A}"/>
          </ac:inkMkLst>
        </pc:inkChg>
        <pc:inkChg chg="add mod">
          <ac:chgData name="Alex Pang" userId="b35f2c48-39e3-478c-863d-65bfd252d017" providerId="ADAL" clId="{1C03B4A5-FC55-466F-8794-FFBA9C1345BE}" dt="2023-01-31T00:02:54.692" v="1864"/>
          <ac:inkMkLst>
            <pc:docMk/>
            <pc:sldMk cId="2161633445" sldId="331"/>
            <ac:inkMk id="50" creationId="{307ACE91-E46C-D5D9-938B-9BEE8E4BBEBE}"/>
          </ac:inkMkLst>
        </pc:inkChg>
        <pc:inkChg chg="add mod">
          <ac:chgData name="Alex Pang" userId="b35f2c48-39e3-478c-863d-65bfd252d017" providerId="ADAL" clId="{1C03B4A5-FC55-466F-8794-FFBA9C1345BE}" dt="2023-01-31T00:02:54.692" v="1864"/>
          <ac:inkMkLst>
            <pc:docMk/>
            <pc:sldMk cId="2161633445" sldId="331"/>
            <ac:inkMk id="51" creationId="{E98CB1F3-93A6-2E1A-4A32-1144DD1CA762}"/>
          </ac:inkMkLst>
        </pc:inkChg>
        <pc:inkChg chg="add mod">
          <ac:chgData name="Alex Pang" userId="b35f2c48-39e3-478c-863d-65bfd252d017" providerId="ADAL" clId="{1C03B4A5-FC55-466F-8794-FFBA9C1345BE}" dt="2023-01-31T00:02:54.692" v="1864"/>
          <ac:inkMkLst>
            <pc:docMk/>
            <pc:sldMk cId="2161633445" sldId="331"/>
            <ac:inkMk id="52" creationId="{1D9F8443-6C2C-88C6-D6FA-C06C812542B5}"/>
          </ac:inkMkLst>
        </pc:inkChg>
        <pc:inkChg chg="add mod">
          <ac:chgData name="Alex Pang" userId="b35f2c48-39e3-478c-863d-65bfd252d017" providerId="ADAL" clId="{1C03B4A5-FC55-466F-8794-FFBA9C1345BE}" dt="2023-01-31T00:02:54.692" v="1864"/>
          <ac:inkMkLst>
            <pc:docMk/>
            <pc:sldMk cId="2161633445" sldId="331"/>
            <ac:inkMk id="53" creationId="{3499FA8E-8035-FA6E-EEA8-EAB2F1F085C1}"/>
          </ac:inkMkLst>
        </pc:inkChg>
        <pc:inkChg chg="add mod">
          <ac:chgData name="Alex Pang" userId="b35f2c48-39e3-478c-863d-65bfd252d017" providerId="ADAL" clId="{1C03B4A5-FC55-466F-8794-FFBA9C1345BE}" dt="2023-01-31T00:02:54.692" v="1864"/>
          <ac:inkMkLst>
            <pc:docMk/>
            <pc:sldMk cId="2161633445" sldId="331"/>
            <ac:inkMk id="54" creationId="{DBBA708B-3567-9900-982C-51312CBE6B83}"/>
          </ac:inkMkLst>
        </pc:inkChg>
        <pc:inkChg chg="add mod">
          <ac:chgData name="Alex Pang" userId="b35f2c48-39e3-478c-863d-65bfd252d017" providerId="ADAL" clId="{1C03B4A5-FC55-466F-8794-FFBA9C1345BE}" dt="2023-01-31T00:02:54.692" v="1864"/>
          <ac:inkMkLst>
            <pc:docMk/>
            <pc:sldMk cId="2161633445" sldId="331"/>
            <ac:inkMk id="55" creationId="{120F4815-091D-966E-D8B8-98F17C81AD4C}"/>
          </ac:inkMkLst>
        </pc:inkChg>
        <pc:inkChg chg="add mod">
          <ac:chgData name="Alex Pang" userId="b35f2c48-39e3-478c-863d-65bfd252d017" providerId="ADAL" clId="{1C03B4A5-FC55-466F-8794-FFBA9C1345BE}" dt="2023-01-31T00:02:54.692" v="1864"/>
          <ac:inkMkLst>
            <pc:docMk/>
            <pc:sldMk cId="2161633445" sldId="331"/>
            <ac:inkMk id="56" creationId="{86285151-A046-49EB-33F9-E9BF0AFB157E}"/>
          </ac:inkMkLst>
        </pc:inkChg>
        <pc:inkChg chg="add mod">
          <ac:chgData name="Alex Pang" userId="b35f2c48-39e3-478c-863d-65bfd252d017" providerId="ADAL" clId="{1C03B4A5-FC55-466F-8794-FFBA9C1345BE}" dt="2023-01-31T00:02:54.692" v="1864"/>
          <ac:inkMkLst>
            <pc:docMk/>
            <pc:sldMk cId="2161633445" sldId="331"/>
            <ac:inkMk id="57" creationId="{9584814B-5A8C-C08D-8AF5-4658F04A9981}"/>
          </ac:inkMkLst>
        </pc:inkChg>
        <pc:inkChg chg="add mod">
          <ac:chgData name="Alex Pang" userId="b35f2c48-39e3-478c-863d-65bfd252d017" providerId="ADAL" clId="{1C03B4A5-FC55-466F-8794-FFBA9C1345BE}" dt="2023-01-31T00:02:54.692" v="1864"/>
          <ac:inkMkLst>
            <pc:docMk/>
            <pc:sldMk cId="2161633445" sldId="331"/>
            <ac:inkMk id="60" creationId="{7B2C0232-82C1-DAB1-435F-FC83779FC81C}"/>
          </ac:inkMkLst>
        </pc:inkChg>
        <pc:inkChg chg="add mod">
          <ac:chgData name="Alex Pang" userId="b35f2c48-39e3-478c-863d-65bfd252d017" providerId="ADAL" clId="{1C03B4A5-FC55-466F-8794-FFBA9C1345BE}" dt="2023-01-31T00:02:54.692" v="1864"/>
          <ac:inkMkLst>
            <pc:docMk/>
            <pc:sldMk cId="2161633445" sldId="331"/>
            <ac:inkMk id="61" creationId="{BB91EFD8-7ABB-2059-FD1C-E31B740FCC90}"/>
          </ac:inkMkLst>
        </pc:inkChg>
        <pc:inkChg chg="add mod">
          <ac:chgData name="Alex Pang" userId="b35f2c48-39e3-478c-863d-65bfd252d017" providerId="ADAL" clId="{1C03B4A5-FC55-466F-8794-FFBA9C1345BE}" dt="2023-01-31T00:02:54.692" v="1864"/>
          <ac:inkMkLst>
            <pc:docMk/>
            <pc:sldMk cId="2161633445" sldId="331"/>
            <ac:inkMk id="63" creationId="{E7171666-72C1-21AC-024B-1130313370CE}"/>
          </ac:inkMkLst>
        </pc:inkChg>
        <pc:inkChg chg="add mod">
          <ac:chgData name="Alex Pang" userId="b35f2c48-39e3-478c-863d-65bfd252d017" providerId="ADAL" clId="{1C03B4A5-FC55-466F-8794-FFBA9C1345BE}" dt="2023-01-31T00:02:54.692" v="1864"/>
          <ac:inkMkLst>
            <pc:docMk/>
            <pc:sldMk cId="2161633445" sldId="331"/>
            <ac:inkMk id="64" creationId="{47A8E03A-4AD6-5DA9-43DB-E13955BCD968}"/>
          </ac:inkMkLst>
        </pc:inkChg>
        <pc:inkChg chg="add mod">
          <ac:chgData name="Alex Pang" userId="b35f2c48-39e3-478c-863d-65bfd252d017" providerId="ADAL" clId="{1C03B4A5-FC55-466F-8794-FFBA9C1345BE}" dt="2023-01-31T00:02:54.692" v="1864"/>
          <ac:inkMkLst>
            <pc:docMk/>
            <pc:sldMk cId="2161633445" sldId="331"/>
            <ac:inkMk id="65" creationId="{E7FD4318-F8FC-9C4A-1DD0-735A18CB5F0E}"/>
          </ac:inkMkLst>
        </pc:inkChg>
        <pc:inkChg chg="add mod">
          <ac:chgData name="Alex Pang" userId="b35f2c48-39e3-478c-863d-65bfd252d017" providerId="ADAL" clId="{1C03B4A5-FC55-466F-8794-FFBA9C1345BE}" dt="2023-01-31T00:02:54.692" v="1864"/>
          <ac:inkMkLst>
            <pc:docMk/>
            <pc:sldMk cId="2161633445" sldId="331"/>
            <ac:inkMk id="66" creationId="{3209A446-D188-948F-B278-B863AA9BB48C}"/>
          </ac:inkMkLst>
        </pc:inkChg>
        <pc:inkChg chg="add mod">
          <ac:chgData name="Alex Pang" userId="b35f2c48-39e3-478c-863d-65bfd252d017" providerId="ADAL" clId="{1C03B4A5-FC55-466F-8794-FFBA9C1345BE}" dt="2023-01-31T00:02:54.692" v="1864"/>
          <ac:inkMkLst>
            <pc:docMk/>
            <pc:sldMk cId="2161633445" sldId="331"/>
            <ac:inkMk id="67" creationId="{32FAFF02-B649-FD05-B362-9DE765FCF12E}"/>
          </ac:inkMkLst>
        </pc:inkChg>
        <pc:inkChg chg="add mod">
          <ac:chgData name="Alex Pang" userId="b35f2c48-39e3-478c-863d-65bfd252d017" providerId="ADAL" clId="{1C03B4A5-FC55-466F-8794-FFBA9C1345BE}" dt="2023-01-31T00:02:54.692" v="1864"/>
          <ac:inkMkLst>
            <pc:docMk/>
            <pc:sldMk cId="2161633445" sldId="331"/>
            <ac:inkMk id="68" creationId="{3E453E05-93C2-1F8D-9960-EDF384988E2E}"/>
          </ac:inkMkLst>
        </pc:inkChg>
        <pc:inkChg chg="add mod">
          <ac:chgData name="Alex Pang" userId="b35f2c48-39e3-478c-863d-65bfd252d017" providerId="ADAL" clId="{1C03B4A5-FC55-466F-8794-FFBA9C1345BE}" dt="2023-01-31T00:02:54.692" v="1864"/>
          <ac:inkMkLst>
            <pc:docMk/>
            <pc:sldMk cId="2161633445" sldId="331"/>
            <ac:inkMk id="69" creationId="{D9CC2006-E34D-39A5-EE56-AE3CFCE9D074}"/>
          </ac:inkMkLst>
        </pc:inkChg>
        <pc:inkChg chg="add mod">
          <ac:chgData name="Alex Pang" userId="b35f2c48-39e3-478c-863d-65bfd252d017" providerId="ADAL" clId="{1C03B4A5-FC55-466F-8794-FFBA9C1345BE}" dt="2023-01-31T00:10:38.900" v="2329" actId="1038"/>
          <ac:inkMkLst>
            <pc:docMk/>
            <pc:sldMk cId="2161633445" sldId="331"/>
            <ac:inkMk id="71" creationId="{DC40182F-C0EF-196E-788E-95D19BC1E8A8}"/>
          </ac:inkMkLst>
        </pc:inkChg>
        <pc:inkChg chg="add mod">
          <ac:chgData name="Alex Pang" userId="b35f2c48-39e3-478c-863d-65bfd252d017" providerId="ADAL" clId="{1C03B4A5-FC55-466F-8794-FFBA9C1345BE}" dt="2023-01-31T00:02:54.692" v="1864"/>
          <ac:inkMkLst>
            <pc:docMk/>
            <pc:sldMk cId="2161633445" sldId="331"/>
            <ac:inkMk id="73" creationId="{ADE145C3-BAF3-AD2F-D1C4-C1554AEECA15}"/>
          </ac:inkMkLst>
        </pc:inkChg>
        <pc:inkChg chg="add mod">
          <ac:chgData name="Alex Pang" userId="b35f2c48-39e3-478c-863d-65bfd252d017" providerId="ADAL" clId="{1C03B4A5-FC55-466F-8794-FFBA9C1345BE}" dt="2023-01-31T00:02:54.692" v="1864"/>
          <ac:inkMkLst>
            <pc:docMk/>
            <pc:sldMk cId="2161633445" sldId="331"/>
            <ac:inkMk id="74" creationId="{B362E878-49C5-1348-063F-9B67ADE070B8}"/>
          </ac:inkMkLst>
        </pc:inkChg>
        <pc:inkChg chg="add mod">
          <ac:chgData name="Alex Pang" userId="b35f2c48-39e3-478c-863d-65bfd252d017" providerId="ADAL" clId="{1C03B4A5-FC55-466F-8794-FFBA9C1345BE}" dt="2023-01-31T00:02:54.692" v="1864"/>
          <ac:inkMkLst>
            <pc:docMk/>
            <pc:sldMk cId="2161633445" sldId="331"/>
            <ac:inkMk id="75" creationId="{CAEFECEF-49CE-468E-1184-E3C8E65BA087}"/>
          </ac:inkMkLst>
        </pc:inkChg>
        <pc:cxnChg chg="add mod">
          <ac:chgData name="Alex Pang" userId="b35f2c48-39e3-478c-863d-65bfd252d017" providerId="ADAL" clId="{1C03B4A5-FC55-466F-8794-FFBA9C1345BE}" dt="2023-01-31T00:10:38.900" v="2329" actId="1038"/>
          <ac:cxnSpMkLst>
            <pc:docMk/>
            <pc:sldMk cId="2161633445" sldId="331"/>
            <ac:cxnSpMk id="78" creationId="{537BF348-3B7E-0198-F4D4-BF65A6F9C57C}"/>
          </ac:cxnSpMkLst>
        </pc:cxnChg>
      </pc:sldChg>
      <pc:sldChg chg="addSp modSp new mod">
        <pc:chgData name="Alex Pang" userId="b35f2c48-39e3-478c-863d-65bfd252d017" providerId="ADAL" clId="{1C03B4A5-FC55-466F-8794-FFBA9C1345BE}" dt="2023-01-31T00:17:42.772" v="2591" actId="1076"/>
        <pc:sldMkLst>
          <pc:docMk/>
          <pc:sldMk cId="2932361378" sldId="332"/>
        </pc:sldMkLst>
        <pc:spChg chg="mod">
          <ac:chgData name="Alex Pang" userId="b35f2c48-39e3-478c-863d-65bfd252d017" providerId="ADAL" clId="{1C03B4A5-FC55-466F-8794-FFBA9C1345BE}" dt="2023-01-31T00:14:34.755" v="2548" actId="20577"/>
          <ac:spMkLst>
            <pc:docMk/>
            <pc:sldMk cId="2932361378" sldId="332"/>
            <ac:spMk id="2" creationId="{88E99EAC-90BC-B0D2-9420-0C9CD76555A4}"/>
          </ac:spMkLst>
        </pc:spChg>
        <pc:spChg chg="mod">
          <ac:chgData name="Alex Pang" userId="b35f2c48-39e3-478c-863d-65bfd252d017" providerId="ADAL" clId="{1C03B4A5-FC55-466F-8794-FFBA9C1345BE}" dt="2023-01-31T00:17:28.301" v="2586" actId="1076"/>
          <ac:spMkLst>
            <pc:docMk/>
            <pc:sldMk cId="2932361378" sldId="332"/>
            <ac:spMk id="3" creationId="{E75E4F02-404B-C129-9BB9-23DCFE0E5D95}"/>
          </ac:spMkLst>
        </pc:spChg>
        <pc:spChg chg="add mod">
          <ac:chgData name="Alex Pang" userId="b35f2c48-39e3-478c-863d-65bfd252d017" providerId="ADAL" clId="{1C03B4A5-FC55-466F-8794-FFBA9C1345BE}" dt="2023-01-31T00:17:40.186" v="2590" actId="14100"/>
          <ac:spMkLst>
            <pc:docMk/>
            <pc:sldMk cId="2932361378" sldId="332"/>
            <ac:spMk id="7" creationId="{5DCD52E8-F8DD-C31C-916E-B8B6E6715884}"/>
          </ac:spMkLst>
        </pc:spChg>
        <pc:spChg chg="add mod">
          <ac:chgData name="Alex Pang" userId="b35f2c48-39e3-478c-863d-65bfd252d017" providerId="ADAL" clId="{1C03B4A5-FC55-466F-8794-FFBA9C1345BE}" dt="2023-01-31T00:16:46.207" v="2578" actId="14100"/>
          <ac:spMkLst>
            <pc:docMk/>
            <pc:sldMk cId="2932361378" sldId="332"/>
            <ac:spMk id="9" creationId="{C173F2EC-B4BD-842F-6D96-FFF6F238DE53}"/>
          </ac:spMkLst>
        </pc:spChg>
        <pc:spChg chg="add mod">
          <ac:chgData name="Alex Pang" userId="b35f2c48-39e3-478c-863d-65bfd252d017" providerId="ADAL" clId="{1C03B4A5-FC55-466F-8794-FFBA9C1345BE}" dt="2023-01-31T00:17:35.523" v="2588" actId="1076"/>
          <ac:spMkLst>
            <pc:docMk/>
            <pc:sldMk cId="2932361378" sldId="332"/>
            <ac:spMk id="10" creationId="{BA8342DB-EA3A-F6B2-5247-BD7EC12A2C02}"/>
          </ac:spMkLst>
        </pc:spChg>
        <pc:spChg chg="add mod">
          <ac:chgData name="Alex Pang" userId="b35f2c48-39e3-478c-863d-65bfd252d017" providerId="ADAL" clId="{1C03B4A5-FC55-466F-8794-FFBA9C1345BE}" dt="2023-01-31T00:17:32.123" v="2587" actId="1076"/>
          <ac:spMkLst>
            <pc:docMk/>
            <pc:sldMk cId="2932361378" sldId="332"/>
            <ac:spMk id="11" creationId="{0A3C9405-0001-80B7-9282-0B0953438DE5}"/>
          </ac:spMkLst>
        </pc:spChg>
        <pc:picChg chg="add mod">
          <ac:chgData name="Alex Pang" userId="b35f2c48-39e3-478c-863d-65bfd252d017" providerId="ADAL" clId="{1C03B4A5-FC55-466F-8794-FFBA9C1345BE}" dt="2023-01-31T00:17:42.772" v="2591" actId="1076"/>
          <ac:picMkLst>
            <pc:docMk/>
            <pc:sldMk cId="2932361378" sldId="332"/>
            <ac:picMk id="4" creationId="{542076C6-1E47-5ED7-F151-33A85C97FF49}"/>
          </ac:picMkLst>
        </pc:picChg>
        <pc:picChg chg="add mod">
          <ac:chgData name="Alex Pang" userId="b35f2c48-39e3-478c-863d-65bfd252d017" providerId="ADAL" clId="{1C03B4A5-FC55-466F-8794-FFBA9C1345BE}" dt="2023-01-31T00:16:48.681" v="2579" actId="1076"/>
          <ac:picMkLst>
            <pc:docMk/>
            <pc:sldMk cId="2932361378" sldId="332"/>
            <ac:picMk id="5" creationId="{963BD908-C19A-74DD-7755-61F364DB2E48}"/>
          </ac:picMkLst>
        </pc:picChg>
      </pc:sldChg>
      <pc:sldChg chg="addSp delSp modSp new mod modAnim">
        <pc:chgData name="Alex Pang" userId="b35f2c48-39e3-478c-863d-65bfd252d017" providerId="ADAL" clId="{1C03B4A5-FC55-466F-8794-FFBA9C1345BE}" dt="2023-01-31T01:48:08.731" v="4081" actId="27636"/>
        <pc:sldMkLst>
          <pc:docMk/>
          <pc:sldMk cId="501932119" sldId="333"/>
        </pc:sldMkLst>
        <pc:spChg chg="mod">
          <ac:chgData name="Alex Pang" userId="b35f2c48-39e3-478c-863d-65bfd252d017" providerId="ADAL" clId="{1C03B4A5-FC55-466F-8794-FFBA9C1345BE}" dt="2023-01-31T00:26:49.563" v="3388" actId="20577"/>
          <ac:spMkLst>
            <pc:docMk/>
            <pc:sldMk cId="501932119" sldId="333"/>
            <ac:spMk id="2" creationId="{0FC0FB6F-4600-F703-A9C8-BB3A95889E59}"/>
          </ac:spMkLst>
        </pc:spChg>
        <pc:spChg chg="del mod">
          <ac:chgData name="Alex Pang" userId="b35f2c48-39e3-478c-863d-65bfd252d017" providerId="ADAL" clId="{1C03B4A5-FC55-466F-8794-FFBA9C1345BE}" dt="2023-01-31T00:18:36.435" v="2632" actId="478"/>
          <ac:spMkLst>
            <pc:docMk/>
            <pc:sldMk cId="501932119" sldId="333"/>
            <ac:spMk id="3" creationId="{DB32CAA7-F3D6-691B-B9C3-3E367FFAC47A}"/>
          </ac:spMkLst>
        </pc:spChg>
        <pc:spChg chg="add mod">
          <ac:chgData name="Alex Pang" userId="b35f2c48-39e3-478c-863d-65bfd252d017" providerId="ADAL" clId="{1C03B4A5-FC55-466F-8794-FFBA9C1345BE}" dt="2023-01-31T01:48:08.731" v="4081" actId="27636"/>
          <ac:spMkLst>
            <pc:docMk/>
            <pc:sldMk cId="501932119" sldId="333"/>
            <ac:spMk id="5" creationId="{E93FC422-6412-6C5D-EB65-CEB0B2C6CE45}"/>
          </ac:spMkLst>
        </pc:spChg>
        <pc:spChg chg="add mod">
          <ac:chgData name="Alex Pang" userId="b35f2c48-39e3-478c-863d-65bfd252d017" providerId="ADAL" clId="{1C03B4A5-FC55-466F-8794-FFBA9C1345BE}" dt="2023-01-31T00:25:58.398" v="3330" actId="20577"/>
          <ac:spMkLst>
            <pc:docMk/>
            <pc:sldMk cId="501932119" sldId="333"/>
            <ac:spMk id="6" creationId="{A17A4560-DFBC-520E-9912-92FF6534EA2D}"/>
          </ac:spMkLst>
        </pc:spChg>
      </pc:sldChg>
      <pc:sldChg chg="addSp delSp modSp new mod">
        <pc:chgData name="Alex Pang" userId="b35f2c48-39e3-478c-863d-65bfd252d017" providerId="ADAL" clId="{1C03B4A5-FC55-466F-8794-FFBA9C1345BE}" dt="2023-01-31T01:51:14.315" v="4394" actId="478"/>
        <pc:sldMkLst>
          <pc:docMk/>
          <pc:sldMk cId="1748565959" sldId="334"/>
        </pc:sldMkLst>
        <pc:spChg chg="mod">
          <ac:chgData name="Alex Pang" userId="b35f2c48-39e3-478c-863d-65bfd252d017" providerId="ADAL" clId="{1C03B4A5-FC55-466F-8794-FFBA9C1345BE}" dt="2023-01-31T01:43:07.074" v="3503" actId="27636"/>
          <ac:spMkLst>
            <pc:docMk/>
            <pc:sldMk cId="1748565959" sldId="334"/>
            <ac:spMk id="2" creationId="{D6E161A0-BEAE-A998-5131-7FBDBBF51C21}"/>
          </ac:spMkLst>
        </pc:spChg>
        <pc:spChg chg="mod">
          <ac:chgData name="Alex Pang" userId="b35f2c48-39e3-478c-863d-65bfd252d017" providerId="ADAL" clId="{1C03B4A5-FC55-466F-8794-FFBA9C1345BE}" dt="2023-01-31T01:50:49.786" v="4388" actId="20577"/>
          <ac:spMkLst>
            <pc:docMk/>
            <pc:sldMk cId="1748565959" sldId="334"/>
            <ac:spMk id="3" creationId="{FB60A3B4-9C2E-0FDD-70C6-F2282EB79852}"/>
          </ac:spMkLst>
        </pc:spChg>
        <pc:spChg chg="add del mod">
          <ac:chgData name="Alex Pang" userId="b35f2c48-39e3-478c-863d-65bfd252d017" providerId="ADAL" clId="{1C03B4A5-FC55-466F-8794-FFBA9C1345BE}" dt="2023-01-31T01:51:14.315" v="4394" actId="478"/>
          <ac:spMkLst>
            <pc:docMk/>
            <pc:sldMk cId="1748565959" sldId="334"/>
            <ac:spMk id="4" creationId="{A44F0B2D-98B1-0D6B-8C77-802C029C1A43}"/>
          </ac:spMkLst>
        </pc:spChg>
      </pc:sldChg>
      <pc:sldChg chg="modSp add mod ord">
        <pc:chgData name="Alex Pang" userId="b35f2c48-39e3-478c-863d-65bfd252d017" providerId="ADAL" clId="{1C03B4A5-FC55-466F-8794-FFBA9C1345BE}" dt="2023-01-31T01:11:18.344" v="3478" actId="20577"/>
        <pc:sldMkLst>
          <pc:docMk/>
          <pc:sldMk cId="1375426196" sldId="335"/>
        </pc:sldMkLst>
        <pc:spChg chg="mod">
          <ac:chgData name="Alex Pang" userId="b35f2c48-39e3-478c-863d-65bfd252d017" providerId="ADAL" clId="{1C03B4A5-FC55-466F-8794-FFBA9C1345BE}" dt="2023-01-31T01:11:18.344" v="3478" actId="20577"/>
          <ac:spMkLst>
            <pc:docMk/>
            <pc:sldMk cId="1375426196" sldId="335"/>
            <ac:spMk id="8" creationId="{00000000-0000-0000-0000-000000000000}"/>
          </ac:spMkLst>
        </pc:spChg>
      </pc:sldChg>
      <pc:sldChg chg="modSp add mod modAnim">
        <pc:chgData name="Alex Pang" userId="b35f2c48-39e3-478c-863d-65bfd252d017" providerId="ADAL" clId="{1C03B4A5-FC55-466F-8794-FFBA9C1345BE}" dt="2023-01-31T01:56:59.956" v="5231"/>
        <pc:sldMkLst>
          <pc:docMk/>
          <pc:sldMk cId="643019608" sldId="336"/>
        </pc:sldMkLst>
        <pc:spChg chg="mod">
          <ac:chgData name="Alex Pang" userId="b35f2c48-39e3-478c-863d-65bfd252d017" providerId="ADAL" clId="{1C03B4A5-FC55-466F-8794-FFBA9C1345BE}" dt="2023-01-31T01:56:43.783" v="5229" actId="20577"/>
          <ac:spMkLst>
            <pc:docMk/>
            <pc:sldMk cId="643019608" sldId="336"/>
            <ac:spMk id="3" creationId="{FB60A3B4-9C2E-0FDD-70C6-F2282EB79852}"/>
          </ac:spMkLst>
        </pc:spChg>
      </pc:sldChg>
      <pc:sldMasterChg chg="del delSldLayout">
        <pc:chgData name="Alex Pang" userId="b35f2c48-39e3-478c-863d-65bfd252d017" providerId="ADAL" clId="{1C03B4A5-FC55-466F-8794-FFBA9C1345BE}" dt="2023-01-30T23:10:59.114" v="700" actId="47"/>
        <pc:sldMasterMkLst>
          <pc:docMk/>
          <pc:sldMasterMk cId="1338885839" sldId="2147483687"/>
        </pc:sldMasterMkLst>
        <pc:sldLayoutChg chg="del">
          <pc:chgData name="Alex Pang" userId="b35f2c48-39e3-478c-863d-65bfd252d017" providerId="ADAL" clId="{1C03B4A5-FC55-466F-8794-FFBA9C1345BE}" dt="2023-01-30T23:10:59.114" v="700" actId="47"/>
          <pc:sldLayoutMkLst>
            <pc:docMk/>
            <pc:sldMasterMk cId="1338885839" sldId="2147483687"/>
            <pc:sldLayoutMk cId="4137023914" sldId="2147483688"/>
          </pc:sldLayoutMkLst>
        </pc:sldLayoutChg>
        <pc:sldLayoutChg chg="del">
          <pc:chgData name="Alex Pang" userId="b35f2c48-39e3-478c-863d-65bfd252d017" providerId="ADAL" clId="{1C03B4A5-FC55-466F-8794-FFBA9C1345BE}" dt="2023-01-30T23:10:59.114" v="700" actId="47"/>
          <pc:sldLayoutMkLst>
            <pc:docMk/>
            <pc:sldMasterMk cId="1338885839" sldId="2147483687"/>
            <pc:sldLayoutMk cId="1263477457" sldId="2147483689"/>
          </pc:sldLayoutMkLst>
        </pc:sldLayoutChg>
        <pc:sldLayoutChg chg="del">
          <pc:chgData name="Alex Pang" userId="b35f2c48-39e3-478c-863d-65bfd252d017" providerId="ADAL" clId="{1C03B4A5-FC55-466F-8794-FFBA9C1345BE}" dt="2023-01-30T23:10:59.114" v="700" actId="47"/>
          <pc:sldLayoutMkLst>
            <pc:docMk/>
            <pc:sldMasterMk cId="1338885839" sldId="2147483687"/>
            <pc:sldLayoutMk cId="2366988010" sldId="2147483690"/>
          </pc:sldLayoutMkLst>
        </pc:sldLayoutChg>
        <pc:sldLayoutChg chg="del">
          <pc:chgData name="Alex Pang" userId="b35f2c48-39e3-478c-863d-65bfd252d017" providerId="ADAL" clId="{1C03B4A5-FC55-466F-8794-FFBA9C1345BE}" dt="2023-01-30T23:10:59.114" v="700" actId="47"/>
          <pc:sldLayoutMkLst>
            <pc:docMk/>
            <pc:sldMasterMk cId="1338885839" sldId="2147483687"/>
            <pc:sldLayoutMk cId="3939092752" sldId="2147483691"/>
          </pc:sldLayoutMkLst>
        </pc:sldLayoutChg>
        <pc:sldLayoutChg chg="del">
          <pc:chgData name="Alex Pang" userId="b35f2c48-39e3-478c-863d-65bfd252d017" providerId="ADAL" clId="{1C03B4A5-FC55-466F-8794-FFBA9C1345BE}" dt="2023-01-30T23:10:59.114" v="700" actId="47"/>
          <pc:sldLayoutMkLst>
            <pc:docMk/>
            <pc:sldMasterMk cId="1338885839" sldId="2147483687"/>
            <pc:sldLayoutMk cId="1116137213" sldId="2147483692"/>
          </pc:sldLayoutMkLst>
        </pc:sldLayoutChg>
        <pc:sldLayoutChg chg="del">
          <pc:chgData name="Alex Pang" userId="b35f2c48-39e3-478c-863d-65bfd252d017" providerId="ADAL" clId="{1C03B4A5-FC55-466F-8794-FFBA9C1345BE}" dt="2023-01-30T23:10:59.114" v="700" actId="47"/>
          <pc:sldLayoutMkLst>
            <pc:docMk/>
            <pc:sldMasterMk cId="1338885839" sldId="2147483687"/>
            <pc:sldLayoutMk cId="1041532747" sldId="2147483693"/>
          </pc:sldLayoutMkLst>
        </pc:sldLayoutChg>
        <pc:sldLayoutChg chg="del">
          <pc:chgData name="Alex Pang" userId="b35f2c48-39e3-478c-863d-65bfd252d017" providerId="ADAL" clId="{1C03B4A5-FC55-466F-8794-FFBA9C1345BE}" dt="2023-01-30T23:10:59.114" v="700" actId="47"/>
          <pc:sldLayoutMkLst>
            <pc:docMk/>
            <pc:sldMasterMk cId="1338885839" sldId="2147483687"/>
            <pc:sldLayoutMk cId="2961321162" sldId="2147483694"/>
          </pc:sldLayoutMkLst>
        </pc:sldLayoutChg>
        <pc:sldLayoutChg chg="del">
          <pc:chgData name="Alex Pang" userId="b35f2c48-39e3-478c-863d-65bfd252d017" providerId="ADAL" clId="{1C03B4A5-FC55-466F-8794-FFBA9C1345BE}" dt="2023-01-30T23:10:59.114" v="700" actId="47"/>
          <pc:sldLayoutMkLst>
            <pc:docMk/>
            <pc:sldMasterMk cId="1338885839" sldId="2147483687"/>
            <pc:sldLayoutMk cId="730366010" sldId="2147483695"/>
          </pc:sldLayoutMkLst>
        </pc:sldLayoutChg>
        <pc:sldLayoutChg chg="del">
          <pc:chgData name="Alex Pang" userId="b35f2c48-39e3-478c-863d-65bfd252d017" providerId="ADAL" clId="{1C03B4A5-FC55-466F-8794-FFBA9C1345BE}" dt="2023-01-30T23:10:59.114" v="700" actId="47"/>
          <pc:sldLayoutMkLst>
            <pc:docMk/>
            <pc:sldMasterMk cId="1338885839" sldId="2147483687"/>
            <pc:sldLayoutMk cId="1811632064" sldId="2147483696"/>
          </pc:sldLayoutMkLst>
        </pc:sldLayoutChg>
        <pc:sldLayoutChg chg="del">
          <pc:chgData name="Alex Pang" userId="b35f2c48-39e3-478c-863d-65bfd252d017" providerId="ADAL" clId="{1C03B4A5-FC55-466F-8794-FFBA9C1345BE}" dt="2023-01-30T23:10:59.114" v="700" actId="47"/>
          <pc:sldLayoutMkLst>
            <pc:docMk/>
            <pc:sldMasterMk cId="1338885839" sldId="2147483687"/>
            <pc:sldLayoutMk cId="184567227" sldId="2147483697"/>
          </pc:sldLayoutMkLst>
        </pc:sldLayoutChg>
        <pc:sldLayoutChg chg="del">
          <pc:chgData name="Alex Pang" userId="b35f2c48-39e3-478c-863d-65bfd252d017" providerId="ADAL" clId="{1C03B4A5-FC55-466F-8794-FFBA9C1345BE}" dt="2023-01-30T23:10:59.114" v="700" actId="47"/>
          <pc:sldLayoutMkLst>
            <pc:docMk/>
            <pc:sldMasterMk cId="1338885839" sldId="2147483687"/>
            <pc:sldLayoutMk cId="2331563929" sldId="2147483698"/>
          </pc:sldLayoutMkLst>
        </pc:sldLayoutChg>
        <pc:sldLayoutChg chg="del">
          <pc:chgData name="Alex Pang" userId="b35f2c48-39e3-478c-863d-65bfd252d017" providerId="ADAL" clId="{1C03B4A5-FC55-466F-8794-FFBA9C1345BE}" dt="2023-01-30T23:10:59.114" v="700" actId="47"/>
          <pc:sldLayoutMkLst>
            <pc:docMk/>
            <pc:sldMasterMk cId="1338885839" sldId="2147483687"/>
            <pc:sldLayoutMk cId="2183755689" sldId="2147483699"/>
          </pc:sldLayoutMkLst>
        </pc:sldLayoutChg>
      </pc:sldMasterChg>
    </pc:docChg>
  </pc:docChgLst>
  <pc:docChgLst>
    <pc:chgData name="Alex Pang" userId="af49c15263cff4bc" providerId="LiveId" clId="{474E0A7C-376A-4EA9-B292-CE5598A3C395}"/>
    <pc:docChg chg="custSel addSld modSld">
      <pc:chgData name="Alex Pang" userId="af49c15263cff4bc" providerId="LiveId" clId="{474E0A7C-376A-4EA9-B292-CE5598A3C395}" dt="2022-07-18T21:25:17.584" v="199" actId="14100"/>
      <pc:docMkLst>
        <pc:docMk/>
      </pc:docMkLst>
      <pc:sldChg chg="modSp mod">
        <pc:chgData name="Alex Pang" userId="af49c15263cff4bc" providerId="LiveId" clId="{474E0A7C-376A-4EA9-B292-CE5598A3C395}" dt="2022-07-18T21:10:38.950" v="53" actId="6549"/>
        <pc:sldMkLst>
          <pc:docMk/>
          <pc:sldMk cId="3268193033" sldId="326"/>
        </pc:sldMkLst>
        <pc:spChg chg="mod">
          <ac:chgData name="Alex Pang" userId="af49c15263cff4bc" providerId="LiveId" clId="{474E0A7C-376A-4EA9-B292-CE5598A3C395}" dt="2022-07-18T21:10:38.950" v="53" actId="6549"/>
          <ac:spMkLst>
            <pc:docMk/>
            <pc:sldMk cId="3268193033" sldId="326"/>
            <ac:spMk id="3" creationId="{41910F8B-A2AF-D492-590C-501BE0216633}"/>
          </ac:spMkLst>
        </pc:spChg>
      </pc:sldChg>
      <pc:sldChg chg="modSp">
        <pc:chgData name="Alex Pang" userId="af49c15263cff4bc" providerId="LiveId" clId="{474E0A7C-376A-4EA9-B292-CE5598A3C395}" dt="2022-07-18T21:10:31.130" v="52" actId="20577"/>
        <pc:sldMkLst>
          <pc:docMk/>
          <pc:sldMk cId="1473423742" sldId="327"/>
        </pc:sldMkLst>
        <pc:spChg chg="mod">
          <ac:chgData name="Alex Pang" userId="af49c15263cff4bc" providerId="LiveId" clId="{474E0A7C-376A-4EA9-B292-CE5598A3C395}" dt="2022-07-18T21:10:31.130" v="52" actId="20577"/>
          <ac:spMkLst>
            <pc:docMk/>
            <pc:sldMk cId="1473423742" sldId="327"/>
            <ac:spMk id="4" creationId="{7A570B9B-20FC-8FB6-CE16-DB001A3CE030}"/>
          </ac:spMkLst>
        </pc:spChg>
      </pc:sldChg>
      <pc:sldChg chg="modSp mod">
        <pc:chgData name="Alex Pang" userId="af49c15263cff4bc" providerId="LiveId" clId="{474E0A7C-376A-4EA9-B292-CE5598A3C395}" dt="2022-07-18T21:11:12.351" v="57" actId="6549"/>
        <pc:sldMkLst>
          <pc:docMk/>
          <pc:sldMk cId="2672894586" sldId="330"/>
        </pc:sldMkLst>
        <pc:spChg chg="mod">
          <ac:chgData name="Alex Pang" userId="af49c15263cff4bc" providerId="LiveId" clId="{474E0A7C-376A-4EA9-B292-CE5598A3C395}" dt="2022-07-18T21:11:04.939" v="56" actId="6549"/>
          <ac:spMkLst>
            <pc:docMk/>
            <pc:sldMk cId="2672894586" sldId="330"/>
            <ac:spMk id="3" creationId="{A7264484-EC78-2345-4046-3D44944A711A}"/>
          </ac:spMkLst>
        </pc:spChg>
        <pc:spChg chg="mod">
          <ac:chgData name="Alex Pang" userId="af49c15263cff4bc" providerId="LiveId" clId="{474E0A7C-376A-4EA9-B292-CE5598A3C395}" dt="2022-07-18T21:11:12.351" v="57" actId="6549"/>
          <ac:spMkLst>
            <pc:docMk/>
            <pc:sldMk cId="2672894586" sldId="330"/>
            <ac:spMk id="6" creationId="{53E88288-0D72-4916-AF52-8CF36A932728}"/>
          </ac:spMkLst>
        </pc:spChg>
      </pc:sldChg>
      <pc:sldChg chg="modSp mod">
        <pc:chgData name="Alex Pang" userId="af49c15263cff4bc" providerId="LiveId" clId="{474E0A7C-376A-4EA9-B292-CE5598A3C395}" dt="2022-07-18T21:11:50.966" v="65" actId="6549"/>
        <pc:sldMkLst>
          <pc:docMk/>
          <pc:sldMk cId="3724482556" sldId="332"/>
        </pc:sldMkLst>
        <pc:spChg chg="mod">
          <ac:chgData name="Alex Pang" userId="af49c15263cff4bc" providerId="LiveId" clId="{474E0A7C-376A-4EA9-B292-CE5598A3C395}" dt="2022-07-18T21:11:50.966" v="65" actId="6549"/>
          <ac:spMkLst>
            <pc:docMk/>
            <pc:sldMk cId="3724482556" sldId="332"/>
            <ac:spMk id="3" creationId="{FC3015C0-EA7D-6327-9292-0A9E01C24D24}"/>
          </ac:spMkLst>
        </pc:spChg>
      </pc:sldChg>
      <pc:sldChg chg="addSp modSp new mod">
        <pc:chgData name="Alex Pang" userId="af49c15263cff4bc" providerId="LiveId" clId="{474E0A7C-376A-4EA9-B292-CE5598A3C395}" dt="2022-07-18T21:25:17.584" v="199" actId="14100"/>
        <pc:sldMkLst>
          <pc:docMk/>
          <pc:sldMk cId="3751905277" sldId="333"/>
        </pc:sldMkLst>
        <pc:spChg chg="mod">
          <ac:chgData name="Alex Pang" userId="af49c15263cff4bc" providerId="LiveId" clId="{474E0A7C-376A-4EA9-B292-CE5598A3C395}" dt="2022-07-18T21:22:54.578" v="68"/>
          <ac:spMkLst>
            <pc:docMk/>
            <pc:sldMk cId="3751905277" sldId="333"/>
            <ac:spMk id="2" creationId="{0E034DA9-9266-8C08-7E67-22F2B12867E2}"/>
          </ac:spMkLst>
        </pc:spChg>
        <pc:spChg chg="mod">
          <ac:chgData name="Alex Pang" userId="af49c15263cff4bc" providerId="LiveId" clId="{474E0A7C-376A-4EA9-B292-CE5598A3C395}" dt="2022-07-18T21:24:57.306" v="198" actId="1076"/>
          <ac:spMkLst>
            <pc:docMk/>
            <pc:sldMk cId="3751905277" sldId="333"/>
            <ac:spMk id="3" creationId="{BCEF5325-AF28-5BFF-F18C-1C45D7A25B06}"/>
          </ac:spMkLst>
        </pc:spChg>
        <pc:picChg chg="add mod">
          <ac:chgData name="Alex Pang" userId="af49c15263cff4bc" providerId="LiveId" clId="{474E0A7C-376A-4EA9-B292-CE5598A3C395}" dt="2022-07-18T21:25:17.584" v="199" actId="14100"/>
          <ac:picMkLst>
            <pc:docMk/>
            <pc:sldMk cId="3751905277" sldId="333"/>
            <ac:picMk id="5" creationId="{12EE0846-633C-665A-618C-50AA8512628A}"/>
          </ac:picMkLst>
        </pc:picChg>
      </pc:sldChg>
    </pc:docChg>
  </pc:docChgLst>
  <pc:docChgLst>
    <pc:chgData name="Alex Pang" userId="b35f2c48-39e3-478c-863d-65bfd252d017" providerId="ADAL" clId="{81BEDED9-0D2D-4651-80B6-0562BCF7C7A5}"/>
    <pc:docChg chg="modSld">
      <pc:chgData name="Alex Pang" userId="b35f2c48-39e3-478c-863d-65bfd252d017" providerId="ADAL" clId="{81BEDED9-0D2D-4651-80B6-0562BCF7C7A5}" dt="2023-01-24T03:31:06.067" v="47" actId="20577"/>
      <pc:docMkLst>
        <pc:docMk/>
      </pc:docMkLst>
      <pc:sldChg chg="modSp mod">
        <pc:chgData name="Alex Pang" userId="b35f2c48-39e3-478c-863d-65bfd252d017" providerId="ADAL" clId="{81BEDED9-0D2D-4651-80B6-0562BCF7C7A5}" dt="2023-01-24T03:31:06.067" v="47" actId="20577"/>
        <pc:sldMkLst>
          <pc:docMk/>
          <pc:sldMk cId="375537584" sldId="321"/>
        </pc:sldMkLst>
        <pc:spChg chg="mod">
          <ac:chgData name="Alex Pang" userId="b35f2c48-39e3-478c-863d-65bfd252d017" providerId="ADAL" clId="{81BEDED9-0D2D-4651-80B6-0562BCF7C7A5}" dt="2023-01-24T03:30:47.199" v="8" actId="20577"/>
          <ac:spMkLst>
            <pc:docMk/>
            <pc:sldMk cId="375537584" sldId="321"/>
            <ac:spMk id="3" creationId="{02F87C00-6AC0-887D-AEA9-243D779A4B7F}"/>
          </ac:spMkLst>
        </pc:spChg>
        <pc:spChg chg="mod">
          <ac:chgData name="Alex Pang" userId="b35f2c48-39e3-478c-863d-65bfd252d017" providerId="ADAL" clId="{81BEDED9-0D2D-4651-80B6-0562BCF7C7A5}" dt="2023-01-24T03:31:06.067" v="47" actId="20577"/>
          <ac:spMkLst>
            <pc:docMk/>
            <pc:sldMk cId="375537584" sldId="321"/>
            <ac:spMk id="4" creationId="{905FC1C9-83F1-2CBD-6B8A-2FE474DBEA7A}"/>
          </ac:spMkLst>
        </pc:spChg>
      </pc:sldChg>
    </pc:docChg>
  </pc:docChgLst>
  <pc:docChgLst>
    <pc:chgData name="Alex Pang" userId="b35f2c48-39e3-478c-863d-65bfd252d017" providerId="ADAL" clId="{E3C1EC7A-A47E-4239-B30C-1873F8B099E9}"/>
    <pc:docChg chg="addSld delSld modSld delMainMaster">
      <pc:chgData name="Alex Pang" userId="b35f2c48-39e3-478c-863d-65bfd252d017" providerId="ADAL" clId="{E3C1EC7A-A47E-4239-B30C-1873F8B099E9}" dt="2022-09-15T19:44:10.019" v="9" actId="20577"/>
      <pc:docMkLst>
        <pc:docMk/>
      </pc:docMkLst>
      <pc:sldChg chg="del">
        <pc:chgData name="Alex Pang" userId="b35f2c48-39e3-478c-863d-65bfd252d017" providerId="ADAL" clId="{E3C1EC7A-A47E-4239-B30C-1873F8B099E9}" dt="2022-09-15T19:43:58.641" v="2" actId="47"/>
        <pc:sldMkLst>
          <pc:docMk/>
          <pc:sldMk cId="2027901624" sldId="272"/>
        </pc:sldMkLst>
      </pc:sldChg>
      <pc:sldChg chg="del">
        <pc:chgData name="Alex Pang" userId="b35f2c48-39e3-478c-863d-65bfd252d017" providerId="ADAL" clId="{E3C1EC7A-A47E-4239-B30C-1873F8B099E9}" dt="2022-09-15T19:43:55.609" v="1" actId="47"/>
        <pc:sldMkLst>
          <pc:docMk/>
          <pc:sldMk cId="1453389049" sldId="320"/>
        </pc:sldMkLst>
      </pc:sldChg>
      <pc:sldChg chg="modSp mod">
        <pc:chgData name="Alex Pang" userId="b35f2c48-39e3-478c-863d-65bfd252d017" providerId="ADAL" clId="{E3C1EC7A-A47E-4239-B30C-1873F8B099E9}" dt="2022-09-15T19:44:10.019" v="9" actId="20577"/>
        <pc:sldMkLst>
          <pc:docMk/>
          <pc:sldMk cId="375537584" sldId="321"/>
        </pc:sldMkLst>
        <pc:spChg chg="mod">
          <ac:chgData name="Alex Pang" userId="b35f2c48-39e3-478c-863d-65bfd252d017" providerId="ADAL" clId="{E3C1EC7A-A47E-4239-B30C-1873F8B099E9}" dt="2022-09-15T19:44:06.348" v="5" actId="20577"/>
          <ac:spMkLst>
            <pc:docMk/>
            <pc:sldMk cId="375537584" sldId="321"/>
            <ac:spMk id="3" creationId="{02F87C00-6AC0-887D-AEA9-243D779A4B7F}"/>
          </ac:spMkLst>
        </pc:spChg>
        <pc:spChg chg="mod">
          <ac:chgData name="Alex Pang" userId="b35f2c48-39e3-478c-863d-65bfd252d017" providerId="ADAL" clId="{E3C1EC7A-A47E-4239-B30C-1873F8B099E9}" dt="2022-09-15T19:44:10.019" v="9" actId="20577"/>
          <ac:spMkLst>
            <pc:docMk/>
            <pc:sldMk cId="375537584" sldId="321"/>
            <ac:spMk id="4" creationId="{905FC1C9-83F1-2CBD-6B8A-2FE474DBEA7A}"/>
          </ac:spMkLst>
        </pc:spChg>
      </pc:sldChg>
      <pc:sldChg chg="new">
        <pc:chgData name="Alex Pang" userId="b35f2c48-39e3-478c-863d-65bfd252d017" providerId="ADAL" clId="{E3C1EC7A-A47E-4239-B30C-1873F8B099E9}" dt="2022-09-15T19:43:48.730" v="0" actId="680"/>
        <pc:sldMkLst>
          <pc:docMk/>
          <pc:sldMk cId="2325233749" sldId="322"/>
        </pc:sldMkLst>
      </pc:sldChg>
      <pc:sldMasterChg chg="del delSldLayout">
        <pc:chgData name="Alex Pang" userId="b35f2c48-39e3-478c-863d-65bfd252d017" providerId="ADAL" clId="{E3C1EC7A-A47E-4239-B30C-1873F8B099E9}" dt="2022-09-15T19:43:55.609" v="1" actId="47"/>
        <pc:sldMasterMkLst>
          <pc:docMk/>
          <pc:sldMasterMk cId="2798249480" sldId="2147483648"/>
        </pc:sldMasterMkLst>
        <pc:sldLayoutChg chg="del">
          <pc:chgData name="Alex Pang" userId="b35f2c48-39e3-478c-863d-65bfd252d017" providerId="ADAL" clId="{E3C1EC7A-A47E-4239-B30C-1873F8B099E9}" dt="2022-09-15T19:43:55.609" v="1" actId="47"/>
          <pc:sldLayoutMkLst>
            <pc:docMk/>
            <pc:sldMasterMk cId="2798249480" sldId="2147483648"/>
            <pc:sldLayoutMk cId="489291595" sldId="2147483649"/>
          </pc:sldLayoutMkLst>
        </pc:sldLayoutChg>
        <pc:sldLayoutChg chg="del">
          <pc:chgData name="Alex Pang" userId="b35f2c48-39e3-478c-863d-65bfd252d017" providerId="ADAL" clId="{E3C1EC7A-A47E-4239-B30C-1873F8B099E9}" dt="2022-09-15T19:43:55.609" v="1" actId="47"/>
          <pc:sldLayoutMkLst>
            <pc:docMk/>
            <pc:sldMasterMk cId="2798249480" sldId="2147483648"/>
            <pc:sldLayoutMk cId="4127097582" sldId="2147483650"/>
          </pc:sldLayoutMkLst>
        </pc:sldLayoutChg>
        <pc:sldLayoutChg chg="del">
          <pc:chgData name="Alex Pang" userId="b35f2c48-39e3-478c-863d-65bfd252d017" providerId="ADAL" clId="{E3C1EC7A-A47E-4239-B30C-1873F8B099E9}" dt="2022-09-15T19:43:55.609" v="1" actId="47"/>
          <pc:sldLayoutMkLst>
            <pc:docMk/>
            <pc:sldMasterMk cId="2798249480" sldId="2147483648"/>
            <pc:sldLayoutMk cId="1025518613" sldId="2147483651"/>
          </pc:sldLayoutMkLst>
        </pc:sldLayoutChg>
        <pc:sldLayoutChg chg="del">
          <pc:chgData name="Alex Pang" userId="b35f2c48-39e3-478c-863d-65bfd252d017" providerId="ADAL" clId="{E3C1EC7A-A47E-4239-B30C-1873F8B099E9}" dt="2022-09-15T19:43:55.609" v="1" actId="47"/>
          <pc:sldLayoutMkLst>
            <pc:docMk/>
            <pc:sldMasterMk cId="2798249480" sldId="2147483648"/>
            <pc:sldLayoutMk cId="2445835521" sldId="2147483652"/>
          </pc:sldLayoutMkLst>
        </pc:sldLayoutChg>
        <pc:sldLayoutChg chg="del">
          <pc:chgData name="Alex Pang" userId="b35f2c48-39e3-478c-863d-65bfd252d017" providerId="ADAL" clId="{E3C1EC7A-A47E-4239-B30C-1873F8B099E9}" dt="2022-09-15T19:43:55.609" v="1" actId="47"/>
          <pc:sldLayoutMkLst>
            <pc:docMk/>
            <pc:sldMasterMk cId="2798249480" sldId="2147483648"/>
            <pc:sldLayoutMk cId="1530327979" sldId="2147483653"/>
          </pc:sldLayoutMkLst>
        </pc:sldLayoutChg>
        <pc:sldLayoutChg chg="del">
          <pc:chgData name="Alex Pang" userId="b35f2c48-39e3-478c-863d-65bfd252d017" providerId="ADAL" clId="{E3C1EC7A-A47E-4239-B30C-1873F8B099E9}" dt="2022-09-15T19:43:55.609" v="1" actId="47"/>
          <pc:sldLayoutMkLst>
            <pc:docMk/>
            <pc:sldMasterMk cId="2798249480" sldId="2147483648"/>
            <pc:sldLayoutMk cId="429337142" sldId="2147483654"/>
          </pc:sldLayoutMkLst>
        </pc:sldLayoutChg>
        <pc:sldLayoutChg chg="del">
          <pc:chgData name="Alex Pang" userId="b35f2c48-39e3-478c-863d-65bfd252d017" providerId="ADAL" clId="{E3C1EC7A-A47E-4239-B30C-1873F8B099E9}" dt="2022-09-15T19:43:55.609" v="1" actId="47"/>
          <pc:sldLayoutMkLst>
            <pc:docMk/>
            <pc:sldMasterMk cId="2798249480" sldId="2147483648"/>
            <pc:sldLayoutMk cId="498061585" sldId="2147483655"/>
          </pc:sldLayoutMkLst>
        </pc:sldLayoutChg>
        <pc:sldLayoutChg chg="del">
          <pc:chgData name="Alex Pang" userId="b35f2c48-39e3-478c-863d-65bfd252d017" providerId="ADAL" clId="{E3C1EC7A-A47E-4239-B30C-1873F8B099E9}" dt="2022-09-15T19:43:55.609" v="1" actId="47"/>
          <pc:sldLayoutMkLst>
            <pc:docMk/>
            <pc:sldMasterMk cId="2798249480" sldId="2147483648"/>
            <pc:sldLayoutMk cId="3167152613" sldId="2147483656"/>
          </pc:sldLayoutMkLst>
        </pc:sldLayoutChg>
        <pc:sldLayoutChg chg="del">
          <pc:chgData name="Alex Pang" userId="b35f2c48-39e3-478c-863d-65bfd252d017" providerId="ADAL" clId="{E3C1EC7A-A47E-4239-B30C-1873F8B099E9}" dt="2022-09-15T19:43:55.609" v="1" actId="47"/>
          <pc:sldLayoutMkLst>
            <pc:docMk/>
            <pc:sldMasterMk cId="2798249480" sldId="2147483648"/>
            <pc:sldLayoutMk cId="495454496" sldId="2147483657"/>
          </pc:sldLayoutMkLst>
        </pc:sldLayoutChg>
        <pc:sldLayoutChg chg="del">
          <pc:chgData name="Alex Pang" userId="b35f2c48-39e3-478c-863d-65bfd252d017" providerId="ADAL" clId="{E3C1EC7A-A47E-4239-B30C-1873F8B099E9}" dt="2022-09-15T19:43:55.609" v="1" actId="47"/>
          <pc:sldLayoutMkLst>
            <pc:docMk/>
            <pc:sldMasterMk cId="2798249480" sldId="2147483648"/>
            <pc:sldLayoutMk cId="1200279334" sldId="2147483658"/>
          </pc:sldLayoutMkLst>
        </pc:sldLayoutChg>
        <pc:sldLayoutChg chg="del">
          <pc:chgData name="Alex Pang" userId="b35f2c48-39e3-478c-863d-65bfd252d017" providerId="ADAL" clId="{E3C1EC7A-A47E-4239-B30C-1873F8B099E9}" dt="2022-09-15T19:43:55.609" v="1" actId="47"/>
          <pc:sldLayoutMkLst>
            <pc:docMk/>
            <pc:sldMasterMk cId="2798249480" sldId="2147483648"/>
            <pc:sldLayoutMk cId="2731070558" sldId="2147483659"/>
          </pc:sldLayoutMkLst>
        </pc:sldLayoutChg>
      </pc:sldMasterChg>
      <pc:sldMasterChg chg="del delSldLayout">
        <pc:chgData name="Alex Pang" userId="b35f2c48-39e3-478c-863d-65bfd252d017" providerId="ADAL" clId="{E3C1EC7A-A47E-4239-B30C-1873F8B099E9}" dt="2022-09-15T19:43:58.641" v="2" actId="47"/>
        <pc:sldMasterMkLst>
          <pc:docMk/>
          <pc:sldMasterMk cId="2355015974" sldId="2147483661"/>
        </pc:sldMasterMkLst>
        <pc:sldLayoutChg chg="del">
          <pc:chgData name="Alex Pang" userId="b35f2c48-39e3-478c-863d-65bfd252d017" providerId="ADAL" clId="{E3C1EC7A-A47E-4239-B30C-1873F8B099E9}" dt="2022-09-15T19:43:58.641" v="2" actId="47"/>
          <pc:sldLayoutMkLst>
            <pc:docMk/>
            <pc:sldMasterMk cId="2355015974" sldId="2147483661"/>
            <pc:sldLayoutMk cId="2153643824" sldId="2147483662"/>
          </pc:sldLayoutMkLst>
        </pc:sldLayoutChg>
        <pc:sldLayoutChg chg="del">
          <pc:chgData name="Alex Pang" userId="b35f2c48-39e3-478c-863d-65bfd252d017" providerId="ADAL" clId="{E3C1EC7A-A47E-4239-B30C-1873F8B099E9}" dt="2022-09-15T19:43:58.641" v="2" actId="47"/>
          <pc:sldLayoutMkLst>
            <pc:docMk/>
            <pc:sldMasterMk cId="2355015974" sldId="2147483661"/>
            <pc:sldLayoutMk cId="461693087" sldId="2147483663"/>
          </pc:sldLayoutMkLst>
        </pc:sldLayoutChg>
        <pc:sldLayoutChg chg="del">
          <pc:chgData name="Alex Pang" userId="b35f2c48-39e3-478c-863d-65bfd252d017" providerId="ADAL" clId="{E3C1EC7A-A47E-4239-B30C-1873F8B099E9}" dt="2022-09-15T19:43:58.641" v="2" actId="47"/>
          <pc:sldLayoutMkLst>
            <pc:docMk/>
            <pc:sldMasterMk cId="2355015974" sldId="2147483661"/>
            <pc:sldLayoutMk cId="3612309778" sldId="2147483664"/>
          </pc:sldLayoutMkLst>
        </pc:sldLayoutChg>
        <pc:sldLayoutChg chg="del">
          <pc:chgData name="Alex Pang" userId="b35f2c48-39e3-478c-863d-65bfd252d017" providerId="ADAL" clId="{E3C1EC7A-A47E-4239-B30C-1873F8B099E9}" dt="2022-09-15T19:43:58.641" v="2" actId="47"/>
          <pc:sldLayoutMkLst>
            <pc:docMk/>
            <pc:sldMasterMk cId="2355015974" sldId="2147483661"/>
            <pc:sldLayoutMk cId="2539628206" sldId="2147483665"/>
          </pc:sldLayoutMkLst>
        </pc:sldLayoutChg>
        <pc:sldLayoutChg chg="del">
          <pc:chgData name="Alex Pang" userId="b35f2c48-39e3-478c-863d-65bfd252d017" providerId="ADAL" clId="{E3C1EC7A-A47E-4239-B30C-1873F8B099E9}" dt="2022-09-15T19:43:58.641" v="2" actId="47"/>
          <pc:sldLayoutMkLst>
            <pc:docMk/>
            <pc:sldMasterMk cId="2355015974" sldId="2147483661"/>
            <pc:sldLayoutMk cId="1984329327" sldId="2147483666"/>
          </pc:sldLayoutMkLst>
        </pc:sldLayoutChg>
        <pc:sldLayoutChg chg="del">
          <pc:chgData name="Alex Pang" userId="b35f2c48-39e3-478c-863d-65bfd252d017" providerId="ADAL" clId="{E3C1EC7A-A47E-4239-B30C-1873F8B099E9}" dt="2022-09-15T19:43:58.641" v="2" actId="47"/>
          <pc:sldLayoutMkLst>
            <pc:docMk/>
            <pc:sldMasterMk cId="2355015974" sldId="2147483661"/>
            <pc:sldLayoutMk cId="4059522545" sldId="2147483667"/>
          </pc:sldLayoutMkLst>
        </pc:sldLayoutChg>
        <pc:sldLayoutChg chg="del">
          <pc:chgData name="Alex Pang" userId="b35f2c48-39e3-478c-863d-65bfd252d017" providerId="ADAL" clId="{E3C1EC7A-A47E-4239-B30C-1873F8B099E9}" dt="2022-09-15T19:43:58.641" v="2" actId="47"/>
          <pc:sldLayoutMkLst>
            <pc:docMk/>
            <pc:sldMasterMk cId="2355015974" sldId="2147483661"/>
            <pc:sldLayoutMk cId="314612651" sldId="2147483668"/>
          </pc:sldLayoutMkLst>
        </pc:sldLayoutChg>
        <pc:sldLayoutChg chg="del">
          <pc:chgData name="Alex Pang" userId="b35f2c48-39e3-478c-863d-65bfd252d017" providerId="ADAL" clId="{E3C1EC7A-A47E-4239-B30C-1873F8B099E9}" dt="2022-09-15T19:43:58.641" v="2" actId="47"/>
          <pc:sldLayoutMkLst>
            <pc:docMk/>
            <pc:sldMasterMk cId="2355015974" sldId="2147483661"/>
            <pc:sldLayoutMk cId="222421973" sldId="2147483669"/>
          </pc:sldLayoutMkLst>
        </pc:sldLayoutChg>
        <pc:sldLayoutChg chg="del">
          <pc:chgData name="Alex Pang" userId="b35f2c48-39e3-478c-863d-65bfd252d017" providerId="ADAL" clId="{E3C1EC7A-A47E-4239-B30C-1873F8B099E9}" dt="2022-09-15T19:43:58.641" v="2" actId="47"/>
          <pc:sldLayoutMkLst>
            <pc:docMk/>
            <pc:sldMasterMk cId="2355015974" sldId="2147483661"/>
            <pc:sldLayoutMk cId="794968608" sldId="2147483670"/>
          </pc:sldLayoutMkLst>
        </pc:sldLayoutChg>
        <pc:sldLayoutChg chg="del">
          <pc:chgData name="Alex Pang" userId="b35f2c48-39e3-478c-863d-65bfd252d017" providerId="ADAL" clId="{E3C1EC7A-A47E-4239-B30C-1873F8B099E9}" dt="2022-09-15T19:43:58.641" v="2" actId="47"/>
          <pc:sldLayoutMkLst>
            <pc:docMk/>
            <pc:sldMasterMk cId="2355015974" sldId="2147483661"/>
            <pc:sldLayoutMk cId="366919709" sldId="2147483671"/>
          </pc:sldLayoutMkLst>
        </pc:sldLayoutChg>
        <pc:sldLayoutChg chg="del">
          <pc:chgData name="Alex Pang" userId="b35f2c48-39e3-478c-863d-65bfd252d017" providerId="ADAL" clId="{E3C1EC7A-A47E-4239-B30C-1873F8B099E9}" dt="2022-09-15T19:43:58.641" v="2" actId="47"/>
          <pc:sldLayoutMkLst>
            <pc:docMk/>
            <pc:sldMasterMk cId="2355015974" sldId="2147483661"/>
            <pc:sldLayoutMk cId="3861756863" sldId="2147483672"/>
          </pc:sldLayoutMkLst>
        </pc:sldLayoutChg>
        <pc:sldLayoutChg chg="del">
          <pc:chgData name="Alex Pang" userId="b35f2c48-39e3-478c-863d-65bfd252d017" providerId="ADAL" clId="{E3C1EC7A-A47E-4239-B30C-1873F8B099E9}" dt="2022-09-15T19:43:58.641" v="2" actId="47"/>
          <pc:sldLayoutMkLst>
            <pc:docMk/>
            <pc:sldMasterMk cId="2355015974" sldId="2147483661"/>
            <pc:sldLayoutMk cId="883758931" sldId="2147483673"/>
          </pc:sldLayoutMkLst>
        </pc:sldLayoutChg>
      </pc:sldMasterChg>
    </pc:docChg>
  </pc:docChgLst>
  <pc:docChgLst>
    <pc:chgData name="Alex Pang" userId="b35f2c48-39e3-478c-863d-65bfd252d017" providerId="ADAL" clId="{909E3546-15DB-42FB-9C08-9BA816F6F6A2}"/>
    <pc:docChg chg="undo custSel addSld delSld modSld">
      <pc:chgData name="Alex Pang" userId="b35f2c48-39e3-478c-863d-65bfd252d017" providerId="ADAL" clId="{909E3546-15DB-42FB-9C08-9BA816F6F6A2}" dt="2022-09-18T18:30:41.951" v="43"/>
      <pc:docMkLst>
        <pc:docMk/>
      </pc:docMkLst>
      <pc:sldChg chg="delSp add setBg delDesignElem">
        <pc:chgData name="Alex Pang" userId="b35f2c48-39e3-478c-863d-65bfd252d017" providerId="ADAL" clId="{909E3546-15DB-42FB-9C08-9BA816F6F6A2}" dt="2022-09-18T18:30:41.951" v="43"/>
        <pc:sldMkLst>
          <pc:docMk/>
          <pc:sldMk cId="2027901624" sldId="272"/>
        </pc:sldMkLst>
        <pc:spChg chg="del">
          <ac:chgData name="Alex Pang" userId="b35f2c48-39e3-478c-863d-65bfd252d017" providerId="ADAL" clId="{909E3546-15DB-42FB-9C08-9BA816F6F6A2}" dt="2022-09-18T18:30:41.951" v="43"/>
          <ac:spMkLst>
            <pc:docMk/>
            <pc:sldMk cId="2027901624" sldId="272"/>
            <ac:spMk id="22" creationId="{6753252F-4873-4F63-801D-CC719279A7D5}"/>
          </ac:spMkLst>
        </pc:spChg>
        <pc:spChg chg="del">
          <ac:chgData name="Alex Pang" userId="b35f2c48-39e3-478c-863d-65bfd252d017" providerId="ADAL" clId="{909E3546-15DB-42FB-9C08-9BA816F6F6A2}" dt="2022-09-18T18:30:41.951" v="43"/>
          <ac:spMkLst>
            <pc:docMk/>
            <pc:sldMk cId="2027901624" sldId="272"/>
            <ac:spMk id="23" creationId="{047C8CCB-F95D-4249-92DD-651249D3535A}"/>
          </ac:spMkLst>
        </pc:spChg>
      </pc:sldChg>
      <pc:sldChg chg="add del">
        <pc:chgData name="Alex Pang" userId="b35f2c48-39e3-478c-863d-65bfd252d017" providerId="ADAL" clId="{909E3546-15DB-42FB-9C08-9BA816F6F6A2}" dt="2022-09-18T18:30:20.886" v="39" actId="47"/>
        <pc:sldMkLst>
          <pc:docMk/>
          <pc:sldMk cId="2325233749" sldId="322"/>
        </pc:sldMkLst>
      </pc:sldChg>
      <pc:sldChg chg="add del">
        <pc:chgData name="Alex Pang" userId="b35f2c48-39e3-478c-863d-65bfd252d017" providerId="ADAL" clId="{909E3546-15DB-42FB-9C08-9BA816F6F6A2}" dt="2022-09-18T18:30:21.637" v="40" actId="47"/>
        <pc:sldMkLst>
          <pc:docMk/>
          <pc:sldMk cId="2835858480" sldId="323"/>
        </pc:sldMkLst>
      </pc:sldChg>
      <pc:sldChg chg="add del">
        <pc:chgData name="Alex Pang" userId="b35f2c48-39e3-478c-863d-65bfd252d017" providerId="ADAL" clId="{909E3546-15DB-42FB-9C08-9BA816F6F6A2}" dt="2022-09-18T18:30:22.704" v="41" actId="47"/>
        <pc:sldMkLst>
          <pc:docMk/>
          <pc:sldMk cId="440738146" sldId="324"/>
        </pc:sldMkLst>
      </pc:sldChg>
      <pc:sldChg chg="del">
        <pc:chgData name="Alex Pang" userId="b35f2c48-39e3-478c-863d-65bfd252d017" providerId="ADAL" clId="{909E3546-15DB-42FB-9C08-9BA816F6F6A2}" dt="2022-09-18T18:30:13.784" v="0" actId="47"/>
        <pc:sldMkLst>
          <pc:docMk/>
          <pc:sldMk cId="1019846468" sldId="325"/>
        </pc:sldMkLst>
      </pc:sldChg>
      <pc:sldChg chg="del">
        <pc:chgData name="Alex Pang" userId="b35f2c48-39e3-478c-863d-65bfd252d017" providerId="ADAL" clId="{909E3546-15DB-42FB-9C08-9BA816F6F6A2}" dt="2022-09-18T18:30:14.027" v="1" actId="47"/>
        <pc:sldMkLst>
          <pc:docMk/>
          <pc:sldMk cId="3215368230" sldId="326"/>
        </pc:sldMkLst>
      </pc:sldChg>
      <pc:sldChg chg="del">
        <pc:chgData name="Alex Pang" userId="b35f2c48-39e3-478c-863d-65bfd252d017" providerId="ADAL" clId="{909E3546-15DB-42FB-9C08-9BA816F6F6A2}" dt="2022-09-18T18:30:14.238" v="2" actId="47"/>
        <pc:sldMkLst>
          <pc:docMk/>
          <pc:sldMk cId="2346776097" sldId="327"/>
        </pc:sldMkLst>
      </pc:sldChg>
      <pc:sldChg chg="del">
        <pc:chgData name="Alex Pang" userId="b35f2c48-39e3-478c-863d-65bfd252d017" providerId="ADAL" clId="{909E3546-15DB-42FB-9C08-9BA816F6F6A2}" dt="2022-09-18T18:30:14.464" v="3" actId="47"/>
        <pc:sldMkLst>
          <pc:docMk/>
          <pc:sldMk cId="1052505128" sldId="328"/>
        </pc:sldMkLst>
      </pc:sldChg>
      <pc:sldChg chg="del">
        <pc:chgData name="Alex Pang" userId="b35f2c48-39e3-478c-863d-65bfd252d017" providerId="ADAL" clId="{909E3546-15DB-42FB-9C08-9BA816F6F6A2}" dt="2022-09-18T18:30:14.663" v="4" actId="47"/>
        <pc:sldMkLst>
          <pc:docMk/>
          <pc:sldMk cId="2347875043" sldId="329"/>
        </pc:sldMkLst>
      </pc:sldChg>
      <pc:sldChg chg="del">
        <pc:chgData name="Alex Pang" userId="b35f2c48-39e3-478c-863d-65bfd252d017" providerId="ADAL" clId="{909E3546-15DB-42FB-9C08-9BA816F6F6A2}" dt="2022-09-18T18:30:14.871" v="5" actId="47"/>
        <pc:sldMkLst>
          <pc:docMk/>
          <pc:sldMk cId="3852677050" sldId="330"/>
        </pc:sldMkLst>
      </pc:sldChg>
      <pc:sldChg chg="del">
        <pc:chgData name="Alex Pang" userId="b35f2c48-39e3-478c-863d-65bfd252d017" providerId="ADAL" clId="{909E3546-15DB-42FB-9C08-9BA816F6F6A2}" dt="2022-09-18T18:30:15.336" v="7" actId="47"/>
        <pc:sldMkLst>
          <pc:docMk/>
          <pc:sldMk cId="2230433526" sldId="331"/>
        </pc:sldMkLst>
      </pc:sldChg>
      <pc:sldChg chg="del">
        <pc:chgData name="Alex Pang" userId="b35f2c48-39e3-478c-863d-65bfd252d017" providerId="ADAL" clId="{909E3546-15DB-42FB-9C08-9BA816F6F6A2}" dt="2022-09-18T18:30:15.063" v="6" actId="47"/>
        <pc:sldMkLst>
          <pc:docMk/>
          <pc:sldMk cId="802670870" sldId="332"/>
        </pc:sldMkLst>
      </pc:sldChg>
      <pc:sldChg chg="del">
        <pc:chgData name="Alex Pang" userId="b35f2c48-39e3-478c-863d-65bfd252d017" providerId="ADAL" clId="{909E3546-15DB-42FB-9C08-9BA816F6F6A2}" dt="2022-09-18T18:30:15.587" v="8" actId="47"/>
        <pc:sldMkLst>
          <pc:docMk/>
          <pc:sldMk cId="1432138545" sldId="333"/>
        </pc:sldMkLst>
      </pc:sldChg>
      <pc:sldChg chg="del">
        <pc:chgData name="Alex Pang" userId="b35f2c48-39e3-478c-863d-65bfd252d017" providerId="ADAL" clId="{909E3546-15DB-42FB-9C08-9BA816F6F6A2}" dt="2022-09-18T18:30:15.775" v="9" actId="47"/>
        <pc:sldMkLst>
          <pc:docMk/>
          <pc:sldMk cId="1558643697" sldId="334"/>
        </pc:sldMkLst>
      </pc:sldChg>
      <pc:sldChg chg="del">
        <pc:chgData name="Alex Pang" userId="b35f2c48-39e3-478c-863d-65bfd252d017" providerId="ADAL" clId="{909E3546-15DB-42FB-9C08-9BA816F6F6A2}" dt="2022-09-18T18:30:16.335" v="10" actId="47"/>
        <pc:sldMkLst>
          <pc:docMk/>
          <pc:sldMk cId="262199207" sldId="335"/>
        </pc:sldMkLst>
      </pc:sldChg>
      <pc:sldChg chg="del">
        <pc:chgData name="Alex Pang" userId="b35f2c48-39e3-478c-863d-65bfd252d017" providerId="ADAL" clId="{909E3546-15DB-42FB-9C08-9BA816F6F6A2}" dt="2022-09-18T18:30:16.349" v="11" actId="47"/>
        <pc:sldMkLst>
          <pc:docMk/>
          <pc:sldMk cId="3012469842" sldId="336"/>
        </pc:sldMkLst>
      </pc:sldChg>
      <pc:sldChg chg="del">
        <pc:chgData name="Alex Pang" userId="b35f2c48-39e3-478c-863d-65bfd252d017" providerId="ADAL" clId="{909E3546-15DB-42FB-9C08-9BA816F6F6A2}" dt="2022-09-18T18:30:16.371" v="12" actId="47"/>
        <pc:sldMkLst>
          <pc:docMk/>
          <pc:sldMk cId="2968915039" sldId="337"/>
        </pc:sldMkLst>
      </pc:sldChg>
      <pc:sldChg chg="del">
        <pc:chgData name="Alex Pang" userId="b35f2c48-39e3-478c-863d-65bfd252d017" providerId="ADAL" clId="{909E3546-15DB-42FB-9C08-9BA816F6F6A2}" dt="2022-09-18T18:30:16.394" v="13" actId="47"/>
        <pc:sldMkLst>
          <pc:docMk/>
          <pc:sldMk cId="4237800745" sldId="338"/>
        </pc:sldMkLst>
      </pc:sldChg>
      <pc:sldChg chg="del">
        <pc:chgData name="Alex Pang" userId="b35f2c48-39e3-478c-863d-65bfd252d017" providerId="ADAL" clId="{909E3546-15DB-42FB-9C08-9BA816F6F6A2}" dt="2022-09-18T18:30:16.484" v="15" actId="47"/>
        <pc:sldMkLst>
          <pc:docMk/>
          <pc:sldMk cId="3497691800" sldId="339"/>
        </pc:sldMkLst>
      </pc:sldChg>
      <pc:sldChg chg="del">
        <pc:chgData name="Alex Pang" userId="b35f2c48-39e3-478c-863d-65bfd252d017" providerId="ADAL" clId="{909E3546-15DB-42FB-9C08-9BA816F6F6A2}" dt="2022-09-18T18:30:16.439" v="14" actId="47"/>
        <pc:sldMkLst>
          <pc:docMk/>
          <pc:sldMk cId="202381656" sldId="340"/>
        </pc:sldMkLst>
      </pc:sldChg>
      <pc:sldChg chg="del">
        <pc:chgData name="Alex Pang" userId="b35f2c48-39e3-478c-863d-65bfd252d017" providerId="ADAL" clId="{909E3546-15DB-42FB-9C08-9BA816F6F6A2}" dt="2022-09-18T18:30:16.522" v="16" actId="47"/>
        <pc:sldMkLst>
          <pc:docMk/>
          <pc:sldMk cId="2874785885" sldId="341"/>
        </pc:sldMkLst>
      </pc:sldChg>
      <pc:sldChg chg="del">
        <pc:chgData name="Alex Pang" userId="b35f2c48-39e3-478c-863d-65bfd252d017" providerId="ADAL" clId="{909E3546-15DB-42FB-9C08-9BA816F6F6A2}" dt="2022-09-18T18:30:16.616" v="17" actId="47"/>
        <pc:sldMkLst>
          <pc:docMk/>
          <pc:sldMk cId="1193652432" sldId="342"/>
        </pc:sldMkLst>
      </pc:sldChg>
      <pc:sldChg chg="del">
        <pc:chgData name="Alex Pang" userId="b35f2c48-39e3-478c-863d-65bfd252d017" providerId="ADAL" clId="{909E3546-15DB-42FB-9C08-9BA816F6F6A2}" dt="2022-09-18T18:30:16.644" v="18" actId="47"/>
        <pc:sldMkLst>
          <pc:docMk/>
          <pc:sldMk cId="1633324970" sldId="343"/>
        </pc:sldMkLst>
      </pc:sldChg>
      <pc:sldChg chg="del">
        <pc:chgData name="Alex Pang" userId="b35f2c48-39e3-478c-863d-65bfd252d017" providerId="ADAL" clId="{909E3546-15DB-42FB-9C08-9BA816F6F6A2}" dt="2022-09-18T18:30:16.657" v="19" actId="47"/>
        <pc:sldMkLst>
          <pc:docMk/>
          <pc:sldMk cId="192276634" sldId="344"/>
        </pc:sldMkLst>
      </pc:sldChg>
      <pc:sldChg chg="del">
        <pc:chgData name="Alex Pang" userId="b35f2c48-39e3-478c-863d-65bfd252d017" providerId="ADAL" clId="{909E3546-15DB-42FB-9C08-9BA816F6F6A2}" dt="2022-09-18T18:30:16.848" v="21" actId="47"/>
        <pc:sldMkLst>
          <pc:docMk/>
          <pc:sldMk cId="2067816779" sldId="345"/>
        </pc:sldMkLst>
      </pc:sldChg>
      <pc:sldChg chg="del">
        <pc:chgData name="Alex Pang" userId="b35f2c48-39e3-478c-863d-65bfd252d017" providerId="ADAL" clId="{909E3546-15DB-42FB-9C08-9BA816F6F6A2}" dt="2022-09-18T18:30:16.705" v="20" actId="47"/>
        <pc:sldMkLst>
          <pc:docMk/>
          <pc:sldMk cId="2731855837" sldId="346"/>
        </pc:sldMkLst>
      </pc:sldChg>
      <pc:sldChg chg="del">
        <pc:chgData name="Alex Pang" userId="b35f2c48-39e3-478c-863d-65bfd252d017" providerId="ADAL" clId="{909E3546-15DB-42FB-9C08-9BA816F6F6A2}" dt="2022-09-18T18:30:16.987" v="22" actId="47"/>
        <pc:sldMkLst>
          <pc:docMk/>
          <pc:sldMk cId="3502090234" sldId="347"/>
        </pc:sldMkLst>
      </pc:sldChg>
      <pc:sldChg chg="del">
        <pc:chgData name="Alex Pang" userId="b35f2c48-39e3-478c-863d-65bfd252d017" providerId="ADAL" clId="{909E3546-15DB-42FB-9C08-9BA816F6F6A2}" dt="2022-09-18T18:30:17.647" v="23" actId="47"/>
        <pc:sldMkLst>
          <pc:docMk/>
          <pc:sldMk cId="66439740" sldId="349"/>
        </pc:sldMkLst>
      </pc:sldChg>
      <pc:sldChg chg="del">
        <pc:chgData name="Alex Pang" userId="b35f2c48-39e3-478c-863d-65bfd252d017" providerId="ADAL" clId="{909E3546-15DB-42FB-9C08-9BA816F6F6A2}" dt="2022-09-18T18:30:18.163" v="24" actId="47"/>
        <pc:sldMkLst>
          <pc:docMk/>
          <pc:sldMk cId="2803912833" sldId="350"/>
        </pc:sldMkLst>
      </pc:sldChg>
      <pc:sldChg chg="del">
        <pc:chgData name="Alex Pang" userId="b35f2c48-39e3-478c-863d-65bfd252d017" providerId="ADAL" clId="{909E3546-15DB-42FB-9C08-9BA816F6F6A2}" dt="2022-09-18T18:30:18.197" v="25" actId="47"/>
        <pc:sldMkLst>
          <pc:docMk/>
          <pc:sldMk cId="690960651" sldId="351"/>
        </pc:sldMkLst>
      </pc:sldChg>
      <pc:sldChg chg="del">
        <pc:chgData name="Alex Pang" userId="b35f2c48-39e3-478c-863d-65bfd252d017" providerId="ADAL" clId="{909E3546-15DB-42FB-9C08-9BA816F6F6A2}" dt="2022-09-18T18:30:18.214" v="26" actId="47"/>
        <pc:sldMkLst>
          <pc:docMk/>
          <pc:sldMk cId="166727519" sldId="352"/>
        </pc:sldMkLst>
      </pc:sldChg>
      <pc:sldChg chg="del">
        <pc:chgData name="Alex Pang" userId="b35f2c48-39e3-478c-863d-65bfd252d017" providerId="ADAL" clId="{909E3546-15DB-42FB-9C08-9BA816F6F6A2}" dt="2022-09-18T18:30:18.260" v="27" actId="47"/>
        <pc:sldMkLst>
          <pc:docMk/>
          <pc:sldMk cId="3671846862" sldId="353"/>
        </pc:sldMkLst>
      </pc:sldChg>
      <pc:sldChg chg="del">
        <pc:chgData name="Alex Pang" userId="b35f2c48-39e3-478c-863d-65bfd252d017" providerId="ADAL" clId="{909E3546-15DB-42FB-9C08-9BA816F6F6A2}" dt="2022-09-18T18:30:18.295" v="28" actId="47"/>
        <pc:sldMkLst>
          <pc:docMk/>
          <pc:sldMk cId="3853725608" sldId="354"/>
        </pc:sldMkLst>
      </pc:sldChg>
      <pc:sldChg chg="del">
        <pc:chgData name="Alex Pang" userId="b35f2c48-39e3-478c-863d-65bfd252d017" providerId="ADAL" clId="{909E3546-15DB-42FB-9C08-9BA816F6F6A2}" dt="2022-09-18T18:30:18.365" v="30" actId="47"/>
        <pc:sldMkLst>
          <pc:docMk/>
          <pc:sldMk cId="3158765777" sldId="355"/>
        </pc:sldMkLst>
      </pc:sldChg>
      <pc:sldChg chg="del">
        <pc:chgData name="Alex Pang" userId="b35f2c48-39e3-478c-863d-65bfd252d017" providerId="ADAL" clId="{909E3546-15DB-42FB-9C08-9BA816F6F6A2}" dt="2022-09-18T18:30:18.329" v="29" actId="47"/>
        <pc:sldMkLst>
          <pc:docMk/>
          <pc:sldMk cId="2166567808" sldId="356"/>
        </pc:sldMkLst>
      </pc:sldChg>
      <pc:sldChg chg="del">
        <pc:chgData name="Alex Pang" userId="b35f2c48-39e3-478c-863d-65bfd252d017" providerId="ADAL" clId="{909E3546-15DB-42FB-9C08-9BA816F6F6A2}" dt="2022-09-18T18:30:18.479" v="34" actId="47"/>
        <pc:sldMkLst>
          <pc:docMk/>
          <pc:sldMk cId="1307634338" sldId="357"/>
        </pc:sldMkLst>
      </pc:sldChg>
      <pc:sldChg chg="del">
        <pc:chgData name="Alex Pang" userId="b35f2c48-39e3-478c-863d-65bfd252d017" providerId="ADAL" clId="{909E3546-15DB-42FB-9C08-9BA816F6F6A2}" dt="2022-09-18T18:30:18.391" v="31" actId="47"/>
        <pc:sldMkLst>
          <pc:docMk/>
          <pc:sldMk cId="3967660684" sldId="358"/>
        </pc:sldMkLst>
      </pc:sldChg>
      <pc:sldChg chg="del">
        <pc:chgData name="Alex Pang" userId="b35f2c48-39e3-478c-863d-65bfd252d017" providerId="ADAL" clId="{909E3546-15DB-42FB-9C08-9BA816F6F6A2}" dt="2022-09-18T18:30:18.425" v="32" actId="47"/>
        <pc:sldMkLst>
          <pc:docMk/>
          <pc:sldMk cId="53890397" sldId="361"/>
        </pc:sldMkLst>
      </pc:sldChg>
      <pc:sldChg chg="del">
        <pc:chgData name="Alex Pang" userId="b35f2c48-39e3-478c-863d-65bfd252d017" providerId="ADAL" clId="{909E3546-15DB-42FB-9C08-9BA816F6F6A2}" dt="2022-09-18T18:30:18.445" v="33" actId="47"/>
        <pc:sldMkLst>
          <pc:docMk/>
          <pc:sldMk cId="1574574296" sldId="362"/>
        </pc:sldMkLst>
      </pc:sldChg>
      <pc:sldChg chg="del">
        <pc:chgData name="Alex Pang" userId="b35f2c48-39e3-478c-863d-65bfd252d017" providerId="ADAL" clId="{909E3546-15DB-42FB-9C08-9BA816F6F6A2}" dt="2022-09-18T18:30:18.507" v="35" actId="47"/>
        <pc:sldMkLst>
          <pc:docMk/>
          <pc:sldMk cId="398514465" sldId="363"/>
        </pc:sldMkLst>
      </pc:sldChg>
    </pc:docChg>
  </pc:docChgLst>
  <pc:docChgLst>
    <pc:chgData name="Alex Pang" userId="b35f2c48-39e3-478c-863d-65bfd252d017" providerId="ADAL" clId="{801F7FDD-18F8-4B22-B613-0F5AF7FB5358}"/>
    <pc:docChg chg="custSel delSld modMainMaster">
      <pc:chgData name="Alex Pang" userId="b35f2c48-39e3-478c-863d-65bfd252d017" providerId="ADAL" clId="{801F7FDD-18F8-4B22-B613-0F5AF7FB5358}" dt="2022-09-10T15:27:24.623" v="3" actId="207"/>
      <pc:docMkLst>
        <pc:docMk/>
      </pc:docMkLst>
      <pc:sldChg chg="del">
        <pc:chgData name="Alex Pang" userId="b35f2c48-39e3-478c-863d-65bfd252d017" providerId="ADAL" clId="{801F7FDD-18F8-4B22-B613-0F5AF7FB5358}" dt="2022-09-09T18:21:42.365" v="1" actId="2696"/>
        <pc:sldMkLst>
          <pc:docMk/>
          <pc:sldMk cId="3657386807" sldId="321"/>
        </pc:sldMkLst>
      </pc:sldChg>
      <pc:sldMasterChg chg="modSldLayout">
        <pc:chgData name="Alex Pang" userId="b35f2c48-39e3-478c-863d-65bfd252d017" providerId="ADAL" clId="{801F7FDD-18F8-4B22-B613-0F5AF7FB5358}" dt="2022-09-09T18:21:32.129" v="0" actId="478"/>
        <pc:sldMasterMkLst>
          <pc:docMk/>
          <pc:sldMasterMk cId="2798249480" sldId="2147483648"/>
        </pc:sldMasterMkLst>
        <pc:sldLayoutChg chg="delSp mod">
          <pc:chgData name="Alex Pang" userId="b35f2c48-39e3-478c-863d-65bfd252d017" providerId="ADAL" clId="{801F7FDD-18F8-4B22-B613-0F5AF7FB5358}" dt="2022-09-09T18:21:32.129" v="0" actId="478"/>
          <pc:sldLayoutMkLst>
            <pc:docMk/>
            <pc:sldMasterMk cId="2798249480" sldId="2147483648"/>
            <pc:sldLayoutMk cId="2295963182" sldId="2147483660"/>
          </pc:sldLayoutMkLst>
          <pc:cxnChg chg="del">
            <ac:chgData name="Alex Pang" userId="b35f2c48-39e3-478c-863d-65bfd252d017" providerId="ADAL" clId="{801F7FDD-18F8-4B22-B613-0F5AF7FB5358}" dt="2022-09-09T18:21:32.129" v="0" actId="478"/>
            <ac:cxnSpMkLst>
              <pc:docMk/>
              <pc:sldMasterMk cId="2798249480" sldId="2147483648"/>
              <pc:sldLayoutMk cId="2295963182" sldId="2147483660"/>
              <ac:cxnSpMk id="12" creationId="{00000000-0000-0000-0000-000000000000}"/>
            </ac:cxnSpMkLst>
          </pc:cxnChg>
        </pc:sldLayoutChg>
      </pc:sldMasterChg>
      <pc:sldMasterChg chg="modSldLayout">
        <pc:chgData name="Alex Pang" userId="b35f2c48-39e3-478c-863d-65bfd252d017" providerId="ADAL" clId="{801F7FDD-18F8-4B22-B613-0F5AF7FB5358}" dt="2022-09-10T15:27:24.623" v="3" actId="207"/>
        <pc:sldMasterMkLst>
          <pc:docMk/>
          <pc:sldMasterMk cId="3682365621" sldId="2147483674"/>
        </pc:sldMasterMkLst>
        <pc:sldLayoutChg chg="modSp">
          <pc:chgData name="Alex Pang" userId="b35f2c48-39e3-478c-863d-65bfd252d017" providerId="ADAL" clId="{801F7FDD-18F8-4B22-B613-0F5AF7FB5358}" dt="2022-09-10T15:27:24.623" v="3" actId="207"/>
          <pc:sldLayoutMkLst>
            <pc:docMk/>
            <pc:sldMasterMk cId="3682365621" sldId="2147483674"/>
            <pc:sldLayoutMk cId="216613234" sldId="2147483686"/>
          </pc:sldLayoutMkLst>
          <pc:spChg chg="mod">
            <ac:chgData name="Alex Pang" userId="b35f2c48-39e3-478c-863d-65bfd252d017" providerId="ADAL" clId="{801F7FDD-18F8-4B22-B613-0F5AF7FB5358}" dt="2022-09-10T15:27:24.623" v="3" actId="207"/>
            <ac:spMkLst>
              <pc:docMk/>
              <pc:sldMasterMk cId="3682365621" sldId="2147483674"/>
              <pc:sldLayoutMk cId="216613234" sldId="2147483686"/>
              <ac:spMk id="3" creationId="{00000000-0000-0000-0000-000000000000}"/>
            </ac:spMkLst>
          </pc:spChg>
        </pc:sldLayoutChg>
      </pc:sldMasterChg>
    </pc:docChg>
  </pc:docChgLst>
  <pc:docChgLst>
    <pc:chgData name="Alex Pang" userId="b35f2c48-39e3-478c-863d-65bfd252d017" providerId="ADAL" clId="{1CFEC9FE-5EB5-410A-9760-DE0D7E73BCC9}"/>
    <pc:docChg chg="undo custSel addSld delSld modSld sldOrd modMainMaster">
      <pc:chgData name="Alex Pang" userId="b35f2c48-39e3-478c-863d-65bfd252d017" providerId="ADAL" clId="{1CFEC9FE-5EB5-410A-9760-DE0D7E73BCC9}" dt="2022-09-18T18:27:13.858" v="4207" actId="1076"/>
      <pc:docMkLst>
        <pc:docMk/>
      </pc:docMkLst>
      <pc:sldChg chg="addSp modSp mod">
        <pc:chgData name="Alex Pang" userId="b35f2c48-39e3-478c-863d-65bfd252d017" providerId="ADAL" clId="{1CFEC9FE-5EB5-410A-9760-DE0D7E73BCC9}" dt="2022-09-18T00:44:28.656" v="1984" actId="1076"/>
        <pc:sldMkLst>
          <pc:docMk/>
          <pc:sldMk cId="2325233749" sldId="322"/>
        </pc:sldMkLst>
        <pc:spChg chg="mod">
          <ac:chgData name="Alex Pang" userId="b35f2c48-39e3-478c-863d-65bfd252d017" providerId="ADAL" clId="{1CFEC9FE-5EB5-410A-9760-DE0D7E73BCC9}" dt="2022-09-17T00:13:01.502" v="10" actId="20577"/>
          <ac:spMkLst>
            <pc:docMk/>
            <pc:sldMk cId="2325233749" sldId="322"/>
            <ac:spMk id="2" creationId="{27AC82B0-832B-0739-48DA-D7C8EB7DADC2}"/>
          </ac:spMkLst>
        </pc:spChg>
        <pc:spChg chg="mod">
          <ac:chgData name="Alex Pang" userId="b35f2c48-39e3-478c-863d-65bfd252d017" providerId="ADAL" clId="{1CFEC9FE-5EB5-410A-9760-DE0D7E73BCC9}" dt="2022-09-18T00:44:28.656" v="1984" actId="1076"/>
          <ac:spMkLst>
            <pc:docMk/>
            <pc:sldMk cId="2325233749" sldId="322"/>
            <ac:spMk id="3" creationId="{1A3BE408-AB31-D17C-4359-42742CA8199F}"/>
          </ac:spMkLst>
        </pc:spChg>
        <pc:spChg chg="add mod">
          <ac:chgData name="Alex Pang" userId="b35f2c48-39e3-478c-863d-65bfd252d017" providerId="ADAL" clId="{1CFEC9FE-5EB5-410A-9760-DE0D7E73BCC9}" dt="2022-09-18T00:44:24.092" v="1983" actId="1076"/>
          <ac:spMkLst>
            <pc:docMk/>
            <pc:sldMk cId="2325233749" sldId="322"/>
            <ac:spMk id="5" creationId="{91F3D353-FC7C-72A3-20E6-E489F29E77AD}"/>
          </ac:spMkLst>
        </pc:spChg>
      </pc:sldChg>
      <pc:sldChg chg="delSp modSp new mod">
        <pc:chgData name="Alex Pang" userId="b35f2c48-39e3-478c-863d-65bfd252d017" providerId="ADAL" clId="{1CFEC9FE-5EB5-410A-9760-DE0D7E73BCC9}" dt="2022-09-17T00:19:36.520" v="425" actId="1076"/>
        <pc:sldMkLst>
          <pc:docMk/>
          <pc:sldMk cId="2835858480" sldId="323"/>
        </pc:sldMkLst>
        <pc:spChg chg="del">
          <ac:chgData name="Alex Pang" userId="b35f2c48-39e3-478c-863d-65bfd252d017" providerId="ADAL" clId="{1CFEC9FE-5EB5-410A-9760-DE0D7E73BCC9}" dt="2022-09-17T00:19:13.536" v="406" actId="478"/>
          <ac:spMkLst>
            <pc:docMk/>
            <pc:sldMk cId="2835858480" sldId="323"/>
            <ac:spMk id="2" creationId="{21AAC8E9-B0DF-E3F9-F6CB-2C8EBEA6A85F}"/>
          </ac:spMkLst>
        </pc:spChg>
        <pc:spChg chg="mod">
          <ac:chgData name="Alex Pang" userId="b35f2c48-39e3-478c-863d-65bfd252d017" providerId="ADAL" clId="{1CFEC9FE-5EB5-410A-9760-DE0D7E73BCC9}" dt="2022-09-17T00:19:36.520" v="425" actId="1076"/>
          <ac:spMkLst>
            <pc:docMk/>
            <pc:sldMk cId="2835858480" sldId="323"/>
            <ac:spMk id="3" creationId="{4BD95E11-2C9D-264B-18FA-D6C4BFF23B63}"/>
          </ac:spMkLst>
        </pc:spChg>
      </pc:sldChg>
      <pc:sldChg chg="addSp delSp modSp new mod modAnim">
        <pc:chgData name="Alex Pang" userId="b35f2c48-39e3-478c-863d-65bfd252d017" providerId="ADAL" clId="{1CFEC9FE-5EB5-410A-9760-DE0D7E73BCC9}" dt="2022-09-17T21:11:19.239" v="1476"/>
        <pc:sldMkLst>
          <pc:docMk/>
          <pc:sldMk cId="440738146" sldId="324"/>
        </pc:sldMkLst>
        <pc:spChg chg="mod">
          <ac:chgData name="Alex Pang" userId="b35f2c48-39e3-478c-863d-65bfd252d017" providerId="ADAL" clId="{1CFEC9FE-5EB5-410A-9760-DE0D7E73BCC9}" dt="2022-09-17T14:49:31.728" v="439" actId="20577"/>
          <ac:spMkLst>
            <pc:docMk/>
            <pc:sldMk cId="440738146" sldId="324"/>
            <ac:spMk id="2" creationId="{BCAE4B1B-31AA-3953-B03A-F89A79608E66}"/>
          </ac:spMkLst>
        </pc:spChg>
        <pc:spChg chg="del">
          <ac:chgData name="Alex Pang" userId="b35f2c48-39e3-478c-863d-65bfd252d017" providerId="ADAL" clId="{1CFEC9FE-5EB5-410A-9760-DE0D7E73BCC9}" dt="2022-09-17T14:49:40.340" v="440" actId="478"/>
          <ac:spMkLst>
            <pc:docMk/>
            <pc:sldMk cId="440738146" sldId="324"/>
            <ac:spMk id="3" creationId="{D80F1490-E640-46FB-BF36-C37AB10BC3EC}"/>
          </ac:spMkLst>
        </pc:spChg>
        <pc:spChg chg="add mod">
          <ac:chgData name="Alex Pang" userId="b35f2c48-39e3-478c-863d-65bfd252d017" providerId="ADAL" clId="{1CFEC9FE-5EB5-410A-9760-DE0D7E73BCC9}" dt="2022-09-17T15:08:14.395" v="664" actId="115"/>
          <ac:spMkLst>
            <pc:docMk/>
            <pc:sldMk cId="440738146" sldId="324"/>
            <ac:spMk id="4" creationId="{B8D9185B-879E-7939-87EE-D74502A273E0}"/>
          </ac:spMkLst>
        </pc:spChg>
      </pc:sldChg>
      <pc:sldChg chg="addSp delSp modSp new mod modAnim">
        <pc:chgData name="Alex Pang" userId="b35f2c48-39e3-478c-863d-65bfd252d017" providerId="ADAL" clId="{1CFEC9FE-5EB5-410A-9760-DE0D7E73BCC9}" dt="2022-09-17T21:08:29.429" v="1471"/>
        <pc:sldMkLst>
          <pc:docMk/>
          <pc:sldMk cId="1019846468" sldId="325"/>
        </pc:sldMkLst>
        <pc:spChg chg="mod">
          <ac:chgData name="Alex Pang" userId="b35f2c48-39e3-478c-863d-65bfd252d017" providerId="ADAL" clId="{1CFEC9FE-5EB5-410A-9760-DE0D7E73BCC9}" dt="2022-09-17T15:02:16.909" v="459" actId="20577"/>
          <ac:spMkLst>
            <pc:docMk/>
            <pc:sldMk cId="1019846468" sldId="325"/>
            <ac:spMk id="2" creationId="{890274D6-AD82-6130-D193-A7ABBC578277}"/>
          </ac:spMkLst>
        </pc:spChg>
        <pc:spChg chg="del">
          <ac:chgData name="Alex Pang" userId="b35f2c48-39e3-478c-863d-65bfd252d017" providerId="ADAL" clId="{1CFEC9FE-5EB5-410A-9760-DE0D7E73BCC9}" dt="2022-09-17T15:02:22.893" v="460" actId="478"/>
          <ac:spMkLst>
            <pc:docMk/>
            <pc:sldMk cId="1019846468" sldId="325"/>
            <ac:spMk id="3" creationId="{4B743F64-87CD-87FC-7F83-169D72CC2461}"/>
          </ac:spMkLst>
        </pc:spChg>
        <pc:spChg chg="add mod">
          <ac:chgData name="Alex Pang" userId="b35f2c48-39e3-478c-863d-65bfd252d017" providerId="ADAL" clId="{1CFEC9FE-5EB5-410A-9760-DE0D7E73BCC9}" dt="2022-09-17T15:09:26.143" v="672" actId="115"/>
          <ac:spMkLst>
            <pc:docMk/>
            <pc:sldMk cId="1019846468" sldId="325"/>
            <ac:spMk id="4" creationId="{C2731009-A089-70A9-13A2-757D0EF7F72A}"/>
          </ac:spMkLst>
        </pc:spChg>
        <pc:picChg chg="add mod">
          <ac:chgData name="Alex Pang" userId="b35f2c48-39e3-478c-863d-65bfd252d017" providerId="ADAL" clId="{1CFEC9FE-5EB5-410A-9760-DE0D7E73BCC9}" dt="2022-09-17T15:07:56.916" v="661" actId="1076"/>
          <ac:picMkLst>
            <pc:docMk/>
            <pc:sldMk cId="1019846468" sldId="325"/>
            <ac:picMk id="6" creationId="{CFFA50E1-D734-5315-57B8-ECEB33877A94}"/>
          </ac:picMkLst>
        </pc:picChg>
      </pc:sldChg>
      <pc:sldChg chg="addSp delSp modSp new mod modAnim">
        <pc:chgData name="Alex Pang" userId="b35f2c48-39e3-478c-863d-65bfd252d017" providerId="ADAL" clId="{1CFEC9FE-5EB5-410A-9760-DE0D7E73BCC9}" dt="2022-09-17T21:16:52.298" v="1667"/>
        <pc:sldMkLst>
          <pc:docMk/>
          <pc:sldMk cId="3215368230" sldId="326"/>
        </pc:sldMkLst>
        <pc:spChg chg="mod">
          <ac:chgData name="Alex Pang" userId="b35f2c48-39e3-478c-863d-65bfd252d017" providerId="ADAL" clId="{1CFEC9FE-5EB5-410A-9760-DE0D7E73BCC9}" dt="2022-09-17T15:10:14.749" v="726" actId="20577"/>
          <ac:spMkLst>
            <pc:docMk/>
            <pc:sldMk cId="3215368230" sldId="326"/>
            <ac:spMk id="2" creationId="{B5667F83-05C4-8BA9-EB68-5C4137CA84E7}"/>
          </ac:spMkLst>
        </pc:spChg>
        <pc:spChg chg="del">
          <ac:chgData name="Alex Pang" userId="b35f2c48-39e3-478c-863d-65bfd252d017" providerId="ADAL" clId="{1CFEC9FE-5EB5-410A-9760-DE0D7E73BCC9}" dt="2022-09-17T15:10:38.305" v="727" actId="478"/>
          <ac:spMkLst>
            <pc:docMk/>
            <pc:sldMk cId="3215368230" sldId="326"/>
            <ac:spMk id="3" creationId="{1A370719-C361-AFF8-DE91-76B67CC9A1BC}"/>
          </ac:spMkLst>
        </pc:spChg>
        <pc:spChg chg="add mod">
          <ac:chgData name="Alex Pang" userId="b35f2c48-39e3-478c-863d-65bfd252d017" providerId="ADAL" clId="{1CFEC9FE-5EB5-410A-9760-DE0D7E73BCC9}" dt="2022-09-17T21:16:33.842" v="1664" actId="1076"/>
          <ac:spMkLst>
            <pc:docMk/>
            <pc:sldMk cId="3215368230" sldId="326"/>
            <ac:spMk id="4" creationId="{5989A285-E443-6140-BA4F-7559563326B3}"/>
          </ac:spMkLst>
        </pc:spChg>
      </pc:sldChg>
      <pc:sldChg chg="addSp delSp modSp new mod">
        <pc:chgData name="Alex Pang" userId="b35f2c48-39e3-478c-863d-65bfd252d017" providerId="ADAL" clId="{1CFEC9FE-5EB5-410A-9760-DE0D7E73BCC9}" dt="2022-09-17T21:17:14.680" v="1668" actId="1076"/>
        <pc:sldMkLst>
          <pc:docMk/>
          <pc:sldMk cId="2346776097" sldId="327"/>
        </pc:sldMkLst>
        <pc:spChg chg="mod">
          <ac:chgData name="Alex Pang" userId="b35f2c48-39e3-478c-863d-65bfd252d017" providerId="ADAL" clId="{1CFEC9FE-5EB5-410A-9760-DE0D7E73BCC9}" dt="2022-09-17T15:12:12.333" v="805" actId="20577"/>
          <ac:spMkLst>
            <pc:docMk/>
            <pc:sldMk cId="2346776097" sldId="327"/>
            <ac:spMk id="2" creationId="{F49263BA-9DA5-F225-3484-2DD67F31635C}"/>
          </ac:spMkLst>
        </pc:spChg>
        <pc:spChg chg="del">
          <ac:chgData name="Alex Pang" userId="b35f2c48-39e3-478c-863d-65bfd252d017" providerId="ADAL" clId="{1CFEC9FE-5EB5-410A-9760-DE0D7E73BCC9}" dt="2022-09-17T15:12:21.185" v="806" actId="478"/>
          <ac:spMkLst>
            <pc:docMk/>
            <pc:sldMk cId="2346776097" sldId="327"/>
            <ac:spMk id="3" creationId="{587F3C58-2BEB-4304-0C72-97C9098DBFB8}"/>
          </ac:spMkLst>
        </pc:spChg>
        <pc:spChg chg="add mod">
          <ac:chgData name="Alex Pang" userId="b35f2c48-39e3-478c-863d-65bfd252d017" providerId="ADAL" clId="{1CFEC9FE-5EB5-410A-9760-DE0D7E73BCC9}" dt="2022-09-17T21:17:14.680" v="1668" actId="1076"/>
          <ac:spMkLst>
            <pc:docMk/>
            <pc:sldMk cId="2346776097" sldId="327"/>
            <ac:spMk id="4" creationId="{6410DC1A-08F1-5ADB-1674-E6189ABCAFB0}"/>
          </ac:spMkLst>
        </pc:spChg>
      </pc:sldChg>
      <pc:sldChg chg="addSp delSp modSp new mod modAnim">
        <pc:chgData name="Alex Pang" userId="b35f2c48-39e3-478c-863d-65bfd252d017" providerId="ADAL" clId="{1CFEC9FE-5EB5-410A-9760-DE0D7E73BCC9}" dt="2022-09-17T21:18:15.230" v="1676"/>
        <pc:sldMkLst>
          <pc:docMk/>
          <pc:sldMk cId="1052505128" sldId="328"/>
        </pc:sldMkLst>
        <pc:spChg chg="mod">
          <ac:chgData name="Alex Pang" userId="b35f2c48-39e3-478c-863d-65bfd252d017" providerId="ADAL" clId="{1CFEC9FE-5EB5-410A-9760-DE0D7E73BCC9}" dt="2022-09-17T19:20:03.344" v="837" actId="20577"/>
          <ac:spMkLst>
            <pc:docMk/>
            <pc:sldMk cId="1052505128" sldId="328"/>
            <ac:spMk id="2" creationId="{0CE3B98E-B26D-262A-F423-DCBBB01FCE93}"/>
          </ac:spMkLst>
        </pc:spChg>
        <pc:spChg chg="del">
          <ac:chgData name="Alex Pang" userId="b35f2c48-39e3-478c-863d-65bfd252d017" providerId="ADAL" clId="{1CFEC9FE-5EB5-410A-9760-DE0D7E73BCC9}" dt="2022-09-17T19:20:06.828" v="838" actId="478"/>
          <ac:spMkLst>
            <pc:docMk/>
            <pc:sldMk cId="1052505128" sldId="328"/>
            <ac:spMk id="3" creationId="{97EF120E-A836-4E99-2E4F-7F8C2A416ECE}"/>
          </ac:spMkLst>
        </pc:spChg>
        <pc:spChg chg="add mod">
          <ac:chgData name="Alex Pang" userId="b35f2c48-39e3-478c-863d-65bfd252d017" providerId="ADAL" clId="{1CFEC9FE-5EB5-410A-9760-DE0D7E73BCC9}" dt="2022-09-17T19:20:36.549" v="844" actId="255"/>
          <ac:spMkLst>
            <pc:docMk/>
            <pc:sldMk cId="1052505128" sldId="328"/>
            <ac:spMk id="4" creationId="{5071867D-6DEB-0404-25E4-60466B5EE31B}"/>
          </ac:spMkLst>
        </pc:spChg>
      </pc:sldChg>
      <pc:sldChg chg="addSp delSp modSp new mod modAnim">
        <pc:chgData name="Alex Pang" userId="b35f2c48-39e3-478c-863d-65bfd252d017" providerId="ADAL" clId="{1CFEC9FE-5EB5-410A-9760-DE0D7E73BCC9}" dt="2022-09-17T21:19:04.056" v="1681" actId="20577"/>
        <pc:sldMkLst>
          <pc:docMk/>
          <pc:sldMk cId="2347875043" sldId="329"/>
        </pc:sldMkLst>
        <pc:spChg chg="mod">
          <ac:chgData name="Alex Pang" userId="b35f2c48-39e3-478c-863d-65bfd252d017" providerId="ADAL" clId="{1CFEC9FE-5EB5-410A-9760-DE0D7E73BCC9}" dt="2022-09-17T19:21:37.488" v="892" actId="20577"/>
          <ac:spMkLst>
            <pc:docMk/>
            <pc:sldMk cId="2347875043" sldId="329"/>
            <ac:spMk id="2" creationId="{AD7FBDFD-5796-2B31-3C8E-B6D837FF4DF5}"/>
          </ac:spMkLst>
        </pc:spChg>
        <pc:spChg chg="del">
          <ac:chgData name="Alex Pang" userId="b35f2c48-39e3-478c-863d-65bfd252d017" providerId="ADAL" clId="{1CFEC9FE-5EB5-410A-9760-DE0D7E73BCC9}" dt="2022-09-17T19:21:46.475" v="893" actId="478"/>
          <ac:spMkLst>
            <pc:docMk/>
            <pc:sldMk cId="2347875043" sldId="329"/>
            <ac:spMk id="3" creationId="{E89BABB7-53BA-DD30-7442-047AA786180C}"/>
          </ac:spMkLst>
        </pc:spChg>
        <pc:spChg chg="add mod">
          <ac:chgData name="Alex Pang" userId="b35f2c48-39e3-478c-863d-65bfd252d017" providerId="ADAL" clId="{1CFEC9FE-5EB5-410A-9760-DE0D7E73BCC9}" dt="2022-09-17T21:19:04.056" v="1681" actId="20577"/>
          <ac:spMkLst>
            <pc:docMk/>
            <pc:sldMk cId="2347875043" sldId="329"/>
            <ac:spMk id="4" creationId="{08C12FA8-4A4D-3746-4337-19E7C2459F02}"/>
          </ac:spMkLst>
        </pc:spChg>
      </pc:sldChg>
      <pc:sldChg chg="addSp delSp modSp new mod">
        <pc:chgData name="Alex Pang" userId="b35f2c48-39e3-478c-863d-65bfd252d017" providerId="ADAL" clId="{1CFEC9FE-5EB5-410A-9760-DE0D7E73BCC9}" dt="2022-09-17T21:19:30.916" v="1685" actId="1076"/>
        <pc:sldMkLst>
          <pc:docMk/>
          <pc:sldMk cId="3852677050" sldId="330"/>
        </pc:sldMkLst>
        <pc:spChg chg="mod">
          <ac:chgData name="Alex Pang" userId="b35f2c48-39e3-478c-863d-65bfd252d017" providerId="ADAL" clId="{1CFEC9FE-5EB5-410A-9760-DE0D7E73BCC9}" dt="2022-09-17T19:27:21.540" v="1010" actId="20577"/>
          <ac:spMkLst>
            <pc:docMk/>
            <pc:sldMk cId="3852677050" sldId="330"/>
            <ac:spMk id="2" creationId="{A6483C43-276D-B6B9-1229-CDBC2DFDCD78}"/>
          </ac:spMkLst>
        </pc:spChg>
        <pc:spChg chg="del">
          <ac:chgData name="Alex Pang" userId="b35f2c48-39e3-478c-863d-65bfd252d017" providerId="ADAL" clId="{1CFEC9FE-5EB5-410A-9760-DE0D7E73BCC9}" dt="2022-09-17T19:25:04.159" v="932" actId="478"/>
          <ac:spMkLst>
            <pc:docMk/>
            <pc:sldMk cId="3852677050" sldId="330"/>
            <ac:spMk id="3" creationId="{B73436F1-87B1-6984-8CC7-9AB57CF4BA40}"/>
          </ac:spMkLst>
        </pc:spChg>
        <pc:spChg chg="add mod">
          <ac:chgData name="Alex Pang" userId="b35f2c48-39e3-478c-863d-65bfd252d017" providerId="ADAL" clId="{1CFEC9FE-5EB5-410A-9760-DE0D7E73BCC9}" dt="2022-09-17T21:19:28.397" v="1684" actId="1076"/>
          <ac:spMkLst>
            <pc:docMk/>
            <pc:sldMk cId="3852677050" sldId="330"/>
            <ac:spMk id="6" creationId="{03ADD697-A857-E29B-5CA1-C7E6E327E54F}"/>
          </ac:spMkLst>
        </pc:spChg>
        <pc:graphicFrameChg chg="add mod">
          <ac:chgData name="Alex Pang" userId="b35f2c48-39e3-478c-863d-65bfd252d017" providerId="ADAL" clId="{1CFEC9FE-5EB5-410A-9760-DE0D7E73BCC9}" dt="2022-09-17T21:19:30.916" v="1685" actId="1076"/>
          <ac:graphicFrameMkLst>
            <pc:docMk/>
            <pc:sldMk cId="3852677050" sldId="330"/>
            <ac:graphicFrameMk id="5" creationId="{02F01F00-BED8-A8CE-1842-5C72FBBD1685}"/>
          </ac:graphicFrameMkLst>
        </pc:graphicFrameChg>
      </pc:sldChg>
      <pc:sldChg chg="delSp modSp new mod ord">
        <pc:chgData name="Alex Pang" userId="b35f2c48-39e3-478c-863d-65bfd252d017" providerId="ADAL" clId="{1CFEC9FE-5EB5-410A-9760-DE0D7E73BCC9}" dt="2022-09-17T20:48:08.693" v="1251" actId="1076"/>
        <pc:sldMkLst>
          <pc:docMk/>
          <pc:sldMk cId="2230433526" sldId="331"/>
        </pc:sldMkLst>
        <pc:spChg chg="del">
          <ac:chgData name="Alex Pang" userId="b35f2c48-39e3-478c-863d-65bfd252d017" providerId="ADAL" clId="{1CFEC9FE-5EB5-410A-9760-DE0D7E73BCC9}" dt="2022-09-17T20:47:51.271" v="1234" actId="478"/>
          <ac:spMkLst>
            <pc:docMk/>
            <pc:sldMk cId="2230433526" sldId="331"/>
            <ac:spMk id="2" creationId="{FEA324B4-DA76-E32F-EB7D-0D3FAB5E538E}"/>
          </ac:spMkLst>
        </pc:spChg>
        <pc:spChg chg="mod">
          <ac:chgData name="Alex Pang" userId="b35f2c48-39e3-478c-863d-65bfd252d017" providerId="ADAL" clId="{1CFEC9FE-5EB5-410A-9760-DE0D7E73BCC9}" dt="2022-09-17T20:48:08.693" v="1251" actId="1076"/>
          <ac:spMkLst>
            <pc:docMk/>
            <pc:sldMk cId="2230433526" sldId="331"/>
            <ac:spMk id="3" creationId="{147CFEF5-2063-6D92-1AD6-30C89DC3A7F0}"/>
          </ac:spMkLst>
        </pc:spChg>
      </pc:sldChg>
      <pc:sldChg chg="addSp delSp modSp new mod modAnim">
        <pc:chgData name="Alex Pang" userId="b35f2c48-39e3-478c-863d-65bfd252d017" providerId="ADAL" clId="{1CFEC9FE-5EB5-410A-9760-DE0D7E73BCC9}" dt="2022-09-17T21:20:16.983" v="1688"/>
        <pc:sldMkLst>
          <pc:docMk/>
          <pc:sldMk cId="802670870" sldId="332"/>
        </pc:sldMkLst>
        <pc:spChg chg="mod">
          <ac:chgData name="Alex Pang" userId="b35f2c48-39e3-478c-863d-65bfd252d017" providerId="ADAL" clId="{1CFEC9FE-5EB5-410A-9760-DE0D7E73BCC9}" dt="2022-09-17T19:31:13.369" v="1225" actId="20577"/>
          <ac:spMkLst>
            <pc:docMk/>
            <pc:sldMk cId="802670870" sldId="332"/>
            <ac:spMk id="2" creationId="{BDD17E7C-DF8D-ACA1-AFAB-B7892EE4D9ED}"/>
          </ac:spMkLst>
        </pc:spChg>
        <pc:spChg chg="del">
          <ac:chgData name="Alex Pang" userId="b35f2c48-39e3-478c-863d-65bfd252d017" providerId="ADAL" clId="{1CFEC9FE-5EB5-410A-9760-DE0D7E73BCC9}" dt="2022-09-17T19:31:33.429" v="1226" actId="478"/>
          <ac:spMkLst>
            <pc:docMk/>
            <pc:sldMk cId="802670870" sldId="332"/>
            <ac:spMk id="3" creationId="{9EB9284D-72AD-AF1B-C06C-0F02CC837221}"/>
          </ac:spMkLst>
        </pc:spChg>
        <pc:spChg chg="add">
          <ac:chgData name="Alex Pang" userId="b35f2c48-39e3-478c-863d-65bfd252d017" providerId="ADAL" clId="{1CFEC9FE-5EB5-410A-9760-DE0D7E73BCC9}" dt="2022-09-17T19:31:34.566" v="1227" actId="22"/>
          <ac:spMkLst>
            <pc:docMk/>
            <pc:sldMk cId="802670870" sldId="332"/>
            <ac:spMk id="5" creationId="{B340FADA-A2FE-00F6-8944-2C8686AE55DD}"/>
          </ac:spMkLst>
        </pc:spChg>
        <pc:spChg chg="add">
          <ac:chgData name="Alex Pang" userId="b35f2c48-39e3-478c-863d-65bfd252d017" providerId="ADAL" clId="{1CFEC9FE-5EB5-410A-9760-DE0D7E73BCC9}" dt="2022-09-17T19:31:43.884" v="1228" actId="22"/>
          <ac:spMkLst>
            <pc:docMk/>
            <pc:sldMk cId="802670870" sldId="332"/>
            <ac:spMk id="7" creationId="{03683FD4-8D2E-2760-D65B-E7AD71502749}"/>
          </ac:spMkLst>
        </pc:spChg>
        <pc:spChg chg="add mod">
          <ac:chgData name="Alex Pang" userId="b35f2c48-39e3-478c-863d-65bfd252d017" providerId="ADAL" clId="{1CFEC9FE-5EB5-410A-9760-DE0D7E73BCC9}" dt="2022-09-17T20:40:11.909" v="1231" actId="255"/>
          <ac:spMkLst>
            <pc:docMk/>
            <pc:sldMk cId="802670870" sldId="332"/>
            <ac:spMk id="8" creationId="{17FA26EC-4E4B-B2E2-2164-F6C454DFCCB2}"/>
          </ac:spMkLst>
        </pc:spChg>
      </pc:sldChg>
      <pc:sldChg chg="addSp modSp new mod modAnim">
        <pc:chgData name="Alex Pang" userId="b35f2c48-39e3-478c-863d-65bfd252d017" providerId="ADAL" clId="{1CFEC9FE-5EB5-410A-9760-DE0D7E73BCC9}" dt="2022-09-18T15:34:30.830" v="2786"/>
        <pc:sldMkLst>
          <pc:docMk/>
          <pc:sldMk cId="1432138545" sldId="333"/>
        </pc:sldMkLst>
        <pc:spChg chg="mod">
          <ac:chgData name="Alex Pang" userId="b35f2c48-39e3-478c-863d-65bfd252d017" providerId="ADAL" clId="{1CFEC9FE-5EB5-410A-9760-DE0D7E73BCC9}" dt="2022-09-17T20:48:20.514" v="1267" actId="20577"/>
          <ac:spMkLst>
            <pc:docMk/>
            <pc:sldMk cId="1432138545" sldId="333"/>
            <ac:spMk id="2" creationId="{79700874-B76C-9A1D-74A9-57461B6D5C8D}"/>
          </ac:spMkLst>
        </pc:spChg>
        <pc:spChg chg="mod">
          <ac:chgData name="Alex Pang" userId="b35f2c48-39e3-478c-863d-65bfd252d017" providerId="ADAL" clId="{1CFEC9FE-5EB5-410A-9760-DE0D7E73BCC9}" dt="2022-09-17T20:53:17.434" v="1354" actId="14100"/>
          <ac:spMkLst>
            <pc:docMk/>
            <pc:sldMk cId="1432138545" sldId="333"/>
            <ac:spMk id="3" creationId="{9A0030F3-DBA7-09D1-FA06-17C88B14875C}"/>
          </ac:spMkLst>
        </pc:spChg>
        <pc:spChg chg="add mod">
          <ac:chgData name="Alex Pang" userId="b35f2c48-39e3-478c-863d-65bfd252d017" providerId="ADAL" clId="{1CFEC9FE-5EB5-410A-9760-DE0D7E73BCC9}" dt="2022-09-17T20:53:22.086" v="1355" actId="1076"/>
          <ac:spMkLst>
            <pc:docMk/>
            <pc:sldMk cId="1432138545" sldId="333"/>
            <ac:spMk id="4" creationId="{8D32FF82-7CA3-EB4A-DEE1-C64508693B75}"/>
          </ac:spMkLst>
        </pc:spChg>
      </pc:sldChg>
      <pc:sldChg chg="addSp delSp modSp new mod modAnim">
        <pc:chgData name="Alex Pang" userId="b35f2c48-39e3-478c-863d-65bfd252d017" providerId="ADAL" clId="{1CFEC9FE-5EB5-410A-9760-DE0D7E73BCC9}" dt="2022-09-17T21:25:25.203" v="1722"/>
        <pc:sldMkLst>
          <pc:docMk/>
          <pc:sldMk cId="1558643697" sldId="334"/>
        </pc:sldMkLst>
        <pc:spChg chg="mod">
          <ac:chgData name="Alex Pang" userId="b35f2c48-39e3-478c-863d-65bfd252d017" providerId="ADAL" clId="{1CFEC9FE-5EB5-410A-9760-DE0D7E73BCC9}" dt="2022-09-17T20:51:04.487" v="1317" actId="20577"/>
          <ac:spMkLst>
            <pc:docMk/>
            <pc:sldMk cId="1558643697" sldId="334"/>
            <ac:spMk id="2" creationId="{99A3C984-8F20-CD56-69C7-C9CC02515080}"/>
          </ac:spMkLst>
        </pc:spChg>
        <pc:spChg chg="del">
          <ac:chgData name="Alex Pang" userId="b35f2c48-39e3-478c-863d-65bfd252d017" providerId="ADAL" clId="{1CFEC9FE-5EB5-410A-9760-DE0D7E73BCC9}" dt="2022-09-17T20:53:53.484" v="1356" actId="478"/>
          <ac:spMkLst>
            <pc:docMk/>
            <pc:sldMk cId="1558643697" sldId="334"/>
            <ac:spMk id="3" creationId="{084FD1A3-8AA4-B221-6483-C034DA65EDD8}"/>
          </ac:spMkLst>
        </pc:spChg>
        <pc:spChg chg="add mod">
          <ac:chgData name="Alex Pang" userId="b35f2c48-39e3-478c-863d-65bfd252d017" providerId="ADAL" clId="{1CFEC9FE-5EB5-410A-9760-DE0D7E73BCC9}" dt="2022-09-17T21:00:53.999" v="1448" actId="255"/>
          <ac:spMkLst>
            <pc:docMk/>
            <pc:sldMk cId="1558643697" sldId="334"/>
            <ac:spMk id="5" creationId="{4AED6BD0-8AF8-BD2C-FE25-B403BC3E6FC3}"/>
          </ac:spMkLst>
        </pc:spChg>
        <pc:spChg chg="add del mod">
          <ac:chgData name="Alex Pang" userId="b35f2c48-39e3-478c-863d-65bfd252d017" providerId="ADAL" clId="{1CFEC9FE-5EB5-410A-9760-DE0D7E73BCC9}" dt="2022-09-17T21:24:48.417" v="1711" actId="478"/>
          <ac:spMkLst>
            <pc:docMk/>
            <pc:sldMk cId="1558643697" sldId="334"/>
            <ac:spMk id="6" creationId="{563ED705-449D-9263-2CC5-02DF48A4939E}"/>
          </ac:spMkLst>
        </pc:spChg>
        <pc:spChg chg="add del mod">
          <ac:chgData name="Alex Pang" userId="b35f2c48-39e3-478c-863d-65bfd252d017" providerId="ADAL" clId="{1CFEC9FE-5EB5-410A-9760-DE0D7E73BCC9}" dt="2022-09-17T21:24:50.802" v="1714" actId="478"/>
          <ac:spMkLst>
            <pc:docMk/>
            <pc:sldMk cId="1558643697" sldId="334"/>
            <ac:spMk id="7" creationId="{06A4A3BC-9121-BC0A-6EE7-71F777AF26C1}"/>
          </ac:spMkLst>
        </pc:spChg>
        <pc:spChg chg="add del mod">
          <ac:chgData name="Alex Pang" userId="b35f2c48-39e3-478c-863d-65bfd252d017" providerId="ADAL" clId="{1CFEC9FE-5EB5-410A-9760-DE0D7E73BCC9}" dt="2022-09-17T21:24:53.642" v="1715" actId="478"/>
          <ac:spMkLst>
            <pc:docMk/>
            <pc:sldMk cId="1558643697" sldId="334"/>
            <ac:spMk id="10" creationId="{94E87DE4-D0A1-13BF-B9E3-DDED38D122B2}"/>
          </ac:spMkLst>
        </pc:spChg>
        <pc:spChg chg="add del mod">
          <ac:chgData name="Alex Pang" userId="b35f2c48-39e3-478c-863d-65bfd252d017" providerId="ADAL" clId="{1CFEC9FE-5EB5-410A-9760-DE0D7E73BCC9}" dt="2022-09-17T21:24:48.420" v="1713"/>
          <ac:spMkLst>
            <pc:docMk/>
            <pc:sldMk cId="1558643697" sldId="334"/>
            <ac:spMk id="11" creationId="{9820C545-D88D-7E68-1A61-997FE42DB829}"/>
          </ac:spMkLst>
        </pc:spChg>
        <pc:picChg chg="add del mod">
          <ac:chgData name="Alex Pang" userId="b35f2c48-39e3-478c-863d-65bfd252d017" providerId="ADAL" clId="{1CFEC9FE-5EB5-410A-9760-DE0D7E73BCC9}" dt="2022-09-17T21:24:56.296" v="1717" actId="478"/>
          <ac:picMkLst>
            <pc:docMk/>
            <pc:sldMk cId="1558643697" sldId="334"/>
            <ac:picMk id="8" creationId="{6FB71DBD-B16E-E8C8-FBBC-1EBE9499D04C}"/>
          </ac:picMkLst>
        </pc:picChg>
        <pc:picChg chg="add del mod">
          <ac:chgData name="Alex Pang" userId="b35f2c48-39e3-478c-863d-65bfd252d017" providerId="ADAL" clId="{1CFEC9FE-5EB5-410A-9760-DE0D7E73BCC9}" dt="2022-09-17T21:24:54.998" v="1716" actId="478"/>
          <ac:picMkLst>
            <pc:docMk/>
            <pc:sldMk cId="1558643697" sldId="334"/>
            <ac:picMk id="9" creationId="{CA223743-E8CC-349A-12B4-718EF7D3A311}"/>
          </ac:picMkLst>
        </pc:picChg>
        <pc:picChg chg="add mod">
          <ac:chgData name="Alex Pang" userId="b35f2c48-39e3-478c-863d-65bfd252d017" providerId="ADAL" clId="{1CFEC9FE-5EB5-410A-9760-DE0D7E73BCC9}" dt="2022-09-17T21:25:12.989" v="1720" actId="14100"/>
          <ac:picMkLst>
            <pc:docMk/>
            <pc:sldMk cId="1558643697" sldId="334"/>
            <ac:picMk id="13" creationId="{137AAD74-BDFB-3452-40E2-AD4436E68690}"/>
          </ac:picMkLst>
        </pc:picChg>
      </pc:sldChg>
      <pc:sldChg chg="modSp new mod">
        <pc:chgData name="Alex Pang" userId="b35f2c48-39e3-478c-863d-65bfd252d017" providerId="ADAL" clId="{1CFEC9FE-5EB5-410A-9760-DE0D7E73BCC9}" dt="2022-09-17T22:17:40.067" v="1759" actId="20577"/>
        <pc:sldMkLst>
          <pc:docMk/>
          <pc:sldMk cId="262199207" sldId="335"/>
        </pc:sldMkLst>
        <pc:spChg chg="mod">
          <ac:chgData name="Alex Pang" userId="b35f2c48-39e3-478c-863d-65bfd252d017" providerId="ADAL" clId="{1CFEC9FE-5EB5-410A-9760-DE0D7E73BCC9}" dt="2022-09-17T21:26:30.228" v="1751" actId="20577"/>
          <ac:spMkLst>
            <pc:docMk/>
            <pc:sldMk cId="262199207" sldId="335"/>
            <ac:spMk id="2" creationId="{E41E1726-5275-E1EE-EB53-B968B5E2D922}"/>
          </ac:spMkLst>
        </pc:spChg>
        <pc:spChg chg="mod">
          <ac:chgData name="Alex Pang" userId="b35f2c48-39e3-478c-863d-65bfd252d017" providerId="ADAL" clId="{1CFEC9FE-5EB5-410A-9760-DE0D7E73BCC9}" dt="2022-09-17T22:17:40.067" v="1759" actId="20577"/>
          <ac:spMkLst>
            <pc:docMk/>
            <pc:sldMk cId="262199207" sldId="335"/>
            <ac:spMk id="3" creationId="{C3F12139-16F4-9A28-9265-1B30F01693E1}"/>
          </ac:spMkLst>
        </pc:spChg>
      </pc:sldChg>
      <pc:sldChg chg="add del">
        <pc:chgData name="Alex Pang" userId="b35f2c48-39e3-478c-863d-65bfd252d017" providerId="ADAL" clId="{1CFEC9FE-5EB5-410A-9760-DE0D7E73BCC9}" dt="2022-09-17T21:23:59.324" v="1707" actId="2696"/>
        <pc:sldMkLst>
          <pc:docMk/>
          <pc:sldMk cId="909317312" sldId="336"/>
        </pc:sldMkLst>
      </pc:sldChg>
      <pc:sldChg chg="addSp delSp modSp new mod">
        <pc:chgData name="Alex Pang" userId="b35f2c48-39e3-478c-863d-65bfd252d017" providerId="ADAL" clId="{1CFEC9FE-5EB5-410A-9760-DE0D7E73BCC9}" dt="2022-09-17T22:21:27.985" v="1805" actId="1076"/>
        <pc:sldMkLst>
          <pc:docMk/>
          <pc:sldMk cId="3012469842" sldId="336"/>
        </pc:sldMkLst>
        <pc:spChg chg="mod">
          <ac:chgData name="Alex Pang" userId="b35f2c48-39e3-478c-863d-65bfd252d017" providerId="ADAL" clId="{1CFEC9FE-5EB5-410A-9760-DE0D7E73BCC9}" dt="2022-09-17T22:18:19.178" v="1779" actId="20577"/>
          <ac:spMkLst>
            <pc:docMk/>
            <pc:sldMk cId="3012469842" sldId="336"/>
            <ac:spMk id="2" creationId="{E4BD1868-8CCB-5AF7-D4DD-2EA34289118B}"/>
          </ac:spMkLst>
        </pc:spChg>
        <pc:spChg chg="del">
          <ac:chgData name="Alex Pang" userId="b35f2c48-39e3-478c-863d-65bfd252d017" providerId="ADAL" clId="{1CFEC9FE-5EB5-410A-9760-DE0D7E73BCC9}" dt="2022-09-17T22:18:29.739" v="1780" actId="22"/>
          <ac:spMkLst>
            <pc:docMk/>
            <pc:sldMk cId="3012469842" sldId="336"/>
            <ac:spMk id="3" creationId="{6287DC6D-2059-5653-5249-2E9E734FF7B6}"/>
          </ac:spMkLst>
        </pc:spChg>
        <pc:spChg chg="add mod">
          <ac:chgData name="Alex Pang" userId="b35f2c48-39e3-478c-863d-65bfd252d017" providerId="ADAL" clId="{1CFEC9FE-5EB5-410A-9760-DE0D7E73BCC9}" dt="2022-09-17T22:21:27.985" v="1805" actId="1076"/>
          <ac:spMkLst>
            <pc:docMk/>
            <pc:sldMk cId="3012469842" sldId="336"/>
            <ac:spMk id="5" creationId="{4459AE59-2267-CFBD-D39F-CCD22D9D12D1}"/>
          </ac:spMkLst>
        </pc:spChg>
        <pc:spChg chg="add mod">
          <ac:chgData name="Alex Pang" userId="b35f2c48-39e3-478c-863d-65bfd252d017" providerId="ADAL" clId="{1CFEC9FE-5EB5-410A-9760-DE0D7E73BCC9}" dt="2022-09-17T22:18:57.458" v="1785" actId="1076"/>
          <ac:spMkLst>
            <pc:docMk/>
            <pc:sldMk cId="3012469842" sldId="336"/>
            <ac:spMk id="7" creationId="{7666E9E9-42D8-5A69-1A45-01CFA2A0A9D1}"/>
          </ac:spMkLst>
        </pc:spChg>
        <pc:picChg chg="add mod">
          <ac:chgData name="Alex Pang" userId="b35f2c48-39e3-478c-863d-65bfd252d017" providerId="ADAL" clId="{1CFEC9FE-5EB5-410A-9760-DE0D7E73BCC9}" dt="2022-09-17T22:20:43.688" v="1801" actId="1076"/>
          <ac:picMkLst>
            <pc:docMk/>
            <pc:sldMk cId="3012469842" sldId="336"/>
            <ac:picMk id="9" creationId="{5B978205-AC3D-5ACE-1C97-54A293D01EEC}"/>
          </ac:picMkLst>
        </pc:picChg>
      </pc:sldChg>
      <pc:sldChg chg="delSp modSp new mod">
        <pc:chgData name="Alex Pang" userId="b35f2c48-39e3-478c-863d-65bfd252d017" providerId="ADAL" clId="{1CFEC9FE-5EB5-410A-9760-DE0D7E73BCC9}" dt="2022-09-17T22:22:14.353" v="1858" actId="1076"/>
        <pc:sldMkLst>
          <pc:docMk/>
          <pc:sldMk cId="2968915039" sldId="337"/>
        </pc:sldMkLst>
        <pc:spChg chg="del">
          <ac:chgData name="Alex Pang" userId="b35f2c48-39e3-478c-863d-65bfd252d017" providerId="ADAL" clId="{1CFEC9FE-5EB5-410A-9760-DE0D7E73BCC9}" dt="2022-09-17T22:21:38.982" v="1807" actId="478"/>
          <ac:spMkLst>
            <pc:docMk/>
            <pc:sldMk cId="2968915039" sldId="337"/>
            <ac:spMk id="2" creationId="{8CEDB3D2-08DC-CE87-971F-C366DE347287}"/>
          </ac:spMkLst>
        </pc:spChg>
        <pc:spChg chg="mod">
          <ac:chgData name="Alex Pang" userId="b35f2c48-39e3-478c-863d-65bfd252d017" providerId="ADAL" clId="{1CFEC9FE-5EB5-410A-9760-DE0D7E73BCC9}" dt="2022-09-17T22:22:14.353" v="1858" actId="1076"/>
          <ac:spMkLst>
            <pc:docMk/>
            <pc:sldMk cId="2968915039" sldId="337"/>
            <ac:spMk id="3" creationId="{48E35312-3581-4496-F426-2C108B9057D4}"/>
          </ac:spMkLst>
        </pc:spChg>
      </pc:sldChg>
      <pc:sldChg chg="addSp delSp modSp new mod modAnim">
        <pc:chgData name="Alex Pang" userId="b35f2c48-39e3-478c-863d-65bfd252d017" providerId="ADAL" clId="{1CFEC9FE-5EB5-410A-9760-DE0D7E73BCC9}" dt="2022-09-18T00:42:18.277" v="1966" actId="6549"/>
        <pc:sldMkLst>
          <pc:docMk/>
          <pc:sldMk cId="4237800745" sldId="338"/>
        </pc:sldMkLst>
        <pc:spChg chg="mod">
          <ac:chgData name="Alex Pang" userId="b35f2c48-39e3-478c-863d-65bfd252d017" providerId="ADAL" clId="{1CFEC9FE-5EB5-410A-9760-DE0D7E73BCC9}" dt="2022-09-17T22:22:37.316" v="1872" actId="20577"/>
          <ac:spMkLst>
            <pc:docMk/>
            <pc:sldMk cId="4237800745" sldId="338"/>
            <ac:spMk id="2" creationId="{975E5AD9-4307-8B6B-7E97-E14D4F82F74E}"/>
          </ac:spMkLst>
        </pc:spChg>
        <pc:spChg chg="del">
          <ac:chgData name="Alex Pang" userId="b35f2c48-39e3-478c-863d-65bfd252d017" providerId="ADAL" clId="{1CFEC9FE-5EB5-410A-9760-DE0D7E73BCC9}" dt="2022-09-17T22:22:52.501" v="1873" actId="478"/>
          <ac:spMkLst>
            <pc:docMk/>
            <pc:sldMk cId="4237800745" sldId="338"/>
            <ac:spMk id="3" creationId="{5D2458B0-A2AE-0705-1B7D-656E627ECACD}"/>
          </ac:spMkLst>
        </pc:spChg>
        <pc:spChg chg="add mod">
          <ac:chgData name="Alex Pang" userId="b35f2c48-39e3-478c-863d-65bfd252d017" providerId="ADAL" clId="{1CFEC9FE-5EB5-410A-9760-DE0D7E73BCC9}" dt="2022-09-18T00:42:18.277" v="1966" actId="6549"/>
          <ac:spMkLst>
            <pc:docMk/>
            <pc:sldMk cId="4237800745" sldId="338"/>
            <ac:spMk id="4" creationId="{CF713475-4795-0333-7101-486836D7B8F0}"/>
          </ac:spMkLst>
        </pc:spChg>
        <pc:spChg chg="add mod">
          <ac:chgData name="Alex Pang" userId="b35f2c48-39e3-478c-863d-65bfd252d017" providerId="ADAL" clId="{1CFEC9FE-5EB5-410A-9760-DE0D7E73BCC9}" dt="2022-09-18T00:35:46.573" v="1903" actId="255"/>
          <ac:spMkLst>
            <pc:docMk/>
            <pc:sldMk cId="4237800745" sldId="338"/>
            <ac:spMk id="8" creationId="{F54C9177-51D7-2EC0-5A98-CA49735AAF99}"/>
          </ac:spMkLst>
        </pc:spChg>
        <pc:picChg chg="add mod">
          <ac:chgData name="Alex Pang" userId="b35f2c48-39e3-478c-863d-65bfd252d017" providerId="ADAL" clId="{1CFEC9FE-5EB5-410A-9760-DE0D7E73BCC9}" dt="2022-09-18T00:38:08.478" v="1939" actId="1076"/>
          <ac:picMkLst>
            <pc:docMk/>
            <pc:sldMk cId="4237800745" sldId="338"/>
            <ac:picMk id="6" creationId="{4EC9610E-9A45-F990-76FF-0EBE97AE6E66}"/>
          </ac:picMkLst>
        </pc:picChg>
        <pc:picChg chg="add mod">
          <ac:chgData name="Alex Pang" userId="b35f2c48-39e3-478c-863d-65bfd252d017" providerId="ADAL" clId="{1CFEC9FE-5EB5-410A-9760-DE0D7E73BCC9}" dt="2022-09-18T00:36:06.740" v="1908" actId="14100"/>
          <ac:picMkLst>
            <pc:docMk/>
            <pc:sldMk cId="4237800745" sldId="338"/>
            <ac:picMk id="10" creationId="{764369C0-EC58-3AE2-7655-F97674ACEF59}"/>
          </ac:picMkLst>
        </pc:picChg>
      </pc:sldChg>
      <pc:sldChg chg="addSp modSp new mod modAnim">
        <pc:chgData name="Alex Pang" userId="b35f2c48-39e3-478c-863d-65bfd252d017" providerId="ADAL" clId="{1CFEC9FE-5EB5-410A-9760-DE0D7E73BCC9}" dt="2022-09-18T04:01:45.855" v="2071" actId="1076"/>
        <pc:sldMkLst>
          <pc:docMk/>
          <pc:sldMk cId="3497691800" sldId="339"/>
        </pc:sldMkLst>
        <pc:spChg chg="mod">
          <ac:chgData name="Alex Pang" userId="b35f2c48-39e3-478c-863d-65bfd252d017" providerId="ADAL" clId="{1CFEC9FE-5EB5-410A-9760-DE0D7E73BCC9}" dt="2022-09-18T00:43:20.171" v="1980" actId="20577"/>
          <ac:spMkLst>
            <pc:docMk/>
            <pc:sldMk cId="3497691800" sldId="339"/>
            <ac:spMk id="2" creationId="{A2A69A71-678D-52A1-A307-AF7E83FB007D}"/>
          </ac:spMkLst>
        </pc:spChg>
        <pc:spChg chg="mod">
          <ac:chgData name="Alex Pang" userId="b35f2c48-39e3-478c-863d-65bfd252d017" providerId="ADAL" clId="{1CFEC9FE-5EB5-410A-9760-DE0D7E73BCC9}" dt="2022-09-18T04:00:53.938" v="2055" actId="6549"/>
          <ac:spMkLst>
            <pc:docMk/>
            <pc:sldMk cId="3497691800" sldId="339"/>
            <ac:spMk id="3" creationId="{F944851B-79C8-710B-84D4-70B6E82079AA}"/>
          </ac:spMkLst>
        </pc:spChg>
        <pc:spChg chg="mod">
          <ac:chgData name="Alex Pang" userId="b35f2c48-39e3-478c-863d-65bfd252d017" providerId="ADAL" clId="{1CFEC9FE-5EB5-410A-9760-DE0D7E73BCC9}" dt="2022-09-18T03:57:00.253" v="2003"/>
          <ac:spMkLst>
            <pc:docMk/>
            <pc:sldMk cId="3497691800" sldId="339"/>
            <ac:spMk id="6" creationId="{94E35B77-8735-34DB-CCB1-073927609B90}"/>
          </ac:spMkLst>
        </pc:spChg>
        <pc:spChg chg="mod">
          <ac:chgData name="Alex Pang" userId="b35f2c48-39e3-478c-863d-65bfd252d017" providerId="ADAL" clId="{1CFEC9FE-5EB5-410A-9760-DE0D7E73BCC9}" dt="2022-09-18T03:57:00.253" v="2003"/>
          <ac:spMkLst>
            <pc:docMk/>
            <pc:sldMk cId="3497691800" sldId="339"/>
            <ac:spMk id="7" creationId="{E01853F7-2EFE-998E-16FB-6EBF17E7B946}"/>
          </ac:spMkLst>
        </pc:spChg>
        <pc:spChg chg="mod">
          <ac:chgData name="Alex Pang" userId="b35f2c48-39e3-478c-863d-65bfd252d017" providerId="ADAL" clId="{1CFEC9FE-5EB5-410A-9760-DE0D7E73BCC9}" dt="2022-09-18T03:57:00.253" v="2003"/>
          <ac:spMkLst>
            <pc:docMk/>
            <pc:sldMk cId="3497691800" sldId="339"/>
            <ac:spMk id="8" creationId="{E2231E42-A959-BC22-7344-14BD603F8AC7}"/>
          </ac:spMkLst>
        </pc:spChg>
        <pc:spChg chg="mod">
          <ac:chgData name="Alex Pang" userId="b35f2c48-39e3-478c-863d-65bfd252d017" providerId="ADAL" clId="{1CFEC9FE-5EB5-410A-9760-DE0D7E73BCC9}" dt="2022-09-18T03:57:00.253" v="2003"/>
          <ac:spMkLst>
            <pc:docMk/>
            <pc:sldMk cId="3497691800" sldId="339"/>
            <ac:spMk id="9" creationId="{8BF94F39-76AD-5D1C-C8A9-08148877C44C}"/>
          </ac:spMkLst>
        </pc:spChg>
        <pc:spChg chg="mod">
          <ac:chgData name="Alex Pang" userId="b35f2c48-39e3-478c-863d-65bfd252d017" providerId="ADAL" clId="{1CFEC9FE-5EB5-410A-9760-DE0D7E73BCC9}" dt="2022-09-18T03:57:00.253" v="2003"/>
          <ac:spMkLst>
            <pc:docMk/>
            <pc:sldMk cId="3497691800" sldId="339"/>
            <ac:spMk id="10" creationId="{2BE57A06-FFEA-1F42-69AA-3047ACBDDF03}"/>
          </ac:spMkLst>
        </pc:spChg>
        <pc:spChg chg="mod">
          <ac:chgData name="Alex Pang" userId="b35f2c48-39e3-478c-863d-65bfd252d017" providerId="ADAL" clId="{1CFEC9FE-5EB5-410A-9760-DE0D7E73BCC9}" dt="2022-09-18T03:57:00.253" v="2003"/>
          <ac:spMkLst>
            <pc:docMk/>
            <pc:sldMk cId="3497691800" sldId="339"/>
            <ac:spMk id="11" creationId="{8BC47F82-3435-FACD-310A-437EFFC4D605}"/>
          </ac:spMkLst>
        </pc:spChg>
        <pc:spChg chg="add mod">
          <ac:chgData name="Alex Pang" userId="b35f2c48-39e3-478c-863d-65bfd252d017" providerId="ADAL" clId="{1CFEC9FE-5EB5-410A-9760-DE0D7E73BCC9}" dt="2022-09-18T04:01:45.855" v="2071" actId="1076"/>
          <ac:spMkLst>
            <pc:docMk/>
            <pc:sldMk cId="3497691800" sldId="339"/>
            <ac:spMk id="12" creationId="{94B8F46F-9F39-155C-1AA4-A3D93FDBE127}"/>
          </ac:spMkLst>
        </pc:spChg>
        <pc:grpChg chg="add mod">
          <ac:chgData name="Alex Pang" userId="b35f2c48-39e3-478c-863d-65bfd252d017" providerId="ADAL" clId="{1CFEC9FE-5EB5-410A-9760-DE0D7E73BCC9}" dt="2022-09-18T03:59:46.404" v="2046" actId="1076"/>
          <ac:grpSpMkLst>
            <pc:docMk/>
            <pc:sldMk cId="3497691800" sldId="339"/>
            <ac:grpSpMk id="4" creationId="{D9976142-4957-AA34-94F6-FADB13625FA2}"/>
          </ac:grpSpMkLst>
        </pc:grpChg>
        <pc:grpChg chg="mod">
          <ac:chgData name="Alex Pang" userId="b35f2c48-39e3-478c-863d-65bfd252d017" providerId="ADAL" clId="{1CFEC9FE-5EB5-410A-9760-DE0D7E73BCC9}" dt="2022-09-18T03:57:00.253" v="2003"/>
          <ac:grpSpMkLst>
            <pc:docMk/>
            <pc:sldMk cId="3497691800" sldId="339"/>
            <ac:grpSpMk id="5" creationId="{BC665406-55A8-6886-ABBC-956CE182C24C}"/>
          </ac:grpSpMkLst>
        </pc:grpChg>
      </pc:sldChg>
      <pc:sldChg chg="addSp delSp modSp add mod delAnim modAnim">
        <pc:chgData name="Alex Pang" userId="b35f2c48-39e3-478c-863d-65bfd252d017" providerId="ADAL" clId="{1CFEC9FE-5EB5-410A-9760-DE0D7E73BCC9}" dt="2022-09-18T00:42:51.240" v="1973" actId="115"/>
        <pc:sldMkLst>
          <pc:docMk/>
          <pc:sldMk cId="202381656" sldId="340"/>
        </pc:sldMkLst>
        <pc:spChg chg="mod">
          <ac:chgData name="Alex Pang" userId="b35f2c48-39e3-478c-863d-65bfd252d017" providerId="ADAL" clId="{1CFEC9FE-5EB5-410A-9760-DE0D7E73BCC9}" dt="2022-09-18T00:42:51.240" v="1973" actId="115"/>
          <ac:spMkLst>
            <pc:docMk/>
            <pc:sldMk cId="202381656" sldId="340"/>
            <ac:spMk id="4" creationId="{CF713475-4795-0333-7101-486836D7B8F0}"/>
          </ac:spMkLst>
        </pc:spChg>
        <pc:picChg chg="add mod">
          <ac:chgData name="Alex Pang" userId="b35f2c48-39e3-478c-863d-65bfd252d017" providerId="ADAL" clId="{1CFEC9FE-5EB5-410A-9760-DE0D7E73BCC9}" dt="2022-09-18T00:40:21.762" v="1958" actId="1076"/>
          <ac:picMkLst>
            <pc:docMk/>
            <pc:sldMk cId="202381656" sldId="340"/>
            <ac:picMk id="5" creationId="{0D96A972-7268-A66C-28DB-0D559B23A8B7}"/>
          </ac:picMkLst>
        </pc:picChg>
        <pc:picChg chg="del">
          <ac:chgData name="Alex Pang" userId="b35f2c48-39e3-478c-863d-65bfd252d017" providerId="ADAL" clId="{1CFEC9FE-5EB5-410A-9760-DE0D7E73BCC9}" dt="2022-09-18T00:40:13.091" v="1955" actId="478"/>
          <ac:picMkLst>
            <pc:docMk/>
            <pc:sldMk cId="202381656" sldId="340"/>
            <ac:picMk id="6" creationId="{4EC9610E-9A45-F990-76FF-0EBE97AE6E66}"/>
          </ac:picMkLst>
        </pc:picChg>
      </pc:sldChg>
      <pc:sldChg chg="modSp new mod modAnim">
        <pc:chgData name="Alex Pang" userId="b35f2c48-39e3-478c-863d-65bfd252d017" providerId="ADAL" clId="{1CFEC9FE-5EB5-410A-9760-DE0D7E73BCC9}" dt="2022-09-18T04:05:48.530" v="2177" actId="207"/>
        <pc:sldMkLst>
          <pc:docMk/>
          <pc:sldMk cId="2874785885" sldId="341"/>
        </pc:sldMkLst>
        <pc:spChg chg="mod">
          <ac:chgData name="Alex Pang" userId="b35f2c48-39e3-478c-863d-65bfd252d017" providerId="ADAL" clId="{1CFEC9FE-5EB5-410A-9760-DE0D7E73BCC9}" dt="2022-09-18T04:02:43.902" v="2155" actId="20577"/>
          <ac:spMkLst>
            <pc:docMk/>
            <pc:sldMk cId="2874785885" sldId="341"/>
            <ac:spMk id="2" creationId="{1774B5C3-816C-D540-5013-0A4824BF6754}"/>
          </ac:spMkLst>
        </pc:spChg>
        <pc:spChg chg="mod">
          <ac:chgData name="Alex Pang" userId="b35f2c48-39e3-478c-863d-65bfd252d017" providerId="ADAL" clId="{1CFEC9FE-5EB5-410A-9760-DE0D7E73BCC9}" dt="2022-09-18T04:05:48.530" v="2177" actId="207"/>
          <ac:spMkLst>
            <pc:docMk/>
            <pc:sldMk cId="2874785885" sldId="341"/>
            <ac:spMk id="3" creationId="{B5D6CEFF-28FD-A6E6-5747-988E02EB6A37}"/>
          </ac:spMkLst>
        </pc:spChg>
      </pc:sldChg>
      <pc:sldChg chg="addSp delSp modSp new mod modAnim">
        <pc:chgData name="Alex Pang" userId="b35f2c48-39e3-478c-863d-65bfd252d017" providerId="ADAL" clId="{1CFEC9FE-5EB5-410A-9760-DE0D7E73BCC9}" dt="2022-09-18T04:13:13.822" v="2329"/>
        <pc:sldMkLst>
          <pc:docMk/>
          <pc:sldMk cId="1193652432" sldId="342"/>
        </pc:sldMkLst>
        <pc:spChg chg="mod">
          <ac:chgData name="Alex Pang" userId="b35f2c48-39e3-478c-863d-65bfd252d017" providerId="ADAL" clId="{1CFEC9FE-5EB5-410A-9760-DE0D7E73BCC9}" dt="2022-09-18T04:06:15.593" v="2192" actId="20577"/>
          <ac:spMkLst>
            <pc:docMk/>
            <pc:sldMk cId="1193652432" sldId="342"/>
            <ac:spMk id="2" creationId="{92619491-75E2-82B4-C01F-D8EF6E0E1CA7}"/>
          </ac:spMkLst>
        </pc:spChg>
        <pc:spChg chg="del">
          <ac:chgData name="Alex Pang" userId="b35f2c48-39e3-478c-863d-65bfd252d017" providerId="ADAL" clId="{1CFEC9FE-5EB5-410A-9760-DE0D7E73BCC9}" dt="2022-09-18T04:06:40.308" v="2193" actId="478"/>
          <ac:spMkLst>
            <pc:docMk/>
            <pc:sldMk cId="1193652432" sldId="342"/>
            <ac:spMk id="3" creationId="{C3D974EB-EEC4-5811-F4AB-0F643E47BC96}"/>
          </ac:spMkLst>
        </pc:spChg>
        <pc:spChg chg="add mod">
          <ac:chgData name="Alex Pang" userId="b35f2c48-39e3-478c-863d-65bfd252d017" providerId="ADAL" clId="{1CFEC9FE-5EB5-410A-9760-DE0D7E73BCC9}" dt="2022-09-18T04:11:07.373" v="2278" actId="5793"/>
          <ac:spMkLst>
            <pc:docMk/>
            <pc:sldMk cId="1193652432" sldId="342"/>
            <ac:spMk id="4" creationId="{313043AB-2854-DC96-0D3B-6A89F65C3E1C}"/>
          </ac:spMkLst>
        </pc:spChg>
        <pc:spChg chg="add mod">
          <ac:chgData name="Alex Pang" userId="b35f2c48-39e3-478c-863d-65bfd252d017" providerId="ADAL" clId="{1CFEC9FE-5EB5-410A-9760-DE0D7E73BCC9}" dt="2022-09-18T04:09:44.894" v="2235" actId="1076"/>
          <ac:spMkLst>
            <pc:docMk/>
            <pc:sldMk cId="1193652432" sldId="342"/>
            <ac:spMk id="5" creationId="{A2A0F71E-DBB2-D554-46EF-857BCD60E6F9}"/>
          </ac:spMkLst>
        </pc:spChg>
        <pc:spChg chg="add mod">
          <ac:chgData name="Alex Pang" userId="b35f2c48-39e3-478c-863d-65bfd252d017" providerId="ADAL" clId="{1CFEC9FE-5EB5-410A-9760-DE0D7E73BCC9}" dt="2022-09-18T04:09:07.690" v="2228" actId="1076"/>
          <ac:spMkLst>
            <pc:docMk/>
            <pc:sldMk cId="1193652432" sldId="342"/>
            <ac:spMk id="7" creationId="{1DE5C05C-D3D5-F635-78DD-64A5C21035E6}"/>
          </ac:spMkLst>
        </pc:spChg>
        <pc:spChg chg="add mod">
          <ac:chgData name="Alex Pang" userId="b35f2c48-39e3-478c-863d-65bfd252d017" providerId="ADAL" clId="{1CFEC9FE-5EB5-410A-9760-DE0D7E73BCC9}" dt="2022-09-18T04:08:59.003" v="2227" actId="1076"/>
          <ac:spMkLst>
            <pc:docMk/>
            <pc:sldMk cId="1193652432" sldId="342"/>
            <ac:spMk id="9" creationId="{BF23B41B-2C7E-4523-A67F-C3AE83083BD4}"/>
          </ac:spMkLst>
        </pc:spChg>
        <pc:spChg chg="add mod">
          <ac:chgData name="Alex Pang" userId="b35f2c48-39e3-478c-863d-65bfd252d017" providerId="ADAL" clId="{1CFEC9FE-5EB5-410A-9760-DE0D7E73BCC9}" dt="2022-09-18T04:11:16.613" v="2279" actId="1076"/>
          <ac:spMkLst>
            <pc:docMk/>
            <pc:sldMk cId="1193652432" sldId="342"/>
            <ac:spMk id="10" creationId="{74F11430-73C2-26B6-98C2-19C3E519F931}"/>
          </ac:spMkLst>
        </pc:spChg>
        <pc:spChg chg="add mod">
          <ac:chgData name="Alex Pang" userId="b35f2c48-39e3-478c-863d-65bfd252d017" providerId="ADAL" clId="{1CFEC9FE-5EB5-410A-9760-DE0D7E73BCC9}" dt="2022-09-18T04:11:50.587" v="2309" actId="14100"/>
          <ac:spMkLst>
            <pc:docMk/>
            <pc:sldMk cId="1193652432" sldId="342"/>
            <ac:spMk id="11" creationId="{56E3DD39-EDCC-9A43-5FC9-FB933C568C5E}"/>
          </ac:spMkLst>
        </pc:spChg>
      </pc:sldChg>
      <pc:sldChg chg="addSp delSp modSp new mod modAnim">
        <pc:chgData name="Alex Pang" userId="b35f2c48-39e3-478c-863d-65bfd252d017" providerId="ADAL" clId="{1CFEC9FE-5EB5-410A-9760-DE0D7E73BCC9}" dt="2022-09-18T04:34:03.479" v="2456"/>
        <pc:sldMkLst>
          <pc:docMk/>
          <pc:sldMk cId="1633324970" sldId="343"/>
        </pc:sldMkLst>
        <pc:spChg chg="mod">
          <ac:chgData name="Alex Pang" userId="b35f2c48-39e3-478c-863d-65bfd252d017" providerId="ADAL" clId="{1CFEC9FE-5EB5-410A-9760-DE0D7E73BCC9}" dt="2022-09-18T04:14:14.162" v="2342" actId="20577"/>
          <ac:spMkLst>
            <pc:docMk/>
            <pc:sldMk cId="1633324970" sldId="343"/>
            <ac:spMk id="2" creationId="{CAFDC17E-206A-7D07-CC0F-6A259E6E234A}"/>
          </ac:spMkLst>
        </pc:spChg>
        <pc:spChg chg="mod">
          <ac:chgData name="Alex Pang" userId="b35f2c48-39e3-478c-863d-65bfd252d017" providerId="ADAL" clId="{1CFEC9FE-5EB5-410A-9760-DE0D7E73BCC9}" dt="2022-09-18T04:32:49.045" v="2446" actId="1076"/>
          <ac:spMkLst>
            <pc:docMk/>
            <pc:sldMk cId="1633324970" sldId="343"/>
            <ac:spMk id="3" creationId="{DB9920DE-EEEB-E21B-94A5-6C2A2DE474A6}"/>
          </ac:spMkLst>
        </pc:spChg>
        <pc:spChg chg="add mod">
          <ac:chgData name="Alex Pang" userId="b35f2c48-39e3-478c-863d-65bfd252d017" providerId="ADAL" clId="{1CFEC9FE-5EB5-410A-9760-DE0D7E73BCC9}" dt="2022-09-18T04:28:29.932" v="2410" actId="207"/>
          <ac:spMkLst>
            <pc:docMk/>
            <pc:sldMk cId="1633324970" sldId="343"/>
            <ac:spMk id="4" creationId="{15FE8DFA-B84E-7EB5-42D5-89F736BB643D}"/>
          </ac:spMkLst>
        </pc:spChg>
        <pc:spChg chg="add mod">
          <ac:chgData name="Alex Pang" userId="b35f2c48-39e3-478c-863d-65bfd252d017" providerId="ADAL" clId="{1CFEC9FE-5EB5-410A-9760-DE0D7E73BCC9}" dt="2022-09-18T04:29:24.406" v="2417" actId="1076"/>
          <ac:spMkLst>
            <pc:docMk/>
            <pc:sldMk cId="1633324970" sldId="343"/>
            <ac:spMk id="5" creationId="{E78E388D-EE42-08FC-8818-4DC69B7DF766}"/>
          </ac:spMkLst>
        </pc:spChg>
        <pc:spChg chg="add mod">
          <ac:chgData name="Alex Pang" userId="b35f2c48-39e3-478c-863d-65bfd252d017" providerId="ADAL" clId="{1CFEC9FE-5EB5-410A-9760-DE0D7E73BCC9}" dt="2022-09-18T04:32:08.914" v="2438" actId="1076"/>
          <ac:spMkLst>
            <pc:docMk/>
            <pc:sldMk cId="1633324970" sldId="343"/>
            <ac:spMk id="11" creationId="{9884976D-8FFD-618B-36E2-0266BA792110}"/>
          </ac:spMkLst>
        </pc:spChg>
        <pc:spChg chg="add mod">
          <ac:chgData name="Alex Pang" userId="b35f2c48-39e3-478c-863d-65bfd252d017" providerId="ADAL" clId="{1CFEC9FE-5EB5-410A-9760-DE0D7E73BCC9}" dt="2022-09-18T04:32:12.061" v="2439" actId="1076"/>
          <ac:spMkLst>
            <pc:docMk/>
            <pc:sldMk cId="1633324970" sldId="343"/>
            <ac:spMk id="12" creationId="{D426E8E6-AB04-AB75-BB2A-F5EAE345385D}"/>
          </ac:spMkLst>
        </pc:spChg>
        <pc:spChg chg="add mod">
          <ac:chgData name="Alex Pang" userId="b35f2c48-39e3-478c-863d-65bfd252d017" providerId="ADAL" clId="{1CFEC9FE-5EB5-410A-9760-DE0D7E73BCC9}" dt="2022-09-18T04:33:46.758" v="2452" actId="1076"/>
          <ac:spMkLst>
            <pc:docMk/>
            <pc:sldMk cId="1633324970" sldId="343"/>
            <ac:spMk id="13" creationId="{3CE574DB-97FF-BD27-51FC-2D2E84C86E55}"/>
          </ac:spMkLst>
        </pc:spChg>
        <pc:grpChg chg="add del mod">
          <ac:chgData name="Alex Pang" userId="b35f2c48-39e3-478c-863d-65bfd252d017" providerId="ADAL" clId="{1CFEC9FE-5EB5-410A-9760-DE0D7E73BCC9}" dt="2022-09-18T04:30:09.102" v="2421" actId="478"/>
          <ac:grpSpMkLst>
            <pc:docMk/>
            <pc:sldMk cId="1633324970" sldId="343"/>
            <ac:grpSpMk id="6" creationId="{07D67627-0AB4-FBEB-9D3A-C968E0A9788A}"/>
          </ac:grpSpMkLst>
        </pc:grpChg>
        <pc:picChg chg="mod">
          <ac:chgData name="Alex Pang" userId="b35f2c48-39e3-478c-863d-65bfd252d017" providerId="ADAL" clId="{1CFEC9FE-5EB5-410A-9760-DE0D7E73BCC9}" dt="2022-09-18T04:30:05.052" v="2420"/>
          <ac:picMkLst>
            <pc:docMk/>
            <pc:sldMk cId="1633324970" sldId="343"/>
            <ac:picMk id="7" creationId="{B52D495E-CFF6-3345-C146-9B482B34CF35}"/>
          </ac:picMkLst>
        </pc:picChg>
        <pc:picChg chg="mod">
          <ac:chgData name="Alex Pang" userId="b35f2c48-39e3-478c-863d-65bfd252d017" providerId="ADAL" clId="{1CFEC9FE-5EB5-410A-9760-DE0D7E73BCC9}" dt="2022-09-18T04:30:05.052" v="2420"/>
          <ac:picMkLst>
            <pc:docMk/>
            <pc:sldMk cId="1633324970" sldId="343"/>
            <ac:picMk id="8" creationId="{491285FB-DBF3-D4E8-1B69-02BD63A5D404}"/>
          </ac:picMkLst>
        </pc:picChg>
        <pc:picChg chg="mod">
          <ac:chgData name="Alex Pang" userId="b35f2c48-39e3-478c-863d-65bfd252d017" providerId="ADAL" clId="{1CFEC9FE-5EB5-410A-9760-DE0D7E73BCC9}" dt="2022-09-18T04:30:05.052" v="2420"/>
          <ac:picMkLst>
            <pc:docMk/>
            <pc:sldMk cId="1633324970" sldId="343"/>
            <ac:picMk id="9" creationId="{C952256C-35AB-072B-81BF-A6A8FF23EEA7}"/>
          </ac:picMkLst>
        </pc:picChg>
        <pc:picChg chg="mod">
          <ac:chgData name="Alex Pang" userId="b35f2c48-39e3-478c-863d-65bfd252d017" providerId="ADAL" clId="{1CFEC9FE-5EB5-410A-9760-DE0D7E73BCC9}" dt="2022-09-18T04:30:05.052" v="2420"/>
          <ac:picMkLst>
            <pc:docMk/>
            <pc:sldMk cId="1633324970" sldId="343"/>
            <ac:picMk id="10" creationId="{C9D33CC4-8057-3B3A-11B6-2F2A218F4187}"/>
          </ac:picMkLst>
        </pc:picChg>
      </pc:sldChg>
      <pc:sldChg chg="addSp modSp new mod modAnim">
        <pc:chgData name="Alex Pang" userId="b35f2c48-39e3-478c-863d-65bfd252d017" providerId="ADAL" clId="{1CFEC9FE-5EB5-410A-9760-DE0D7E73BCC9}" dt="2022-09-18T04:39:39.035" v="2602" actId="207"/>
        <pc:sldMkLst>
          <pc:docMk/>
          <pc:sldMk cId="192276634" sldId="344"/>
        </pc:sldMkLst>
        <pc:spChg chg="mod">
          <ac:chgData name="Alex Pang" userId="b35f2c48-39e3-478c-863d-65bfd252d017" providerId="ADAL" clId="{1CFEC9FE-5EB5-410A-9760-DE0D7E73BCC9}" dt="2022-09-18T04:35:01.747" v="2471" actId="20577"/>
          <ac:spMkLst>
            <pc:docMk/>
            <pc:sldMk cId="192276634" sldId="344"/>
            <ac:spMk id="2" creationId="{E204B7C9-7CCA-48FE-E1F0-0DE89A45666E}"/>
          </ac:spMkLst>
        </pc:spChg>
        <pc:spChg chg="mod">
          <ac:chgData name="Alex Pang" userId="b35f2c48-39e3-478c-863d-65bfd252d017" providerId="ADAL" clId="{1CFEC9FE-5EB5-410A-9760-DE0D7E73BCC9}" dt="2022-09-18T04:38:44.986" v="2593" actId="27636"/>
          <ac:spMkLst>
            <pc:docMk/>
            <pc:sldMk cId="192276634" sldId="344"/>
            <ac:spMk id="3" creationId="{E7AFC540-2E2D-5600-D158-DA4C2198D95E}"/>
          </ac:spMkLst>
        </pc:spChg>
        <pc:spChg chg="add mod">
          <ac:chgData name="Alex Pang" userId="b35f2c48-39e3-478c-863d-65bfd252d017" providerId="ADAL" clId="{1CFEC9FE-5EB5-410A-9760-DE0D7E73BCC9}" dt="2022-09-18T04:37:43.836" v="2497" actId="1076"/>
          <ac:spMkLst>
            <pc:docMk/>
            <pc:sldMk cId="192276634" sldId="344"/>
            <ac:spMk id="4" creationId="{72566EEF-0BE3-7E11-36DA-4AA54CB1FDB5}"/>
          </ac:spMkLst>
        </pc:spChg>
        <pc:spChg chg="mod">
          <ac:chgData name="Alex Pang" userId="b35f2c48-39e3-478c-863d-65bfd252d017" providerId="ADAL" clId="{1CFEC9FE-5EB5-410A-9760-DE0D7E73BCC9}" dt="2022-09-18T04:38:58.946" v="2594"/>
          <ac:spMkLst>
            <pc:docMk/>
            <pc:sldMk cId="192276634" sldId="344"/>
            <ac:spMk id="6" creationId="{9B2F757C-C86B-0A1F-6F88-F8148BDE9B95}"/>
          </ac:spMkLst>
        </pc:spChg>
        <pc:spChg chg="mod">
          <ac:chgData name="Alex Pang" userId="b35f2c48-39e3-478c-863d-65bfd252d017" providerId="ADAL" clId="{1CFEC9FE-5EB5-410A-9760-DE0D7E73BCC9}" dt="2022-09-18T04:38:58.946" v="2594"/>
          <ac:spMkLst>
            <pc:docMk/>
            <pc:sldMk cId="192276634" sldId="344"/>
            <ac:spMk id="8" creationId="{9053B57F-CF11-ED0C-FA8C-EA4257A7381F}"/>
          </ac:spMkLst>
        </pc:spChg>
        <pc:spChg chg="mod">
          <ac:chgData name="Alex Pang" userId="b35f2c48-39e3-478c-863d-65bfd252d017" providerId="ADAL" clId="{1CFEC9FE-5EB5-410A-9760-DE0D7E73BCC9}" dt="2022-09-18T04:38:58.946" v="2594"/>
          <ac:spMkLst>
            <pc:docMk/>
            <pc:sldMk cId="192276634" sldId="344"/>
            <ac:spMk id="9" creationId="{40F542AF-F399-7728-7244-B26F6A2BDAEF}"/>
          </ac:spMkLst>
        </pc:spChg>
        <pc:spChg chg="mod">
          <ac:chgData name="Alex Pang" userId="b35f2c48-39e3-478c-863d-65bfd252d017" providerId="ADAL" clId="{1CFEC9FE-5EB5-410A-9760-DE0D7E73BCC9}" dt="2022-09-18T04:38:58.946" v="2594"/>
          <ac:spMkLst>
            <pc:docMk/>
            <pc:sldMk cId="192276634" sldId="344"/>
            <ac:spMk id="10" creationId="{55A87074-B8B6-E5C7-50A5-CA1BA0E786AA}"/>
          </ac:spMkLst>
        </pc:spChg>
        <pc:spChg chg="mod">
          <ac:chgData name="Alex Pang" userId="b35f2c48-39e3-478c-863d-65bfd252d017" providerId="ADAL" clId="{1CFEC9FE-5EB5-410A-9760-DE0D7E73BCC9}" dt="2022-09-18T04:38:58.946" v="2594"/>
          <ac:spMkLst>
            <pc:docMk/>
            <pc:sldMk cId="192276634" sldId="344"/>
            <ac:spMk id="11" creationId="{19A846D2-8260-4AA4-2553-AC510E1ABCE4}"/>
          </ac:spMkLst>
        </pc:spChg>
        <pc:spChg chg="mod">
          <ac:chgData name="Alex Pang" userId="b35f2c48-39e3-478c-863d-65bfd252d017" providerId="ADAL" clId="{1CFEC9FE-5EB5-410A-9760-DE0D7E73BCC9}" dt="2022-09-18T04:38:58.946" v="2594"/>
          <ac:spMkLst>
            <pc:docMk/>
            <pc:sldMk cId="192276634" sldId="344"/>
            <ac:spMk id="12" creationId="{040758CD-7599-DFBF-EE5A-9DA42D6FAAFD}"/>
          </ac:spMkLst>
        </pc:spChg>
        <pc:spChg chg="add mod">
          <ac:chgData name="Alex Pang" userId="b35f2c48-39e3-478c-863d-65bfd252d017" providerId="ADAL" clId="{1CFEC9FE-5EB5-410A-9760-DE0D7E73BCC9}" dt="2022-09-18T04:39:39.035" v="2602" actId="207"/>
          <ac:spMkLst>
            <pc:docMk/>
            <pc:sldMk cId="192276634" sldId="344"/>
            <ac:spMk id="13" creationId="{5B51F29B-946C-6191-0E58-4F4045E03704}"/>
          </ac:spMkLst>
        </pc:spChg>
        <pc:grpChg chg="add mod">
          <ac:chgData name="Alex Pang" userId="b35f2c48-39e3-478c-863d-65bfd252d017" providerId="ADAL" clId="{1CFEC9FE-5EB5-410A-9760-DE0D7E73BCC9}" dt="2022-09-18T04:39:29.574" v="2599" actId="14100"/>
          <ac:grpSpMkLst>
            <pc:docMk/>
            <pc:sldMk cId="192276634" sldId="344"/>
            <ac:grpSpMk id="5" creationId="{45B64E3C-2FA6-A580-F2ED-41FEB8936D0F}"/>
          </ac:grpSpMkLst>
        </pc:grpChg>
        <pc:grpChg chg="mod">
          <ac:chgData name="Alex Pang" userId="b35f2c48-39e3-478c-863d-65bfd252d017" providerId="ADAL" clId="{1CFEC9FE-5EB5-410A-9760-DE0D7E73BCC9}" dt="2022-09-18T04:38:58.946" v="2594"/>
          <ac:grpSpMkLst>
            <pc:docMk/>
            <pc:sldMk cId="192276634" sldId="344"/>
            <ac:grpSpMk id="7" creationId="{C88502B7-5B2C-5AF0-3AEB-9841DE81E7BA}"/>
          </ac:grpSpMkLst>
        </pc:grpChg>
      </pc:sldChg>
      <pc:sldChg chg="modSp new mod modAnim">
        <pc:chgData name="Alex Pang" userId="b35f2c48-39e3-478c-863d-65bfd252d017" providerId="ADAL" clId="{1CFEC9FE-5EB5-410A-9760-DE0D7E73BCC9}" dt="2022-09-18T15:16:36.559" v="2707" actId="113"/>
        <pc:sldMkLst>
          <pc:docMk/>
          <pc:sldMk cId="2067816779" sldId="345"/>
        </pc:sldMkLst>
        <pc:spChg chg="mod">
          <ac:chgData name="Alex Pang" userId="b35f2c48-39e3-478c-863d-65bfd252d017" providerId="ADAL" clId="{1CFEC9FE-5EB5-410A-9760-DE0D7E73BCC9}" dt="2022-09-18T04:41:21.600" v="2683" actId="20577"/>
          <ac:spMkLst>
            <pc:docMk/>
            <pc:sldMk cId="2067816779" sldId="345"/>
            <ac:spMk id="2" creationId="{6CB4C862-9F08-84BE-3FA7-F90108B3002D}"/>
          </ac:spMkLst>
        </pc:spChg>
        <pc:spChg chg="mod">
          <ac:chgData name="Alex Pang" userId="b35f2c48-39e3-478c-863d-65bfd252d017" providerId="ADAL" clId="{1CFEC9FE-5EB5-410A-9760-DE0D7E73BCC9}" dt="2022-09-18T15:16:36.559" v="2707" actId="113"/>
          <ac:spMkLst>
            <pc:docMk/>
            <pc:sldMk cId="2067816779" sldId="345"/>
            <ac:spMk id="3" creationId="{511184FD-DE7D-E40A-1242-2958E1E7A712}"/>
          </ac:spMkLst>
        </pc:spChg>
      </pc:sldChg>
      <pc:sldChg chg="modSp add mod ord">
        <pc:chgData name="Alex Pang" userId="b35f2c48-39e3-478c-863d-65bfd252d017" providerId="ADAL" clId="{1CFEC9FE-5EB5-410A-9760-DE0D7E73BCC9}" dt="2022-09-18T04:41:11.314" v="2670" actId="27636"/>
        <pc:sldMkLst>
          <pc:docMk/>
          <pc:sldMk cId="2731855837" sldId="346"/>
        </pc:sldMkLst>
        <pc:spChg chg="mod">
          <ac:chgData name="Alex Pang" userId="b35f2c48-39e3-478c-863d-65bfd252d017" providerId="ADAL" clId="{1CFEC9FE-5EB5-410A-9760-DE0D7E73BCC9}" dt="2022-09-18T04:41:11.314" v="2670" actId="27636"/>
          <ac:spMkLst>
            <pc:docMk/>
            <pc:sldMk cId="2731855837" sldId="346"/>
            <ac:spMk id="3" creationId="{48E35312-3581-4496-F426-2C108B9057D4}"/>
          </ac:spMkLst>
        </pc:spChg>
      </pc:sldChg>
      <pc:sldChg chg="modSp add modAnim">
        <pc:chgData name="Alex Pang" userId="b35f2c48-39e3-478c-863d-65bfd252d017" providerId="ADAL" clId="{1CFEC9FE-5EB5-410A-9760-DE0D7E73BCC9}" dt="2022-09-18T15:32:10.355" v="2770" actId="207"/>
        <pc:sldMkLst>
          <pc:docMk/>
          <pc:sldMk cId="3502090234" sldId="347"/>
        </pc:sldMkLst>
        <pc:spChg chg="mod">
          <ac:chgData name="Alex Pang" userId="b35f2c48-39e3-478c-863d-65bfd252d017" providerId="ADAL" clId="{1CFEC9FE-5EB5-410A-9760-DE0D7E73BCC9}" dt="2022-09-18T15:32:10.355" v="2770" actId="207"/>
          <ac:spMkLst>
            <pc:docMk/>
            <pc:sldMk cId="3502090234" sldId="347"/>
            <ac:spMk id="3" creationId="{511184FD-DE7D-E40A-1242-2958E1E7A712}"/>
          </ac:spMkLst>
        </pc:spChg>
      </pc:sldChg>
      <pc:sldChg chg="new del">
        <pc:chgData name="Alex Pang" userId="b35f2c48-39e3-478c-863d-65bfd252d017" providerId="ADAL" clId="{1CFEC9FE-5EB5-410A-9760-DE0D7E73BCC9}" dt="2022-09-18T15:16:41.225" v="2708" actId="47"/>
        <pc:sldMkLst>
          <pc:docMk/>
          <pc:sldMk cId="3640837722" sldId="347"/>
        </pc:sldMkLst>
      </pc:sldChg>
      <pc:sldChg chg="modSp add del">
        <pc:chgData name="Alex Pang" userId="b35f2c48-39e3-478c-863d-65bfd252d017" providerId="ADAL" clId="{1CFEC9FE-5EB5-410A-9760-DE0D7E73BCC9}" dt="2022-09-18T15:15:33.099" v="2698" actId="47"/>
        <pc:sldMkLst>
          <pc:docMk/>
          <pc:sldMk cId="1522790044" sldId="348"/>
        </pc:sldMkLst>
        <pc:spChg chg="mod">
          <ac:chgData name="Alex Pang" userId="b35f2c48-39e3-478c-863d-65bfd252d017" providerId="ADAL" clId="{1CFEC9FE-5EB5-410A-9760-DE0D7E73BCC9}" dt="2022-09-18T15:15:09.469" v="2693" actId="115"/>
          <ac:spMkLst>
            <pc:docMk/>
            <pc:sldMk cId="1522790044" sldId="348"/>
            <ac:spMk id="3" creationId="{511184FD-DE7D-E40A-1242-2958E1E7A712}"/>
          </ac:spMkLst>
        </pc:spChg>
      </pc:sldChg>
      <pc:sldChg chg="modSp new del mod modAnim">
        <pc:chgData name="Alex Pang" userId="b35f2c48-39e3-478c-863d-65bfd252d017" providerId="ADAL" clId="{1CFEC9FE-5EB5-410A-9760-DE0D7E73BCC9}" dt="2022-09-18T15:41:28.194" v="2888" actId="2696"/>
        <pc:sldMkLst>
          <pc:docMk/>
          <pc:sldMk cId="3705424061" sldId="348"/>
        </pc:sldMkLst>
        <pc:spChg chg="mod">
          <ac:chgData name="Alex Pang" userId="b35f2c48-39e3-478c-863d-65bfd252d017" providerId="ADAL" clId="{1CFEC9FE-5EB5-410A-9760-DE0D7E73BCC9}" dt="2022-09-18T15:32:40.956" v="2781" actId="20577"/>
          <ac:spMkLst>
            <pc:docMk/>
            <pc:sldMk cId="3705424061" sldId="348"/>
            <ac:spMk id="2" creationId="{D61515CE-54CC-CD7C-1A61-120CF8EE73BF}"/>
          </ac:spMkLst>
        </pc:spChg>
        <pc:spChg chg="mod">
          <ac:chgData name="Alex Pang" userId="b35f2c48-39e3-478c-863d-65bfd252d017" providerId="ADAL" clId="{1CFEC9FE-5EB5-410A-9760-DE0D7E73BCC9}" dt="2022-09-18T15:38:02.750" v="2802" actId="20577"/>
          <ac:spMkLst>
            <pc:docMk/>
            <pc:sldMk cId="3705424061" sldId="348"/>
            <ac:spMk id="3" creationId="{719B8BB1-DCCB-1645-614E-B22933D53EA7}"/>
          </ac:spMkLst>
        </pc:spChg>
      </pc:sldChg>
      <pc:sldChg chg="modSp add mod modAnim">
        <pc:chgData name="Alex Pang" userId="b35f2c48-39e3-478c-863d-65bfd252d017" providerId="ADAL" clId="{1CFEC9FE-5EB5-410A-9760-DE0D7E73BCC9}" dt="2022-09-18T15:42:24.712" v="2897" actId="20577"/>
        <pc:sldMkLst>
          <pc:docMk/>
          <pc:sldMk cId="66439740" sldId="349"/>
        </pc:sldMkLst>
        <pc:spChg chg="mod">
          <ac:chgData name="Alex Pang" userId="b35f2c48-39e3-478c-863d-65bfd252d017" providerId="ADAL" clId="{1CFEC9FE-5EB5-410A-9760-DE0D7E73BCC9}" dt="2022-09-18T15:42:24.712" v="2897" actId="20577"/>
          <ac:spMkLst>
            <pc:docMk/>
            <pc:sldMk cId="66439740" sldId="349"/>
            <ac:spMk id="3" creationId="{719B8BB1-DCCB-1645-614E-B22933D53EA7}"/>
          </ac:spMkLst>
        </pc:spChg>
      </pc:sldChg>
      <pc:sldChg chg="modSp add">
        <pc:chgData name="Alex Pang" userId="b35f2c48-39e3-478c-863d-65bfd252d017" providerId="ADAL" clId="{1CFEC9FE-5EB5-410A-9760-DE0D7E73BCC9}" dt="2022-09-18T15:42:41.429" v="2901" actId="20577"/>
        <pc:sldMkLst>
          <pc:docMk/>
          <pc:sldMk cId="2803912833" sldId="350"/>
        </pc:sldMkLst>
        <pc:spChg chg="mod">
          <ac:chgData name="Alex Pang" userId="b35f2c48-39e3-478c-863d-65bfd252d017" providerId="ADAL" clId="{1CFEC9FE-5EB5-410A-9760-DE0D7E73BCC9}" dt="2022-09-18T15:42:41.429" v="2901" actId="20577"/>
          <ac:spMkLst>
            <pc:docMk/>
            <pc:sldMk cId="2803912833" sldId="350"/>
            <ac:spMk id="3" creationId="{719B8BB1-DCCB-1645-614E-B22933D53EA7}"/>
          </ac:spMkLst>
        </pc:spChg>
      </pc:sldChg>
      <pc:sldChg chg="modSp new mod modAnim">
        <pc:chgData name="Alex Pang" userId="b35f2c48-39e3-478c-863d-65bfd252d017" providerId="ADAL" clId="{1CFEC9FE-5EB5-410A-9760-DE0D7E73BCC9}" dt="2022-09-18T15:46:48.655" v="3176" actId="20577"/>
        <pc:sldMkLst>
          <pc:docMk/>
          <pc:sldMk cId="690960651" sldId="351"/>
        </pc:sldMkLst>
        <pc:spChg chg="mod">
          <ac:chgData name="Alex Pang" userId="b35f2c48-39e3-478c-863d-65bfd252d017" providerId="ADAL" clId="{1CFEC9FE-5EB5-410A-9760-DE0D7E73BCC9}" dt="2022-09-18T15:42:56.501" v="2918" actId="20577"/>
          <ac:spMkLst>
            <pc:docMk/>
            <pc:sldMk cId="690960651" sldId="351"/>
            <ac:spMk id="2" creationId="{714F02B3-6F70-B42C-7C46-7D081D441701}"/>
          </ac:spMkLst>
        </pc:spChg>
        <pc:spChg chg="mod">
          <ac:chgData name="Alex Pang" userId="b35f2c48-39e3-478c-863d-65bfd252d017" providerId="ADAL" clId="{1CFEC9FE-5EB5-410A-9760-DE0D7E73BCC9}" dt="2022-09-18T15:46:48.655" v="3176" actId="20577"/>
          <ac:spMkLst>
            <pc:docMk/>
            <pc:sldMk cId="690960651" sldId="351"/>
            <ac:spMk id="3" creationId="{6D1905AB-7282-1EF1-0802-42C5959BB5AD}"/>
          </ac:spMkLst>
        </pc:spChg>
      </pc:sldChg>
      <pc:sldChg chg="modSp new mod modAnim">
        <pc:chgData name="Alex Pang" userId="b35f2c48-39e3-478c-863d-65bfd252d017" providerId="ADAL" clId="{1CFEC9FE-5EB5-410A-9760-DE0D7E73BCC9}" dt="2022-09-18T15:50:40.732" v="3290" actId="207"/>
        <pc:sldMkLst>
          <pc:docMk/>
          <pc:sldMk cId="166727519" sldId="352"/>
        </pc:sldMkLst>
        <pc:spChg chg="mod">
          <ac:chgData name="Alex Pang" userId="b35f2c48-39e3-478c-863d-65bfd252d017" providerId="ADAL" clId="{1CFEC9FE-5EB5-410A-9760-DE0D7E73BCC9}" dt="2022-09-18T15:48:27.829" v="3269" actId="255"/>
          <ac:spMkLst>
            <pc:docMk/>
            <pc:sldMk cId="166727519" sldId="352"/>
            <ac:spMk id="2" creationId="{6CD8BCFC-F181-14DC-94F1-8B394D042946}"/>
          </ac:spMkLst>
        </pc:spChg>
        <pc:spChg chg="mod">
          <ac:chgData name="Alex Pang" userId="b35f2c48-39e3-478c-863d-65bfd252d017" providerId="ADAL" clId="{1CFEC9FE-5EB5-410A-9760-DE0D7E73BCC9}" dt="2022-09-18T15:50:40.732" v="3290" actId="207"/>
          <ac:spMkLst>
            <pc:docMk/>
            <pc:sldMk cId="166727519" sldId="352"/>
            <ac:spMk id="3" creationId="{657B37BB-D632-F828-74DB-B07463A85C92}"/>
          </ac:spMkLst>
        </pc:spChg>
      </pc:sldChg>
      <pc:sldChg chg="addSp delSp modSp new mod modAnim">
        <pc:chgData name="Alex Pang" userId="b35f2c48-39e3-478c-863d-65bfd252d017" providerId="ADAL" clId="{1CFEC9FE-5EB5-410A-9760-DE0D7E73BCC9}" dt="2022-09-18T15:56:46.885" v="3414" actId="255"/>
        <pc:sldMkLst>
          <pc:docMk/>
          <pc:sldMk cId="3671846862" sldId="353"/>
        </pc:sldMkLst>
        <pc:spChg chg="mod">
          <ac:chgData name="Alex Pang" userId="b35f2c48-39e3-478c-863d-65bfd252d017" providerId="ADAL" clId="{1CFEC9FE-5EB5-410A-9760-DE0D7E73BCC9}" dt="2022-09-18T15:51:14.316" v="3307" actId="20577"/>
          <ac:spMkLst>
            <pc:docMk/>
            <pc:sldMk cId="3671846862" sldId="353"/>
            <ac:spMk id="2" creationId="{1997A554-C7EA-347A-B4CA-96BB17623528}"/>
          </ac:spMkLst>
        </pc:spChg>
        <pc:spChg chg="del">
          <ac:chgData name="Alex Pang" userId="b35f2c48-39e3-478c-863d-65bfd252d017" providerId="ADAL" clId="{1CFEC9FE-5EB5-410A-9760-DE0D7E73BCC9}" dt="2022-09-18T15:51:26.995" v="3308" actId="478"/>
          <ac:spMkLst>
            <pc:docMk/>
            <pc:sldMk cId="3671846862" sldId="353"/>
            <ac:spMk id="3" creationId="{2B4A946E-13F7-5B6F-5A6F-623367408C5E}"/>
          </ac:spMkLst>
        </pc:spChg>
        <pc:spChg chg="add del mod">
          <ac:chgData name="Alex Pang" userId="b35f2c48-39e3-478c-863d-65bfd252d017" providerId="ADAL" clId="{1CFEC9FE-5EB5-410A-9760-DE0D7E73BCC9}" dt="2022-09-18T15:51:35.657" v="3310"/>
          <ac:spMkLst>
            <pc:docMk/>
            <pc:sldMk cId="3671846862" sldId="353"/>
            <ac:spMk id="4" creationId="{750C1AAC-C4F8-7D9A-ADF4-3C359C8A4D0D}"/>
          </ac:spMkLst>
        </pc:spChg>
        <pc:spChg chg="add mod">
          <ac:chgData name="Alex Pang" userId="b35f2c48-39e3-478c-863d-65bfd252d017" providerId="ADAL" clId="{1CFEC9FE-5EB5-410A-9760-DE0D7E73BCC9}" dt="2022-09-18T15:56:39.439" v="3413" actId="255"/>
          <ac:spMkLst>
            <pc:docMk/>
            <pc:sldMk cId="3671846862" sldId="353"/>
            <ac:spMk id="5" creationId="{2D1621DC-A78E-F212-9DB1-13400194CB74}"/>
          </ac:spMkLst>
        </pc:spChg>
        <pc:spChg chg="add mod">
          <ac:chgData name="Alex Pang" userId="b35f2c48-39e3-478c-863d-65bfd252d017" providerId="ADAL" clId="{1CFEC9FE-5EB5-410A-9760-DE0D7E73BCC9}" dt="2022-09-18T15:56:46.885" v="3414" actId="255"/>
          <ac:spMkLst>
            <pc:docMk/>
            <pc:sldMk cId="3671846862" sldId="353"/>
            <ac:spMk id="6" creationId="{465555A0-D817-57A4-8105-56F96E4213BB}"/>
          </ac:spMkLst>
        </pc:spChg>
      </pc:sldChg>
      <pc:sldChg chg="modSp new mod modAnim">
        <pc:chgData name="Alex Pang" userId="b35f2c48-39e3-478c-863d-65bfd252d017" providerId="ADAL" clId="{1CFEC9FE-5EB5-410A-9760-DE0D7E73BCC9}" dt="2022-09-18T18:02:54.516" v="3843" actId="20577"/>
        <pc:sldMkLst>
          <pc:docMk/>
          <pc:sldMk cId="3853725608" sldId="354"/>
        </pc:sldMkLst>
        <pc:spChg chg="mod">
          <ac:chgData name="Alex Pang" userId="b35f2c48-39e3-478c-863d-65bfd252d017" providerId="ADAL" clId="{1CFEC9FE-5EB5-410A-9760-DE0D7E73BCC9}" dt="2022-09-18T18:02:54.516" v="3843" actId="20577"/>
          <ac:spMkLst>
            <pc:docMk/>
            <pc:sldMk cId="3853725608" sldId="354"/>
            <ac:spMk id="2" creationId="{AABE5B0D-978E-C79F-BDB9-4131A03539E3}"/>
          </ac:spMkLst>
        </pc:spChg>
        <pc:spChg chg="mod">
          <ac:chgData name="Alex Pang" userId="b35f2c48-39e3-478c-863d-65bfd252d017" providerId="ADAL" clId="{1CFEC9FE-5EB5-410A-9760-DE0D7E73BCC9}" dt="2022-09-18T15:59:37.337" v="3463" actId="20577"/>
          <ac:spMkLst>
            <pc:docMk/>
            <pc:sldMk cId="3853725608" sldId="354"/>
            <ac:spMk id="3" creationId="{55E4943E-2796-03E2-7970-41BA6D6E2396}"/>
          </ac:spMkLst>
        </pc:spChg>
      </pc:sldChg>
      <pc:sldChg chg="addSp modSp add mod">
        <pc:chgData name="Alex Pang" userId="b35f2c48-39e3-478c-863d-65bfd252d017" providerId="ADAL" clId="{1CFEC9FE-5EB5-410A-9760-DE0D7E73BCC9}" dt="2022-09-18T18:03:21.889" v="3869" actId="20577"/>
        <pc:sldMkLst>
          <pc:docMk/>
          <pc:sldMk cId="3158765777" sldId="355"/>
        </pc:sldMkLst>
        <pc:spChg chg="mod">
          <ac:chgData name="Alex Pang" userId="b35f2c48-39e3-478c-863d-65bfd252d017" providerId="ADAL" clId="{1CFEC9FE-5EB5-410A-9760-DE0D7E73BCC9}" dt="2022-09-18T18:03:21.889" v="3869" actId="20577"/>
          <ac:spMkLst>
            <pc:docMk/>
            <pc:sldMk cId="3158765777" sldId="355"/>
            <ac:spMk id="2" creationId="{AABE5B0D-978E-C79F-BDB9-4131A03539E3}"/>
          </ac:spMkLst>
        </pc:spChg>
        <pc:spChg chg="mod">
          <ac:chgData name="Alex Pang" userId="b35f2c48-39e3-478c-863d-65bfd252d017" providerId="ADAL" clId="{1CFEC9FE-5EB5-410A-9760-DE0D7E73BCC9}" dt="2022-09-18T16:01:09.483" v="3474" actId="113"/>
          <ac:spMkLst>
            <pc:docMk/>
            <pc:sldMk cId="3158765777" sldId="355"/>
            <ac:spMk id="3" creationId="{55E4943E-2796-03E2-7970-41BA6D6E2396}"/>
          </ac:spMkLst>
        </pc:spChg>
        <pc:picChg chg="add">
          <ac:chgData name="Alex Pang" userId="b35f2c48-39e3-478c-863d-65bfd252d017" providerId="ADAL" clId="{1CFEC9FE-5EB5-410A-9760-DE0D7E73BCC9}" dt="2022-09-18T16:00:35.494" v="3471" actId="22"/>
          <ac:picMkLst>
            <pc:docMk/>
            <pc:sldMk cId="3158765777" sldId="355"/>
            <ac:picMk id="5" creationId="{F7AC5346-609C-10FC-1BEA-5254BF252926}"/>
          </ac:picMkLst>
        </pc:picChg>
      </pc:sldChg>
      <pc:sldChg chg="addSp delSp modSp add mod delAnim modAnim">
        <pc:chgData name="Alex Pang" userId="b35f2c48-39e3-478c-863d-65bfd252d017" providerId="ADAL" clId="{1CFEC9FE-5EB5-410A-9760-DE0D7E73BCC9}" dt="2022-09-18T18:03:09.386" v="3856" actId="20577"/>
        <pc:sldMkLst>
          <pc:docMk/>
          <pc:sldMk cId="2166567808" sldId="356"/>
        </pc:sldMkLst>
        <pc:spChg chg="mod">
          <ac:chgData name="Alex Pang" userId="b35f2c48-39e3-478c-863d-65bfd252d017" providerId="ADAL" clId="{1CFEC9FE-5EB5-410A-9760-DE0D7E73BCC9}" dt="2022-09-18T18:03:09.386" v="3856" actId="20577"/>
          <ac:spMkLst>
            <pc:docMk/>
            <pc:sldMk cId="2166567808" sldId="356"/>
            <ac:spMk id="2" creationId="{AABE5B0D-978E-C79F-BDB9-4131A03539E3}"/>
          </ac:spMkLst>
        </pc:spChg>
        <pc:spChg chg="mod">
          <ac:chgData name="Alex Pang" userId="b35f2c48-39e3-478c-863d-65bfd252d017" providerId="ADAL" clId="{1CFEC9FE-5EB5-410A-9760-DE0D7E73BCC9}" dt="2022-09-18T16:01:24.236" v="3477" actId="113"/>
          <ac:spMkLst>
            <pc:docMk/>
            <pc:sldMk cId="2166567808" sldId="356"/>
            <ac:spMk id="3" creationId="{55E4943E-2796-03E2-7970-41BA6D6E2396}"/>
          </ac:spMkLst>
        </pc:spChg>
        <pc:spChg chg="add del mod">
          <ac:chgData name="Alex Pang" userId="b35f2c48-39e3-478c-863d-65bfd252d017" providerId="ADAL" clId="{1CFEC9FE-5EB5-410A-9760-DE0D7E73BCC9}" dt="2022-09-18T15:59:58.459" v="3466" actId="478"/>
          <ac:spMkLst>
            <pc:docMk/>
            <pc:sldMk cId="2166567808" sldId="356"/>
            <ac:spMk id="4" creationId="{4B43C0C1-2171-6D96-65BB-3B2F1D73B8A7}"/>
          </ac:spMkLst>
        </pc:spChg>
        <pc:picChg chg="add del mod">
          <ac:chgData name="Alex Pang" userId="b35f2c48-39e3-478c-863d-65bfd252d017" providerId="ADAL" clId="{1CFEC9FE-5EB5-410A-9760-DE0D7E73BCC9}" dt="2022-09-18T16:00:31.941" v="3470" actId="21"/>
          <ac:picMkLst>
            <pc:docMk/>
            <pc:sldMk cId="2166567808" sldId="356"/>
            <ac:picMk id="6" creationId="{6F162270-E7AE-C631-4E28-AA9D19573B5F}"/>
          </ac:picMkLst>
        </pc:picChg>
      </pc:sldChg>
      <pc:sldChg chg="addSp delSp modSp new mod modAnim">
        <pc:chgData name="Alex Pang" userId="b35f2c48-39e3-478c-863d-65bfd252d017" providerId="ADAL" clId="{1CFEC9FE-5EB5-410A-9760-DE0D7E73BCC9}" dt="2022-09-18T18:25:22.375" v="4186" actId="20577"/>
        <pc:sldMkLst>
          <pc:docMk/>
          <pc:sldMk cId="1307634338" sldId="357"/>
        </pc:sldMkLst>
        <pc:spChg chg="mod">
          <ac:chgData name="Alex Pang" userId="b35f2c48-39e3-478c-863d-65bfd252d017" providerId="ADAL" clId="{1CFEC9FE-5EB5-410A-9760-DE0D7E73BCC9}" dt="2022-09-18T18:22:30.643" v="4103" actId="20577"/>
          <ac:spMkLst>
            <pc:docMk/>
            <pc:sldMk cId="1307634338" sldId="357"/>
            <ac:spMk id="2" creationId="{72040AB8-0F35-94D5-A723-1F6F7023D3EC}"/>
          </ac:spMkLst>
        </pc:spChg>
        <pc:spChg chg="del">
          <ac:chgData name="Alex Pang" userId="b35f2c48-39e3-478c-863d-65bfd252d017" providerId="ADAL" clId="{1CFEC9FE-5EB5-410A-9760-DE0D7E73BCC9}" dt="2022-09-18T17:56:22.695" v="3487" actId="478"/>
          <ac:spMkLst>
            <pc:docMk/>
            <pc:sldMk cId="1307634338" sldId="357"/>
            <ac:spMk id="3" creationId="{00D09061-3604-9451-7085-D91163E462D8}"/>
          </ac:spMkLst>
        </pc:spChg>
        <pc:spChg chg="add del">
          <ac:chgData name="Alex Pang" userId="b35f2c48-39e3-478c-863d-65bfd252d017" providerId="ADAL" clId="{1CFEC9FE-5EB5-410A-9760-DE0D7E73BCC9}" dt="2022-09-18T17:56:26.911" v="3489" actId="22"/>
          <ac:spMkLst>
            <pc:docMk/>
            <pc:sldMk cId="1307634338" sldId="357"/>
            <ac:spMk id="5" creationId="{142F3D08-E36B-9DD8-32E0-D44BAFBE17A5}"/>
          </ac:spMkLst>
        </pc:spChg>
        <pc:spChg chg="add mod">
          <ac:chgData name="Alex Pang" userId="b35f2c48-39e3-478c-863d-65bfd252d017" providerId="ADAL" clId="{1CFEC9FE-5EB5-410A-9760-DE0D7E73BCC9}" dt="2022-09-18T18:25:22.375" v="4186" actId="20577"/>
          <ac:spMkLst>
            <pc:docMk/>
            <pc:sldMk cId="1307634338" sldId="357"/>
            <ac:spMk id="6" creationId="{FEE54555-B0E2-7322-3960-4BD9A4F31BB5}"/>
          </ac:spMkLst>
        </pc:spChg>
      </pc:sldChg>
      <pc:sldChg chg="addSp delSp modSp add mod modAnim">
        <pc:chgData name="Alex Pang" userId="b35f2c48-39e3-478c-863d-65bfd252d017" providerId="ADAL" clId="{1CFEC9FE-5EB5-410A-9760-DE0D7E73BCC9}" dt="2022-09-18T18:03:28.375" v="3870" actId="20577"/>
        <pc:sldMkLst>
          <pc:docMk/>
          <pc:sldMk cId="3967660684" sldId="358"/>
        </pc:sldMkLst>
        <pc:spChg chg="mod">
          <ac:chgData name="Alex Pang" userId="b35f2c48-39e3-478c-863d-65bfd252d017" providerId="ADAL" clId="{1CFEC9FE-5EB5-410A-9760-DE0D7E73BCC9}" dt="2022-09-18T18:03:28.375" v="3870" actId="20577"/>
          <ac:spMkLst>
            <pc:docMk/>
            <pc:sldMk cId="3967660684" sldId="358"/>
            <ac:spMk id="2" creationId="{AABE5B0D-978E-C79F-BDB9-4131A03539E3}"/>
          </ac:spMkLst>
        </pc:spChg>
        <pc:spChg chg="mod">
          <ac:chgData name="Alex Pang" userId="b35f2c48-39e3-478c-863d-65bfd252d017" providerId="ADAL" clId="{1CFEC9FE-5EB5-410A-9760-DE0D7E73BCC9}" dt="2022-09-18T17:59:11.771" v="3683" actId="14100"/>
          <ac:spMkLst>
            <pc:docMk/>
            <pc:sldMk cId="3967660684" sldId="358"/>
            <ac:spMk id="3" creationId="{55E4943E-2796-03E2-7970-41BA6D6E2396}"/>
          </ac:spMkLst>
        </pc:spChg>
        <pc:spChg chg="add mod">
          <ac:chgData name="Alex Pang" userId="b35f2c48-39e3-478c-863d-65bfd252d017" providerId="ADAL" clId="{1CFEC9FE-5EB5-410A-9760-DE0D7E73BCC9}" dt="2022-09-18T18:01:56.627" v="3797" actId="207"/>
          <ac:spMkLst>
            <pc:docMk/>
            <pc:sldMk cId="3967660684" sldId="358"/>
            <ac:spMk id="6" creationId="{E2968AD8-0252-3412-FEE8-F7DA61DB29FE}"/>
          </ac:spMkLst>
        </pc:spChg>
        <pc:picChg chg="del">
          <ac:chgData name="Alex Pang" userId="b35f2c48-39e3-478c-863d-65bfd252d017" providerId="ADAL" clId="{1CFEC9FE-5EB5-410A-9760-DE0D7E73BCC9}" dt="2022-09-18T17:56:44.889" v="3493" actId="478"/>
          <ac:picMkLst>
            <pc:docMk/>
            <pc:sldMk cId="3967660684" sldId="358"/>
            <ac:picMk id="5" creationId="{F7AC5346-609C-10FC-1BEA-5254BF252926}"/>
          </ac:picMkLst>
        </pc:picChg>
      </pc:sldChg>
      <pc:sldChg chg="addSp delSp modSp add del mod delAnim modAnim">
        <pc:chgData name="Alex Pang" userId="b35f2c48-39e3-478c-863d-65bfd252d017" providerId="ADAL" clId="{1CFEC9FE-5EB5-410A-9760-DE0D7E73BCC9}" dt="2022-09-18T18:17:03.416" v="4037" actId="2696"/>
        <pc:sldMkLst>
          <pc:docMk/>
          <pc:sldMk cId="3207299099" sldId="359"/>
        </pc:sldMkLst>
        <pc:spChg chg="mod">
          <ac:chgData name="Alex Pang" userId="b35f2c48-39e3-478c-863d-65bfd252d017" providerId="ADAL" clId="{1CFEC9FE-5EB5-410A-9760-DE0D7E73BCC9}" dt="2022-09-18T18:09:47.194" v="3956"/>
          <ac:spMkLst>
            <pc:docMk/>
            <pc:sldMk cId="3207299099" sldId="359"/>
            <ac:spMk id="2" creationId="{AABE5B0D-978E-C79F-BDB9-4131A03539E3}"/>
          </ac:spMkLst>
        </pc:spChg>
        <pc:spChg chg="mod">
          <ac:chgData name="Alex Pang" userId="b35f2c48-39e3-478c-863d-65bfd252d017" providerId="ADAL" clId="{1CFEC9FE-5EB5-410A-9760-DE0D7E73BCC9}" dt="2022-09-18T18:08:23.411" v="3946" actId="1076"/>
          <ac:spMkLst>
            <pc:docMk/>
            <pc:sldMk cId="3207299099" sldId="359"/>
            <ac:spMk id="3" creationId="{55E4943E-2796-03E2-7970-41BA6D6E2396}"/>
          </ac:spMkLst>
        </pc:spChg>
        <pc:spChg chg="add mod">
          <ac:chgData name="Alex Pang" userId="b35f2c48-39e3-478c-863d-65bfd252d017" providerId="ADAL" clId="{1CFEC9FE-5EB5-410A-9760-DE0D7E73BCC9}" dt="2022-09-18T18:10:54.749" v="3969" actId="20577"/>
          <ac:spMkLst>
            <pc:docMk/>
            <pc:sldMk cId="3207299099" sldId="359"/>
            <ac:spMk id="4" creationId="{FF8DD3D3-9F8B-0F32-988A-74B4FFD97449}"/>
          </ac:spMkLst>
        </pc:spChg>
        <pc:spChg chg="add mod">
          <ac:chgData name="Alex Pang" userId="b35f2c48-39e3-478c-863d-65bfd252d017" providerId="ADAL" clId="{1CFEC9FE-5EB5-410A-9760-DE0D7E73BCC9}" dt="2022-09-18T18:10:32.783" v="3966" actId="1076"/>
          <ac:spMkLst>
            <pc:docMk/>
            <pc:sldMk cId="3207299099" sldId="359"/>
            <ac:spMk id="5" creationId="{EAC4F797-1DBB-4364-B49A-7C1AA3926974}"/>
          </ac:spMkLst>
        </pc:spChg>
        <pc:spChg chg="del mod">
          <ac:chgData name="Alex Pang" userId="b35f2c48-39e3-478c-863d-65bfd252d017" providerId="ADAL" clId="{1CFEC9FE-5EB5-410A-9760-DE0D7E73BCC9}" dt="2022-09-18T18:03:59.350" v="3874" actId="478"/>
          <ac:spMkLst>
            <pc:docMk/>
            <pc:sldMk cId="3207299099" sldId="359"/>
            <ac:spMk id="6" creationId="{E2968AD8-0252-3412-FEE8-F7DA61DB29FE}"/>
          </ac:spMkLst>
        </pc:spChg>
        <pc:spChg chg="add mod">
          <ac:chgData name="Alex Pang" userId="b35f2c48-39e3-478c-863d-65bfd252d017" providerId="ADAL" clId="{1CFEC9FE-5EB5-410A-9760-DE0D7E73BCC9}" dt="2022-09-18T18:10:27.945" v="3965" actId="1076"/>
          <ac:spMkLst>
            <pc:docMk/>
            <pc:sldMk cId="3207299099" sldId="359"/>
            <ac:spMk id="8" creationId="{C7697509-4A8C-5B66-50C0-5A6066F41336}"/>
          </ac:spMkLst>
        </pc:spChg>
        <pc:spChg chg="add mod">
          <ac:chgData name="Alex Pang" userId="b35f2c48-39e3-478c-863d-65bfd252d017" providerId="ADAL" clId="{1CFEC9FE-5EB5-410A-9760-DE0D7E73BCC9}" dt="2022-09-18T18:10:49.445" v="3968" actId="1076"/>
          <ac:spMkLst>
            <pc:docMk/>
            <pc:sldMk cId="3207299099" sldId="359"/>
            <ac:spMk id="10" creationId="{5371063C-CBDE-7D40-1E17-82A59A2E36A5}"/>
          </ac:spMkLst>
        </pc:spChg>
      </pc:sldChg>
      <pc:sldChg chg="addSp delSp modSp add del mod delAnim modAnim">
        <pc:chgData name="Alex Pang" userId="b35f2c48-39e3-478c-863d-65bfd252d017" providerId="ADAL" clId="{1CFEC9FE-5EB5-410A-9760-DE0D7E73BCC9}" dt="2022-09-18T18:19:17.135" v="4056" actId="2696"/>
        <pc:sldMkLst>
          <pc:docMk/>
          <pc:sldMk cId="1766971746" sldId="360"/>
        </pc:sldMkLst>
        <pc:spChg chg="mod">
          <ac:chgData name="Alex Pang" userId="b35f2c48-39e3-478c-863d-65bfd252d017" providerId="ADAL" clId="{1CFEC9FE-5EB5-410A-9760-DE0D7E73BCC9}" dt="2022-09-18T18:15:25.447" v="4023" actId="1076"/>
          <ac:spMkLst>
            <pc:docMk/>
            <pc:sldMk cId="1766971746" sldId="360"/>
            <ac:spMk id="4" creationId="{FF8DD3D3-9F8B-0F32-988A-74B4FFD97449}"/>
          </ac:spMkLst>
        </pc:spChg>
        <pc:spChg chg="mod">
          <ac:chgData name="Alex Pang" userId="b35f2c48-39e3-478c-863d-65bfd252d017" providerId="ADAL" clId="{1CFEC9FE-5EB5-410A-9760-DE0D7E73BCC9}" dt="2022-09-18T18:16:26.636" v="4032" actId="1076"/>
          <ac:spMkLst>
            <pc:docMk/>
            <pc:sldMk cId="1766971746" sldId="360"/>
            <ac:spMk id="5" creationId="{EAC4F797-1DBB-4364-B49A-7C1AA3926974}"/>
          </ac:spMkLst>
        </pc:spChg>
        <pc:spChg chg="add del mod">
          <ac:chgData name="Alex Pang" userId="b35f2c48-39e3-478c-863d-65bfd252d017" providerId="ADAL" clId="{1CFEC9FE-5EB5-410A-9760-DE0D7E73BCC9}" dt="2022-09-18T18:17:13.603" v="4039" actId="478"/>
          <ac:spMkLst>
            <pc:docMk/>
            <pc:sldMk cId="1766971746" sldId="360"/>
            <ac:spMk id="6" creationId="{D8DC30A7-17A4-4B5C-E6BA-1DE66036265D}"/>
          </ac:spMkLst>
        </pc:spChg>
        <pc:spChg chg="add del mod">
          <ac:chgData name="Alex Pang" userId="b35f2c48-39e3-478c-863d-65bfd252d017" providerId="ADAL" clId="{1CFEC9FE-5EB5-410A-9760-DE0D7E73BCC9}" dt="2022-09-18T18:17:19.108" v="4040" actId="478"/>
          <ac:spMkLst>
            <pc:docMk/>
            <pc:sldMk cId="1766971746" sldId="360"/>
            <ac:spMk id="7" creationId="{15B21550-2DB6-2605-3A42-194221D08BFE}"/>
          </ac:spMkLst>
        </pc:spChg>
        <pc:spChg chg="mod">
          <ac:chgData name="Alex Pang" userId="b35f2c48-39e3-478c-863d-65bfd252d017" providerId="ADAL" clId="{1CFEC9FE-5EB5-410A-9760-DE0D7E73BCC9}" dt="2022-09-18T18:18:12.253" v="4051" actId="1076"/>
          <ac:spMkLst>
            <pc:docMk/>
            <pc:sldMk cId="1766971746" sldId="360"/>
            <ac:spMk id="8" creationId="{C7697509-4A8C-5B66-50C0-5A6066F41336}"/>
          </ac:spMkLst>
        </pc:spChg>
        <pc:spChg chg="add del mod">
          <ac:chgData name="Alex Pang" userId="b35f2c48-39e3-478c-863d-65bfd252d017" providerId="ADAL" clId="{1CFEC9FE-5EB5-410A-9760-DE0D7E73BCC9}" dt="2022-09-18T18:17:31.162" v="4043" actId="478"/>
          <ac:spMkLst>
            <pc:docMk/>
            <pc:sldMk cId="1766971746" sldId="360"/>
            <ac:spMk id="9" creationId="{C3FA57F8-14F6-79D1-29A1-A81DB0933D89}"/>
          </ac:spMkLst>
        </pc:spChg>
        <pc:spChg chg="mod">
          <ac:chgData name="Alex Pang" userId="b35f2c48-39e3-478c-863d-65bfd252d017" providerId="ADAL" clId="{1CFEC9FE-5EB5-410A-9760-DE0D7E73BCC9}" dt="2022-09-18T18:18:15.554" v="4052" actId="1076"/>
          <ac:spMkLst>
            <pc:docMk/>
            <pc:sldMk cId="1766971746" sldId="360"/>
            <ac:spMk id="10" creationId="{5371063C-CBDE-7D40-1E17-82A59A2E36A5}"/>
          </ac:spMkLst>
        </pc:spChg>
      </pc:sldChg>
      <pc:sldChg chg="delSp modSp add mod delAnim modAnim">
        <pc:chgData name="Alex Pang" userId="b35f2c48-39e3-478c-863d-65bfd252d017" providerId="ADAL" clId="{1CFEC9FE-5EB5-410A-9760-DE0D7E73BCC9}" dt="2022-09-18T18:19:56.971" v="4064"/>
        <pc:sldMkLst>
          <pc:docMk/>
          <pc:sldMk cId="53890397" sldId="361"/>
        </pc:sldMkLst>
        <pc:spChg chg="del mod">
          <ac:chgData name="Alex Pang" userId="b35f2c48-39e3-478c-863d-65bfd252d017" providerId="ADAL" clId="{1CFEC9FE-5EB5-410A-9760-DE0D7E73BCC9}" dt="2022-09-18T18:19:29.026" v="4059" actId="478"/>
          <ac:spMkLst>
            <pc:docMk/>
            <pc:sldMk cId="53890397" sldId="361"/>
            <ac:spMk id="6" creationId="{D8DC30A7-17A4-4B5C-E6BA-1DE66036265D}"/>
          </ac:spMkLst>
        </pc:spChg>
        <pc:spChg chg="del mod">
          <ac:chgData name="Alex Pang" userId="b35f2c48-39e3-478c-863d-65bfd252d017" providerId="ADAL" clId="{1CFEC9FE-5EB5-410A-9760-DE0D7E73BCC9}" dt="2022-09-18T18:19:31.384" v="4060" actId="478"/>
          <ac:spMkLst>
            <pc:docMk/>
            <pc:sldMk cId="53890397" sldId="361"/>
            <ac:spMk id="7" creationId="{15B21550-2DB6-2605-3A42-194221D08BFE}"/>
          </ac:spMkLst>
        </pc:spChg>
        <pc:spChg chg="mod">
          <ac:chgData name="Alex Pang" userId="b35f2c48-39e3-478c-863d-65bfd252d017" providerId="ADAL" clId="{1CFEC9FE-5EB5-410A-9760-DE0D7E73BCC9}" dt="2022-09-18T18:19:06.226" v="4054" actId="1076"/>
          <ac:spMkLst>
            <pc:docMk/>
            <pc:sldMk cId="53890397" sldId="361"/>
            <ac:spMk id="8" creationId="{C7697509-4A8C-5B66-50C0-5A6066F41336}"/>
          </ac:spMkLst>
        </pc:spChg>
        <pc:spChg chg="del mod">
          <ac:chgData name="Alex Pang" userId="b35f2c48-39e3-478c-863d-65bfd252d017" providerId="ADAL" clId="{1CFEC9FE-5EB5-410A-9760-DE0D7E73BCC9}" dt="2022-09-18T18:19:36.290" v="4061" actId="478"/>
          <ac:spMkLst>
            <pc:docMk/>
            <pc:sldMk cId="53890397" sldId="361"/>
            <ac:spMk id="9" creationId="{C3FA57F8-14F6-79D1-29A1-A81DB0933D89}"/>
          </ac:spMkLst>
        </pc:spChg>
        <pc:spChg chg="mod">
          <ac:chgData name="Alex Pang" userId="b35f2c48-39e3-478c-863d-65bfd252d017" providerId="ADAL" clId="{1CFEC9FE-5EB5-410A-9760-DE0D7E73BCC9}" dt="2022-09-18T18:19:11.226" v="4055" actId="1076"/>
          <ac:spMkLst>
            <pc:docMk/>
            <pc:sldMk cId="53890397" sldId="361"/>
            <ac:spMk id="10" creationId="{5371063C-CBDE-7D40-1E17-82A59A2E36A5}"/>
          </ac:spMkLst>
        </pc:spChg>
      </pc:sldChg>
      <pc:sldChg chg="add">
        <pc:chgData name="Alex Pang" userId="b35f2c48-39e3-478c-863d-65bfd252d017" providerId="ADAL" clId="{1CFEC9FE-5EB5-410A-9760-DE0D7E73BCC9}" dt="2022-09-18T18:19:20.755" v="4057" actId="2890"/>
        <pc:sldMkLst>
          <pc:docMk/>
          <pc:sldMk cId="1574574296" sldId="362"/>
        </pc:sldMkLst>
      </pc:sldChg>
      <pc:sldChg chg="addSp delSp modSp new mod">
        <pc:chgData name="Alex Pang" userId="b35f2c48-39e3-478c-863d-65bfd252d017" providerId="ADAL" clId="{1CFEC9FE-5EB5-410A-9760-DE0D7E73BCC9}" dt="2022-09-18T18:27:13.858" v="4207" actId="1076"/>
        <pc:sldMkLst>
          <pc:docMk/>
          <pc:sldMk cId="398514465" sldId="363"/>
        </pc:sldMkLst>
        <pc:spChg chg="mod">
          <ac:chgData name="Alex Pang" userId="b35f2c48-39e3-478c-863d-65bfd252d017" providerId="ADAL" clId="{1CFEC9FE-5EB5-410A-9760-DE0D7E73BCC9}" dt="2022-09-18T18:26:50.691" v="4203" actId="20577"/>
          <ac:spMkLst>
            <pc:docMk/>
            <pc:sldMk cId="398514465" sldId="363"/>
            <ac:spMk id="2" creationId="{1F055DDE-EB8A-B33A-974A-A0B1F9F3057F}"/>
          </ac:spMkLst>
        </pc:spChg>
        <pc:spChg chg="del">
          <ac:chgData name="Alex Pang" userId="b35f2c48-39e3-478c-863d-65bfd252d017" providerId="ADAL" clId="{1CFEC9FE-5EB5-410A-9760-DE0D7E73BCC9}" dt="2022-09-18T18:26:59.408" v="4204" actId="478"/>
          <ac:spMkLst>
            <pc:docMk/>
            <pc:sldMk cId="398514465" sldId="363"/>
            <ac:spMk id="3" creationId="{FB0F8578-3E44-3694-9814-8453A90B1B5A}"/>
          </ac:spMkLst>
        </pc:spChg>
        <pc:spChg chg="add mod">
          <ac:chgData name="Alex Pang" userId="b35f2c48-39e3-478c-863d-65bfd252d017" providerId="ADAL" clId="{1CFEC9FE-5EB5-410A-9760-DE0D7E73BCC9}" dt="2022-09-18T18:27:13.858" v="4207" actId="1076"/>
          <ac:spMkLst>
            <pc:docMk/>
            <pc:sldMk cId="398514465" sldId="363"/>
            <ac:spMk id="5" creationId="{F4EEC75B-827D-A710-315F-6C6063392B49}"/>
          </ac:spMkLst>
        </pc:spChg>
      </pc:sldChg>
      <pc:sldMasterChg chg="modSldLayout">
        <pc:chgData name="Alex Pang" userId="b35f2c48-39e3-478c-863d-65bfd252d017" providerId="ADAL" clId="{1CFEC9FE-5EB5-410A-9760-DE0D7E73BCC9}" dt="2022-09-18T15:34:48.844" v="2787" actId="113"/>
        <pc:sldMasterMkLst>
          <pc:docMk/>
          <pc:sldMasterMk cId="3682365621" sldId="2147483674"/>
        </pc:sldMasterMkLst>
        <pc:sldLayoutChg chg="modSp">
          <pc:chgData name="Alex Pang" userId="b35f2c48-39e3-478c-863d-65bfd252d017" providerId="ADAL" clId="{1CFEC9FE-5EB5-410A-9760-DE0D7E73BCC9}" dt="2022-09-18T15:34:48.844" v="2787" actId="113"/>
          <pc:sldLayoutMkLst>
            <pc:docMk/>
            <pc:sldMasterMk cId="3682365621" sldId="2147483674"/>
            <pc:sldLayoutMk cId="216613234" sldId="2147483686"/>
          </pc:sldLayoutMkLst>
          <pc:spChg chg="mod">
            <ac:chgData name="Alex Pang" userId="b35f2c48-39e3-478c-863d-65bfd252d017" providerId="ADAL" clId="{1CFEC9FE-5EB5-410A-9760-DE0D7E73BCC9}" dt="2022-09-18T15:34:48.844" v="2787" actId="113"/>
            <ac:spMkLst>
              <pc:docMk/>
              <pc:sldMasterMk cId="3682365621" sldId="2147483674"/>
              <pc:sldLayoutMk cId="216613234" sldId="2147483686"/>
              <ac:spMk id="4" creationId="{00000000-0000-0000-0000-000000000000}"/>
            </ac:spMkLst>
          </pc:spChg>
        </pc:sldLayoutChg>
      </pc:sldMasterChg>
    </pc:docChg>
  </pc:docChgLst>
  <pc:docChgLst>
    <pc:chgData name="Alex Pang" userId="b35f2c48-39e3-478c-863d-65bfd252d017" providerId="ADAL" clId="{FCDCDC8D-F43A-4B7A-B008-3C2A29798668}"/>
    <pc:docChg chg="custSel modSld modMainMaster">
      <pc:chgData name="Alex Pang" userId="b35f2c48-39e3-478c-863d-65bfd252d017" providerId="ADAL" clId="{FCDCDC8D-F43A-4B7A-B008-3C2A29798668}" dt="2022-10-21T19:01:10.998" v="9" actId="2711"/>
      <pc:docMkLst>
        <pc:docMk/>
      </pc:docMkLst>
      <pc:sldChg chg="modSp mod">
        <pc:chgData name="Alex Pang" userId="b35f2c48-39e3-478c-863d-65bfd252d017" providerId="ADAL" clId="{FCDCDC8D-F43A-4B7A-B008-3C2A29798668}" dt="2022-10-21T19:00:47.055" v="4" actId="2711"/>
        <pc:sldMkLst>
          <pc:docMk/>
          <pc:sldMk cId="375537584" sldId="321"/>
        </pc:sldMkLst>
        <pc:spChg chg="mod">
          <ac:chgData name="Alex Pang" userId="b35f2c48-39e3-478c-863d-65bfd252d017" providerId="ADAL" clId="{FCDCDC8D-F43A-4B7A-B008-3C2A29798668}" dt="2022-10-21T19:00:38.851" v="3" actId="2711"/>
          <ac:spMkLst>
            <pc:docMk/>
            <pc:sldMk cId="375537584" sldId="321"/>
            <ac:spMk id="3" creationId="{02F87C00-6AC0-887D-AEA9-243D779A4B7F}"/>
          </ac:spMkLst>
        </pc:spChg>
        <pc:spChg chg="mod">
          <ac:chgData name="Alex Pang" userId="b35f2c48-39e3-478c-863d-65bfd252d017" providerId="ADAL" clId="{FCDCDC8D-F43A-4B7A-B008-3C2A29798668}" dt="2022-10-21T19:00:47.055" v="4" actId="2711"/>
          <ac:spMkLst>
            <pc:docMk/>
            <pc:sldMk cId="375537584" sldId="321"/>
            <ac:spMk id="4" creationId="{905FC1C9-83F1-2CBD-6B8A-2FE474DBEA7A}"/>
          </ac:spMkLst>
        </pc:spChg>
      </pc:sldChg>
      <pc:sldChg chg="delSp mod">
        <pc:chgData name="Alex Pang" userId="b35f2c48-39e3-478c-863d-65bfd252d017" providerId="ADAL" clId="{FCDCDC8D-F43A-4B7A-B008-3C2A29798668}" dt="2022-10-21T19:00:56.237" v="5" actId="478"/>
        <pc:sldMkLst>
          <pc:docMk/>
          <pc:sldMk cId="2325233749" sldId="322"/>
        </pc:sldMkLst>
        <pc:spChg chg="del">
          <ac:chgData name="Alex Pang" userId="b35f2c48-39e3-478c-863d-65bfd252d017" providerId="ADAL" clId="{FCDCDC8D-F43A-4B7A-B008-3C2A29798668}" dt="2022-10-21T19:00:56.237" v="5" actId="478"/>
          <ac:spMkLst>
            <pc:docMk/>
            <pc:sldMk cId="2325233749" sldId="322"/>
            <ac:spMk id="5" creationId="{91F3D353-FC7C-72A3-20E6-E489F29E77AD}"/>
          </ac:spMkLst>
        </pc:spChg>
      </pc:sldChg>
      <pc:sldChg chg="modSp modAnim">
        <pc:chgData name="Alex Pang" userId="b35f2c48-39e3-478c-863d-65bfd252d017" providerId="ADAL" clId="{FCDCDC8D-F43A-4B7A-B008-3C2A29798668}" dt="2022-10-21T19:01:10.998" v="9" actId="2711"/>
        <pc:sldMkLst>
          <pc:docMk/>
          <pc:sldMk cId="440738146" sldId="324"/>
        </pc:sldMkLst>
        <pc:spChg chg="mod">
          <ac:chgData name="Alex Pang" userId="b35f2c48-39e3-478c-863d-65bfd252d017" providerId="ADAL" clId="{FCDCDC8D-F43A-4B7A-B008-3C2A29798668}" dt="2022-10-21T19:01:10.998" v="9" actId="2711"/>
          <ac:spMkLst>
            <pc:docMk/>
            <pc:sldMk cId="440738146" sldId="324"/>
            <ac:spMk id="4" creationId="{B8D9185B-879E-7939-87EE-D74502A273E0}"/>
          </ac:spMkLst>
        </pc:spChg>
      </pc:sldChg>
      <pc:sldMasterChg chg="modSldLayout">
        <pc:chgData name="Alex Pang" userId="b35f2c48-39e3-478c-863d-65bfd252d017" providerId="ADAL" clId="{FCDCDC8D-F43A-4B7A-B008-3C2A29798668}" dt="2022-10-21T19:00:15.903" v="1" actId="2711"/>
        <pc:sldMasterMkLst>
          <pc:docMk/>
          <pc:sldMasterMk cId="3682365621" sldId="2147483674"/>
        </pc:sldMasterMkLst>
        <pc:sldLayoutChg chg="modSp">
          <pc:chgData name="Alex Pang" userId="b35f2c48-39e3-478c-863d-65bfd252d017" providerId="ADAL" clId="{FCDCDC8D-F43A-4B7A-B008-3C2A29798668}" dt="2022-10-21T19:00:15.903" v="1" actId="2711"/>
          <pc:sldLayoutMkLst>
            <pc:docMk/>
            <pc:sldMasterMk cId="3682365621" sldId="2147483674"/>
            <pc:sldLayoutMk cId="216613234" sldId="2147483686"/>
          </pc:sldLayoutMkLst>
          <pc:spChg chg="mod">
            <ac:chgData name="Alex Pang" userId="b35f2c48-39e3-478c-863d-65bfd252d017" providerId="ADAL" clId="{FCDCDC8D-F43A-4B7A-B008-3C2A29798668}" dt="2022-10-21T19:00:15.903" v="1" actId="2711"/>
            <ac:spMkLst>
              <pc:docMk/>
              <pc:sldMasterMk cId="3682365621" sldId="2147483674"/>
              <pc:sldLayoutMk cId="216613234" sldId="2147483686"/>
              <ac:spMk id="3" creationId="{00000000-0000-0000-0000-000000000000}"/>
            </ac:spMkLst>
          </pc:spChg>
          <pc:spChg chg="mod">
            <ac:chgData name="Alex Pang" userId="b35f2c48-39e3-478c-863d-65bfd252d017" providerId="ADAL" clId="{FCDCDC8D-F43A-4B7A-B008-3C2A29798668}" dt="2022-10-21T18:59:52.586" v="0" actId="2711"/>
            <ac:spMkLst>
              <pc:docMk/>
              <pc:sldMasterMk cId="3682365621" sldId="2147483674"/>
              <pc:sldLayoutMk cId="216613234" sldId="2147483686"/>
              <ac:spMk id="4" creationId="{00000000-0000-0000-0000-000000000000}"/>
            </ac:spMkLst>
          </pc:spChg>
        </pc:sldLayoutChg>
      </pc:sldMasterChg>
    </pc:docChg>
  </pc:docChgLst>
  <pc:docChgLst>
    <pc:chgData name="Alex Pang" userId="b35f2c48-39e3-478c-863d-65bfd252d017" providerId="ADAL" clId="{9E0EABF6-E40A-4683-9B8F-7A6E10320EBC}"/>
    <pc:docChg chg="custSel addSld modSld sldOrd">
      <pc:chgData name="Alex Pang" userId="b35f2c48-39e3-478c-863d-65bfd252d017" providerId="ADAL" clId="{9E0EABF6-E40A-4683-9B8F-7A6E10320EBC}" dt="2024-02-06T01:55:27.833" v="134"/>
      <pc:docMkLst>
        <pc:docMk/>
      </pc:docMkLst>
      <pc:sldChg chg="modSp mod">
        <pc:chgData name="Alex Pang" userId="b35f2c48-39e3-478c-863d-65bfd252d017" providerId="ADAL" clId="{9E0EABF6-E40A-4683-9B8F-7A6E10320EBC}" dt="2024-02-06T01:51:51.985" v="47" actId="20577"/>
        <pc:sldMkLst>
          <pc:docMk/>
          <pc:sldMk cId="107262729" sldId="279"/>
        </pc:sldMkLst>
        <pc:spChg chg="mod">
          <ac:chgData name="Alex Pang" userId="b35f2c48-39e3-478c-863d-65bfd252d017" providerId="ADAL" clId="{9E0EABF6-E40A-4683-9B8F-7A6E10320EBC}" dt="2024-02-06T01:51:51.985" v="47" actId="20577"/>
          <ac:spMkLst>
            <pc:docMk/>
            <pc:sldMk cId="107262729" sldId="279"/>
            <ac:spMk id="8" creationId="{00000000-0000-0000-0000-000000000000}"/>
          </ac:spMkLst>
        </pc:spChg>
      </pc:sldChg>
      <pc:sldChg chg="modSp mod">
        <pc:chgData name="Alex Pang" userId="b35f2c48-39e3-478c-863d-65bfd252d017" providerId="ADAL" clId="{9E0EABF6-E40A-4683-9B8F-7A6E10320EBC}" dt="2024-02-06T01:51:34.494" v="11" actId="20577"/>
        <pc:sldMkLst>
          <pc:docMk/>
          <pc:sldMk cId="3614434402" sldId="291"/>
        </pc:sldMkLst>
        <pc:spChg chg="mod">
          <ac:chgData name="Alex Pang" userId="b35f2c48-39e3-478c-863d-65bfd252d017" providerId="ADAL" clId="{9E0EABF6-E40A-4683-9B8F-7A6E10320EBC}" dt="2024-02-06T01:51:34.494" v="11" actId="20577"/>
          <ac:spMkLst>
            <pc:docMk/>
            <pc:sldMk cId="3614434402" sldId="291"/>
            <ac:spMk id="8" creationId="{00000000-0000-0000-0000-000000000000}"/>
          </ac:spMkLst>
        </pc:spChg>
      </pc:sldChg>
      <pc:sldChg chg="addSp delSp modSp new mod ord modAnim">
        <pc:chgData name="Alex Pang" userId="b35f2c48-39e3-478c-863d-65bfd252d017" providerId="ADAL" clId="{9E0EABF6-E40A-4683-9B8F-7A6E10320EBC}" dt="2024-02-06T01:55:27.833" v="134"/>
        <pc:sldMkLst>
          <pc:docMk/>
          <pc:sldMk cId="2187290313" sldId="337"/>
        </pc:sldMkLst>
        <pc:spChg chg="mod">
          <ac:chgData name="Alex Pang" userId="b35f2c48-39e3-478c-863d-65bfd252d017" providerId="ADAL" clId="{9E0EABF6-E40A-4683-9B8F-7A6E10320EBC}" dt="2024-02-06T01:52:17.648" v="96" actId="20577"/>
          <ac:spMkLst>
            <pc:docMk/>
            <pc:sldMk cId="2187290313" sldId="337"/>
            <ac:spMk id="2" creationId="{CA82A629-C631-3A5C-7817-49A3CAD0A219}"/>
          </ac:spMkLst>
        </pc:spChg>
        <pc:spChg chg="del">
          <ac:chgData name="Alex Pang" userId="b35f2c48-39e3-478c-863d-65bfd252d017" providerId="ADAL" clId="{9E0EABF6-E40A-4683-9B8F-7A6E10320EBC}" dt="2024-02-06T01:54:03.335" v="97" actId="478"/>
          <ac:spMkLst>
            <pc:docMk/>
            <pc:sldMk cId="2187290313" sldId="337"/>
            <ac:spMk id="3" creationId="{B0BB2805-BA27-3C9D-B003-E7779FA347E5}"/>
          </ac:spMkLst>
        </pc:spChg>
        <pc:spChg chg="add mod">
          <ac:chgData name="Alex Pang" userId="b35f2c48-39e3-478c-863d-65bfd252d017" providerId="ADAL" clId="{9E0EABF6-E40A-4683-9B8F-7A6E10320EBC}" dt="2024-02-06T01:54:11.840" v="127" actId="1036"/>
          <ac:spMkLst>
            <pc:docMk/>
            <pc:sldMk cId="2187290313" sldId="337"/>
            <ac:spMk id="9" creationId="{57B1EEDE-F0EA-6CF1-CB98-BA0E805E817B}"/>
          </ac:spMkLst>
        </pc:spChg>
        <pc:spChg chg="add mod">
          <ac:chgData name="Alex Pang" userId="b35f2c48-39e3-478c-863d-65bfd252d017" providerId="ADAL" clId="{9E0EABF6-E40A-4683-9B8F-7A6E10320EBC}" dt="2024-02-06T01:54:11.840" v="127" actId="1036"/>
          <ac:spMkLst>
            <pc:docMk/>
            <pc:sldMk cId="2187290313" sldId="337"/>
            <ac:spMk id="10" creationId="{0C0F4015-44EA-79AB-53CA-02754A54DDD6}"/>
          </ac:spMkLst>
        </pc:spChg>
        <pc:spChg chg="add mod">
          <ac:chgData name="Alex Pang" userId="b35f2c48-39e3-478c-863d-65bfd252d017" providerId="ADAL" clId="{9E0EABF6-E40A-4683-9B8F-7A6E10320EBC}" dt="2024-02-06T01:54:11.840" v="127" actId="1036"/>
          <ac:spMkLst>
            <pc:docMk/>
            <pc:sldMk cId="2187290313" sldId="337"/>
            <ac:spMk id="11" creationId="{46022118-FC90-C0D2-C679-D91993955B87}"/>
          </ac:spMkLst>
        </pc:spChg>
        <pc:spChg chg="add mod">
          <ac:chgData name="Alex Pang" userId="b35f2c48-39e3-478c-863d-65bfd252d017" providerId="ADAL" clId="{9E0EABF6-E40A-4683-9B8F-7A6E10320EBC}" dt="2024-02-06T01:55:10.536" v="132" actId="1076"/>
          <ac:spMkLst>
            <pc:docMk/>
            <pc:sldMk cId="2187290313" sldId="337"/>
            <ac:spMk id="12" creationId="{FF74692D-71B7-2053-8234-6A9EB1DC8E6A}"/>
          </ac:spMkLst>
        </pc:spChg>
        <pc:spChg chg="add mod">
          <ac:chgData name="Alex Pang" userId="b35f2c48-39e3-478c-863d-65bfd252d017" providerId="ADAL" clId="{9E0EABF6-E40A-4683-9B8F-7A6E10320EBC}" dt="2024-02-06T01:54:11.840" v="127" actId="1036"/>
          <ac:spMkLst>
            <pc:docMk/>
            <pc:sldMk cId="2187290313" sldId="337"/>
            <ac:spMk id="13" creationId="{B0456377-16A9-36C2-5222-0D858B67638B}"/>
          </ac:spMkLst>
        </pc:spChg>
        <pc:spChg chg="add mod">
          <ac:chgData name="Alex Pang" userId="b35f2c48-39e3-478c-863d-65bfd252d017" providerId="ADAL" clId="{9E0EABF6-E40A-4683-9B8F-7A6E10320EBC}" dt="2024-02-06T01:55:04.969" v="131" actId="207"/>
          <ac:spMkLst>
            <pc:docMk/>
            <pc:sldMk cId="2187290313" sldId="337"/>
            <ac:spMk id="14" creationId="{3CDD6A7E-35C6-877D-0EC5-37678E2F27DC}"/>
          </ac:spMkLst>
        </pc:spChg>
        <pc:picChg chg="add mod">
          <ac:chgData name="Alex Pang" userId="b35f2c48-39e3-478c-863d-65bfd252d017" providerId="ADAL" clId="{9E0EABF6-E40A-4683-9B8F-7A6E10320EBC}" dt="2024-02-06T01:54:11.840" v="127" actId="1036"/>
          <ac:picMkLst>
            <pc:docMk/>
            <pc:sldMk cId="2187290313" sldId="337"/>
            <ac:picMk id="4" creationId="{992608F1-2BEB-4147-BB5E-7E226249A811}"/>
          </ac:picMkLst>
        </pc:picChg>
        <pc:picChg chg="add mod">
          <ac:chgData name="Alex Pang" userId="b35f2c48-39e3-478c-863d-65bfd252d017" providerId="ADAL" clId="{9E0EABF6-E40A-4683-9B8F-7A6E10320EBC}" dt="2024-02-06T01:54:11.840" v="127" actId="1036"/>
          <ac:picMkLst>
            <pc:docMk/>
            <pc:sldMk cId="2187290313" sldId="337"/>
            <ac:picMk id="5" creationId="{FB9E1EA5-0C8A-7DAB-EF37-FBBCD3530B9A}"/>
          </ac:picMkLst>
        </pc:picChg>
        <pc:picChg chg="add mod">
          <ac:chgData name="Alex Pang" userId="b35f2c48-39e3-478c-863d-65bfd252d017" providerId="ADAL" clId="{9E0EABF6-E40A-4683-9B8F-7A6E10320EBC}" dt="2024-02-06T01:54:11.840" v="127" actId="1036"/>
          <ac:picMkLst>
            <pc:docMk/>
            <pc:sldMk cId="2187290313" sldId="337"/>
            <ac:picMk id="6" creationId="{53B6F0FB-624F-BBC7-9A91-FF3439026AA7}"/>
          </ac:picMkLst>
        </pc:picChg>
        <pc:picChg chg="add mod">
          <ac:chgData name="Alex Pang" userId="b35f2c48-39e3-478c-863d-65bfd252d017" providerId="ADAL" clId="{9E0EABF6-E40A-4683-9B8F-7A6E10320EBC}" dt="2024-02-06T01:55:12.465" v="133" actId="1076"/>
          <ac:picMkLst>
            <pc:docMk/>
            <pc:sldMk cId="2187290313" sldId="337"/>
            <ac:picMk id="7" creationId="{D43AA66D-527B-89E8-A511-24FD235932C0}"/>
          </ac:picMkLst>
        </pc:picChg>
        <pc:picChg chg="add mod">
          <ac:chgData name="Alex Pang" userId="b35f2c48-39e3-478c-863d-65bfd252d017" providerId="ADAL" clId="{9E0EABF6-E40A-4683-9B8F-7A6E10320EBC}" dt="2024-02-06T01:54:11.840" v="127" actId="1036"/>
          <ac:picMkLst>
            <pc:docMk/>
            <pc:sldMk cId="2187290313" sldId="337"/>
            <ac:picMk id="8" creationId="{1C967848-D62C-06BA-B273-A6E57D132567}"/>
          </ac:picMkLst>
        </pc:picChg>
      </pc:sldChg>
    </pc:docChg>
  </pc:docChgLst>
  <pc:docChgLst>
    <pc:chgData name="Alex Pang" userId="b35f2c48-39e3-478c-863d-65bfd252d017" providerId="ADAL" clId="{FBF1EBE6-AA7A-4BDC-9133-160585461A8A}"/>
    <pc:docChg chg="delSld modSld sldOrd">
      <pc:chgData name="Alex Pang" userId="b35f2c48-39e3-478c-863d-65bfd252d017" providerId="ADAL" clId="{FBF1EBE6-AA7A-4BDC-9133-160585461A8A}" dt="2022-09-10T02:19:08.350" v="2" actId="2696"/>
      <pc:docMkLst>
        <pc:docMk/>
      </pc:docMkLst>
      <pc:sldChg chg="del">
        <pc:chgData name="Alex Pang" userId="b35f2c48-39e3-478c-863d-65bfd252d017" providerId="ADAL" clId="{FBF1EBE6-AA7A-4BDC-9133-160585461A8A}" dt="2022-09-10T02:19:08.350" v="2" actId="2696"/>
        <pc:sldMkLst>
          <pc:docMk/>
          <pc:sldMk cId="1175031532" sldId="315"/>
        </pc:sldMkLst>
      </pc:sldChg>
      <pc:sldChg chg="ord">
        <pc:chgData name="Alex Pang" userId="b35f2c48-39e3-478c-863d-65bfd252d017" providerId="ADAL" clId="{FBF1EBE6-AA7A-4BDC-9133-160585461A8A}" dt="2022-09-10T02:19:05.120" v="1"/>
        <pc:sldMkLst>
          <pc:docMk/>
          <pc:sldMk cId="375537584" sldId="321"/>
        </pc:sldMkLst>
      </pc:sldChg>
      <pc:sldMasterChg chg="delSldLayout">
        <pc:chgData name="Alex Pang" userId="b35f2c48-39e3-478c-863d-65bfd252d017" providerId="ADAL" clId="{FBF1EBE6-AA7A-4BDC-9133-160585461A8A}" dt="2022-09-10T02:19:08.350" v="2" actId="2696"/>
        <pc:sldMasterMkLst>
          <pc:docMk/>
          <pc:sldMasterMk cId="2798249480" sldId="2147483648"/>
        </pc:sldMasterMkLst>
        <pc:sldLayoutChg chg="del">
          <pc:chgData name="Alex Pang" userId="b35f2c48-39e3-478c-863d-65bfd252d017" providerId="ADAL" clId="{FBF1EBE6-AA7A-4BDC-9133-160585461A8A}" dt="2022-09-10T02:19:08.350" v="2" actId="2696"/>
          <pc:sldLayoutMkLst>
            <pc:docMk/>
            <pc:sldMasterMk cId="2798249480" sldId="2147483648"/>
            <pc:sldLayoutMk cId="2295963182" sldId="2147483660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1T00:02:49.9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214 132 416,'0'0'2739,"0"-4"-2440,1 2-254,-1 0 0,0 0 0,-1 0 0,1 0-1,0 0 1,0 0 0,-1 0 0,1 0 0,-1 0 0,0 0 0,0 0 0,0 0 0,1 0 0,-2 0 0,1 1-1,-2-3 1,-28-38 169,0 20 306,-5 0-143,35 21-388,0 1 1,0-1 0,-1 0-1,1 1 1,0-1 0,-1 0 0,1 1-1,0 0 1,-1-1 0,1 1-1,0 0 1,-1 0 0,1 0-1,-1-1 1,1 1 0,-1 1-1,1-1 1,0 0 0,-1 0 0,1 1-1,-1-1 1,1 0 0,0 1-1,-1-1 1,1 1 0,0 0-1,0 0 1,-2 0 0,-2 3 2,0 0 1,1 0-1,-1 1 0,1-1 1,0 1-1,0 0 1,1 0-1,-1 0 0,1 0 1,0 1-1,1 0 1,-1-1-1,1 1 0,0 0 1,0 0-1,0 9 1,-2 10-105,1 0-1,2 45 1,1-46-4,54-23-477,-47-1 606,-1 0 0,1 0 0,-1 0 1,1-1-1,0 0 0,-1-1 0,1 1 0,-1-1 0,10-4 0,5-3 6,-12 9-25,-7 0 1,-2 24-454,-1-10 516,-1 0 1,-1 0-1,0 0 0,-1 0 1,-1-1-1,0 1 0,-11 21 1,8-18-6,0 1 1,1 0-1,1 0 0,-4 23 1,2 18 174,0 103-1,9-158-226,0 0 0,0 0 0,0 0-1,1 0 1,-1-1 0,1 1 0,0 0-1,0-1 1,0 0 0,1 1-1,-1-1 1,1 0 0,0 0 0,-1 0-1,2 0 1,-1-1 0,0 1-1,0-1 1,1 0 0,-1 0 0,1 0-1,0 0 1,7 2 0,3 1 5,0 1 1,1-2-1,0 0 1,0-1 0,19 3-1,71-6 86,-103 0 42,-2-3 172,0-90 1275,0 92-1532,0-1 0,0 1 0,0-1 0,-1 0 0,1 1 0,-1-1 0,1 1 0,-1-1 0,1 1 0,-1-1 0,0 1 0,0-1 0,0 1 0,0-1 0,0 1 0,0 0 0,0 0 0,0 0 0,0 0 0,-1 0 0,-2-2 0,-35-14 108,3 2-135,25 9-193,-1-3 388,9-2-4429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1T00:02:12.34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161 170 1762,'0'0'5824,"-9"-6"-4762,-27-20-192,14 0 1565,22 22-2254,0 3-176,0-1-51,1-1-1,-1 1 1,1 0-1,0-1 1,0 1-1,0 0 1,0 0-1,0 0 1,0-1-1,1 1 1,-1 0-1,1 1 1,-1-1-1,1 0 1,0 0-1,-1 1 1,1-1-1,0 1 1,0-1-1,4-1 1,53-25 14,-42 21-75,0 0-57,1 2 1,-1 0-1,1 1 1,0 1-1,0 0 1,0 2-1,30 0 1,-46 1-93,-2 12-150,1 40 387,1-30 63,-1-1 0,-1 0 0,-1 0 0,-1 1 0,-6 23 0,0-22-24,-1-1-1,0 0 0,-2 0 0,-1-1 0,0 0 0,-26 31 0,10-18 38,-2-1 0,-60 52 0,87-83-58,-4 5 3,0-1-1,1 0 0,-2-1 0,1 1 1,-1-1-1,0-1 0,0 0 0,0 0 1,0 0-1,-1-1 0,0 0 1,-13 2-1,19-5-183,6-22-5013,-3 7 4470,11-24-1256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1T00:02:13.0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282 5 192,'0'0'3289,"-29"-4"-1394,23 4-1883,0 2 0,0-1 0,0 1 0,1 0 0,-1 0 0,1 0 0,-1 1 0,1 0 0,0 0 0,0 1 0,0-1 0,0 1 0,1 0 0,0 0 0,-6 7 0,-9 10 104,2 1-1,-16 24 1,20-26-34,1 0 1,1 1-1,1 0 0,0 1 0,2 0 1,1 1-1,1 0 0,0 0 1,2 0-1,1 0 0,-1 29 1,4-41-31,0 0 1,1 0-1,3 20 1,-3-27-47,0-1 1,1 1-1,-1 0 1,1-1 0,0 1-1,0-1 1,0 0 0,0 0-1,1 1 1,-1-1 0,1-1-1,0 1 1,0 0 0,3 2-1,34 23 222,1-3 1,1 0-1,76 31 0,-94-47-253,1 0 1,0-1-1,0-1 1,45 5-1,-10-12-3920,-35 0 1682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1T00:02:13.46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3235,'0'0'7618,"0"17"-7335,0 393 213,0-409-501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1T00:02:02.7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297 38 1057,'0'0'4458,"0"-5"-4042,0-16-165,-5 14 2183,5 7-2370,0 0 0,0 0 0,0 0 0,0-1 0,0 1 1,0 0-1,0 0 0,0 0 0,0 0 0,0-1 0,0 1 0,0 0 0,0 0 0,0 0 0,0 0 0,0-1 0,0 1 0,0 0 0,0 0 0,1-1 193,-1 1-193,-24 24-73,2 1 0,1 1 0,1 1 0,1 1 0,-18 35 0,20-34-5,-2-1 0,-35 42 0,53-69 14,-19 32-9,0-2-9,13-10 11,0 1-18,7-21 24,-1 0-1,1-1 1,0 1 0,-1 0 0,1 0 0,0-1 0,0 1-1,-1 0 1,1 0 0,0 0 0,0-1 0,0 1-1,0 0 1,0 0 0,0 0 0,0 0 0,0-1 0,0 1-1,1 1 1,-3 13-13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1T00:02:03.4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1089,'0'0'7223,"15"0"-7111,31-1 175,0 2 0,0 2 1,-1 2-1,62 14 0,18 23 15,151 71-1,-251-97-232,-22-14-226,-1 1-1,1-1 1,-1-1 0,1 1-1,0 0 1,0-1-1,0 1 1,0-1-1,0 0 1,0 0-1,0 0 1,0 0-1,4 0 1,-7 17-6153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1T00:02:19.20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19 2402,'0'0'4410,"32"-14"-1309,228 14-4115,-234-2 1343,-10 0-1653,0 2-3580,9 0 3313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1T00:02:19.9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45 897,'0'0'5263,"2"-21"-4344,2 20-917,-1 0 0,1 0 0,0 0 0,0 0 0,0 1 1,0-1-1,0 1 0,6 1 0,16-2 11,21-2-15,-31 3 16,0-1 1,-1 0-1,1-1 0,16-5 0,-30 3 429,12 4-4804,-1 0 2701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1T00:02:20.80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41 1217,'0'0'8456,"7"0"-8605,18-2 230,1-1 1,49-12-1,30-5-936,-35 20-3152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1T00:02:21.47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1505,'0'0'4405,"4"0"-4288,253 0 1095,-131 0-4079,-112 0 1282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1T00:02:22.40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27 1 1505,'0'0'4853,"0"10"-4704,1 85-187,0 15 95,-14 119-1,10-137-28,4-58 366,-4-21-4857,-8 14 2627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1T00:01:54.6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27 36 224,'0'0'2947,"-2"-4"-2830,1 3 108,-8-13-529,8-2 2855,-3 17-2400,4-1-63,0 0 1,-1 0-1,1 0 0,-1 0 0,1 0 0,0 0 1,-1 0-1,1 0 0,-1 1 0,1-1 1,0 0-1,-1 0 0,1 0 0,0 0 1,-1 1-1,1-1 0,0 0 0,-1 0 1,1 1-1,0-1 0,-1 0 0,1 1 0,0-1 1,0 0-1,0 1 0,-1-1 0,1 0 1,0 1-1,0-1 0,0 1 0,0-1 1,-1 0-1,1 1 0,0-1 0,0 1 1,0-1-1,0 0 0,0 1 0,0-1 0,0 1 1,0-1-1,1 1 0,-1 14-47,-1 84 115,17 136 0,-3-139-79,-1 106 0,1-94-7,0-12-44,-12-47 63,10 84-1,2-16-3,-9-80-55,-2-1 0,-4 67 0,0-26 8,2-25-8,-1 15 99,13 112 0,-7-132-82,-3 0 0,-4 62 0,0-21-1,2 1136 1401,1-1198-1425,1-1 0,8 35-1,-5-35-3,-1 0-1,0 34 0,-1-1 6,11 62-1,-2-27 13,16 64 84,-2-23 13,6 22-3,3 8-28,10 268 86,-28-260-129,-11 19 14,1 11 86,-1-124-61,-7 117 0,-1-71 13,1-65 27,0-10 27,2 0 1,11 75-1,-10-106-126,-1 0 0,0 0 0,-2 27 0,-1-25 8,2 1-1,3 32 1,7 51 126,-7 190 0,-5-150 49,2 248 297,14-321-422,-15-67-91,1-4-4,0 0 1,-1 1-1,1-1 1,0 1-1,0-1 1,0 1-1,0-1 1,0 1-1,0-1 0,0 1 1,0-1-1,0 1 1,0-1-1,1 1 1,-1-1-1,0 1 0,0-1 1,0 1-1,1-1 1,-1 1-1,0-1 1,0 0-1,1 1 1,-1-1-1,0 1 0,1-1 1,-1 0-1,0 1 1,1-1-1,-1 0 1,1 1-1,-1-1 0,1 0 1,-1 0-1,1 0 1,-1 1-1,0-1 1,1 0-1,-1 0 1,1 0-1,-1 0 0,1 0 1,-1 0-1,2 0 1,0 15-1170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1T00:02:22.90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1 705,'0'0'4222,"0"7"-4019,0 395 1046,0-401-1217,0 17-1617,0 34-732,0-20-192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1T00:02:23.46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 1 1121,'0'0'3272,"0"6"-3202,-1 28 148,0-14 7,1 0-1,0 0 0,2 0 0,0 0 1,7 26-1,9 39 112,-15-76-310,-1 1 0,0-1 0,0 1 0,-1-1-1,0 20 1,-1-29 118,1 0-512,-1 0 298,1 0 1,-1 0-1,1 0 1,-1 0-1,1 0 0,-1 0 1,1 0-1,-1 0 1,1 0-1,-1 0 1,0 0-1,1 0 1,-1 0-1,1 0 1,-1 1-1,1-1 0,-1 0 1,1 0-1,-1 1 1,0-1-1,1 0 1,-1 0-1,0 1 1,1-1-1,-1 0 1,0 1-1,1-1 1,-1 1-1,0-1 0,0 0 1,1 1-1,-1-1 1,0 1-1,0-1 1,0 1-1,0-1 1,0 1-1,0-1 1,1 1-1,-1-1 0,0 1 1,0-1-1,0 0 1,-1 1-1,1-1 1,0 1-1,0-1 1,0 1-1,0-1 1,0 1-1,-1 0 1,1 3-281,0 16-1978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1T00:02:23.92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1185,'0'0'7180,"0"24"-6875,0 193-326,0-123-5756,0-77 3994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1T00:02:25.45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67 77 801,'0'0'4260,"-2"-6"-3700,-7-18-133,7 18 1388,4-16-1943,0 20 133,0 0 1,0 1-1,1-1 0,-1 0 0,0 1 0,1-1 0,-1 1 1,1 0-1,-1 0 0,1 0 0,0 0 0,-1 1 0,1-1 0,0 1 1,0-1-1,3 1 0,55 0-81,-37 1-10,-20-1 55,0 0 1,0 0 0,0 0-1,0 0 1,0 1 0,0-1-1,0 1 1,0 0 0,0 1-1,0-1 1,-1 0 0,1 1-1,0 0 1,5 4 0,-6-3 27,0 1 1,0 0 0,-1 0-1,1 0 1,-1 0-1,0 1 1,0-1 0,0 1-1,0-1 1,-1 1 0,0-1-1,1 8 1,1 11 38,-1 1 1,0-1 0,-2 1-1,-1 0 1,-1-1-1,-4 25 1,0-33-29,0 1 0,-1-1 0,0 0 1,-1 0-1,-1-1 0,-13 17 0,-3 6-1,17-23-7,-1 0-1,-1 0 0,0-1 1,0-1-1,-2 1 1,0-2-1,0 1 1,-1-2-1,-24 16 1,33-25-8,-18 4-155,22-5 123,-1 0 1,1 1-1,-1-1 0,1 0 0,-1 0 0,1 0 1,0 0-1,-1 0 0,1 0 0,-1 0 0,1 0 0,-1 0 1,1 0-1,-1 0 0,1 0 0,-1 0 0,1 0 1,0 0-1,-1 0 0,1 0 0,-1-1 0,1 1 0,0 0 1,-1 0-1,1-1 0,-1 1 0,1 0 0,0-1 1,-1 1-1,1 0 0,0-1 0,-1 1 0,1 0 0,0-1 1,-14-93-3367,14 74 2274,0 8-96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1T00:02:26.18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268 11 769,'0'0'3678,"-11"-9"-2141,-20 8-1318,-35 1-180,62 1-43,0-1-1,0 1 1,1 0 0,-1 0-1,0 0 1,0 1 0,1-1 0,-1 1-1,1 0 1,-1 0 0,1 0-1,0 0 1,-4 4 0,-11 12-20,1 0 1,-17 25 0,29-37 9,1 0 1,0 1 0,0 0-1,1 0 1,0 0 0,0 0 0,1 1-1,0-1 1,0 1 0,0 0 0,0 13-1,2 130-60,2-143 100,-1 1 0,2-1 0,-1 0-1,1 0 1,1 0 0,-1 0 0,1 0 0,1-1 0,-1 0 0,1 0 0,1 0 0,-1 0 0,1-1 0,8 7 0,-5-7 21,0 1-1,0-1 0,1-1 0,0 0 1,0 0-1,0-1 0,0 0 0,22 4 1,-7-1 74,0-2 1,1-1-1,43 2 0,-66-6-306,-3 0 143,0 0 0,1 0-1,-1 0 1,0 0 0,1 0-1,-1-1 1,0 1 0,1 0-1,-1 0 1,0 0 0,0 0-1,1 0 1,-1 0 0,0 1-1,1-1 1,-1 0 0,0 0 0,1 0-1,-1 0 1,0 0 0,1 0-1,-1 0 1,0 1 0,0-1-1,1 0 1,-1 0 0,0 0-1,0 1 1,1-1 0,-1 0-1,0 0 1,0 1 0,0-1-1,0 0 1,1 0 0,-1 1-1,0-1 1,0 0 0,0 1-1,0-1 1,0 0 0,0 1-1,0-1 1,0 0 0,0 1 0,0-1-1,0 0 1,0 1 0,0-1-1,0 1 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1T00:02:27.24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80 10 192,'-2'-9'10624,"-7"9"-10555,7 0-42,2 38-262,-2 5 319,-9 52 0,5-51 61,-2 55 1,8-35 697,-2-64-816,-7 0-27,7 0-69,-11-8-4384,-1-11 1133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1T00:02:29.5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1 284 288,'0'0'5445,"0"-32"-2290,-1-6-3152,4-67-519,-3 95 424,2 0 1,-1 1 0,2-1 0,-1 0-1,1 1 1,0 0 0,10-18 0,-13 27 67,0 0 0,0 1 0,0-1 0,0 0 0,0 0 1,0 1-1,1-1 0,-1 0 0,0 0 0,0 0 0,0 1 1,0-1-1,1 0 0,-1 0 0,0 0 0,0 1 0,0-1 1,1 0-1,-1 0 0,0 0 0,0 0 0,0 0 0,1 1 1,-1-1-1,0 0 0,0 0 0,1 0 0,-1 0 0,0 0 1,1 0-1,-1 0 0,0 0 0,0 0 0,1 0 0,-1 0 1,0 0-1,0 0 0,1 0 0,-1 0 0,0 0 0,0-1 1,1 1-1,-1 0 0,0 0 0,0 0 0,1 0 0,-1 0 1,0-1-1,0 1 0,0 0 0,1 0 0,-1 0 0,0-1 1,0 35 13,0-26-49,0 537 358,0-544 309,0-29-752,0-371-2114,0 388 2191,0-1 0,1 1 0,1-1-1,0 1 1,0 0 0,1 0 0,0 0 0,1 0 0,0 0 0,1 1 0,0 0 0,1 0-1,8-12 1,-11 20 54,1 0 0,-1 1-1,1-1 1,-1 1-1,1-1 1,-1 1 0,1 0-1,0 1 1,-1-1 0,1 1-1,0-1 1,0 1 0,4 1-1,-2-2 6,0 1 0,-1 0 0,1 1 0,0-1 0,0 1 0,-1 0 0,12 4 0,-14-2 9,1 1 0,-1-1-1,0 1 1,0 0 0,0 0-1,0 0 1,-1 0 0,1 1-1,-1-1 1,0 1 0,0-1-1,-1 1 1,0 0 0,1-1-1,-2 1 1,1 0 0,0 7-1,1 19 317,-4 52 1,1-37-100,1-29-149,1-16-29,-1 0-1,0 0 1,1 0 0,-1 0 0,0 0-1,0 0 1,0 0 0,1 0 0,-1 0-1,0 0 1,-1 0 0,1 0 0,0 0-1,0 0 1,0 0 0,-1 0 0,1 0-1,0 0 1,-1 0 0,1 0-1,-1 0 1,1 0 0,-1 0 0,1 0-1,-1 0 1,0 0 0,1-1 0,-1 1-1,0 0 1,0-1 0,0 1 0,1 0-1,-1-1 1,0 1 0,0-1 0,0 1-1,0-1 1,0 0 0,0 1 0,0-1-1,0 0 1,0 0 0,0 0 0,0 0-1,0 1 1,0-1 0,0-1 0,0 1-1,-1 0 1,1 0 0,-1-1 0,-48 3 467,26-1-68,0 0 0,-1-2 0,-37-6 0,61 8-455,1-1-1,-1 0 0,1 0 1,-1 0-1,1 0 1,-1 0-1,1 0 1,-1 0-1,1 0 1,-1 0-1,1 0 0,-1 0 1,1 0-1,-1 0 1,1-1-1,0 1 1,-1 0-1,1 0 1,-1 0-1,1-1 1,-1 1-1,1 0 0,0 0 1,-1-1-1,1 1 1,0-1-1,-1 1 1,1 0-1,0-1 1,-1 1-1,1 0 0,0-1 1,0 1-1,-1-1 1,1 1-1,0-1 1,0 1-1,0-1 1,0 1-1,0-1 1,0 1-1,0-1 0,0 1 1,0-1-1,0 1 1,0-1-1,0 1 1,0-1-1,0 1 1,0 0-1,1-2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1T00:02:31.32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94 1057,'0'0'2968,"2"-13"-106,12 10-2839,0 1 1,0-2 0,0 0 0,-1 0 0,1-1 0,12-7 0,48-16-42,-47 22-57,1 1 1,0 1-1,0 2 0,0 0 0,1 2 1,45 6-1,-31 5-28,-41-11 89,1 1 0,0 0 0,-1 0 0,1 0 0,-1 0 0,1 0 0,-1 1 0,1-1 0,-1 1 0,0-1 0,0 1 0,0 0 0,2 3 0,1 5-7,-1 2 0,-1-1 0,0 0 0,-1 1 1,0 0-1,0-1 0,-1 1 0,-1 0 0,0 0 0,-1 0 0,-2 13 0,0-3 62,-2 1 0,0-1 0,-1 0 0,-2-1 0,-9 22 0,8-25-30,-24 46 7,31-61-38,0 1 0,-1 0 1,1-1-1,-1 0 1,0 0-1,0 0 0,0 0 1,-1 0-1,1 0 0,-1-1 1,0 0-1,1 1 1,-6 0-1,7-2-87,2-23-3437,0 13 2673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1T00:02:32.42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188 10 192,'0'0'1975,"-29"-9"2131,-33 9-4165,59 1 50,1 1 0,0 0 0,0 0 1,0-1-1,0 1 0,0 1 0,0-1 1,0 0-1,-2 4 0,-2 2-21,2-2 23,0 0 0,0 0 0,0 0 0,1 0-1,0 1 1,1 0 0,-1-1 0,1 1-1,1 0 1,-2 13 0,-7 18-26,7-22 35,0-1 1,1 1-1,0 1 0,1 24 0,-5-26 28,6-14-36,-1 0 1,0 0 0,0 0 0,1 0 0,-1 1-1,0-1 1,1 0 0,-1 0 0,1 1 0,0-1 0,-1 0-1,1 1 1,0-1 0,0 3 0,0-1 3,0 0 0,0-1 0,0 1 0,0 0 0,1 0 0,-1 0 0,1-1 0,0 1 0,0 0 0,0 0-1,0-1 1,0 1 0,0-1 0,1 1 0,-1-1 0,1 0 0,0 0 0,0 1 0,0-1 0,0 0 0,0 0 0,0-1 0,0 1 0,1 0 0,-1-1 0,1 0 0,-1 1 0,4 0 0,16 11 56,-16-10-17,0 0 0,1 0 0,0 0 0,-1-1 0,1-1 0,0 1 0,0-1 0,0 0 0,0 0 0,0-1 0,0 0 0,11-2 0,3 2 320,-19 0-213,52 0-1046,-41 0-187,0 0-417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1T00:02:33.40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54 46 128,'0'0'3315,"0"-5"-3000,0-31 144,7 34-457,0 1 0,-1 0 0,1 1-1,0 0 1,11 0 0,-16 0-6,1 0 0,0 0 0,0 0 0,0 0 0,0 0 0,-1 0 0,1 1-1,0-1 1,0 1 0,-1 0 0,1 0 0,0 0 0,-1 0 0,1 1 0,-1-1 0,0 1 0,1-1 0,-1 1 0,0 0 0,2 2 0,-2 0 14,0 0 0,0 0 0,0 1 1,-1-1-1,0 1 0,0-1 0,0 1 0,0-1 1,-1 1-1,0-1 0,0 10 0,0 1 56,0 1 0,-1-1 0,0 0 0,-1 1 0,-1-1 0,0 0 0,-1 0 0,-1-1 0,0 1 0,-11 20 0,-2-5-25,0-1 0,-40 47 0,40-60-55,16-15 164,1 0-1,-1-1 1,1 1 0,-1 0-1,1 1 1,0-1 0,-1 0-1,1 0 1,0 1 0,0-1-1,0 0 1,0 1 0,0-1-1,0 1 1,1-1 0,-1 1-1,0 0 1,0 2 0,30-9-118,140-35 1238,-167 40-1644,27-8 1074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1T00:01:56.3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309 68 448,'0'0'3252,"0"-1"-3194,0 1 0,0 0 0,-1-1 0,1 1 1,0-1-1,0 1 0,0 0 0,-1-1 1,1 1-1,0 0 0,0-1 0,-1 1 1,1 0-1,0-1 0,0 1 0,-1 0 1,1-1-1,-1 1 0,1 0 0,0 0 1,-1 0-1,1-1 0,0 1 0,-1 0 1,1 0-1,-1 0 0,1 0 0,-1 0 1,1 0-1,0 0 0,-1 0 0,1 0 1,-1 0-1,1 0 0,-1 0 0,1 0 1,0 0-1,-1 0 0,1 0 0,-1 1 1,1-1-1,0 0 0,-1 0 0,0 1 1,-10 7-3,1 0 0,-1 1 1,2 0-1,-1 1 0,1 0 1,1 1-1,-1 0 0,-11 21 1,1-4 7,-3 4-2,-118 174 324,139-205-383,-1 2 0,1-1 0,-1 1-1,1-1 1,0 1 0,0 0 0,0-1 0,0 1 0,0 0-1,0 0 1,1 0 0,-1 0 0,1 0 0,0-1 0,0 1-1,0 6 439,0-41-2683,1 24 2229,1-1-1,-1 1 1,1-1-1,0 1 1,1 0 0,0 0-1,1 0 1,-1 0 0,8-10-1,13-35 9,3 3 293,0 9 54,-25 37-341,1 0 0,1 0 1,-1 0-1,0 0 0,1 1 0,0-1 0,0 1 0,7-5 0,15-13 10,135-123 75,-148 134-81,0 5 2574,-7 6-2573,0 0 1,0 0 0,-1 1-1,1 0 1,-1 0-1,1 0 1,-1 1 0,0 0-1,0 0 1,0 0 0,0 1-1,-1-1 1,0 1 0,1 0-1,-1 0 1,6 9-1,8 5 79,2 1-13,8 7 21,-1 1 1,42 55-1,54 72 356,-108-137-344,0 0-1,1-1 1,1 0-1,25 17 1,-28-29 109,-4 1 527,-8 10-5315,-2 20-877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1T00:02:34.6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1 188 32,'0'0'4164,"0"2"-4095,11 272 1720,-11-189-1456,-1-67-286,0-1 0,2 1 0,-1 0 0,2-1 1,0 0-1,2 1 0,5 17 0,-3-16-3,-5-15-35,1 0-1,-1-1 1,1 1 0,-1 0 0,1 0-1,0-1 1,0 1 0,3 2 0,-5-6 28,0 1 1,1-1 0,-1 0 0,0 0-1,0 1 1,0-1 0,1 0 0,-1 0 0,0 1-1,0-1 1,0 0 0,1 0 0,-1 0 0,0 0-1,1 1 1,-1-1 0,0 0 0,0 0 0,1 0-1,-1 0 1,0 0 0,1 0 0,-1 0 0,0 0-1,1 0 1,-1 0 0,0 0 0,0 0 0,1 0-1,-1 0 1,0 0 0,1 0 0,-1 0 0,0 0-1,1 0 1,-1-1 0,0 1 0,0 0-1,1 0 1,-1 0 0,5-17 482,-5-35-724,0 37 314,-1-8-208,-2-1 0,-6-33 1,4 33-57,1 0 1,-1-37 0,-8-138-541,13-39 801,0 237-111,1-1 0,0 0 0,0 0 1,0 1-1,0-1 0,0 0 0,1 1 1,-1-1-1,0 1 0,1-1 0,-1 1 1,1 0-1,-1 0 0,1 0 0,0 0 0,2-2 1,37 2-248,-34 0 218,1 0 0,0 0 0,0 1-1,0 0 1,0 0 0,-1 1-1,1 0 1,0 0 0,-1 1-1,1 0 1,-1 0 0,1 1-1,-1 0 1,0 0 0,0 1-1,7 4 1,-10-5 21,-1 0 0,0 1 0,0-1 0,0 0 0,0 1 0,-1-1 0,1 1-1,-1 0 1,0 0 0,0 0 0,0 0 0,-1 1 0,2 6 0,-1 1-21,0 1 0,-1-1-1,-1 21 1,-1-10 41,1-19-4,0 0 0,-1 0 0,0 0 0,0-1 0,0 1 0,0 0 0,0 0 0,-1-1-1,1 1 1,-1-1 0,0 1 0,0-1 0,-1 0 0,1 0 0,-1 0 0,1 0 0,-1 0-1,0-1 1,0 1 0,0-1 0,-1 0 0,-5 4 0,1-2 35,0 0 0,0-1 0,0 0 0,-1 0 0,1-1 0,-1 0 1,0 0-1,0-1 0,-14 0 0,-13-1 388,34 0-459,2-6-538,0 6 525,0-1-1,0 1 1,0 0 0,0-1 0,-1 1-1,1-1 1,0 1 0,0-1 0,0 1-1,0-1 1,0 1 0,0-1-1,0 1 1,1-1 0,-1 1 0,0-1-1,0 1 1,0 0 0,0-1 0,0 1-1,1-1 1,-1 1 0,0 0-1,0-1 1,1 1 0,-1-1 0,0 1-1,1 0 1,-1-1 0,0 1 0,1 0-1,-1 0 1,1-1 0,-1 1-1,0 0 1,1 0 0,0-1 0,34-16-1685,17 2-1377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1T00:02:36.75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2626,'0'0'3001,"0"6"-3140,0 36 139,11 67 0,2 8 80,-10-66-57,-4-33-9,6-10-13,-4-7-27,0 0 0,-1 0 0,1 0 0,0 0 0,0 0-1,-1 0 1,1 0 0,-1 0 0,1 0 0,-1 0 0,1 0-1,-1 0 1,0 0 0,0 1 0,1-1 0,-1 0 0,0 2 0,0 1-110,0 1 1,0 0 0,1 0 0,0 0 0,0 0 0,0-1 0,0 1 0,1 0 0,2 4 0,-3-6 64,0 1-1,0 0 1,0 0-1,-1 0 1,0 1-1,1-1 1,-1 0 0,-1 0-1,0 5 1,0 9-688,1 8-464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1T00:02:37.12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27 0 993,'0'0'2824,"-2"8"-2659,-4 32-28,2 0 0,2 46 0,-11-10-350,13-9-1132,0-27-145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1T00:02:37.48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 1 32,'0'0'3748,"-14"13"-3748,14 5 32,0 4-64,0-4 32,0 4 0,0 5 0,0-4-32,0 8-257,0-5-319,0 6-65,0 3-800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1T00:02:37.8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0 160,'0'0'2402,"0"120"-2209,0-93-33,0 4-96,0-4-32,0 9 0,0-10-32,0 6-32,0-1-32,0 0-96,0 9-97,0-18-319,14 10-449</inkml:trace>
  <inkml:trace contextRef="#ctx0" brushRef="#br0" timeOffset="1">27 1056 128,'0'0'2691,"0"76"-2531,0-49-128,0 4-32,0 0-32,0 5-224,0 8-833,0 1-545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1T00:02:38.3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 0 512,'0'0'1842,"-2"13"-1500,-7 69-230,5 1 0,5 86 0,0-57-1788,-1-98 352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1T00:02:38.6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 1 609,'0'0'1345,"-13"80"-1345,13-58 0,0-4-192,0 9-577,0 4 64</inkml:trace>
  <inkml:trace contextRef="#ctx0" brushRef="#br0" timeOffset="1">108 455 1409,'0'0'3129,"0"4"-3039,0 5-70,0 6-22,0 0-1,-1 1 1,0-1 0,-1 0-1,-5 17 1,4 8-495,3-27-2503,0-9 1863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1T00:02:39.04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 0 833,'-7'74'617,"0"80"2359,7 115-3195,0-267 140,0 0 0,0-1 0,1 1 0,-1 0 1,0 0-1,1 0 0,-1-1 0,1 1 0,-1 0 0,1-1 1,0 1-1,0 0 0,0-1 0,0 1 0,0-1 0,1 3 1,1-2-104,10 16-1318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1T00:02:39.7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81 1 1057,'0'0'6486,"4"0"-6614,12-1 133,-1 2 1,1 0-1,-1 0 0,0 2 1,0 0-1,0 0 0,0 2 1,0 0-1,18 9 0,-31-12-11,1 0 0,-1 1 0,1-1-1,-1 1 1,0 0 0,0 0 0,0 0-1,0 0 1,0 0 0,-1 0-1,1 0 1,-1 0 0,0 1 0,0-1-1,0 1 1,-1-1 0,1 1 0,-1-1-1,0 1 1,0-1 0,0 1-1,-1 3 1,1 2 6,0 0 0,-1 0 0,-1 0 0,1 0 0,-1-1 0,-1 1 0,0-1 0,-5 13 0,-10 6-16,0-1 0,-1-1 0,-2 0 0,-1-2 0,0 0 0,-2-2 0,0 0 0,-31 19 0,52-39-59,1 1 1,-1-1-1,1 0 0,-1 0 0,1-1 1,-1 1-1,0 0 0,0-1 0,1 1 1,-1-1-1,0 0 0,-3 0 1,4 0-508,2-23-2867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1T00:02:40.43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441 1 1634,'0'0'3325,"-27"2"-2684,-10 19 222,-60 45 0,31-19-614,43-31-225,0 1-1,1 0 0,-33 36 1,45-43-33,1 2 1,1-1-1,0 1 0,0 0 1,1 1-1,1 0 0,0 0 1,-7 25-1,9-24 12,0 0 1,1 1-1,1-1 0,1 0 1,0 1-1,1 16 0,1-25 4,0 0 0,0 1 0,0-1-1,1 0 1,0 0 0,0-1-1,0 1 1,1 0 0,0-1 0,0 1-1,0-1 1,1 0 0,0 0-1,0 0 1,0-1 0,1 1 0,5 3-1,10 7 47,2-1-1,0 0 1,0-2-1,1-1 1,1-1-1,31 9 0,7-1 128,82 11-1,-130-22 440,3-4-7681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1T00:01:59.1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32 197 545,'0'0'4217,"-5"-4"-3529,-17-14 4982,22 17-5643,0 1 0,-1 0 0,1 0 0,0-1 1,-1 1-1,1 0 0,0 0 0,0-1 0,-1 1 0,1 0 0,0-1 0,0 1 1,0 0-1,-1-1 0,1 1 0,0 0 0,0-1 0,0 1 0,0 0 1,0-1-1,0 1 0,0-1 0,0 1 0,0 0 0,0-1 0,0 1 0,0-1 1,0 1-1,0 0 0,0-1 0,0 1 0,0 0 0,1-1 0,-1 1 1,0 0-1,0-1 0,0 1 0,0 0 0,1-1 0,-1 1 0,0 0 1,1-1-1,-1 1 0,0 0 0,0 0 0,1 0 0,-1-1 0,0 1 0,1 0 1,-1 0-1,0 0 0,1 0 0,-1-1 0,1 1 0,-1 0 0,0 0 1,1 0-1,-1 0 0,0 0 0,1 0 0,-1 0 0,1 0 0,-1 0 0,0 0 1,1 1-1,33-3-452,-30 2 570,308-1-77,935 10 590,-769-8-551,274 13 106,88 2-90,-212-11 389,-458 2-429,159 4 155,311-24 151,-36 5-319,155-12-17,190-37 54,-830 57-89,446 18 33,609 35 691,1366-53-400,-2466-2-341,143-24-1,71-35 18,-174 35-5,-58 13-28,25-7-62,1 4 1,0 4 0,101-3 0,-79 15-330,-101 0 315,-70 35-11493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1T00:02:41.58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54 3 1730,'0'0'5957,"0"0"-5875,0 0 0,-1-1 0,1 1 1,0 0-1,-1 0 0,1-1 0,0 1 0,-1 0 0,1 0 0,0 0 0,-1-1 0,1 1 0,-1 0 0,1 0 0,0 0 0,-1 0 0,1 0 0,-1 0 0,1 0 0,0 0 1,-1 0-1,1 0 0,-1 0 0,1 0 0,0 0 0,-1 1 0,1-1 0,-1 0 0,1 0 0,0 0 0,-1 0 0,1 1 0,0-1 0,-1 0 0,-1 35 16,-1 0 0,-12 46 0,8-45 0,1 0 0,-1 53 0,8-77-837,-2 22-2601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1T00:02:42.91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231 90 32,'0'0'4692,"0"-7"-4334,0-34 139,-27 22 1147,8 13-1493,11 2-157,0 2 0,-1-1-1,1 1 1,-1 0-1,1 1 1,-17-1 0,20 2-10,-2 0-68,-1 0-1,0 0 1,1 1-1,-15 3 1,20-4 72,0 1 1,0 0 0,0 0 0,0 0 0,0 0 0,0 1-1,0-1 1,0 0 0,1 1 0,-1-1 0,0 1 0,1 0-1,-1-1 1,1 1 0,0 0 0,0 0 0,0 0-1,0 0 1,0 0 0,-1 3 0,-3 13-81,0 1 1,2 0-1,0 0 1,1 0-1,1 0 1,3 38-1,-1-9-78,-1-47 158,0 0 1,0-1 0,0 1 0,0 0 0,0 0-1,0 0 1,1 0 0,-1-1 0,0 1 0,0 0-1,1 0 1,-1-1 0,0 1 0,1 0 0,-1 0-1,1-1 1,-1 1 0,1 0 0,-1-1 0,1 1 0,-1-1-1,1 1 1,0 0 0,-1-1 0,1 0 0,0 1-1,0-1 1,-1 1 0,1-1 0,0 0 0,1 1-1,39 2-465,-30-3 416,-9-1 61,1 1 0,-1-1 1,0 1-1,0-1 0,1 0 1,-1 0-1,0 0 1,0 0-1,0 0 0,0 0 1,0-1-1,-1 1 0,1-1 1,0 1-1,-1-1 0,1 1 1,-1-1-1,1 0 1,-1 0-1,0 0 0,0 0 1,2-2-1,22-57-163,-15 33-157,-8 8 111,-2 18 156,0 35-443,-15 361 2631,4-88-1521,11-303-626,0 1 1,1-1 0,-1 0-1,1 0 1,0 1 0,0-1-1,0 0 1,0 0 0,1 0-1,-1 0 1,1 0-1,0-1 1,0 1 0,0 0-1,0-1 1,0 1 0,0-1-1,1 0 1,-1 0 0,1 0-1,0 0 1,-1 0 0,1-1-1,0 1 1,0-1-1,0 1 1,0-1 0,1 0-1,-1 0 1,0-1 0,0 1-1,1-1 1,2 1 0,0-1-26,1 1 0,-1-1 1,0 0-1,0 0 0,0 0 1,0-1-1,0 0 0,0-1 1,0 1-1,0-1 0,0 0 1,-1 0-1,1-1 0,-1 0 0,1 0 1,-1 0-1,8-7 0,-5 3-80,-1-1 0,0-1 0,0 1 0,-1-1 0,0 0 0,-1-1 0,0 1 0,7-17 0,-11 23 152,0-1 1,0 1-1,-1 0 1,1-1-1,-1 1 0,0 0 1,1-1-1,-2 1 1,1-1-1,0 1 1,-1 0-1,1-1 0,-1 1 1,0 0-1,0 0 1,0-1-1,0 1 1,-1 0-1,0 0 0,1 0 1,-1 1-1,0-1 1,0 0-1,0 1 1,-1-1-1,1 1 0,-1 0 1,1-1-1,-1 1 1,0 0-1,-5-2 1,-16-10 426,-1 1 1,-1 0 0,0 2 0,0 2 0,-1 0 0,-30-5 0,48 13-262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1T00:02:44.3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1 993,'0'0'5376,"29"0"-5115,306 0 137,-191 0-3726,-128 1 1795,8 7-634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1T00:02:45.10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58 769,'0'0'3155,"3"0"-2798,251-15 162,-134 4-541,303-17-3400,-381 24 2450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1T00:02:45.51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1 993,'0'0'1409,"161"13"-1377,-121-4 32,-14 0-64,15 0 0,-1-5 0,0 5 0,0-4-160,0 4-416,13-9-866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1T00:02:45.88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1345,'0'0'1484,"9"0"-1281,185 26 123,6-2-2317,-148-16 624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1T00:02:46.22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54 2723,'0'0'2594,"14"0"-2786,12 0 192,1 0 0,13 0 32,0 0 0,14-9-32,-14 0-224,13-4-321,1 4-95,-14 0-417,13 4-609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1T00:02:46.60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23 1922,'0'0'1697,"40"4"-1697,0-4 97,0 0-33,0 0-64,0-9-64,14 5-321,-1 4-191,0-9-738,14 4-95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1T00:02:46.95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4 96,'0'0'4095,"26"0"-3263,53-2-838,-23 1-1267,63 5 1,-79 4 215,1 5-134</inkml:trace>
  <inkml:trace contextRef="#ctx0" brushRef="#br0" timeOffset="1">696 106 609,'0'0'3833,"18"0"-3118,84 0 182,-84 2-703,0 0 0,-1 1-1,1 0 1,28 11 0,35 7-229,26-12-2202,-78-9 657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1T00:02:14.95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0 223 448,'0'0'4010,"2"-15"-2190,6 1-1466,-5 5-255,1 1 0,1-1 0,0 1-1,0 1 1,0-1 0,9-8 0,11-11 113,-20 20-212,1 0 1,-1 1-1,1 0 0,1 0 0,-1 1 0,1 0 1,9-6-1,16-6 2,-26 13-27,0 0-1,1 0 1,0 1 0,-1 0-1,1 0 1,0 1 0,1 0-1,-1 0 1,0 0 0,1 1-1,-1 0 1,1 1 0,14 0-1,-19 1 9,1 0-1,0 0 0,0 0 0,-1 1 0,1-1 1,-1 1-1,1 0 0,-1 0 0,0 0 0,0 1 0,0-1 1,0 1-1,0 0 0,-1 0 0,1 0 0,-1 0 0,1 0 1,1 4-1,4 7 1,0 1 0,10 26 0,-18-40 17,6 18 48,-2 0 1,-1 0 0,0 1-1,-1-1 1,-2 1 0,0-1-1,0 1 1,-6 30 0,3-37-24,-1 1 1,0-1 0,-1 0 0,0 0 0,-1-1 0,0 1 0,-1-1 0,-9 11 0,-72 88 34,87-109-60,-12 8 334,2 0-1293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1T00:02:00.23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174 1 288,'0'0'11734,"16"4"-11862,72 54 100,-55-34 66,46 24 0,-26-22-19,77 24-1,-105-37-2,-23-11-10,0-1-1,1 1 0,-1-1 1,0 0-1,1 0 0,-1 0 1,1 0-1,-1 0 0,1 0 1,3 0-1,-8 16 1105,0-12-1098,-1 0-1,0-1 1,0 1-1,-1-1 1,1 0-1,-1 0 1,0 0 0,0 0-1,-7 4 1,-15 14 17,-359 388 152,225-222-117,148-178-42,10-5-44,2-5-133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1T00:02:16.21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229 6 96,'0'0'2968,"-16"-5"-971,7 5-1955,5 0-74,4 0 34,-1 0-1,1 0 0,-1 0 0,1 0 0,0 0 1,-1 0-1,1 0 0,-1 0 0,1 0 0,-1 0 1,1 0-1,0 0 0,-1 0 0,1 0 0,-1 0 0,1 0 1,0 1-1,-1-1 0,1 0 0,-1 0 0,1 0 1,0 1-1,-1-1 0,1 0 0,0 0 0,-1 1 0,1-1 1,0 0-1,0 1 0,-1-1 0,1 0 0,0 1 1,0-1-1,0 0 0,-1 1 0,1-1 0,0 1 1,0-1-1,0 0 0,0 1 0,0-1 0,0 1 0,0-1 1,0 1-1,0-1 0,0 1 0,0 2 8,-2 0-2,0-1 1,0 1-1,-1-1 1,1 0-1,0 0 1,-1 0-1,1 0 1,-6 2-1,6-2 6,-1-1 0,1 1 0,-1 0-1,1 0 1,-1 0 0,1 0 0,0 0-1,0 0 1,0 1 0,-3 4 0,1 1 9,2-3-17,0-1 1,0 0-1,0 0 0,0 0 0,-1 0 0,0-1 1,-4 5-1,-20 30 25,24-32-24,0 0 0,-1-1 0,1 0 1,-1 0-1,0 0 0,-1 0 1,-4 3-1,7-6 5,-1 0 1,1 1-1,0-1 1,0 0-1,0 0 1,1 1-1,-1-1 1,0 1-1,-1 3 1,-3 5 22,5-8-25,0 1-1,0 0 0,0 0 1,1 0-1,-1 0 1,1 0-1,0 0 0,0 0 1,1 0-1,0 5 0,0 5 2,-14 74 113,12-62-26,1-14-115,0 0-1,0 0 0,4 21 1,-3-29 17,1 0 0,-1 1 0,1-1 0,0 0 0,0 0 0,0 0 0,0 0 1,1-1-1,-1 1 0,1-1 0,0 1 0,0-1 0,6 5 0,2 1 169,1-1-1,0 0 1,1 0-1,0-1 1,0-1-1,0 0 1,1-1-1,0 0 1,0-1-1,0-1 1,1 0-1,-1-1 1,1-1-1,-1 0 1,23-2-1,-35 1-124,12 0 48,-1 0-70,63 0-2904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1T00:02:17.63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 80 160,'0'0'4548,"0"-27"-2658,0 26-1889,0-1-1,0 1 1,1 0 0,-1-1-1,0 1 1,1 0-1,0 0 1,-1 0 0,1-1-1,0 1 1,-1 0-1,1 0 1,0 0 0,0 0-1,0 0 1,0 0 0,0 1-1,0-1 1,0 0-1,0 0 1,2 0 0,37-15-41,-26 12 4,1 1 0,-1 0 0,17 0-1,-29 3-11,-1 0 26,1 0 0,-1 0 0,0 0-1,0 0 1,0 1 0,0-1 0,1 0-1,-1 0 1,0 1 0,0-1 0,0 1-1,0-1 1,0 1 0,0-1 0,0 1-1,0 0 1,0-1 0,1 3-1,1-2 57,-1 4-34,1 1 0,-1-1 0,0 1 0,0 0 0,-1 0 0,0-1 0,1 10 0,-1 13 19,0-17 1,-1 1 0,1-1 0,-2 0 0,0 0-1,0 0 1,-1 0 0,0 0 0,-1-1 0,0 1 0,-1 0 0,0-1-1,-7 12 1,-1-5 3,-1 0-1,-1-1 1,0-1-1,-22 18 0,27-21-7,8-9-11,-1-1-1,1 0 0,-1 0 1,0 0-1,1 0 0,-1 0 0,0-1 1,0 1-1,0 0 0,0-1 0,-1 1 1,1-1-1,0 0 0,-5 2 0,3-2 63,3-1-42,1 0 0,0 0-1,-1 0 1,1 0 0,-1 0 0,1 1 0,-1-1-1,1 0 1,0 0 0,-1 0 0,1 1-1,-1-1 1,1 0 0,0 0 0,-1 1 0,1-1-1,0 0 1,-1 1 0,1-1 0,0 1-1,0-1 1,-1 0 0,1 1 0,0-1 0,0 1-1,0-1 1,0 0 0,-1 1 0,1-1-1,0 1 1,0-1 0,0 1 0,0-1-1,0 0 1,0 1 0,0-1 0,0 1 0,1 0-1,-11-1 2545,24 0-1911,21 0-659,182 8 490,-155-7 120,-59 15-265,-4-9-3302,1 28-383,0 23 268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1T00:02:53.2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0 135 641,'0'0'4196,"0"-11"-3764,0-63 1586,18 73-2531,35-14 33,79-10 1,-108 21 45,43 0-2828,-53 4 1976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1T00:02:53.64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32,'0'0'2562,"14"0"-2433,-1 0-290,14 0 1,-14 0-288,27 0-961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1T00:02:54.12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0 512,'0'0'1410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1T00:02:04.75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295 1 448,'0'0'7026,"0"0"-7023,-1 0 1,1 0 0,-1-1-1,1 1 1,-1 0-1,1 0 1,-1 0 0,1 0-1,-1 0 1,1 0 0,-1 0-1,1 0 1,0 0-1,-1 0 1,1 1 0,-1-1-1,1 0 1,-1 0-1,1 0 1,-1 0 0,1 1-1,0-1 1,-1 0 0,1 0-1,0 1 1,-1-1-1,1 0 1,0 1 0,-1-1-1,1 1 1,-3 1 1,1 1 1,0 0-1,0 0 0,0 0 1,0 0-1,1 0 0,-1 0 1,-1 5-1,-10 18 27,-44 82 165,-50 131 1,82-169-150,-6 12-21,28-75-51,0 0-1,1 1 1,-1-1 0,2 1 0,-1-1 0,1 1-1,0 0 1,1-1 0,0 15 0,0-12-28,0-9-247,-13 0-3801,13 6 2259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1T00:02:05.65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67 90 288,'0'0'6876,"-11"-19"-6102,-22-22-320,26 35-235,-6-16 1249,10 21-1361,19 1-396,-8 1 303,-1 1 0,1 1 0,-1-1 0,1 1 0,-1 1 0,0-1 0,0 1-1,-1 1 1,1-1 0,-1 1 0,0 0 0,9 10 0,20 13 83,190 132 554,-195-140-578,-23-17-51,-1 1 0,0 0 1,0 1-1,0-1 0,0 1 0,0 0 0,-1 0 0,8 11 1,-11-14-1,0 0-1,-1-1 1,1 1 0,0-1 0,1 1 0,-1-1 0,0 0 0,0 0 0,0 0 0,1 0 0,2 1 0,-3-2-15,-1 0-1,0 1 0,1-1 0,-1 0 0,1 1 0,-1-1 1,0 1-1,1 0 0,-1 0 0,0-1 0,1 1 0,-1 0 1,0 0-1,0 0 0,0 0 0,0 0 0,0 0 0,0 1 1,0-1-1,-1 0 0,1 0 0,1 2 0,-2-2-4,0 0-1,0-1 1,0 1-1,1 0 1,-1-1 0,0 1-1,1 0 1,-1-1-1,0 1 1,1-1-1,-1 1 1,1 0-1,-1-1 1,1 1-1,-1-1 1,1 1 0,-1-1-1,1 0 1,-1 1-1,1-1 1,0 0-1,-1 1 1,1-1-1,0 0 1,-1 0 0,1 1-1,0-1 1,-1 0-1,2 0 1,34 3 31,-34-3-278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1T00:02:07.68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1 369 769,'0'0'5835,"0"-37"-2915,2 12-2911,0 0 0,2 1 1,1-1-1,1 1 0,1 0 1,1 1-1,11-25 0,-14 27-434,-2-2 0,2-39 0,-4 54-430,-1 29 413,0 0 463,13 229 246,38 571 42,-50-785-302,-1-32-5,-1 0 0,1 0 0,0 0 0,0 0 0,0 0 0,0 0-1,1 0 1,0-1 0,0 1 0,0 0 0,0 0 0,0-1 0,1 1 0,0-1 0,2 4 0,-2-4 734,-4-29-586,-22-75-635,12 56 194,1-1 1,-5-63 0,13-185-331,4 168 409,-2 107 175,1-1-1,1 1 1,1 0 0,1 0-1,0 0 1,1 1-1,1-1 1,1 1 0,11-25-1,-11 30 22,0 1 0,1 0 0,1 1 0,-1 0 0,2 0 0,0 1 0,19-19 0,-22 26-2,1 1-1,-1 0 1,0 0 0,0 1-1,1-1 1,-1 1-1,1 1 1,0-1-1,-1 1 1,1 0 0,-1 1-1,11 1 1,10-1-36,-16-1 37,0 1 0,0 0 1,0 0-1,0 1 1,0 0-1,11 4 1,-19-4 13,1-1 0,0 1 0,0 0 0,0 0 0,-1 0 0,1 0 0,-1 1-1,0 0 1,0-1 0,0 1 0,0 0 0,0 1 0,0-1 0,-1 0 0,0 1 0,1-1 0,-1 1 0,-1 0 0,3 5 0,1 11 175,-2 0 1,0 1-1,-1-1 0,-1 1 0,-3 31 0,1-9-19,1-39-142,0 1 1,0-1 0,-1 1-1,0-1 1,0 1 0,0-1-1,0 1 1,-1-1 0,1 0-1,-1 0 1,0 0 0,-1 0-1,1 0 1,-1 0 0,1-1 0,-1 1-1,0-1 1,-1 0 0,1 1-1,0-2 1,-1 1 0,0 0-1,1-1 1,-1 1 0,0-1-1,-1 0 1,1-1 0,-4 3-1,-4-1 48,0 0-1,0 0 1,-1-1-1,1-1 1,0 0-1,-1 0 1,1-2-1,-1 1 1,-16-4-1,26 3-29,1 0-1,-1 0 1,0 0 0,0 0 0,1-1-1,-1 1 1,1-1 0,-1 1-1,-4-5 1,-13-7 223,14 9-84,-15 3-380,17 1 166,2 0-183,-6-3 381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1T00:02:09.3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352 241 0,'0'0'4703,"0"-9"-4153,0-5-559,1 0 315,-1 0 0,-1 0 1,0 0-1,0 1 1,-2-1-1,-3-15 0,2 21-326,1 1 1,-1-1-1,-1 1 0,1 0 0,-1 0 0,0 0 1,-1 1-1,1-1 0,-1 1 0,-1 1 0,1-1 0,-1 1 1,-9-5-1,8 7-21,0 1 0,1 1 0,-1-1 0,-1 1 0,1 1 0,0-1 0,0 1 0,0 1 0,-9 1 0,-12-1-30,25 0 60,1 0-1,-1 0 0,1 0 1,-1 1-1,1-1 0,0 1 0,-1 0 1,1 0-1,0 0 0,0 0 1,0 1-1,1-1 0,-1 1 1,1-1-1,-1 1 0,1 0 1,0 0-1,0 0 0,0 0 1,0 1-1,-2 5 0,-3 7-14,0-1-1,1 1 1,-6 22-1,1 5-38,1 1-1,2-1 1,-3 79 0,11-121 48,0 1 0,0 0 0,1-1 0,-1 1 0,0-1 1,1 1-1,-1-1 0,1 1 0,0-1 0,-1 1 0,1-1 0,0 0 1,0 1-1,0-1 0,0 0 0,0 0 0,0 0 0,0 1 0,0-1 1,0 0-1,1-1 0,-1 1 0,0 0 0,1 0 0,-1 0 0,1-1 1,-1 1-1,1-1 0,-1 1 0,1-1 0,-1 0 0,3 1 1,7 0-48,0 0 0,-1 0 0,22-3 0,-12 1 224,-18 1 497,2-1-747,0 1 32,0-1 0,0 1 0,-1 0 0,1 0 1,0 0-1,0 1 0,0-1 0,-1 1 0,1 0 0,0 0 0,6 3 0,-7 3 50,-1-1 0,1 1-1,-1 0 1,-1 0 0,1 0-1,-1 0 1,-1 0 0,1 0-1,-1 0 1,-1 0 0,-1 12 0,1 12 107,-1 6 70,-3 0 0,0 0 0,-3-1 0,-1 0-1,-18 46 1,-8 35-39,-45 252 126,72-325-249,2-1 0,2 1 0,2 0 0,2 0 1,6 47-1,-4-86-7,-1 1 0,1-1 0,0 1 0,0-1 0,1 0 0,-1 0 0,1 0 0,1 0 1,-1-1-1,0 1 0,1-1 0,0 0 0,0 0 0,0 0 0,1-1 0,-1 1 0,1-1 1,0 0-1,0 0 0,0-1 0,0 1 0,0-1 0,1 0 0,-1-1 0,9 2 0,6 2 19,1-1 1,-1-1-1,1-1 0,0 0 0,35-3 0,-45-1-10,1 0 0,0-1 0,-1 0-1,1 0 1,-1-1 0,0-1 0,-1 0 0,1 0-1,-1-1 1,0-1 0,10-7 0,1-3 13,0-1-1,-1-1 1,26-33-1,-40 44 28,-1 1-1,0-1 0,0 0 0,-1-1 1,0 1-1,-1-1 0,0 0 0,0 1 1,0-1-1,-1-1 0,-1 1 1,0 0-1,0 0 0,-1-1 0,0 1 1,-1-13-1,1 19-9,-1-2 20,0 0 0,0 0 1,-1 0-1,1 0 0,-1 1 1,0-1-1,-1 1 1,1-1-1,-1 1 0,1 0 1,-1 0-1,-1 0 0,1 0 1,0 0-1,-1 1 0,0 0 1,0-1-1,0 2 0,0-1 1,0 0-1,-8-3 0,-13-6 143,0 0 0,-44-14 0,43 20-99,0 1 0,-1 1 0,0 1 0,0 1 0,-36 3 0,34-1-155,27 0-28,2-3-616,0 19-5671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AAA2A-7C38-4E9D-94ED-33CF572E7B96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F759B6-FD99-4669-869A-29351F64E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27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E5FAC-2A70-43F5-9E64-8FBC5F37C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EE3845-0AC6-4420-99EE-6C4AA2FA6E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EBA95-DC39-4380-A81F-246B5581B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AA144-A77B-45F4-8AB5-D4761F2B0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08666-24FE-4FB9-84B8-DD50820A3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61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DD8E8-FE3E-45CA-8774-441779CF1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71687-D3DF-4BD8-9450-FCBE128F8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6C4CA-29E7-4115-A38E-21A9056FC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EFBF0-C4D7-4ACE-BA5B-2144DAACC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44496-13E3-4907-A6A8-C220C9216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67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61DDB9-E55F-42C0-8C29-37FBD7F35D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B1AE5B-392F-4808-A51C-F1315DEA8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C39DF-DC65-4AE4-8CF1-5DCE2D8BF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F80AF-380C-4639-8FBD-214C2450B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B5764-7CFA-4BD8-83CE-83FE39777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79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endParaRPr lang="en-US" sz="18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496" y="275701"/>
            <a:ext cx="10931015" cy="640080"/>
          </a:xfrm>
        </p:spPr>
        <p:txBody>
          <a:bodyPr anchor="b" anchorCtr="0">
            <a:normAutofit/>
          </a:bodyPr>
          <a:lstStyle>
            <a:lvl1pPr>
              <a:defRPr sz="2800" b="0">
                <a:solidFill>
                  <a:srgbClr val="0052F6"/>
                </a:solidFill>
                <a:latin typeface="Comic Sans MS" panose="030F0702030302020204" pitchFamily="66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222593"/>
            <a:ext cx="11048070" cy="487310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lang="en-US" sz="2400" smtClean="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lang="en-US" sz="2400" smtClean="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lang="en-US" sz="2400" smtClean="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lang="en-US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97BDBD-1F91-EAB0-C309-4B1B26067C8F}"/>
              </a:ext>
            </a:extLst>
          </p:cNvPr>
          <p:cNvCxnSpPr/>
          <p:nvPr userDrawn="1"/>
        </p:nvCxnSpPr>
        <p:spPr>
          <a:xfrm>
            <a:off x="541485" y="1022685"/>
            <a:ext cx="1110903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1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7816B-48A8-4AAB-B2BE-637C2C287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20EA1-D87C-45ED-BDFA-76B9416AF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81E85-169B-420F-92A2-577367775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C8B3A-1F89-45B5-A85F-C261B0413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BE46B-8286-4125-8DEE-E530D4D81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83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9FC14-7C37-4F0F-8BBE-AFF4B160B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CBF6A-C4FB-4E24-AA20-6730B3364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5C1FB-1AAD-422C-AE5A-A18763A57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D82E1-7018-4607-995A-791AD4D20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D3879-651A-45A2-898E-4B5EDBE21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21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CEBDF-94ED-41B3-90E4-020B22048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CD659-8957-4B53-8D09-398A89F129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3B8B3-7E76-4AFA-8967-2CFD621C5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518F4-2FB4-4E77-8D38-EAFAD2C48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07294-F0E4-445F-A889-32C781A3D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AE4AF-2EA0-4267-A56D-A0C9B57E3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43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7D1C4-B49D-4DE4-9309-8E89BEAC6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C9C-4398-483B-A6E2-9776D326D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8D35E6-04BB-4C3C-B6DF-A57655BA6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1F519D-7220-49B0-B485-7A0DFDAE60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6174C3-F494-4E62-9532-E62E12500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170025-BCBC-41B5-864C-B8C8D6615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25494-A9E0-402C-B573-D47E1ECBB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77017D-49BD-4CDE-A5A8-C827FC12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276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E9DB8-76F9-4CDB-ACCC-ED321C38A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3925A1-EA86-47B6-9CD7-648974A35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AF5C2C-A132-4841-9058-5696E56BD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111A8-3D9C-4944-86D1-A5A01403C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555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08B620-70A0-4B72-91A2-E6A57ECEF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AA6811-4B30-4311-8913-B904E18E9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333DC-8195-4B3E-A454-43202D7E9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16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349B8-C79B-4412-A11D-C8AF0099B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A1241-9BE4-4638-84BD-7621CC2F4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46BB2E-EDA8-4002-A7C4-76704180E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34E1D4-F92A-46C7-839C-59F68D2FC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33736-315B-48BD-8367-BC9A77A02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48EBC3-1A39-4344-87FB-D8F9A07DF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06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291F6-D566-4BDF-8E47-543F92B5D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33B011-7324-42C8-A41F-F89127FAF0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68F824-165C-42A7-B741-E85F0EEDB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DE36F-6071-47F8-85B0-66E371022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2D5EE2-5319-46EB-82E8-55D04CC7F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A9D1C3-7042-4FD8-945A-4565E484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9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1FA3DE-57C2-4D76-A636-1E8F19346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59C5A-B0A9-4967-A3C6-515AB8ED8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4F479-49CE-4584-9DF3-3F25F4FB20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CA00E-8511-4F88-A8FF-634C577C782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75477-75B1-4662-824B-D757A452A4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F4D55-898D-41C8-8EBD-6774C4714A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65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simplekml/" TargetMode="External"/><Relationship Id="rId2" Type="http://schemas.openxmlformats.org/officeDocument/2006/relationships/hyperlink" Target="https://python-visualization.github.io/folium/quickstart.html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hyperlink" Target="https://www.google.com/earth/versions/#earth-pro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Storytelling-Data-Visualization-Business-Professionals-ebook/dp/B016DHQSM2" TargetMode="External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usinessinsider.com/apples-leaders-use-this-presentation-hack-to-make-slides-memorable-2019-6?utm_content=buffer5934a&amp;utm_medium=social&amp;utm_source=facebook.com&amp;utm_campaign=buffer-bi" TargetMode="External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apminder.org/answers/how-does-income-relate-to-life-expectancy/" TargetMode="Externa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qprHlIzhgUk" TargetMode="External"/><Relationship Id="rId2" Type="http://schemas.openxmlformats.org/officeDocument/2006/relationships/hyperlink" Target="https://www.youtube.com/watch?v=AdSZJzb-aX8Ed/PBS" TargetMode="Externa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1.png"/><Relationship Id="rId42" Type="http://schemas.openxmlformats.org/officeDocument/2006/relationships/customXml" Target="../ink/ink21.xml"/><Relationship Id="rId47" Type="http://schemas.openxmlformats.org/officeDocument/2006/relationships/image" Target="../media/image24.png"/><Relationship Id="rId63" Type="http://schemas.openxmlformats.org/officeDocument/2006/relationships/image" Target="../media/image32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5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5.png"/><Relationship Id="rId107" Type="http://schemas.openxmlformats.org/officeDocument/2006/relationships/image" Target="../media/image54.png"/><Relationship Id="rId11" Type="http://schemas.openxmlformats.org/officeDocument/2006/relationships/image" Target="../media/image6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9.png"/><Relationship Id="rId40" Type="http://schemas.openxmlformats.org/officeDocument/2006/relationships/customXml" Target="../ink/ink20.xml"/><Relationship Id="rId45" Type="http://schemas.openxmlformats.org/officeDocument/2006/relationships/image" Target="../media/image23.png"/><Relationship Id="rId53" Type="http://schemas.openxmlformats.org/officeDocument/2006/relationships/image" Target="../media/image27.png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74" Type="http://schemas.openxmlformats.org/officeDocument/2006/relationships/customXml" Target="../ink/ink37.xml"/><Relationship Id="rId79" Type="http://schemas.openxmlformats.org/officeDocument/2006/relationships/image" Target="../media/image40.png"/><Relationship Id="rId87" Type="http://schemas.openxmlformats.org/officeDocument/2006/relationships/image" Target="../media/image44.png"/><Relationship Id="rId102" Type="http://schemas.openxmlformats.org/officeDocument/2006/relationships/customXml" Target="../ink/ink51.xml"/><Relationship Id="rId110" Type="http://schemas.openxmlformats.org/officeDocument/2006/relationships/image" Target="../media/image56.png"/><Relationship Id="rId5" Type="http://schemas.openxmlformats.org/officeDocument/2006/relationships/image" Target="../media/image3.png"/><Relationship Id="rId61" Type="http://schemas.openxmlformats.org/officeDocument/2006/relationships/image" Target="../media/image31.png"/><Relationship Id="rId82" Type="http://schemas.openxmlformats.org/officeDocument/2006/relationships/customXml" Target="../ink/ink41.xml"/><Relationship Id="rId90" Type="http://schemas.openxmlformats.org/officeDocument/2006/relationships/customXml" Target="../ink/ink45.xml"/><Relationship Id="rId95" Type="http://schemas.openxmlformats.org/officeDocument/2006/relationships/image" Target="../media/image48.png"/><Relationship Id="rId19" Type="http://schemas.openxmlformats.org/officeDocument/2006/relationships/image" Target="../media/image10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4.png"/><Relationship Id="rId30" Type="http://schemas.openxmlformats.org/officeDocument/2006/relationships/customXml" Target="../ink/ink15.xml"/><Relationship Id="rId35" Type="http://schemas.openxmlformats.org/officeDocument/2006/relationships/image" Target="../media/image18.png"/><Relationship Id="rId43" Type="http://schemas.openxmlformats.org/officeDocument/2006/relationships/image" Target="../media/image22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5.png"/><Relationship Id="rId77" Type="http://schemas.openxmlformats.org/officeDocument/2006/relationships/image" Target="../media/image39.png"/><Relationship Id="rId100" Type="http://schemas.openxmlformats.org/officeDocument/2006/relationships/customXml" Target="../ink/ink50.xml"/><Relationship Id="rId105" Type="http://schemas.openxmlformats.org/officeDocument/2006/relationships/image" Target="../media/image53.png"/><Relationship Id="rId8" Type="http://schemas.openxmlformats.org/officeDocument/2006/relationships/customXml" Target="../ink/ink4.xml"/><Relationship Id="rId51" Type="http://schemas.openxmlformats.org/officeDocument/2006/relationships/image" Target="../media/image26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43.png"/><Relationship Id="rId93" Type="http://schemas.openxmlformats.org/officeDocument/2006/relationships/image" Target="../media/image47.png"/><Relationship Id="rId98" Type="http://schemas.openxmlformats.org/officeDocument/2006/relationships/customXml" Target="../ink/ink49.xml"/><Relationship Id="rId3" Type="http://schemas.openxmlformats.org/officeDocument/2006/relationships/image" Target="../media/image2.png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30.png"/><Relationship Id="rId67" Type="http://schemas.openxmlformats.org/officeDocument/2006/relationships/image" Target="../media/image34.png"/><Relationship Id="rId103" Type="http://schemas.openxmlformats.org/officeDocument/2006/relationships/image" Target="../media/image52.png"/><Relationship Id="rId108" Type="http://schemas.openxmlformats.org/officeDocument/2006/relationships/customXml" Target="../ink/ink54.xml"/><Relationship Id="rId20" Type="http://schemas.openxmlformats.org/officeDocument/2006/relationships/customXml" Target="../ink/ink10.xml"/><Relationship Id="rId41" Type="http://schemas.openxmlformats.org/officeDocument/2006/relationships/image" Target="../media/image21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8.png"/><Relationship Id="rId83" Type="http://schemas.openxmlformats.org/officeDocument/2006/relationships/image" Target="../media/image42.png"/><Relationship Id="rId88" Type="http://schemas.openxmlformats.org/officeDocument/2006/relationships/customXml" Target="../ink/ink44.xml"/><Relationship Id="rId91" Type="http://schemas.openxmlformats.org/officeDocument/2006/relationships/image" Target="../media/image46.png"/><Relationship Id="rId96" Type="http://schemas.openxmlformats.org/officeDocument/2006/relationships/customXml" Target="../ink/ink48.xml"/><Relationship Id="rId111" Type="http://schemas.openxmlformats.org/officeDocument/2006/relationships/image" Target="../media/image57.png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3.xml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5.png"/><Relationship Id="rId57" Type="http://schemas.openxmlformats.org/officeDocument/2006/relationships/image" Target="../media/image29.png"/><Relationship Id="rId106" Type="http://schemas.openxmlformats.org/officeDocument/2006/relationships/customXml" Target="../ink/ink53.xml"/><Relationship Id="rId10" Type="http://schemas.openxmlformats.org/officeDocument/2006/relationships/customXml" Target="../ink/ink5.xml"/><Relationship Id="rId31" Type="http://schemas.openxmlformats.org/officeDocument/2006/relationships/image" Target="../media/image16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3.png"/><Relationship Id="rId73" Type="http://schemas.openxmlformats.org/officeDocument/2006/relationships/image" Target="../media/image37.png"/><Relationship Id="rId78" Type="http://schemas.openxmlformats.org/officeDocument/2006/relationships/customXml" Target="../ink/ink39.xml"/><Relationship Id="rId81" Type="http://schemas.openxmlformats.org/officeDocument/2006/relationships/image" Target="../media/image41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50.png"/><Relationship Id="rId101" Type="http://schemas.openxmlformats.org/officeDocument/2006/relationships/image" Target="../media/image51.png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39" Type="http://schemas.openxmlformats.org/officeDocument/2006/relationships/image" Target="../media/image20.png"/><Relationship Id="rId109" Type="http://schemas.openxmlformats.org/officeDocument/2006/relationships/image" Target="../media/image55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8.png"/><Relationship Id="rId76" Type="http://schemas.openxmlformats.org/officeDocument/2006/relationships/customXml" Target="../ink/ink38.xml"/><Relationship Id="rId97" Type="http://schemas.openxmlformats.org/officeDocument/2006/relationships/image" Target="../media/image49.png"/><Relationship Id="rId104" Type="http://schemas.openxmlformats.org/officeDocument/2006/relationships/customXml" Target="../ink/ink52.xml"/><Relationship Id="rId7" Type="http://schemas.openxmlformats.org/officeDocument/2006/relationships/image" Target="../media/image4.png"/><Relationship Id="rId71" Type="http://schemas.openxmlformats.org/officeDocument/2006/relationships/image" Target="../media/image36.png"/><Relationship Id="rId92" Type="http://schemas.openxmlformats.org/officeDocument/2006/relationships/customXml" Target="../ink/ink4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1324D-F930-44E6-ABB9-A058B845F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52F6"/>
                </a:solidFill>
              </a:rPr>
              <a:t>CIS Foundations of Machine Learning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F87C00-6AC0-887D-AEA9-243D779A4B7F}"/>
              </a:ext>
            </a:extLst>
          </p:cNvPr>
          <p:cNvSpPr txBox="1"/>
          <p:nvPr/>
        </p:nvSpPr>
        <p:spPr>
          <a:xfrm>
            <a:off x="2619038" y="2398486"/>
            <a:ext cx="63212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Chapter 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5FC1C9-83F1-2CBD-6B8A-2FE474DBEA7A}"/>
              </a:ext>
            </a:extLst>
          </p:cNvPr>
          <p:cNvSpPr txBox="1"/>
          <p:nvPr/>
        </p:nvSpPr>
        <p:spPr>
          <a:xfrm>
            <a:off x="1689652" y="3751629"/>
            <a:ext cx="88126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Data Preprocessing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>
                <a:solidFill>
                  <a:prstClr val="black"/>
                </a:solidFill>
                <a:latin typeface="Comic Sans MS" panose="030F0702030302020204" pitchFamily="66" charset="0"/>
              </a:rPr>
              <a:t>Data Visualization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537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161A0-BEAE-A998-5131-7FBDBBF51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Ordinal Value versus One-hot encoding versus Dummy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0A3B4-9C2E-0FDD-70C6-F2282EB7985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Always prefer one-hot encoding although it expand the data frame to much greater number of features</a:t>
            </a:r>
          </a:p>
          <a:p>
            <a:endParaRPr lang="en-US" dirty="0"/>
          </a:p>
          <a:p>
            <a:r>
              <a:rPr lang="en-US" dirty="0"/>
              <a:t>Reason is the numerical relationship in the ordinal values does not usually represent meaningful relative importance of the different choices in a categorical variable</a:t>
            </a:r>
          </a:p>
          <a:p>
            <a:endParaRPr lang="en-US" dirty="0"/>
          </a:p>
          <a:p>
            <a:pPr lvl="1"/>
            <a:r>
              <a:rPr lang="en-US" dirty="0"/>
              <a:t>Example: In the education example, say, we map </a:t>
            </a:r>
            <a:r>
              <a:rPr lang="en-US" dirty="0" err="1"/>
              <a:t>Ph.D</a:t>
            </a:r>
            <a:r>
              <a:rPr lang="en-US" dirty="0"/>
              <a:t> to 5 and primary education to 1. However, an education of Ph.D. does not necessarily mean its impact should be 5 times more than a primary education.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ordinal value assignment is too </a:t>
            </a:r>
            <a:r>
              <a:rPr lang="en-US" dirty="0" err="1"/>
              <a:t>arbitary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019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cs typeface="Segoe UI Light" panose="020B0502040204020203" pitchFamily="34" charset="0"/>
              </a:rPr>
              <a:t>Data Preprocessing Part I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35898F-3658-4FF3-97EF-90C769C2827E}"/>
              </a:ext>
            </a:extLst>
          </p:cNvPr>
          <p:cNvSpPr txBox="1">
            <a:spLocks/>
          </p:cNvSpPr>
          <p:nvPr/>
        </p:nvSpPr>
        <p:spPr>
          <a:xfrm>
            <a:off x="818276" y="3141744"/>
            <a:ext cx="10076117" cy="1993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dirty="0">
                <a:solidFill>
                  <a:schemeClr val="tx1"/>
                </a:solidFill>
                <a:latin typeface="Comic Sans MS" panose="030F0702030302020204" pitchFamily="66" charset="0"/>
              </a:rPr>
              <a:t>Learning by doing</a:t>
            </a:r>
          </a:p>
        </p:txBody>
      </p:sp>
    </p:spTree>
    <p:extLst>
      <p:ext uri="{BB962C8B-B14F-4D97-AF65-F5344CB8AC3E}">
        <p14:creationId xmlns:p14="http://schemas.microsoft.com/office/powerpoint/2010/main" val="137542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82B0-832B-0739-48DA-D7C8EB7DA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52F6"/>
                </a:solidFill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BE408-AB31-D17C-4359-42742CA8199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99572" y="1291935"/>
            <a:ext cx="6925227" cy="52903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Data Preprocessing (Part I)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Normalization of numerical attributes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How to handle Categorical Variables</a:t>
            </a:r>
          </a:p>
          <a:p>
            <a:pPr lvl="1"/>
            <a:endParaRPr lang="en-US" dirty="0"/>
          </a:p>
          <a:p>
            <a:r>
              <a:rPr lang="en-US" dirty="0"/>
              <a:t>Data Visualization</a:t>
            </a:r>
          </a:p>
          <a:p>
            <a:pPr lvl="1"/>
            <a:r>
              <a:rPr lang="en-US" dirty="0"/>
              <a:t>Principle of good data visualization</a:t>
            </a:r>
          </a:p>
          <a:p>
            <a:pPr lvl="1"/>
            <a:r>
              <a:rPr lang="en-US" dirty="0"/>
              <a:t>Common data visualization toolbox</a:t>
            </a:r>
          </a:p>
          <a:p>
            <a:pPr lvl="1"/>
            <a:r>
              <a:rPr lang="en-US" dirty="0"/>
              <a:t>Advanced type of data visualizations</a:t>
            </a:r>
          </a:p>
          <a:p>
            <a:pPr lvl="1"/>
            <a:r>
              <a:rPr lang="en-US" dirty="0"/>
              <a:t>How to avoid misuse of visualizations</a:t>
            </a:r>
          </a:p>
          <a:p>
            <a:pPr lvl="1"/>
            <a:r>
              <a:rPr lang="en-US" dirty="0"/>
              <a:t>Show case of good visualizations</a:t>
            </a:r>
          </a:p>
        </p:txBody>
      </p:sp>
    </p:spTree>
    <p:extLst>
      <p:ext uri="{BB962C8B-B14F-4D97-AF65-F5344CB8AC3E}">
        <p14:creationId xmlns:p14="http://schemas.microsoft.com/office/powerpoint/2010/main" val="180312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DA2B5-B50B-934D-CB84-FE2651672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do you think of when the word Data Visualization is mentioned?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A695CD-0EDC-34CF-BC80-E08A25F9D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073" y="1657060"/>
            <a:ext cx="7363853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69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CE499CA-4DC0-4293-B26A-B5793F744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253" y="2038350"/>
            <a:ext cx="4223687" cy="38427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595867F-F164-AD9F-3382-4D2C5A9B7455}"/>
              </a:ext>
            </a:extLst>
          </p:cNvPr>
          <p:cNvSpPr txBox="1"/>
          <p:nvPr/>
        </p:nvSpPr>
        <p:spPr>
          <a:xfrm>
            <a:off x="571500" y="342900"/>
            <a:ext cx="805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52F6"/>
                </a:solidFill>
                <a:latin typeface="Comic Sans MS" panose="030F0702030302020204" pitchFamily="66" charset="0"/>
              </a:rPr>
              <a:t>What is the most accurate Pie Chart?</a:t>
            </a:r>
          </a:p>
        </p:txBody>
      </p:sp>
    </p:spTree>
    <p:extLst>
      <p:ext uri="{BB962C8B-B14F-4D97-AF65-F5344CB8AC3E}">
        <p14:creationId xmlns:p14="http://schemas.microsoft.com/office/powerpoint/2010/main" val="25355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DA2B5-B50B-934D-CB84-FE2651672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do you think of when the word Data Visualization is mentioned?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A695CD-0EDC-34CF-BC80-E08A25F9D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073" y="1657060"/>
            <a:ext cx="7363853" cy="41534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0058CF-DF4B-DD20-9D00-5AB26D8E7E58}"/>
              </a:ext>
            </a:extLst>
          </p:cNvPr>
          <p:cNvSpPr txBox="1"/>
          <p:nvPr/>
        </p:nvSpPr>
        <p:spPr>
          <a:xfrm>
            <a:off x="5689600" y="5981700"/>
            <a:ext cx="220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52F6"/>
                </a:solidFill>
                <a:latin typeface="Comic Sans MS" panose="030F0702030302020204" pitchFamily="66" charset="0"/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58621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cs typeface="Segoe UI Light" panose="020B0502040204020203" pitchFamily="34" charset="0"/>
              </a:rPr>
              <a:t>Data Visualizations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615829" y="1493241"/>
            <a:ext cx="10899896" cy="1321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sz="16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B2DB27-5087-4E8A-9D00-E94C25B2043C}"/>
              </a:ext>
            </a:extLst>
          </p:cNvPr>
          <p:cNvSpPr txBox="1"/>
          <p:nvPr/>
        </p:nvSpPr>
        <p:spPr>
          <a:xfrm>
            <a:off x="1365503" y="2167116"/>
            <a:ext cx="9460993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omic Sans MS" panose="030F0702030302020204" pitchFamily="66" charset="0"/>
              </a:rPr>
              <a:t>Pictures worth a thousand word</a:t>
            </a:r>
          </a:p>
          <a:p>
            <a:pPr algn="ctr"/>
            <a:endParaRPr lang="en-US" sz="2800" dirty="0">
              <a:latin typeface="Comic Sans MS" panose="030F0702030302020204" pitchFamily="66" charset="0"/>
            </a:endParaRPr>
          </a:p>
          <a:p>
            <a:pPr algn="ctr"/>
            <a:r>
              <a:rPr lang="en-US" sz="2800" dirty="0">
                <a:latin typeface="Comic Sans MS" panose="030F0702030302020204" pitchFamily="66" charset="0"/>
              </a:rPr>
              <a:t>Human brain is good at understanding information conveyed through visualizations than just text and numbers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779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cs typeface="Segoe UI Light" panose="020B0502040204020203" pitchFamily="34" charset="0"/>
              </a:rPr>
              <a:t>Principle of good Data Visualizations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615829" y="1493241"/>
            <a:ext cx="10899896" cy="1321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sz="16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B2DB27-5087-4E8A-9D00-E94C25B2043C}"/>
              </a:ext>
            </a:extLst>
          </p:cNvPr>
          <p:cNvSpPr txBox="1"/>
          <p:nvPr/>
        </p:nvSpPr>
        <p:spPr>
          <a:xfrm>
            <a:off x="852033" y="1493241"/>
            <a:ext cx="10724138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>
                <a:latin typeface="Comic Sans MS" panose="030F0702030302020204" pitchFamily="66" charset="0"/>
              </a:rPr>
              <a:t>Serve a reasonably one single clear purpose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800" dirty="0">
              <a:latin typeface="Comic Sans MS" panose="030F0702030302020204" pitchFamily="66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>
                <a:latin typeface="Comic Sans MS" panose="030F0702030302020204" pitchFamily="66" charset="0"/>
              </a:rPr>
              <a:t>Don’t over-complicated your graphs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800" dirty="0">
              <a:latin typeface="Comic Sans MS" panose="030F0702030302020204" pitchFamily="66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>
                <a:latin typeface="Comic Sans MS" panose="030F0702030302020204" pitchFamily="66" charset="0"/>
              </a:rPr>
              <a:t>Encourage viewer to compare different pieces of data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800" dirty="0">
              <a:latin typeface="Comic Sans MS" panose="030F0702030302020204" pitchFamily="66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>
                <a:latin typeface="Comic Sans MS" panose="030F0702030302020204" pitchFamily="66" charset="0"/>
              </a:rPr>
              <a:t>Induce viewer to think of the substance of data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800" dirty="0">
              <a:latin typeface="Comic Sans MS" panose="030F0702030302020204" pitchFamily="66" charset="0"/>
            </a:endParaRPr>
          </a:p>
          <a:p>
            <a:pPr marL="514350" lvl="0" indent="-514350">
              <a:buFont typeface="Arial" panose="020B0604020202020204" pitchFamily="34" charset="0"/>
              <a:buChar char="•"/>
            </a:pPr>
            <a:r>
              <a:rPr lang="en-US" sz="2800" dirty="0">
                <a:latin typeface="Comic Sans MS" panose="030F0702030302020204" pitchFamily="66" charset="0"/>
              </a:rPr>
              <a:t>Avoid distorting what the data have to say</a:t>
            </a:r>
          </a:p>
          <a:p>
            <a:pPr marL="514350" lvl="0" indent="-514350">
              <a:buFont typeface="Arial" panose="020B0604020202020204" pitchFamily="34" charset="0"/>
              <a:buChar char="•"/>
            </a:pPr>
            <a:endParaRPr lang="en-US" sz="800" dirty="0">
              <a:latin typeface="Comic Sans MS" panose="030F0702030302020204" pitchFamily="66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>
                <a:latin typeface="Comic Sans MS" panose="030F0702030302020204" pitchFamily="66" charset="0"/>
              </a:rPr>
              <a:t>Show the data with easy-to-understand scale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800" dirty="0">
              <a:latin typeface="Comic Sans MS" panose="030F0702030302020204" pitchFamily="66" charset="0"/>
            </a:endParaRPr>
          </a:p>
          <a:p>
            <a:pPr marL="514350" lvl="0" indent="-514350">
              <a:buFont typeface="Arial" panose="020B0604020202020204" pitchFamily="34" charset="0"/>
              <a:buChar char="•"/>
            </a:pPr>
            <a:r>
              <a:rPr lang="en-US" sz="2800" dirty="0">
                <a:latin typeface="Comic Sans MS" panose="030F0702030302020204" pitchFamily="66" charset="0"/>
              </a:rPr>
              <a:t>Reveal the data at several levels of detail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48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cs typeface="Segoe UI Light" panose="020B0502040204020203" pitchFamily="34" charset="0"/>
              </a:rPr>
              <a:t>Data Visualizations Toolbox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3ABCB6-226B-4E17-9022-0AFB763C9B58}"/>
              </a:ext>
            </a:extLst>
          </p:cNvPr>
          <p:cNvSpPr txBox="1"/>
          <p:nvPr/>
        </p:nvSpPr>
        <p:spPr>
          <a:xfrm>
            <a:off x="923925" y="1859339"/>
            <a:ext cx="39147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Libraries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mic Sans MS" panose="030F0702030302020204" pitchFamily="66" charset="0"/>
              </a:rPr>
              <a:t>Matplot</a:t>
            </a:r>
            <a:r>
              <a:rPr lang="en-US" dirty="0">
                <a:latin typeface="Comic Sans MS" panose="030F0702030302020204" pitchFamily="66" charset="0"/>
              </a:rPr>
              <a:t> lib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</a:rPr>
              <a:t>Pandas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Seaborn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Plotly</a:t>
            </a:r>
            <a:endParaRPr lang="en-US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</a:rPr>
              <a:t>Geographic plots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A3DAA2-BEEF-46D8-AC50-445750E9AAC3}"/>
              </a:ext>
            </a:extLst>
          </p:cNvPr>
          <p:cNvSpPr/>
          <p:nvPr/>
        </p:nvSpPr>
        <p:spPr>
          <a:xfrm>
            <a:off x="657225" y="1600199"/>
            <a:ext cx="3076575" cy="39524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69B5AD-8DC8-48FF-903F-89755E94A08F}"/>
              </a:ext>
            </a:extLst>
          </p:cNvPr>
          <p:cNvSpPr/>
          <p:nvPr/>
        </p:nvSpPr>
        <p:spPr>
          <a:xfrm>
            <a:off x="4295775" y="1600199"/>
            <a:ext cx="3657600" cy="4010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7969A6-7BC9-4A2D-89A3-7134F26AE013}"/>
              </a:ext>
            </a:extLst>
          </p:cNvPr>
          <p:cNvSpPr txBox="1"/>
          <p:nvPr/>
        </p:nvSpPr>
        <p:spPr>
          <a:xfrm>
            <a:off x="4591050" y="1758551"/>
            <a:ext cx="28765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Type of Plots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</a:rPr>
              <a:t>Pie Chart / Bar 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</a:rPr>
              <a:t>Scatter Plots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</a:rPr>
              <a:t>Distribution Plots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</a:rPr>
              <a:t>Box Plots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FacetGrid</a:t>
            </a:r>
            <a:endParaRPr lang="en-US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</a:rPr>
              <a:t>Heatmap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7BC79C-9F55-4F55-8B1A-72B67827BEC5}"/>
              </a:ext>
            </a:extLst>
          </p:cNvPr>
          <p:cNvSpPr/>
          <p:nvPr/>
        </p:nvSpPr>
        <p:spPr>
          <a:xfrm>
            <a:off x="8372475" y="1600199"/>
            <a:ext cx="3438525" cy="4067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33CD05-3FA6-4F77-B325-44E98B1EE0D3}"/>
              </a:ext>
            </a:extLst>
          </p:cNvPr>
          <p:cNvSpPr txBox="1"/>
          <p:nvPr/>
        </p:nvSpPr>
        <p:spPr>
          <a:xfrm>
            <a:off x="8562975" y="1750990"/>
            <a:ext cx="34385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More Advanced visualizations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</a:rPr>
              <a:t>Geographical Maps (KML)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</a:rPr>
              <a:t>Interactive Plots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</a:rPr>
              <a:t>Dash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</a:rPr>
              <a:t>D3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</a:rPr>
              <a:t>3D plots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Folium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90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D849A-3BBC-491E-B730-470A3F487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Business 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ADB31-4E7B-49D5-A122-85EE72C9727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59130" y="1435608"/>
            <a:ext cx="3155645" cy="640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Revenue by Products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EF0CE5-324A-4168-AC1B-E0BD2A428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30" y="2471738"/>
            <a:ext cx="5049102" cy="32889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CD1730-672B-4284-83A8-50CD19452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070" y="2471738"/>
            <a:ext cx="4878180" cy="328898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7DABCC4-D8AB-4A83-BEAA-068B5FE4F767}"/>
              </a:ext>
            </a:extLst>
          </p:cNvPr>
          <p:cNvSpPr txBox="1">
            <a:spLocks/>
          </p:cNvSpPr>
          <p:nvPr/>
        </p:nvSpPr>
        <p:spPr>
          <a:xfrm>
            <a:off x="6380370" y="1435608"/>
            <a:ext cx="3155645" cy="64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mic Sans MS" panose="030F0702030302020204" pitchFamily="66" charset="0"/>
              </a:rPr>
              <a:t>Orders by Products</a:t>
            </a:r>
          </a:p>
        </p:txBody>
      </p:sp>
    </p:spTree>
    <p:extLst>
      <p:ext uri="{BB962C8B-B14F-4D97-AF65-F5344CB8AC3E}">
        <p14:creationId xmlns:p14="http://schemas.microsoft.com/office/powerpoint/2010/main" val="3500808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82B0-832B-0739-48DA-D7C8EB7DA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52F6"/>
                </a:solidFill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BE408-AB31-D17C-4359-42742CA8199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99572" y="1291935"/>
            <a:ext cx="6925227" cy="5290364"/>
          </a:xfrm>
        </p:spPr>
        <p:txBody>
          <a:bodyPr>
            <a:normAutofit/>
          </a:bodyPr>
          <a:lstStyle/>
          <a:p>
            <a:r>
              <a:rPr lang="en-US" dirty="0"/>
              <a:t>Data Preprocessing (Part I)</a:t>
            </a:r>
          </a:p>
          <a:p>
            <a:pPr lvl="1"/>
            <a:r>
              <a:rPr lang="en-US" dirty="0"/>
              <a:t>Normalization of numerical attributes</a:t>
            </a:r>
          </a:p>
          <a:p>
            <a:pPr lvl="1"/>
            <a:r>
              <a:rPr lang="en-US" dirty="0"/>
              <a:t>How to handle Categorical Variables</a:t>
            </a:r>
          </a:p>
          <a:p>
            <a:pPr lvl="1"/>
            <a:endParaRPr lang="en-US" dirty="0"/>
          </a:p>
          <a:p>
            <a:r>
              <a:rPr lang="en-US" dirty="0"/>
              <a:t>Data Visualization</a:t>
            </a:r>
          </a:p>
          <a:p>
            <a:pPr lvl="1"/>
            <a:r>
              <a:rPr lang="en-US" dirty="0"/>
              <a:t>Principle of good data visualization</a:t>
            </a:r>
          </a:p>
          <a:p>
            <a:pPr lvl="1"/>
            <a:r>
              <a:rPr lang="en-US" dirty="0"/>
              <a:t>Common data visualization toolbox</a:t>
            </a:r>
          </a:p>
          <a:p>
            <a:pPr lvl="1"/>
            <a:r>
              <a:rPr lang="en-US" dirty="0"/>
              <a:t>Advanced type of data visualizations</a:t>
            </a:r>
          </a:p>
          <a:p>
            <a:pPr lvl="1"/>
            <a:r>
              <a:rPr lang="en-US" dirty="0"/>
              <a:t>How to avoid misuse of visualizations</a:t>
            </a:r>
          </a:p>
          <a:p>
            <a:pPr lvl="1"/>
            <a:r>
              <a:rPr lang="en-US" dirty="0"/>
              <a:t>Show case of good visualizations</a:t>
            </a:r>
          </a:p>
        </p:txBody>
      </p:sp>
    </p:spTree>
    <p:extLst>
      <p:ext uri="{BB962C8B-B14F-4D97-AF65-F5344CB8AC3E}">
        <p14:creationId xmlns:p14="http://schemas.microsoft.com/office/powerpoint/2010/main" val="2325233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D849A-3BBC-491E-B730-470A3F487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Plot type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7DABCC4-D8AB-4A83-BEAA-068B5FE4F767}"/>
              </a:ext>
            </a:extLst>
          </p:cNvPr>
          <p:cNvSpPr txBox="1">
            <a:spLocks/>
          </p:cNvSpPr>
          <p:nvPr/>
        </p:nvSpPr>
        <p:spPr>
          <a:xfrm>
            <a:off x="539496" y="1495901"/>
            <a:ext cx="3155645" cy="64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mic Sans MS" panose="030F0702030302020204" pitchFamily="66" charset="0"/>
              </a:rPr>
              <a:t>Box 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DABC16-93B2-4E8C-BB26-7D5E5548F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96" y="1933622"/>
            <a:ext cx="5004961" cy="29146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8A761D-31F1-45D9-9FD7-6095C80E13C5}"/>
              </a:ext>
            </a:extLst>
          </p:cNvPr>
          <p:cNvSpPr txBox="1"/>
          <p:nvPr/>
        </p:nvSpPr>
        <p:spPr>
          <a:xfrm>
            <a:off x="6096561" y="1354276"/>
            <a:ext cx="447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Pairs Plot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E61D12-847F-47D5-9F32-9007A09A9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33622"/>
            <a:ext cx="5556503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011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D849A-3BBC-491E-B730-470A3F487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Plot type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7DABCC4-D8AB-4A83-BEAA-068B5FE4F767}"/>
              </a:ext>
            </a:extLst>
          </p:cNvPr>
          <p:cNvSpPr txBox="1">
            <a:spLocks/>
          </p:cNvSpPr>
          <p:nvPr/>
        </p:nvSpPr>
        <p:spPr>
          <a:xfrm>
            <a:off x="682171" y="1408176"/>
            <a:ext cx="3155645" cy="64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0052F6"/>
                </a:solidFill>
                <a:latin typeface="Comic Sans MS" panose="030F0702030302020204" pitchFamily="66" charset="0"/>
              </a:rPr>
              <a:t>FacetGrid</a:t>
            </a:r>
            <a:endParaRPr lang="en-US" sz="2800" dirty="0">
              <a:solidFill>
                <a:srgbClr val="0052F6"/>
              </a:solidFill>
              <a:latin typeface="Comic Sans MS" panose="030F0702030302020204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6773CF-F6B8-4FCB-A052-48305962A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5430" y="1495900"/>
            <a:ext cx="6393770" cy="49140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9BFCD0-1401-4EB9-9A0C-92EB5BA087F1}"/>
              </a:ext>
            </a:extLst>
          </p:cNvPr>
          <p:cNvSpPr txBox="1"/>
          <p:nvPr/>
        </p:nvSpPr>
        <p:spPr>
          <a:xfrm>
            <a:off x="682171" y="2135981"/>
            <a:ext cx="367211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Tips data set</a:t>
            </a:r>
          </a:p>
          <a:p>
            <a:endParaRPr lang="en-US" sz="2400" dirty="0">
              <a:latin typeface="Comic Sans MS" panose="030F0702030302020204" pitchFamily="66" charset="0"/>
            </a:endParaRPr>
          </a:p>
          <a:p>
            <a:r>
              <a:rPr lang="en-US" sz="2400" dirty="0" err="1">
                <a:latin typeface="Comic Sans MS" panose="030F0702030302020204" pitchFamily="66" charset="0"/>
              </a:rPr>
              <a:t>Total_bill</a:t>
            </a:r>
            <a:endParaRPr lang="en-US" sz="2400" dirty="0">
              <a:latin typeface="Comic Sans MS" panose="030F0702030302020204" pitchFamily="66" charset="0"/>
            </a:endParaRPr>
          </a:p>
          <a:p>
            <a:endParaRPr lang="en-US" sz="2400" dirty="0">
              <a:latin typeface="Comic Sans MS" panose="030F0702030302020204" pitchFamily="66" charset="0"/>
            </a:endParaRPr>
          </a:p>
          <a:p>
            <a:r>
              <a:rPr lang="en-US" sz="2400" dirty="0">
                <a:latin typeface="Comic Sans MS" panose="030F0702030302020204" pitchFamily="66" charset="0"/>
              </a:rPr>
              <a:t>Smoker = Yes or No</a:t>
            </a:r>
          </a:p>
          <a:p>
            <a:endParaRPr lang="en-US" sz="2400" dirty="0">
              <a:latin typeface="Comic Sans MS" panose="030F0702030302020204" pitchFamily="66" charset="0"/>
            </a:endParaRPr>
          </a:p>
          <a:p>
            <a:r>
              <a:rPr lang="en-US" sz="2400" dirty="0">
                <a:latin typeface="Comic Sans MS" panose="030F0702030302020204" pitchFamily="66" charset="0"/>
              </a:rPr>
              <a:t>Time = Dinner or Lunch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689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cs typeface="Segoe UI Light" panose="020B0502040204020203" pitchFamily="34" charset="0"/>
              </a:rPr>
              <a:t>More advanced Types of Visualizations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8E6197-BF41-48F4-B913-9373E954C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816" y="2235068"/>
            <a:ext cx="1628775" cy="16192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3F76A4-34CA-4307-8AD7-1FE3BC9EF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4400" y="3992223"/>
            <a:ext cx="1647825" cy="16240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827B9E5-5593-43E9-83FF-E7295EF75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7460" y="2235068"/>
            <a:ext cx="1638300" cy="1647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384001-ACA3-450C-B711-2E8D15386D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8212" y="2235069"/>
            <a:ext cx="1628775" cy="16192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51A4AA-5FDA-493A-A33C-BCE483E110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2149" y="3992223"/>
            <a:ext cx="1619250" cy="1628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25698F-48E4-4E8B-9C53-57F0C3C4BB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4400" y="2262918"/>
            <a:ext cx="1619250" cy="1619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85152E-57D2-4E85-B39E-3435735CED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77460" y="3992223"/>
            <a:ext cx="1638300" cy="1638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6955539-8FA6-474C-80A1-C7395D0D3A3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68687" y="4007546"/>
            <a:ext cx="1638300" cy="1619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EE0036-35EA-4C6F-A1DE-A45C92D9E0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69439" y="2235068"/>
            <a:ext cx="1619250" cy="16287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A36C666-432E-41F0-82A4-417D8DAD288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60722" y="4007546"/>
            <a:ext cx="161925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57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cs typeface="Segoe UI Light" panose="020B0502040204020203" pitchFamily="34" charset="0"/>
              </a:rPr>
              <a:t>More advanced Types of Visualizations</a:t>
            </a:r>
            <a:endParaRPr lang="en-US" dirty="0"/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615829" y="1493241"/>
            <a:ext cx="10899896" cy="1321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sz="16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14114E-694E-4AAA-AADD-DD38E75B4C6D}"/>
              </a:ext>
            </a:extLst>
          </p:cNvPr>
          <p:cNvSpPr txBox="1"/>
          <p:nvPr/>
        </p:nvSpPr>
        <p:spPr>
          <a:xfrm>
            <a:off x="517271" y="1493241"/>
            <a:ext cx="703506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omic Sans MS" panose="030F0702030302020204" pitchFamily="66" charset="0"/>
                <a:cs typeface="Segoe UI Light" panose="020B0502040204020203" pitchFamily="34" charset="0"/>
              </a:rPr>
              <a:t>Geographical Data Visualizations</a:t>
            </a:r>
          </a:p>
          <a:p>
            <a:endParaRPr lang="en-US" sz="2200" dirty="0">
              <a:latin typeface="Comic Sans MS" panose="030F0702030302020204" pitchFamily="66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200" dirty="0">
                <a:latin typeface="Comic Sans MS" panose="030F0702030302020204" pitchFamily="66" charset="0"/>
              </a:rPr>
              <a:t>Google Map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200" dirty="0">
                <a:latin typeface="Comic Sans MS" panose="030F0702030302020204" pitchFamily="66" charset="0"/>
              </a:rPr>
              <a:t>Folium Python library  (pip install folium) </a:t>
            </a:r>
            <a:r>
              <a:rPr lang="en-US" sz="2200" dirty="0">
                <a:latin typeface="Comic Sans MS" panose="030F0702030302020204" pitchFamily="66" charset="0"/>
                <a:hlinkClick r:id="rId2"/>
              </a:rPr>
              <a:t>https://python-visualization.github.io/folium/quickstart.html</a:t>
            </a:r>
            <a:endParaRPr lang="en-US" sz="2200" dirty="0">
              <a:latin typeface="Comic Sans MS" panose="030F0702030302020204" pitchFamily="66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200" dirty="0">
              <a:latin typeface="Comic Sans MS" panose="030F0702030302020204" pitchFamily="66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200" dirty="0">
                <a:latin typeface="Comic Sans MS" panose="030F0702030302020204" pitchFamily="66" charset="0"/>
              </a:rPr>
              <a:t>KML (pip install </a:t>
            </a:r>
            <a:r>
              <a:rPr lang="en-US" sz="2200" dirty="0" err="1">
                <a:latin typeface="Comic Sans MS" panose="030F0702030302020204" pitchFamily="66" charset="0"/>
              </a:rPr>
              <a:t>simplekml</a:t>
            </a:r>
            <a:r>
              <a:rPr lang="en-US" sz="2200" dirty="0">
                <a:latin typeface="Comic Sans MS" panose="030F0702030302020204" pitchFamily="66" charset="0"/>
              </a:rPr>
              <a:t>) </a:t>
            </a:r>
            <a:r>
              <a:rPr lang="en-US" sz="2200" dirty="0">
                <a:latin typeface="Comic Sans MS" panose="030F0702030302020204" pitchFamily="66" charset="0"/>
                <a:hlinkClick r:id="rId3"/>
              </a:rPr>
              <a:t>https://pypi.org/project/simplekml/</a:t>
            </a:r>
            <a:endParaRPr lang="en-US" sz="2200" dirty="0">
              <a:latin typeface="Comic Sans MS" panose="030F0702030302020204" pitchFamily="66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200" dirty="0">
              <a:latin typeface="Comic Sans MS" panose="030F0702030302020204" pitchFamily="66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200" dirty="0">
                <a:latin typeface="Comic Sans MS" panose="030F0702030302020204" pitchFamily="66" charset="0"/>
              </a:rPr>
              <a:t>Google Earth </a:t>
            </a:r>
          </a:p>
          <a:p>
            <a:pPr lvl="1"/>
            <a:r>
              <a:rPr lang="en-US" sz="2200" dirty="0">
                <a:latin typeface="Comic Sans MS" panose="030F0702030302020204" pitchFamily="66" charset="0"/>
                <a:hlinkClick r:id="rId4"/>
              </a:rPr>
              <a:t>https://www.google.com/earth/versions/#earth-pro</a:t>
            </a:r>
            <a:endParaRPr lang="en-US" sz="2200" dirty="0">
              <a:latin typeface="Comic Sans MS" panose="030F0702030302020204" pitchFamily="66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6B10A1-03B2-4FBB-9CC6-DA798B03F7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7243" y="1376023"/>
            <a:ext cx="3546768" cy="24716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9253F1-BBD9-47B3-BB8B-AF3BF82302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7243" y="4252827"/>
            <a:ext cx="3457486" cy="208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614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cs typeface="Segoe UI Light" panose="020B0502040204020203" pitchFamily="34" charset="0"/>
              </a:rPr>
              <a:t>How to misuse or even lie with Data Visualization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DC9E87-A04A-43AB-8559-91F81944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2046514"/>
            <a:ext cx="9768113" cy="45230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BC3BAC-087C-457A-9094-1599B3612159}"/>
              </a:ext>
            </a:extLst>
          </p:cNvPr>
          <p:cNvSpPr txBox="1"/>
          <p:nvPr/>
        </p:nvSpPr>
        <p:spPr>
          <a:xfrm>
            <a:off x="725714" y="1378857"/>
            <a:ext cx="6255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omic Sans MS" panose="030F0702030302020204" pitchFamily="66" charset="0"/>
              </a:rPr>
              <a:t>Mess around with your scale in the axis</a:t>
            </a:r>
          </a:p>
        </p:txBody>
      </p:sp>
    </p:spTree>
    <p:extLst>
      <p:ext uri="{BB962C8B-B14F-4D97-AF65-F5344CB8AC3E}">
        <p14:creationId xmlns:p14="http://schemas.microsoft.com/office/powerpoint/2010/main" val="42010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352B66-BE5F-4B2C-AE9A-C31F35606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2167618"/>
            <a:ext cx="5353050" cy="38583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BB79B0A-2787-43A1-B2C7-EEB051DC8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159" y="2167617"/>
            <a:ext cx="5381625" cy="38583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6148A2-D50E-4C44-9FC8-7CA93E73A719}"/>
              </a:ext>
            </a:extLst>
          </p:cNvPr>
          <p:cNvSpPr txBox="1"/>
          <p:nvPr/>
        </p:nvSpPr>
        <p:spPr>
          <a:xfrm>
            <a:off x="742950" y="1364343"/>
            <a:ext cx="8430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Use Cumulative graph</a:t>
            </a:r>
          </a:p>
        </p:txBody>
      </p:sp>
      <p:sp>
        <p:nvSpPr>
          <p:cNvPr id="7" name="Title 7">
            <a:extLst>
              <a:ext uri="{FF2B5EF4-FFF2-40B4-BE49-F238E27FC236}">
                <a16:creationId xmlns:a16="http://schemas.microsoft.com/office/drawing/2014/main" id="{DEB59191-A68C-5121-3C96-E709DA8BA43E}"/>
              </a:ext>
            </a:extLst>
          </p:cNvPr>
          <p:cNvSpPr txBox="1">
            <a:spLocks/>
          </p:cNvSpPr>
          <p:nvPr/>
        </p:nvSpPr>
        <p:spPr>
          <a:xfrm>
            <a:off x="630492" y="382653"/>
            <a:ext cx="10931015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rgbClr val="0052F6"/>
                </a:solidFill>
                <a:latin typeface="Comic Sans MS" panose="030F0702030302020204" pitchFamily="66" charset="0"/>
                <a:ea typeface="+mj-ea"/>
                <a:cs typeface="+mj-cs"/>
              </a:defRPr>
            </a:lvl1pPr>
          </a:lstStyle>
          <a:p>
            <a:r>
              <a:rPr lang="en-US" dirty="0">
                <a:cs typeface="Segoe UI Light" panose="020B0502040204020203" pitchFamily="34" charset="0"/>
              </a:rPr>
              <a:t>How to misuse or even lie with 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93471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6577F79-DB23-4552-B4C1-B52E588F0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407" y="1945445"/>
            <a:ext cx="6899503" cy="46911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28F3C3-36CB-484F-90DC-458486643A66}"/>
              </a:ext>
            </a:extLst>
          </p:cNvPr>
          <p:cNvSpPr txBox="1"/>
          <p:nvPr/>
        </p:nvSpPr>
        <p:spPr>
          <a:xfrm>
            <a:off x="2756407" y="1422225"/>
            <a:ext cx="7287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Ignore convention</a:t>
            </a:r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47E280D2-CE1B-5E9E-7CF5-BD1013D22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275701"/>
            <a:ext cx="10931015" cy="640080"/>
          </a:xfrm>
        </p:spPr>
        <p:txBody>
          <a:bodyPr>
            <a:noAutofit/>
          </a:bodyPr>
          <a:lstStyle/>
          <a:p>
            <a:r>
              <a:rPr lang="en-US" dirty="0">
                <a:cs typeface="Segoe UI Light" panose="020B0502040204020203" pitchFamily="34" charset="0"/>
              </a:rPr>
              <a:t>How to misuse or even lie with 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47369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CA272B-49B9-4330-BD06-45BD1C24B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40" y="2324559"/>
            <a:ext cx="5589260" cy="41783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359D2E-F631-439D-A474-A2ACB5A97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3588" y="2323139"/>
            <a:ext cx="5589260" cy="41783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530C8F-1C2D-460A-98C7-8B06F79F8EF3}"/>
              </a:ext>
            </a:extLst>
          </p:cNvPr>
          <p:cNvSpPr txBox="1"/>
          <p:nvPr/>
        </p:nvSpPr>
        <p:spPr>
          <a:xfrm>
            <a:off x="694557" y="1249417"/>
            <a:ext cx="5242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Date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11C53E-40AD-4494-AE22-FCE9E1D40458}"/>
              </a:ext>
            </a:extLst>
          </p:cNvPr>
          <p:cNvSpPr txBox="1"/>
          <p:nvPr/>
        </p:nvSpPr>
        <p:spPr>
          <a:xfrm>
            <a:off x="6096001" y="1249417"/>
            <a:ext cx="5749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Date 2   looks like nothing had changed, but in fact the numbers had changed because the scale has changed.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e.g.  same circle represents 120,000 instead of 100,000 </a:t>
            </a:r>
          </a:p>
        </p:txBody>
      </p:sp>
      <p:sp>
        <p:nvSpPr>
          <p:cNvPr id="7" name="Title 7">
            <a:extLst>
              <a:ext uri="{FF2B5EF4-FFF2-40B4-BE49-F238E27FC236}">
                <a16:creationId xmlns:a16="http://schemas.microsoft.com/office/drawing/2014/main" id="{937EDDB7-5F1C-AAE2-420F-B63032547FCC}"/>
              </a:ext>
            </a:extLst>
          </p:cNvPr>
          <p:cNvSpPr txBox="1">
            <a:spLocks/>
          </p:cNvSpPr>
          <p:nvPr/>
        </p:nvSpPr>
        <p:spPr>
          <a:xfrm>
            <a:off x="694557" y="355056"/>
            <a:ext cx="10931015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rgbClr val="0052F6"/>
                </a:solidFill>
                <a:latin typeface="Comic Sans MS" panose="030F0702030302020204" pitchFamily="66" charset="0"/>
                <a:ea typeface="+mj-ea"/>
                <a:cs typeface="+mj-cs"/>
              </a:defRPr>
            </a:lvl1pPr>
          </a:lstStyle>
          <a:p>
            <a:r>
              <a:rPr lang="en-US" dirty="0">
                <a:cs typeface="Segoe UI Light" panose="020B0502040204020203" pitchFamily="34" charset="0"/>
              </a:rPr>
              <a:t>How to misuse or even lie with 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01629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46607" y="323931"/>
            <a:ext cx="8361536" cy="640080"/>
          </a:xfrm>
        </p:spPr>
        <p:txBody>
          <a:bodyPr>
            <a:noAutofit/>
          </a:bodyPr>
          <a:lstStyle/>
          <a:p>
            <a:r>
              <a:rPr lang="en-US" dirty="0">
                <a:cs typeface="Segoe UI Light" panose="020B0502040204020203" pitchFamily="34" charset="0"/>
              </a:rPr>
              <a:t>Bad way to tell a story from Data Visualization</a:t>
            </a:r>
          </a:p>
        </p:txBody>
      </p:sp>
      <p:pic>
        <p:nvPicPr>
          <p:cNvPr id="4" name="Picture 3" descr="A pencil and paper&#10;&#10;Description generated with high confidence">
            <a:extLst>
              <a:ext uri="{FF2B5EF4-FFF2-40B4-BE49-F238E27FC236}">
                <a16:creationId xmlns:a16="http://schemas.microsoft.com/office/drawing/2014/main" id="{FB421D4E-4FFF-4B98-9702-63BA77621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608" y="1509486"/>
            <a:ext cx="8114712" cy="490045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75A1FF2-36C5-482E-A547-9A99763E1F35}"/>
              </a:ext>
            </a:extLst>
          </p:cNvPr>
          <p:cNvSpPr/>
          <p:nvPr/>
        </p:nvSpPr>
        <p:spPr>
          <a:xfrm>
            <a:off x="757340" y="4747951"/>
            <a:ext cx="2307772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Storytelling with Data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r>
              <a:rPr lang="en-US" sz="1200" dirty="0">
                <a:latin typeface="Comic Sans MS" panose="030F0702030302020204" pitchFamily="66" charset="0"/>
                <a:hlinkClick r:id="rId3"/>
              </a:rPr>
              <a:t>https://www.amazon.com/Storytelling-Data-Visualization-Business-Professionals-ebook/dp/B016DHQSM2</a:t>
            </a:r>
            <a:endParaRPr lang="en-US" sz="1200" dirty="0">
              <a:latin typeface="Comic Sans MS" panose="030F0702030302020204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24F2E6-0C38-4A43-81E1-B29FA4B24ED6}"/>
              </a:ext>
            </a:extLst>
          </p:cNvPr>
          <p:cNvSpPr txBox="1"/>
          <p:nvPr/>
        </p:nvSpPr>
        <p:spPr>
          <a:xfrm>
            <a:off x="643823" y="1509486"/>
            <a:ext cx="25348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Criteria for a bad plot:</a:t>
            </a:r>
          </a:p>
          <a:p>
            <a:endParaRPr lang="en-US" sz="2000" dirty="0">
              <a:latin typeface="Comic Sans MS" panose="030F0702030302020204" pitchFamily="66" charset="0"/>
            </a:endParaRPr>
          </a:p>
          <a:p>
            <a:r>
              <a:rPr lang="en-US" sz="2000" dirty="0">
                <a:latin typeface="Comic Sans MS" panose="030F0702030302020204" pitchFamily="66" charset="0"/>
              </a:rPr>
              <a:t>Take more than 10 min to understand and get the takeaway from the plot</a:t>
            </a:r>
          </a:p>
        </p:txBody>
      </p:sp>
    </p:spTree>
    <p:extLst>
      <p:ext uri="{BB962C8B-B14F-4D97-AF65-F5344CB8AC3E}">
        <p14:creationId xmlns:p14="http://schemas.microsoft.com/office/powerpoint/2010/main" val="336089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33906" y="295656"/>
            <a:ext cx="9930893" cy="640080"/>
          </a:xfrm>
        </p:spPr>
        <p:txBody>
          <a:bodyPr>
            <a:noAutofit/>
          </a:bodyPr>
          <a:lstStyle/>
          <a:p>
            <a:r>
              <a:rPr lang="en-US" dirty="0">
                <a:cs typeface="Segoe UI Light" panose="020B0502040204020203" pitchFamily="34" charset="0"/>
              </a:rPr>
              <a:t>Another example of how to drive your audience crazy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D1E8CA-C991-48C2-B3DE-C24C61DFA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527" y="1597745"/>
            <a:ext cx="9651976" cy="481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46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82B0-832B-0739-48DA-D7C8EB7DA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52F6"/>
                </a:solidFill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BE408-AB31-D17C-4359-42742CA8199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99572" y="1291935"/>
            <a:ext cx="6925227" cy="5290364"/>
          </a:xfrm>
        </p:spPr>
        <p:txBody>
          <a:bodyPr>
            <a:normAutofit/>
          </a:bodyPr>
          <a:lstStyle/>
          <a:p>
            <a:r>
              <a:rPr lang="en-US" dirty="0"/>
              <a:t>Data Preprocessing (Part I)</a:t>
            </a:r>
          </a:p>
          <a:p>
            <a:pPr lvl="1"/>
            <a:r>
              <a:rPr lang="en-US" dirty="0"/>
              <a:t>Normalization of numerical attributes</a:t>
            </a:r>
          </a:p>
          <a:p>
            <a:pPr lvl="1"/>
            <a:r>
              <a:rPr lang="en-US" dirty="0"/>
              <a:t>How to handle Categorical Variables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Data Visualization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Principle of good data visualization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Common data visualization toolbox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Advanced type of data visualizations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How to avoid misuse of visualizations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Show case of good visualizations</a:t>
            </a:r>
          </a:p>
        </p:txBody>
      </p:sp>
    </p:spTree>
    <p:extLst>
      <p:ext uri="{BB962C8B-B14F-4D97-AF65-F5344CB8AC3E}">
        <p14:creationId xmlns:p14="http://schemas.microsoft.com/office/powerpoint/2010/main" val="27873177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0650" y="308112"/>
            <a:ext cx="6877119" cy="640080"/>
          </a:xfrm>
        </p:spPr>
        <p:txBody>
          <a:bodyPr>
            <a:noAutofit/>
          </a:bodyPr>
          <a:lstStyle/>
          <a:p>
            <a:r>
              <a:rPr lang="en-US" dirty="0">
                <a:cs typeface="Segoe UI Light" panose="020B0502040204020203" pitchFamily="34" charset="0"/>
              </a:rPr>
              <a:t>The other extreme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615829" y="1493241"/>
            <a:ext cx="10899896" cy="2743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4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F952DA-5124-4B6D-94CE-517D5BA1B5AE}"/>
              </a:ext>
            </a:extLst>
          </p:cNvPr>
          <p:cNvSpPr txBox="1"/>
          <p:nvPr/>
        </p:nvSpPr>
        <p:spPr>
          <a:xfrm>
            <a:off x="711774" y="1445264"/>
            <a:ext cx="107080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Tim Cook and other Apple leaders use this clever presentation hack to make their slides memorable — and they borrowed it from Steve Jobs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24ED89-670C-4F0D-AE93-67EFCC24E3C1}"/>
              </a:ext>
            </a:extLst>
          </p:cNvPr>
          <p:cNvSpPr/>
          <p:nvPr/>
        </p:nvSpPr>
        <p:spPr>
          <a:xfrm>
            <a:off x="772221" y="3098309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111111"/>
                </a:solidFill>
                <a:latin typeface="Comic Sans MS" panose="030F0702030302020204" pitchFamily="66" charset="0"/>
              </a:rPr>
              <a:t>When Apple CEO Tim Cook began talking about a new release of Apple's mobile operating system (iOS 13), he said: "iOS has the highest customer satisfaction in the industry, with an incredible 97%." The slide had one number in large font — 97%. In smaller font beneath the number, a sentence read: "Customer satisfaction for iOS 12.“ That's it. One number and one sentence.</a:t>
            </a:r>
            <a:endParaRPr lang="en-US" sz="2000" b="0" i="0" dirty="0">
              <a:solidFill>
                <a:srgbClr val="111111"/>
              </a:solidFill>
              <a:effectLst/>
              <a:latin typeface="Comic Sans MS" panose="030F0702030302020204" pitchFamily="66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2C6634-27CB-48ED-9BDF-930DEB835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9716" y="2864980"/>
            <a:ext cx="4250055" cy="295269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39FB60F-795D-4F36-80E3-0F66FCC75782}"/>
              </a:ext>
            </a:extLst>
          </p:cNvPr>
          <p:cNvSpPr/>
          <p:nvPr/>
        </p:nvSpPr>
        <p:spPr>
          <a:xfrm>
            <a:off x="772221" y="6035764"/>
            <a:ext cx="1089989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u="sng">
                <a:solidFill>
                  <a:srgbClr val="196AD4"/>
                </a:solidFill>
                <a:latin typeface="Helvetica Neue"/>
                <a:hlinkClick r:id="rId3"/>
              </a:rPr>
              <a:t>https://www.businessinsider.com/apples-leaders-use-this-presentation-hack-to-make-slides-memorable-2019-6?utm_content=buffer5934a&amp;utm_medium=social&amp;utm_source=facebook.com&amp;utm_campaign=buffer-bi</a:t>
            </a: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267542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288560"/>
            <a:ext cx="10074222" cy="640080"/>
          </a:xfrm>
        </p:spPr>
        <p:txBody>
          <a:bodyPr>
            <a:noAutofit/>
          </a:bodyPr>
          <a:lstStyle/>
          <a:p>
            <a:r>
              <a:rPr lang="en-US" dirty="0">
                <a:cs typeface="Segoe UI Light" panose="020B0502040204020203" pitchFamily="34" charset="0"/>
              </a:rPr>
              <a:t>Showcase of how to use Data Visualization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09C43B-E78F-4EA2-B409-F3D15356B375}"/>
              </a:ext>
            </a:extLst>
          </p:cNvPr>
          <p:cNvSpPr/>
          <p:nvPr/>
        </p:nvSpPr>
        <p:spPr>
          <a:xfrm>
            <a:off x="906489" y="2375984"/>
            <a:ext cx="968894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Simple dataset of Lifespan versus Income from different country with only 4 columns: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Country, Population, Income, Lifespan</a:t>
            </a:r>
          </a:p>
          <a:p>
            <a:endParaRPr lang="en-US" sz="2000" dirty="0"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mic Sans MS" panose="030F0702030302020204" pitchFamily="66" charset="0"/>
              </a:rPr>
              <a:t>Do people in high income countries live longer?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mic Sans MS" panose="030F0702030302020204" pitchFamily="66" charset="0"/>
              </a:rPr>
              <a:t>What are the typical lifespan for high income countries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mic Sans MS" panose="030F0702030302020204" pitchFamily="66" charset="0"/>
              </a:rPr>
              <a:t>How does US compare with other countries?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mic Sans MS" panose="030F0702030302020204" pitchFamily="66" charset="0"/>
              </a:rPr>
              <a:t>Does country with bigger population change the relationship between lifespan and income?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hlinkClick r:id="rId2"/>
              </a:rPr>
              <a:t>https://www.gapminder.org/answers/how-does-income-relate-to-life-expectancy/</a:t>
            </a: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073B8C-DDD2-4CE1-B50F-9A9EF266F917}"/>
              </a:ext>
            </a:extLst>
          </p:cNvPr>
          <p:cNvSpPr txBox="1"/>
          <p:nvPr/>
        </p:nvSpPr>
        <p:spPr>
          <a:xfrm>
            <a:off x="667657" y="1364343"/>
            <a:ext cx="10074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Hans </a:t>
            </a:r>
            <a:r>
              <a:rPr lang="en-US" sz="3600" err="1"/>
              <a:t>Rosling</a:t>
            </a:r>
            <a:r>
              <a:rPr lang="en-US" sz="3600"/>
              <a:t>: Master of Data Visualizations</a:t>
            </a:r>
          </a:p>
        </p:txBody>
      </p:sp>
    </p:spTree>
    <p:extLst>
      <p:ext uri="{BB962C8B-B14F-4D97-AF65-F5344CB8AC3E}">
        <p14:creationId xmlns:p14="http://schemas.microsoft.com/office/powerpoint/2010/main" val="361443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2A629-C631-3A5C-7817-49A3CAD0A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 is useful and important, but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2608F1-2BEB-4147-BB5E-7E226249A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764" y="3724290"/>
            <a:ext cx="3114675" cy="790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9E1EA5-0C8A-7DAB-EF37-FBBCD3530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214" y="1627511"/>
            <a:ext cx="2943841" cy="11499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B6F0FB-624F-BBC7-9A91-FF3439026A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4157" y="5461706"/>
            <a:ext cx="3248025" cy="866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3AA66D-527B-89E8-A511-24FD235932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4171" y="1789367"/>
            <a:ext cx="3143250" cy="1114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967848-D62C-06BA-B273-A6E57D132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5788" y="4514865"/>
            <a:ext cx="3076575" cy="18002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B1EEDE-F0EA-6CF1-CB98-BA0E805E817B}"/>
              </a:ext>
            </a:extLst>
          </p:cNvPr>
          <p:cNvSpPr txBox="1"/>
          <p:nvPr/>
        </p:nvSpPr>
        <p:spPr>
          <a:xfrm>
            <a:off x="1004699" y="1361363"/>
            <a:ext cx="2010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0F4015-44EA-79AB-53CA-02754A54DDD6}"/>
              </a:ext>
            </a:extLst>
          </p:cNvPr>
          <p:cNvSpPr txBox="1"/>
          <p:nvPr/>
        </p:nvSpPr>
        <p:spPr>
          <a:xfrm>
            <a:off x="1000580" y="4891804"/>
            <a:ext cx="2010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Arranged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022118-FC90-C0D2-C679-D91993955B87}"/>
              </a:ext>
            </a:extLst>
          </p:cNvPr>
          <p:cNvSpPr txBox="1"/>
          <p:nvPr/>
        </p:nvSpPr>
        <p:spPr>
          <a:xfrm>
            <a:off x="1039082" y="3262625"/>
            <a:ext cx="2010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Sorted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74692D-71B7-2053-8234-6A9EB1DC8E6A}"/>
              </a:ext>
            </a:extLst>
          </p:cNvPr>
          <p:cNvSpPr txBox="1"/>
          <p:nvPr/>
        </p:nvSpPr>
        <p:spPr>
          <a:xfrm>
            <a:off x="6650957" y="1308665"/>
            <a:ext cx="3143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Present visually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456377-16A9-36C2-5222-0D858B67638B}"/>
              </a:ext>
            </a:extLst>
          </p:cNvPr>
          <p:cNvSpPr txBox="1"/>
          <p:nvPr/>
        </p:nvSpPr>
        <p:spPr>
          <a:xfrm>
            <a:off x="6650957" y="3825313"/>
            <a:ext cx="334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Explained with a story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CDD6A7E-35C6-877D-0EC5-37678E2F27DC}"/>
              </a:ext>
            </a:extLst>
          </p:cNvPr>
          <p:cNvSpPr/>
          <p:nvPr/>
        </p:nvSpPr>
        <p:spPr>
          <a:xfrm>
            <a:off x="6126461" y="3262625"/>
            <a:ext cx="4454434" cy="342555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9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320682"/>
            <a:ext cx="10074222" cy="640080"/>
          </a:xfrm>
        </p:spPr>
        <p:txBody>
          <a:bodyPr>
            <a:noAutofit/>
          </a:bodyPr>
          <a:lstStyle/>
          <a:p>
            <a:r>
              <a:rPr lang="en-US" dirty="0">
                <a:cs typeface="Segoe UI Light" panose="020B0502040204020203" pitchFamily="34" charset="0"/>
              </a:rPr>
              <a:t>Additional Data Visualization sample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09C43B-E78F-4EA2-B409-F3D15356B375}"/>
              </a:ext>
            </a:extLst>
          </p:cNvPr>
          <p:cNvSpPr/>
          <p:nvPr/>
        </p:nvSpPr>
        <p:spPr>
          <a:xfrm>
            <a:off x="1248032" y="2177756"/>
            <a:ext cx="969243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  <a:hlinkClick r:id="" action="ppaction://noaction"/>
              </a:rPr>
              <a:t>TED talk on Public health and longevity</a:t>
            </a:r>
          </a:p>
          <a:p>
            <a:r>
              <a:rPr lang="en-US" sz="2000" dirty="0">
                <a:latin typeface="Comic Sans MS" panose="030F0702030302020204" pitchFamily="66" charset="0"/>
                <a:hlinkClick r:id="" action="ppaction://noaction"/>
              </a:rPr>
              <a:t>https://www.youtube.com/watch?v=hVimVzgtD6w</a:t>
            </a:r>
            <a:endParaRPr lang="en-US" sz="2000" dirty="0">
              <a:latin typeface="Comic Sans MS" panose="030F0702030302020204" pitchFamily="66" charset="0"/>
            </a:endParaRPr>
          </a:p>
          <a:p>
            <a:endParaRPr lang="en-US" sz="2000" dirty="0">
              <a:latin typeface="Comic Sans MS" panose="030F0702030302020204" pitchFamily="66" charset="0"/>
            </a:endParaRPr>
          </a:p>
          <a:p>
            <a:r>
              <a:rPr lang="en-US" sz="2000" dirty="0">
                <a:latin typeface="Comic Sans MS" panose="030F0702030302020204" pitchFamily="66" charset="0"/>
              </a:rPr>
              <a:t>(starts from 6:00 to 10:00)</a:t>
            </a:r>
          </a:p>
          <a:p>
            <a:endParaRPr lang="en-US" sz="2000" dirty="0">
              <a:latin typeface="Comic Sans MS" panose="030F0702030302020204" pitchFamily="66" charset="0"/>
            </a:endParaRPr>
          </a:p>
          <a:p>
            <a:endParaRPr lang="en-US" sz="2000" dirty="0">
              <a:latin typeface="Comic Sans MS" panose="030F0702030302020204" pitchFamily="66" charset="0"/>
            </a:endParaRPr>
          </a:p>
          <a:p>
            <a:r>
              <a:rPr lang="en-US" sz="2000" dirty="0">
                <a:latin typeface="Comic Sans MS" panose="030F0702030302020204" pitchFamily="66" charset="0"/>
                <a:hlinkClick r:id="" action="ppaction://noaction"/>
              </a:rPr>
              <a:t>Income disparities</a:t>
            </a:r>
          </a:p>
          <a:p>
            <a:r>
              <a:rPr lang="en-US" sz="2000" dirty="0">
                <a:latin typeface="Comic Sans MS" panose="030F0702030302020204" pitchFamily="66" charset="0"/>
                <a:hlinkClick r:id="" action="ppaction://noaction"/>
              </a:rPr>
              <a:t>https://www.youtube.com/watch?v=DoSTNRhoceY</a:t>
            </a:r>
            <a:endParaRPr lang="en-US" sz="2000" dirty="0">
              <a:latin typeface="Comic Sans MS" panose="030F0702030302020204" pitchFamily="66" charset="0"/>
            </a:endParaRPr>
          </a:p>
          <a:p>
            <a:r>
              <a:rPr lang="en-US" sz="2000" dirty="0">
                <a:latin typeface="Comic Sans MS" panose="030F0702030302020204" pitchFamily="66" charset="0"/>
                <a:hlinkClick r:id="rId2"/>
              </a:rPr>
              <a:t>https://www.youtube.com/watch?v=AdSZJzb-aX8Ed/PBS</a:t>
            </a:r>
            <a:endParaRPr lang="en-US" sz="2000" dirty="0">
              <a:latin typeface="Comic Sans MS" panose="030F0702030302020204" pitchFamily="66" charset="0"/>
            </a:endParaRPr>
          </a:p>
          <a:p>
            <a:endParaRPr lang="en-US" sz="2000" dirty="0">
              <a:latin typeface="Comic Sans MS" panose="030F0702030302020204" pitchFamily="66" charset="0"/>
            </a:endParaRPr>
          </a:p>
          <a:p>
            <a:pPr lvl="1"/>
            <a:endParaRPr lang="en-US" sz="2000" dirty="0">
              <a:latin typeface="Comic Sans MS" panose="030F0702030302020204" pitchFamily="66" charset="0"/>
            </a:endParaRPr>
          </a:p>
          <a:p>
            <a:r>
              <a:rPr lang="en-US" sz="2000" dirty="0">
                <a:latin typeface="Comic Sans MS" panose="030F0702030302020204" pitchFamily="66" charset="0"/>
              </a:rPr>
              <a:t>Accenture talk at CWRU</a:t>
            </a:r>
          </a:p>
          <a:p>
            <a:r>
              <a:rPr lang="en-US" sz="2000" dirty="0">
                <a:latin typeface="Comic Sans MS" panose="030F0702030302020204" pitchFamily="66" charset="0"/>
                <a:hlinkClick r:id="rId3"/>
              </a:rPr>
              <a:t>http://www.youtube.com/watch?v=qprHlIzhgUk</a:t>
            </a:r>
            <a:r>
              <a:rPr lang="en-US" sz="2000" dirty="0">
                <a:latin typeface="Comic Sans MS" panose="030F0702030302020204" pitchFamily="66" charset="0"/>
              </a:rPr>
              <a:t> 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073B8C-DDD2-4CE1-B50F-9A9EF266F917}"/>
              </a:ext>
            </a:extLst>
          </p:cNvPr>
          <p:cNvSpPr txBox="1"/>
          <p:nvPr/>
        </p:nvSpPr>
        <p:spPr>
          <a:xfrm>
            <a:off x="667657" y="1364343"/>
            <a:ext cx="10074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Hans </a:t>
            </a:r>
            <a:r>
              <a:rPr lang="en-US" sz="2800" dirty="0" err="1">
                <a:latin typeface="Comic Sans MS" panose="030F0702030302020204" pitchFamily="66" charset="0"/>
              </a:rPr>
              <a:t>Rosling</a:t>
            </a:r>
            <a:r>
              <a:rPr lang="en-US" sz="2800" dirty="0">
                <a:latin typeface="Comic Sans MS" panose="030F0702030302020204" pitchFamily="66" charset="0"/>
              </a:rPr>
              <a:t>: Master of Data Visualizations</a:t>
            </a:r>
          </a:p>
        </p:txBody>
      </p:sp>
    </p:spTree>
    <p:extLst>
      <p:ext uri="{BB962C8B-B14F-4D97-AF65-F5344CB8AC3E}">
        <p14:creationId xmlns:p14="http://schemas.microsoft.com/office/powerpoint/2010/main" val="1072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cs typeface="Segoe UI Light" panose="020B0502040204020203" pitchFamily="34" charset="0"/>
              </a:rPr>
              <a:t>Data Visualizations Toolbox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35898F-3658-4FF3-97EF-90C769C2827E}"/>
              </a:ext>
            </a:extLst>
          </p:cNvPr>
          <p:cNvSpPr txBox="1">
            <a:spLocks/>
          </p:cNvSpPr>
          <p:nvPr/>
        </p:nvSpPr>
        <p:spPr>
          <a:xfrm>
            <a:off x="818276" y="3141744"/>
            <a:ext cx="10076117" cy="1993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dirty="0">
                <a:solidFill>
                  <a:schemeClr val="tx1"/>
                </a:solidFill>
                <a:latin typeface="Comic Sans MS" panose="030F0702030302020204" pitchFamily="66" charset="0"/>
              </a:rPr>
              <a:t>Learning by doing</a:t>
            </a:r>
          </a:p>
        </p:txBody>
      </p:sp>
    </p:spTree>
    <p:extLst>
      <p:ext uri="{BB962C8B-B14F-4D97-AF65-F5344CB8AC3E}">
        <p14:creationId xmlns:p14="http://schemas.microsoft.com/office/powerpoint/2010/main" val="2130538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F630A-15C7-7A94-0746-0061F8987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 (boring but a critical step)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AF514-B2B4-349D-DC6A-942E503147C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29875" y="1277312"/>
            <a:ext cx="11048070" cy="2924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Data Preprocessing Part I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Identify and fixing missing values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Removing outliers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Normalize numerical attributes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Turning categorical variables into numerical values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72805B-FE36-B65E-D200-0852BFCC94E9}"/>
              </a:ext>
            </a:extLst>
          </p:cNvPr>
          <p:cNvSpPr txBox="1">
            <a:spLocks/>
          </p:cNvSpPr>
          <p:nvPr/>
        </p:nvSpPr>
        <p:spPr>
          <a:xfrm>
            <a:off x="729875" y="4314616"/>
            <a:ext cx="11048070" cy="21533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smtClean="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smtClean="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smtClean="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smtClean="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Data Preprocessing Part II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Data Augmentation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Principal Component Analysis (identifying set of orthogonal vectors)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Features Engineering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Embedding of text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66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5E0A2-F920-1C34-F707-7EFAEB0CF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 of Numerical Attributes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2CD0A7-D5E1-FB84-8623-4C8226EBC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900" y="1579880"/>
            <a:ext cx="5295899" cy="49283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D1393C-17B1-F955-C880-B5F7F799A424}"/>
              </a:ext>
            </a:extLst>
          </p:cNvPr>
          <p:cNvSpPr txBox="1"/>
          <p:nvPr/>
        </p:nvSpPr>
        <p:spPr>
          <a:xfrm>
            <a:off x="685800" y="1574800"/>
            <a:ext cx="41910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In K-means clustering algorithm, we define a similarity measure by using Euclidean distance in the feature space.</a:t>
            </a:r>
          </a:p>
          <a:p>
            <a:endParaRPr lang="en-US" sz="2000" dirty="0">
              <a:latin typeface="Comic Sans MS" panose="030F0702030302020204" pitchFamily="66" charset="0"/>
            </a:endParaRPr>
          </a:p>
          <a:p>
            <a:r>
              <a:rPr lang="en-US" sz="2000" dirty="0">
                <a:latin typeface="Comic Sans MS" panose="030F0702030302020204" pitchFamily="66" charset="0"/>
              </a:rPr>
              <a:t>We then find clusters of data points by identifying groups of data points whose distance among members of the same cluster to be as small as possible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310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5E0A2-F920-1C34-F707-7EFAEB0CF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 of Numerical Attributes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DC40182F-C0EF-196E-788E-95D19BC1E8A8}"/>
                  </a:ext>
                </a:extLst>
              </p14:cNvPr>
              <p14:cNvContentPartPr/>
              <p14:nvPr/>
            </p14:nvContentPartPr>
            <p14:xfrm>
              <a:off x="5949900" y="1559700"/>
              <a:ext cx="125640" cy="29484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DC40182F-C0EF-196E-788E-95D19BC1E8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31900" y="1541700"/>
                <a:ext cx="161280" cy="330480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E3E3DEAB-ED23-D04F-714F-E5EA9316B70A}"/>
              </a:ext>
            </a:extLst>
          </p:cNvPr>
          <p:cNvGrpSpPr/>
          <p:nvPr/>
        </p:nvGrpSpPr>
        <p:grpSpPr>
          <a:xfrm>
            <a:off x="5670900" y="1776780"/>
            <a:ext cx="5611320" cy="3494160"/>
            <a:chOff x="5175600" y="1776780"/>
            <a:chExt cx="5611320" cy="349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33AA4CF-17D8-F9D2-9A7B-4EDD1592F187}"/>
                    </a:ext>
                  </a:extLst>
                </p14:cNvPr>
                <p14:cNvContentPartPr/>
                <p14:nvPr/>
              </p14:nvContentPartPr>
              <p14:xfrm>
                <a:off x="5993520" y="1890900"/>
                <a:ext cx="149760" cy="26060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33AA4CF-17D8-F9D2-9A7B-4EDD1592F18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975520" y="1873260"/>
                  <a:ext cx="185400" cy="264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7E07E42-8EF9-8D71-97D2-F7D70F0C33EB}"/>
                    </a:ext>
                  </a:extLst>
                </p14:cNvPr>
                <p14:cNvContentPartPr/>
                <p14:nvPr/>
              </p14:nvContentPartPr>
              <p14:xfrm>
                <a:off x="5872920" y="1902060"/>
                <a:ext cx="313200" cy="1944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7E07E42-8EF9-8D71-97D2-F7D70F0C33E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855280" y="1884420"/>
                  <a:ext cx="34884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29D8C77-B285-4A01-41CF-9529E7457E87}"/>
                    </a:ext>
                  </a:extLst>
                </p14:cNvPr>
                <p14:cNvContentPartPr/>
                <p14:nvPr/>
              </p14:nvContentPartPr>
              <p14:xfrm>
                <a:off x="5828280" y="4474980"/>
                <a:ext cx="4838400" cy="78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29D8C77-B285-4A01-41CF-9529E7457E8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810640" y="4457340"/>
                  <a:ext cx="48740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D21D753-0247-49F9-F0F7-A40A26141EE4}"/>
                    </a:ext>
                  </a:extLst>
                </p14:cNvPr>
                <p14:cNvContentPartPr/>
                <p14:nvPr/>
              </p14:nvContentPartPr>
              <p14:xfrm>
                <a:off x="10387320" y="4330620"/>
                <a:ext cx="226440" cy="3373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D21D753-0247-49F9-F0F7-A40A26141EE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369320" y="4312980"/>
                  <a:ext cx="26208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55E693E-8125-9EBD-9FFA-C96FE416081B}"/>
                    </a:ext>
                  </a:extLst>
                </p14:cNvPr>
                <p14:cNvContentPartPr/>
                <p14:nvPr/>
              </p14:nvContentPartPr>
              <p14:xfrm>
                <a:off x="9400560" y="1821780"/>
                <a:ext cx="106200" cy="241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55E693E-8125-9EBD-9FFA-C96FE416081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382920" y="1803780"/>
                  <a:ext cx="14184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76C1C57-F6AE-AFD3-0EF8-291E496C492A}"/>
                    </a:ext>
                  </a:extLst>
                </p14:cNvPr>
                <p14:cNvContentPartPr/>
                <p14:nvPr/>
              </p14:nvContentPartPr>
              <p14:xfrm>
                <a:off x="9328560" y="1858860"/>
                <a:ext cx="207360" cy="1335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76C1C57-F6AE-AFD3-0EF8-291E496C492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310560" y="1841220"/>
                  <a:ext cx="2430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E0C12EA-F583-9D4B-7CE4-DD74C23A7F4E}"/>
                    </a:ext>
                  </a:extLst>
                </p14:cNvPr>
                <p14:cNvContentPartPr/>
                <p14:nvPr/>
              </p14:nvContentPartPr>
              <p14:xfrm>
                <a:off x="7581480" y="3118500"/>
                <a:ext cx="174600" cy="4381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E0C12EA-F583-9D4B-7CE4-DD74C23A7F4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563840" y="3100500"/>
                  <a:ext cx="210240" cy="47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5B66C82-A29A-1FB3-23B1-74FF9767EC57}"/>
                    </a:ext>
                  </a:extLst>
                </p14:cNvPr>
                <p14:cNvContentPartPr/>
                <p14:nvPr/>
              </p14:nvContentPartPr>
              <p14:xfrm>
                <a:off x="9769920" y="1863900"/>
                <a:ext cx="204480" cy="6271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5B66C82-A29A-1FB3-23B1-74FF9767EC5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751920" y="1845900"/>
                  <a:ext cx="240120" cy="66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CD707A2-64C6-2F8E-34D7-252A58F43204}"/>
                    </a:ext>
                  </a:extLst>
                </p14:cNvPr>
                <p14:cNvContentPartPr/>
                <p14:nvPr/>
              </p14:nvContentPartPr>
              <p14:xfrm>
                <a:off x="10377600" y="4962780"/>
                <a:ext cx="136440" cy="2217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CD707A2-64C6-2F8E-34D7-252A58F4320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59600" y="4944780"/>
                  <a:ext cx="17208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9C4D8DA-6D0E-0EF9-FD42-3C94FCA4B32A}"/>
                    </a:ext>
                  </a:extLst>
                </p14:cNvPr>
                <p14:cNvContentPartPr/>
                <p14:nvPr/>
              </p14:nvContentPartPr>
              <p14:xfrm>
                <a:off x="10464000" y="4847220"/>
                <a:ext cx="192960" cy="2617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9C4D8DA-6D0E-0EF9-FD42-3C94FCA4B32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446360" y="4829580"/>
                  <a:ext cx="22860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364CEB3-AB6C-75FE-93C9-42A57F2BF935}"/>
                    </a:ext>
                  </a:extLst>
                </p14:cNvPr>
                <p14:cNvContentPartPr/>
                <p14:nvPr/>
              </p14:nvContentPartPr>
              <p14:xfrm>
                <a:off x="10786560" y="5108580"/>
                <a:ext cx="360" cy="1544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364CEB3-AB6C-75FE-93C9-42A57F2BF93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768920" y="5090940"/>
                  <a:ext cx="360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FB4E4D5-105F-B945-47D6-6CBFA3BE3F71}"/>
                    </a:ext>
                  </a:extLst>
                </p14:cNvPr>
                <p14:cNvContentPartPr/>
                <p14:nvPr/>
              </p14:nvContentPartPr>
              <p14:xfrm>
                <a:off x="7190880" y="3096540"/>
                <a:ext cx="106920" cy="165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FB4E4D5-105F-B945-47D6-6CBFA3BE3F7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173240" y="3078900"/>
                  <a:ext cx="14256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417E76A-6C4F-5C83-277F-7705E84CEB7B}"/>
                    </a:ext>
                  </a:extLst>
                </p14:cNvPr>
                <p14:cNvContentPartPr/>
                <p14:nvPr/>
              </p14:nvContentPartPr>
              <p14:xfrm>
                <a:off x="7095480" y="3114540"/>
                <a:ext cx="279360" cy="85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417E76A-6C4F-5C83-277F-7705E84CEB7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077840" y="3096540"/>
                  <a:ext cx="3150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CB1373A-CE6F-8CF6-4458-3CB2E586719E}"/>
                    </a:ext>
                  </a:extLst>
                </p14:cNvPr>
                <p14:cNvContentPartPr/>
                <p14:nvPr/>
              </p14:nvContentPartPr>
              <p14:xfrm>
                <a:off x="6200520" y="3169260"/>
                <a:ext cx="135000" cy="68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CB1373A-CE6F-8CF6-4458-3CB2E586719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182520" y="3151620"/>
                  <a:ext cx="1706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089465E-C97A-A8C1-51A7-31B8AB63F734}"/>
                    </a:ext>
                  </a:extLst>
                </p14:cNvPr>
                <p14:cNvContentPartPr/>
                <p14:nvPr/>
              </p14:nvContentPartPr>
              <p14:xfrm>
                <a:off x="6450720" y="3167820"/>
                <a:ext cx="87120" cy="165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089465E-C97A-A8C1-51A7-31B8AB63F73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433080" y="3149820"/>
                  <a:ext cx="1227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501A493-6AE4-813F-6FE0-DEFD8C860009}"/>
                    </a:ext>
                  </a:extLst>
                </p14:cNvPr>
                <p14:cNvContentPartPr/>
                <p14:nvPr/>
              </p14:nvContentPartPr>
              <p14:xfrm>
                <a:off x="6667440" y="3146940"/>
                <a:ext cx="110880" cy="147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501A493-6AE4-813F-6FE0-DEFD8C86000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649440" y="3129300"/>
                  <a:ext cx="14652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7F3006C-7F1B-2AFC-F1BD-D6044E09485A}"/>
                    </a:ext>
                  </a:extLst>
                </p14:cNvPr>
                <p14:cNvContentPartPr/>
                <p14:nvPr/>
              </p14:nvContentPartPr>
              <p14:xfrm>
                <a:off x="6936720" y="3167820"/>
                <a:ext cx="14472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7F3006C-7F1B-2AFC-F1BD-D6044E09485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919080" y="3149820"/>
                  <a:ext cx="1803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067B8BF-91AD-E185-C20D-D7A873B95021}"/>
                    </a:ext>
                  </a:extLst>
                </p14:cNvPr>
                <p14:cNvContentPartPr/>
                <p14:nvPr/>
              </p14:nvContentPartPr>
              <p14:xfrm>
                <a:off x="7283400" y="3228660"/>
                <a:ext cx="10800" cy="2199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067B8BF-91AD-E185-C20D-D7A873B9502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265400" y="3211020"/>
                  <a:ext cx="4644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F6423BB-8735-642A-A4B2-4F4F78184117}"/>
                    </a:ext>
                  </a:extLst>
                </p14:cNvPr>
                <p14:cNvContentPartPr/>
                <p14:nvPr/>
              </p14:nvContentPartPr>
              <p14:xfrm>
                <a:off x="7259280" y="3619980"/>
                <a:ext cx="360" cy="1846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F6423BB-8735-642A-A4B2-4F4F7818411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241280" y="3602340"/>
                  <a:ext cx="3600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6B5C8DD-147E-AA5E-7D4E-F7BB644534BD}"/>
                    </a:ext>
                  </a:extLst>
                </p14:cNvPr>
                <p14:cNvContentPartPr/>
                <p14:nvPr/>
              </p14:nvContentPartPr>
              <p14:xfrm>
                <a:off x="7277640" y="3953700"/>
                <a:ext cx="20880" cy="1400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6B5C8DD-147E-AA5E-7D4E-F7BB644534B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260000" y="3936060"/>
                  <a:ext cx="565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25BE9B9-BBD7-74FF-D37A-426D09F204FA}"/>
                    </a:ext>
                  </a:extLst>
                </p14:cNvPr>
                <p14:cNvContentPartPr/>
                <p14:nvPr/>
              </p14:nvContentPartPr>
              <p14:xfrm>
                <a:off x="7312200" y="4224780"/>
                <a:ext cx="360" cy="1270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25BE9B9-BBD7-74FF-D37A-426D09F204F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294200" y="4207140"/>
                  <a:ext cx="360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06F183E-E85A-FBD6-605E-2BE1C89DA0AF}"/>
                    </a:ext>
                  </a:extLst>
                </p14:cNvPr>
                <p14:cNvContentPartPr/>
                <p14:nvPr/>
              </p14:nvContentPartPr>
              <p14:xfrm>
                <a:off x="7076400" y="4909500"/>
                <a:ext cx="103320" cy="2066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06F183E-E85A-FBD6-605E-2BE1C89DA0A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058400" y="4891500"/>
                  <a:ext cx="1389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A31430C-6E6D-BA67-888B-177F8653ECC1}"/>
                    </a:ext>
                  </a:extLst>
                </p14:cNvPr>
                <p14:cNvContentPartPr/>
                <p14:nvPr/>
              </p14:nvContentPartPr>
              <p14:xfrm>
                <a:off x="7162800" y="4851540"/>
                <a:ext cx="120600" cy="1994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A31430C-6E6D-BA67-888B-177F8653ECC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145160" y="4833900"/>
                  <a:ext cx="15624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E5E332A-8E36-07BB-DA74-6E1708BC2BF2}"/>
                    </a:ext>
                  </a:extLst>
                </p14:cNvPr>
                <p14:cNvContentPartPr/>
                <p14:nvPr/>
              </p14:nvContentPartPr>
              <p14:xfrm>
                <a:off x="7336320" y="5132700"/>
                <a:ext cx="29160" cy="138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E5E332A-8E36-07BB-DA74-6E1708BC2BF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318320" y="5115060"/>
                  <a:ext cx="6480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7F5ACCC-08C1-5D6C-BA9A-FE239513D2AA}"/>
                    </a:ext>
                  </a:extLst>
                </p14:cNvPr>
                <p14:cNvContentPartPr/>
                <p14:nvPr/>
              </p14:nvContentPartPr>
              <p14:xfrm>
                <a:off x="7345680" y="4660020"/>
                <a:ext cx="88200" cy="2181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7F5ACCC-08C1-5D6C-BA9A-FE239513D2A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327680" y="4642020"/>
                  <a:ext cx="1238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E274425-6293-E3C5-6B58-29191BE6BDDA}"/>
                    </a:ext>
                  </a:extLst>
                </p14:cNvPr>
                <p14:cNvContentPartPr/>
                <p14:nvPr/>
              </p14:nvContentPartPr>
              <p14:xfrm>
                <a:off x="5377560" y="3097260"/>
                <a:ext cx="190440" cy="1688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E274425-6293-E3C5-6B58-29191BE6BDD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359920" y="3079260"/>
                  <a:ext cx="2260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9465FB2-7510-BCDE-4103-478459024C52}"/>
                    </a:ext>
                  </a:extLst>
                </p14:cNvPr>
                <p14:cNvContentPartPr/>
                <p14:nvPr/>
              </p14:nvContentPartPr>
              <p14:xfrm>
                <a:off x="5565120" y="3077820"/>
                <a:ext cx="96840" cy="1422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9465FB2-7510-BCDE-4103-478459024C5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547480" y="3060180"/>
                  <a:ext cx="13248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434D7A4-43C7-ED9D-40D7-E30883F25EBB}"/>
                    </a:ext>
                  </a:extLst>
                </p14:cNvPr>
                <p14:cNvContentPartPr/>
                <p14:nvPr/>
              </p14:nvContentPartPr>
              <p14:xfrm>
                <a:off x="5709480" y="3230100"/>
                <a:ext cx="82800" cy="1609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434D7A4-43C7-ED9D-40D7-E30883F25EB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691840" y="3212460"/>
                  <a:ext cx="1184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7162197-0F75-DD04-7776-5BAF8B543653}"/>
                    </a:ext>
                  </a:extLst>
                </p14:cNvPr>
                <p14:cNvContentPartPr/>
                <p14:nvPr/>
              </p14:nvContentPartPr>
              <p14:xfrm>
                <a:off x="5656560" y="2803500"/>
                <a:ext cx="96840" cy="2761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7162197-0F75-DD04-7776-5BAF8B54365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638920" y="2785860"/>
                  <a:ext cx="13248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B73F1B7-98BB-0502-E20F-5FA7A2F2E34A}"/>
                    </a:ext>
                  </a:extLst>
                </p14:cNvPr>
                <p14:cNvContentPartPr/>
                <p14:nvPr/>
              </p14:nvContentPartPr>
              <p14:xfrm>
                <a:off x="9424680" y="2195820"/>
                <a:ext cx="20520" cy="1846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B73F1B7-98BB-0502-E20F-5FA7A2F2E34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407040" y="2177820"/>
                  <a:ext cx="561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07ACE91-E46C-D5D9-938B-9BEE8E4BBEBE}"/>
                    </a:ext>
                  </a:extLst>
                </p14:cNvPr>
                <p14:cNvContentPartPr/>
                <p14:nvPr/>
              </p14:nvContentPartPr>
              <p14:xfrm>
                <a:off x="9429720" y="2543940"/>
                <a:ext cx="10080" cy="1285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07ACE91-E46C-D5D9-938B-9BEE8E4BBEB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411720" y="2525940"/>
                  <a:ext cx="457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98CB1F3-93A6-2E1A-4A32-1144DD1CA762}"/>
                    </a:ext>
                  </a:extLst>
                </p14:cNvPr>
                <p14:cNvContentPartPr/>
                <p14:nvPr/>
              </p14:nvContentPartPr>
              <p14:xfrm>
                <a:off x="9420000" y="2824380"/>
                <a:ext cx="5040" cy="964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98CB1F3-93A6-2E1A-4A32-1144DD1CA76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402000" y="2806740"/>
                  <a:ext cx="406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D9F8443-6C2C-88C6-D6FA-C06C812542B5}"/>
                    </a:ext>
                  </a:extLst>
                </p14:cNvPr>
                <p14:cNvContentPartPr/>
                <p14:nvPr/>
              </p14:nvContentPartPr>
              <p14:xfrm>
                <a:off x="9444120" y="3089340"/>
                <a:ext cx="10080" cy="4849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D9F8443-6C2C-88C6-D6FA-C06C812542B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426120" y="3071340"/>
                  <a:ext cx="45720" cy="52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499FA8E-8035-FA6E-EEA8-EAB2F1F085C1}"/>
                    </a:ext>
                  </a:extLst>
                </p14:cNvPr>
                <p14:cNvContentPartPr/>
                <p14:nvPr/>
              </p14:nvContentPartPr>
              <p14:xfrm>
                <a:off x="9452760" y="3783780"/>
                <a:ext cx="6120" cy="1702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499FA8E-8035-FA6E-EEA8-EAB2F1F085C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435120" y="3765780"/>
                  <a:ext cx="417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BBA708B-3567-9900-982C-51312CBE6B83}"/>
                    </a:ext>
                  </a:extLst>
                </p14:cNvPr>
                <p14:cNvContentPartPr/>
                <p14:nvPr/>
              </p14:nvContentPartPr>
              <p14:xfrm>
                <a:off x="9439080" y="4041900"/>
                <a:ext cx="38880" cy="2282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BBA708B-3567-9900-982C-51312CBE6B8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421440" y="4024260"/>
                  <a:ext cx="7452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20F4815-091D-966E-D8B8-98F17C81AD4C}"/>
                    </a:ext>
                  </a:extLst>
                </p14:cNvPr>
                <p14:cNvContentPartPr/>
                <p14:nvPr/>
              </p14:nvContentPartPr>
              <p14:xfrm>
                <a:off x="9472920" y="4205700"/>
                <a:ext cx="10080" cy="1976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20F4815-091D-966E-D8B8-98F17C81AD4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454920" y="4187700"/>
                  <a:ext cx="4572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6285151-A046-49EB-33F9-E9BF0AFB157E}"/>
                    </a:ext>
                  </a:extLst>
                </p14:cNvPr>
                <p14:cNvContentPartPr/>
                <p14:nvPr/>
              </p14:nvContentPartPr>
              <p14:xfrm>
                <a:off x="9135960" y="5023620"/>
                <a:ext cx="102960" cy="159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6285151-A046-49EB-33F9-E9BF0AFB157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118320" y="5005620"/>
                  <a:ext cx="1386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584814B-5A8C-C08D-8AF5-4658F04A9981}"/>
                    </a:ext>
                  </a:extLst>
                </p14:cNvPr>
                <p14:cNvContentPartPr/>
                <p14:nvPr/>
              </p14:nvContentPartPr>
              <p14:xfrm>
                <a:off x="9232440" y="4855140"/>
                <a:ext cx="173160" cy="2682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584814B-5A8C-C08D-8AF5-4658F04A998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214800" y="4837500"/>
                  <a:ext cx="20880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B2C0232-82C1-DAB1-435F-FC83779FC81C}"/>
                    </a:ext>
                  </a:extLst>
                </p14:cNvPr>
                <p14:cNvContentPartPr/>
                <p14:nvPr/>
              </p14:nvContentPartPr>
              <p14:xfrm>
                <a:off x="9439080" y="5112540"/>
                <a:ext cx="19440" cy="129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B2C0232-82C1-DAB1-435F-FC83779FC81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421440" y="5094540"/>
                  <a:ext cx="550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B91EFD8-7ABB-2059-FD1C-E31B740FCC90}"/>
                    </a:ext>
                  </a:extLst>
                </p14:cNvPr>
                <p14:cNvContentPartPr/>
                <p14:nvPr/>
              </p14:nvContentPartPr>
              <p14:xfrm>
                <a:off x="9510360" y="4616100"/>
                <a:ext cx="136440" cy="3412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B91EFD8-7ABB-2059-FD1C-E31B740FCC9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492360" y="4598460"/>
                  <a:ext cx="17208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7171666-72C1-21AC-024B-1130313370CE}"/>
                    </a:ext>
                  </a:extLst>
                </p14:cNvPr>
                <p14:cNvContentPartPr/>
                <p14:nvPr/>
              </p14:nvContentPartPr>
              <p14:xfrm>
                <a:off x="6383400" y="1911780"/>
                <a:ext cx="197640" cy="36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7171666-72C1-21AC-024B-1130313370C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365400" y="1894140"/>
                  <a:ext cx="2332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7A8E03A-4AD6-5DA9-43DB-E13955BCD968}"/>
                    </a:ext>
                  </a:extLst>
                </p14:cNvPr>
                <p14:cNvContentPartPr/>
                <p14:nvPr/>
              </p14:nvContentPartPr>
              <p14:xfrm>
                <a:off x="6879120" y="1882980"/>
                <a:ext cx="303480" cy="212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7A8E03A-4AD6-5DA9-43DB-E13955BCD96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861120" y="1864980"/>
                  <a:ext cx="33912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7FD4318-F8FC-9C4A-1DD0-735A18CB5F0E}"/>
                    </a:ext>
                  </a:extLst>
                </p14:cNvPr>
                <p14:cNvContentPartPr/>
                <p14:nvPr/>
              </p14:nvContentPartPr>
              <p14:xfrm>
                <a:off x="7336320" y="1905300"/>
                <a:ext cx="173520" cy="244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7FD4318-F8FC-9C4A-1DD0-735A18CB5F0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318320" y="1887660"/>
                  <a:ext cx="20916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209A446-D188-948F-B278-B863AA9BB48C}"/>
                    </a:ext>
                  </a:extLst>
                </p14:cNvPr>
                <p14:cNvContentPartPr/>
                <p14:nvPr/>
              </p14:nvContentPartPr>
              <p14:xfrm>
                <a:off x="7649160" y="1926180"/>
                <a:ext cx="164160" cy="212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209A446-D188-948F-B278-B863AA9BB48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631160" y="1908540"/>
                  <a:ext cx="19980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2FAFF02-B649-FD05-B362-9DE765FCF12E}"/>
                    </a:ext>
                  </a:extLst>
                </p14:cNvPr>
                <p14:cNvContentPartPr/>
                <p14:nvPr/>
              </p14:nvContentPartPr>
              <p14:xfrm>
                <a:off x="7966680" y="1918260"/>
                <a:ext cx="159120" cy="194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2FAFF02-B649-FD05-B362-9DE765FCF12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948680" y="1900260"/>
                  <a:ext cx="1947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E453E05-93C2-1F8D-9960-EDF384988E2E}"/>
                    </a:ext>
                  </a:extLst>
                </p14:cNvPr>
                <p14:cNvContentPartPr/>
                <p14:nvPr/>
              </p14:nvContentPartPr>
              <p14:xfrm>
                <a:off x="8322720" y="1903860"/>
                <a:ext cx="154440" cy="100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E453E05-93C2-1F8D-9960-EDF384988E2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305080" y="1885860"/>
                  <a:ext cx="19008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9CC2006-E34D-39A5-EE56-AE3CFCE9D074}"/>
                    </a:ext>
                  </a:extLst>
                </p14:cNvPr>
                <p14:cNvContentPartPr/>
                <p14:nvPr/>
              </p14:nvContentPartPr>
              <p14:xfrm>
                <a:off x="8664360" y="1875420"/>
                <a:ext cx="414360" cy="576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9CC2006-E34D-39A5-EE56-AE3CFCE9D07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646720" y="1857780"/>
                  <a:ext cx="450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3CB3A4E-65E4-1236-98E8-D69CDA96DE25}"/>
                    </a:ext>
                  </a:extLst>
                </p14:cNvPr>
                <p14:cNvContentPartPr/>
                <p14:nvPr/>
              </p14:nvContentPartPr>
              <p14:xfrm>
                <a:off x="5175600" y="1798020"/>
                <a:ext cx="141480" cy="209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3CB3A4E-65E4-1236-98E8-D69CDA96DE2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157600" y="1780380"/>
                  <a:ext cx="17712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60F0916-9F73-278F-119F-039AE12AAFD4}"/>
                    </a:ext>
                  </a:extLst>
                </p14:cNvPr>
                <p14:cNvContentPartPr/>
                <p14:nvPr/>
              </p14:nvContentPartPr>
              <p14:xfrm>
                <a:off x="5338680" y="1776780"/>
                <a:ext cx="138600" cy="2188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60F0916-9F73-278F-119F-039AE12AAFD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321040" y="1759140"/>
                  <a:ext cx="17424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5923160-C258-34FD-9930-C61C5E7F595C}"/>
                    </a:ext>
                  </a:extLst>
                </p14:cNvPr>
                <p14:cNvContentPartPr/>
                <p14:nvPr/>
              </p14:nvContentPartPr>
              <p14:xfrm>
                <a:off x="5504280" y="1998540"/>
                <a:ext cx="119160" cy="1879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5923160-C258-34FD-9930-C61C5E7F595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486280" y="1980540"/>
                  <a:ext cx="15480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DE145C3-BAF3-AD2F-D1C4-C1554AEECA15}"/>
                    </a:ext>
                  </a:extLst>
                </p14:cNvPr>
                <p14:cNvContentPartPr/>
                <p14:nvPr/>
              </p14:nvContentPartPr>
              <p14:xfrm>
                <a:off x="5830080" y="1863540"/>
                <a:ext cx="110880" cy="486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DE145C3-BAF3-AD2F-D1C4-C1554AEECA1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812080" y="1845900"/>
                  <a:ext cx="14652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362E878-49C5-1348-063F-9B67ADE070B8}"/>
                    </a:ext>
                  </a:extLst>
                </p14:cNvPr>
                <p14:cNvContentPartPr/>
                <p14:nvPr/>
              </p14:nvContentPartPr>
              <p14:xfrm>
                <a:off x="6056160" y="1866780"/>
                <a:ext cx="38880" cy="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362E878-49C5-1348-063F-9B67ADE070B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038160" y="1849140"/>
                  <a:ext cx="745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AEFECEF-49CE-468E-1184-E3C8E65BA087}"/>
                    </a:ext>
                  </a:extLst>
                </p14:cNvPr>
                <p14:cNvContentPartPr/>
                <p14:nvPr/>
              </p14:nvContentPartPr>
              <p14:xfrm>
                <a:off x="6282240" y="1916820"/>
                <a:ext cx="360" cy="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AEFECEF-49CE-468E-1184-E3C8E65BA08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264600" y="18988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37BF348-3B7E-0198-F4D4-BF65A6F9C57C}"/>
              </a:ext>
            </a:extLst>
          </p:cNvPr>
          <p:cNvCxnSpPr/>
          <p:nvPr/>
        </p:nvCxnSpPr>
        <p:spPr>
          <a:xfrm flipV="1">
            <a:off x="7754580" y="1947420"/>
            <a:ext cx="2141280" cy="11995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AC429EB-1C69-1B7A-DBB5-96A5A131C515}"/>
                  </a:ext>
                </a:extLst>
              </p:cNvPr>
              <p:cNvSpPr txBox="1"/>
              <p:nvPr/>
            </p:nvSpPr>
            <p:spPr>
              <a:xfrm>
                <a:off x="755895" y="1371577"/>
                <a:ext cx="4059370" cy="1481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p>
                                      </m:sSub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p>
                                      </m:sSub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</m:oMath>
                  </m:oMathPara>
                </a14:m>
                <a:endParaRPr lang="en-US" sz="2400" b="0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AC429EB-1C69-1B7A-DBB5-96A5A131C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895" y="1371577"/>
                <a:ext cx="4059370" cy="1481688"/>
              </a:xfrm>
              <a:prstGeom prst="rect">
                <a:avLst/>
              </a:prstGeom>
              <a:blipFill>
                <a:blip r:embed="rId110"/>
                <a:stretch>
                  <a:fillRect l="-450" r="-1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20CDFCA-30D3-3EC9-66DD-6530ED12481A}"/>
                  </a:ext>
                </a:extLst>
              </p:cNvPr>
              <p:cNvSpPr txBox="1"/>
              <p:nvPr/>
            </p:nvSpPr>
            <p:spPr>
              <a:xfrm>
                <a:off x="737880" y="3039840"/>
                <a:ext cx="4292600" cy="2369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Comic Sans MS" panose="030F0702030302020204" pitchFamily="66" charset="0"/>
                  </a:rPr>
                  <a:t>Example: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b="0" dirty="0">
                    <a:latin typeface="Comic Sans MS" panose="030F0702030302020204" pitchFamily="66" charset="0"/>
                  </a:rPr>
                  <a:t> </a:t>
                </a:r>
                <a:r>
                  <a:rPr lang="en-US" sz="2000" b="0" dirty="0">
                    <a:latin typeface="Comic Sans MS" panose="030F0702030302020204" pitchFamily="66" charset="0"/>
                  </a:rPr>
                  <a:t>is the weight attribute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b="0" dirty="0">
                    <a:latin typeface="Comic Sans MS" panose="030F0702030302020204" pitchFamily="66" charset="0"/>
                  </a:rPr>
                  <a:t> </a:t>
                </a:r>
                <a:r>
                  <a:rPr lang="en-US" sz="2000" b="0" dirty="0">
                    <a:latin typeface="Comic Sans MS" panose="030F0702030302020204" pitchFamily="66" charset="0"/>
                  </a:rPr>
                  <a:t>is the cylinders variable in the mpg data set</a:t>
                </a:r>
              </a:p>
              <a:p>
                <a:endParaRPr lang="en-US" sz="2000" dirty="0">
                  <a:latin typeface="Comic Sans MS" panose="030F0702030302020204" pitchFamily="66" charset="0"/>
                </a:endParaRPr>
              </a:p>
              <a:p>
                <a:r>
                  <a:rPr lang="en-US" sz="2000" b="0" dirty="0">
                    <a:latin typeface="Comic Sans MS" panose="030F0702030302020204" pitchFamily="66" charset="0"/>
                  </a:rPr>
                  <a:t>Then, what is the issue?</a:t>
                </a:r>
              </a:p>
              <a:p>
                <a:endParaRPr lang="en-US" sz="2000" b="0" dirty="0">
                  <a:latin typeface="Comic Sans MS" panose="030F0702030302020204" pitchFamily="66" charset="0"/>
                </a:endParaRPr>
              </a:p>
              <a:p>
                <a:endParaRPr lang="en-US" sz="20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20CDFCA-30D3-3EC9-66DD-6530ED124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80" y="3039840"/>
                <a:ext cx="4292600" cy="2369880"/>
              </a:xfrm>
              <a:prstGeom prst="rect">
                <a:avLst/>
              </a:prstGeom>
              <a:blipFill>
                <a:blip r:embed="rId111"/>
                <a:stretch>
                  <a:fillRect l="-1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80">
            <a:extLst>
              <a:ext uri="{FF2B5EF4-FFF2-40B4-BE49-F238E27FC236}">
                <a16:creationId xmlns:a16="http://schemas.microsoft.com/office/drawing/2014/main" id="{A414D4E7-BF53-1A27-51BA-4B27CC0864AE}"/>
              </a:ext>
            </a:extLst>
          </p:cNvPr>
          <p:cNvSpPr txBox="1"/>
          <p:nvPr/>
        </p:nvSpPr>
        <p:spPr>
          <a:xfrm>
            <a:off x="734280" y="5491620"/>
            <a:ext cx="107322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52F6"/>
                </a:solidFill>
                <a:latin typeface="Comic Sans MS" panose="030F0702030302020204" pitchFamily="66" charset="0"/>
              </a:rPr>
              <a:t>The cylinders variable will have no impact on determining whether two cars are considered similar or not.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52F6"/>
                </a:solidFill>
                <a:latin typeface="Comic Sans MS" panose="030F0702030302020204" pitchFamily="66" charset="0"/>
              </a:rPr>
              <a:t>Solution is to normalize the variables to similar scale</a:t>
            </a:r>
          </a:p>
        </p:txBody>
      </p:sp>
    </p:spTree>
    <p:extLst>
      <p:ext uri="{BB962C8B-B14F-4D97-AF65-F5344CB8AC3E}">
        <p14:creationId xmlns:p14="http://schemas.microsoft.com/office/powerpoint/2010/main" val="2161633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99EAC-90BC-B0D2-9420-0C9CD7655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E4F02-404B-C129-9BB9-23DCFE0E5D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84586" y="1238945"/>
            <a:ext cx="10636504" cy="15587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Normalization or scaling refers to bringing all the columns into similar range.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Two common ways: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2076C6-1E47-5ED7-F151-33A85C97F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334" y="3937000"/>
            <a:ext cx="3668236" cy="21221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3BD908-C19A-74DD-7755-61F364DB2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8779" y="3838886"/>
            <a:ext cx="2834022" cy="19491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CD52E8-F8DD-C31C-916E-B8B6E6715884}"/>
              </a:ext>
            </a:extLst>
          </p:cNvPr>
          <p:cNvSpPr txBox="1"/>
          <p:nvPr/>
        </p:nvSpPr>
        <p:spPr>
          <a:xfrm>
            <a:off x="1125712" y="3279550"/>
            <a:ext cx="41320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Min-Max normalization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73F2EC-B4BD-842F-6D96-FFF6F238DE53}"/>
              </a:ext>
            </a:extLst>
          </p:cNvPr>
          <p:cNvSpPr txBox="1"/>
          <p:nvPr/>
        </p:nvSpPr>
        <p:spPr>
          <a:xfrm>
            <a:off x="6705600" y="3181880"/>
            <a:ext cx="41529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Z-score normalization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8342DB-EA3A-F6B2-5247-BD7EC12A2C02}"/>
              </a:ext>
            </a:extLst>
          </p:cNvPr>
          <p:cNvSpPr/>
          <p:nvPr/>
        </p:nvSpPr>
        <p:spPr>
          <a:xfrm>
            <a:off x="846312" y="2895600"/>
            <a:ext cx="4565904" cy="3163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3C9405-0001-80B7-9282-0B0953438DE5}"/>
              </a:ext>
            </a:extLst>
          </p:cNvPr>
          <p:cNvSpPr/>
          <p:nvPr/>
        </p:nvSpPr>
        <p:spPr>
          <a:xfrm>
            <a:off x="6292596" y="2897612"/>
            <a:ext cx="4565904" cy="3163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61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0FB6F-4600-F703-A9C8-BB3A95889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handle Categorical Variables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3FC422-6412-6C5D-EB65-CEB0B2C6CE4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7065" y="1209893"/>
            <a:ext cx="11048070" cy="46194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There are in general two kinds of attributes: numerical and categorical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dirty="0"/>
              <a:t>Example of categorical variables: </a:t>
            </a:r>
          </a:p>
          <a:p>
            <a:pPr lvl="1"/>
            <a:r>
              <a:rPr lang="en-US" dirty="0"/>
              <a:t>Sex and Smoker in the Tips data set</a:t>
            </a:r>
          </a:p>
          <a:p>
            <a:pPr lvl="1"/>
            <a:r>
              <a:rPr lang="en-US" dirty="0"/>
              <a:t>Region in the Car Crash data set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/>
              <a:t>Question: </a:t>
            </a:r>
            <a:r>
              <a:rPr lang="en-US" dirty="0"/>
              <a:t>How to include categorical as a factor in model that only accept numerical values (such as linear regression or the K-means clustering)?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b="1" dirty="0"/>
              <a:t>Answers: </a:t>
            </a:r>
            <a:r>
              <a:rPr lang="en-US" dirty="0"/>
              <a:t>Two ways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Ordinal values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One-hot encoding (sometimes refers to as dummy variables or indicator variables)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7A4560-DFBC-520E-9912-92FF6534EA2D}"/>
              </a:ext>
            </a:extLst>
          </p:cNvPr>
          <p:cNvSpPr txBox="1"/>
          <p:nvPr/>
        </p:nvSpPr>
        <p:spPr>
          <a:xfrm>
            <a:off x="927100" y="5829300"/>
            <a:ext cx="1066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52F6"/>
                </a:solidFill>
                <a:latin typeface="Comic Sans MS" panose="030F0702030302020204" pitchFamily="66" charset="0"/>
              </a:rPr>
              <a:t>Ordinal values is not recommended; Dummy variables and One-hot encoding give the same results, so either is fine with one-hot encoding being preferable </a:t>
            </a:r>
          </a:p>
        </p:txBody>
      </p:sp>
    </p:spTree>
    <p:extLst>
      <p:ext uri="{BB962C8B-B14F-4D97-AF65-F5344CB8AC3E}">
        <p14:creationId xmlns:p14="http://schemas.microsoft.com/office/powerpoint/2010/main" val="50193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161A0-BEAE-A998-5131-7FBDBBF51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Ordinal Value versus One-hot encoding versus Dummy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0A3B4-9C2E-0FDD-70C6-F2282EB7985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Example: </a:t>
            </a:r>
            <a:r>
              <a:rPr lang="en-US" dirty="0"/>
              <a:t>Education attribute of a person. It can take</a:t>
            </a:r>
          </a:p>
          <a:p>
            <a:pPr marL="0" indent="0">
              <a:buNone/>
            </a:pPr>
            <a:r>
              <a:rPr lang="en-US" dirty="0"/>
              <a:t>“primary”, “high-school”, “college”, “master”, “Ph.D.” as possible values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Then in Ordinal Value will simply map them into ordinal value such as 1, 2, 3, 4 and 5, i.e. primary becomes 1, high-school becomes 2, …, Ph.D. becomes 5.</a:t>
            </a:r>
          </a:p>
          <a:p>
            <a:pPr marL="0" indent="0">
              <a:buNone/>
            </a:pPr>
            <a:r>
              <a:rPr lang="en-US" dirty="0"/>
              <a:t>However, the system can map </a:t>
            </a:r>
            <a:r>
              <a:rPr lang="en-US" dirty="0" err="1"/>
              <a:t>Ph.D</a:t>
            </a:r>
            <a:r>
              <a:rPr lang="en-US" dirty="0"/>
              <a:t> to be 1, high-school to be 2, primary to be 3 etc.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One categorical column turns into one numerical column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One-hot encoding, we create N additional columns, each one of them correspond to each possible choices of the categorical variable.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565959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5538</TotalTime>
  <Words>1408</Words>
  <Application>Microsoft Office PowerPoint</Application>
  <PresentationFormat>Widescreen</PresentationFormat>
  <Paragraphs>244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Helvetica Neue</vt:lpstr>
      <vt:lpstr>Arial</vt:lpstr>
      <vt:lpstr>Calibri</vt:lpstr>
      <vt:lpstr>Calibri Light</vt:lpstr>
      <vt:lpstr>Cambria Math</vt:lpstr>
      <vt:lpstr>Comic Sans MS</vt:lpstr>
      <vt:lpstr>Segoe UI</vt:lpstr>
      <vt:lpstr>Segoe UI Light</vt:lpstr>
      <vt:lpstr>2_Office Theme</vt:lpstr>
      <vt:lpstr>CIS Foundations of Machine Learning</vt:lpstr>
      <vt:lpstr>Outline</vt:lpstr>
      <vt:lpstr>Outline</vt:lpstr>
      <vt:lpstr>Data Preprocessing (boring but a critical step)</vt:lpstr>
      <vt:lpstr>Normalization of Numerical Attributes</vt:lpstr>
      <vt:lpstr>Normalization of Numerical Attributes</vt:lpstr>
      <vt:lpstr>Data Normalization</vt:lpstr>
      <vt:lpstr>How to handle Categorical Variables</vt:lpstr>
      <vt:lpstr>Ordinal Value versus One-hot encoding versus Dummy Variables</vt:lpstr>
      <vt:lpstr>Ordinal Value versus One-hot encoding versus Dummy Variables</vt:lpstr>
      <vt:lpstr>Data Preprocessing Part I</vt:lpstr>
      <vt:lpstr>Outline</vt:lpstr>
      <vt:lpstr>What do you think of when the word Data Visualization is mentioned?</vt:lpstr>
      <vt:lpstr>PowerPoint Presentation</vt:lpstr>
      <vt:lpstr>What do you think of when the word Data Visualization is mentioned?</vt:lpstr>
      <vt:lpstr>Data Visualizations</vt:lpstr>
      <vt:lpstr>Principle of good Data Visualizations</vt:lpstr>
      <vt:lpstr>Data Visualizations Toolbox</vt:lpstr>
      <vt:lpstr>Basic Business Data Visualization</vt:lpstr>
      <vt:lpstr>Common Plot type</vt:lpstr>
      <vt:lpstr>Common Plot type</vt:lpstr>
      <vt:lpstr>More advanced Types of Visualizations</vt:lpstr>
      <vt:lpstr>More advanced Types of Visualizations</vt:lpstr>
      <vt:lpstr>How to misuse or even lie with Data Visualization</vt:lpstr>
      <vt:lpstr>PowerPoint Presentation</vt:lpstr>
      <vt:lpstr>How to misuse or even lie with Data Visualization</vt:lpstr>
      <vt:lpstr>PowerPoint Presentation</vt:lpstr>
      <vt:lpstr>Bad way to tell a story from Data Visualization</vt:lpstr>
      <vt:lpstr>Another example of how to drive your audience crazy</vt:lpstr>
      <vt:lpstr>The other extreme</vt:lpstr>
      <vt:lpstr>Showcase of how to use Data Visualization</vt:lpstr>
      <vt:lpstr>Data Visualization is useful and important, but</vt:lpstr>
      <vt:lpstr>Additional Data Visualization sample</vt:lpstr>
      <vt:lpstr>Data Visualizations Toolbox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Before Sheldon and Penny moves to California, they were actually in NY. And in fact they met in Queens College one day.</dc:title>
  <dc:creator>Alex Pang</dc:creator>
  <cp:lastModifiedBy>Alex Pang</cp:lastModifiedBy>
  <cp:revision>2</cp:revision>
  <dcterms:created xsi:type="dcterms:W3CDTF">2019-11-17T05:40:15Z</dcterms:created>
  <dcterms:modified xsi:type="dcterms:W3CDTF">2024-02-06T01:55:31Z</dcterms:modified>
</cp:coreProperties>
</file>