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  <p:sldMasterId id="2147483700" r:id="rId3"/>
  </p:sldMasterIdLst>
  <p:notesMasterIdLst>
    <p:notesMasterId r:id="rId30"/>
  </p:notesMasterIdLst>
  <p:sldIdLst>
    <p:sldId id="321" r:id="rId4"/>
    <p:sldId id="280" r:id="rId5"/>
    <p:sldId id="325" r:id="rId6"/>
    <p:sldId id="322" r:id="rId7"/>
    <p:sldId id="326" r:id="rId8"/>
    <p:sldId id="344" r:id="rId9"/>
    <p:sldId id="327" r:id="rId10"/>
    <p:sldId id="358" r:id="rId11"/>
    <p:sldId id="359" r:id="rId12"/>
    <p:sldId id="360" r:id="rId13"/>
    <p:sldId id="346" r:id="rId14"/>
    <p:sldId id="324" r:id="rId15"/>
    <p:sldId id="275" r:id="rId16"/>
    <p:sldId id="345" r:id="rId17"/>
    <p:sldId id="281" r:id="rId18"/>
    <p:sldId id="347" r:id="rId19"/>
    <p:sldId id="351" r:id="rId20"/>
    <p:sldId id="354" r:id="rId21"/>
    <p:sldId id="348" r:id="rId22"/>
    <p:sldId id="355" r:id="rId23"/>
    <p:sldId id="356" r:id="rId24"/>
    <p:sldId id="349" r:id="rId25"/>
    <p:sldId id="350" r:id="rId26"/>
    <p:sldId id="352" r:id="rId27"/>
    <p:sldId id="357" r:id="rId28"/>
    <p:sldId id="35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F6"/>
    <a:srgbClr val="578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C7158-695D-42FB-A2BC-23E6DC907456}" v="35" dt="2023-02-15T21:23:34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6239" autoAdjust="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af49c15263cff4bc" providerId="LiveId" clId="{1237036D-8B43-47AE-A28B-6A9DE91A1024}"/>
    <pc:docChg chg="addSld delSld modSld sldOrd modMainMaster">
      <pc:chgData name="Alex Pang" userId="af49c15263cff4bc" providerId="LiveId" clId="{1237036D-8B43-47AE-A28B-6A9DE91A1024}" dt="2022-08-14T04:07:42.873" v="136" actId="680"/>
      <pc:docMkLst>
        <pc:docMk/>
      </pc:docMkLst>
      <pc:sldChg chg="delSp add del setBg delDesignElem">
        <pc:chgData name="Alex Pang" userId="af49c15263cff4bc" providerId="LiveId" clId="{1237036D-8B43-47AE-A28B-6A9DE91A1024}" dt="2022-07-18T22:18:14.867" v="110" actId="2696"/>
        <pc:sldMkLst>
          <pc:docMk/>
          <pc:sldMk cId="2027901624" sldId="272"/>
        </pc:sldMkLst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3" creationId="{047C8CCB-F95D-4249-92DD-651249D3535A}"/>
          </ac:spMkLst>
        </pc:spChg>
      </pc:sldChg>
      <pc:sldChg chg="modSp mod">
        <pc:chgData name="Alex Pang" userId="af49c15263cff4bc" providerId="LiveId" clId="{1237036D-8B43-47AE-A28B-6A9DE91A1024}" dt="2022-07-30T19:58:41.437" v="128" actId="1076"/>
        <pc:sldMkLst>
          <pc:docMk/>
          <pc:sldMk cId="1175031532" sldId="315"/>
        </pc:sldMkLst>
        <pc:spChg chg="mod">
          <ac:chgData name="Alex Pang" userId="af49c15263cff4bc" providerId="LiveId" clId="{1237036D-8B43-47AE-A28B-6A9DE91A1024}" dt="2022-07-30T19:58:41.437" v="128" actId="1076"/>
          <ac:spMkLst>
            <pc:docMk/>
            <pc:sldMk cId="1175031532" sldId="315"/>
            <ac:spMk id="3" creationId="{02F87C00-6AC0-887D-AEA9-243D779A4B7F}"/>
          </ac:spMkLst>
        </pc:spChg>
        <pc:spChg chg="mod">
          <ac:chgData name="Alex Pang" userId="af49c15263cff4bc" providerId="LiveId" clId="{1237036D-8B43-47AE-A28B-6A9DE91A1024}" dt="2022-07-18T22:16:50.271" v="78" actId="6549"/>
          <ac:spMkLst>
            <pc:docMk/>
            <pc:sldMk cId="1175031532" sldId="315"/>
            <ac:spMk id="4" creationId="{905FC1C9-83F1-2CBD-6B8A-2FE474DBEA7A}"/>
          </ac:spMkLst>
        </pc:spChg>
      </pc:sldChg>
      <pc:sldChg chg="addSp modSp add mod ord">
        <pc:chgData name="Alex Pang" userId="af49c15263cff4bc" providerId="LiveId" clId="{1237036D-8B43-47AE-A28B-6A9DE91A1024}" dt="2022-07-18T22:18:00.967" v="109" actId="20577"/>
        <pc:sldMkLst>
          <pc:docMk/>
          <pc:sldMk cId="1453389049" sldId="320"/>
        </pc:sldMkLst>
        <pc:spChg chg="add mod">
          <ac:chgData name="Alex Pang" userId="af49c15263cff4bc" providerId="LiveId" clId="{1237036D-8B43-47AE-A28B-6A9DE91A1024}" dt="2022-07-18T22:18:00.967" v="109" actId="20577"/>
          <ac:spMkLst>
            <pc:docMk/>
            <pc:sldMk cId="1453389049" sldId="320"/>
            <ac:spMk id="2" creationId="{CB8F5877-657A-07F9-874E-484C1D5887BE}"/>
          </ac:spMkLst>
        </pc:spChg>
      </pc:sldChg>
      <pc:sldChg chg="delSp del">
        <pc:chgData name="Alex Pang" userId="af49c15263cff4bc" providerId="LiveId" clId="{1237036D-8B43-47AE-A28B-6A9DE91A1024}" dt="2022-07-18T22:19:15.214" v="113" actId="47"/>
        <pc:sldMkLst>
          <pc:docMk/>
          <pc:sldMk cId="214341498" sldId="321"/>
        </pc:sldMkLst>
        <pc:picChg chg="del">
          <ac:chgData name="Alex Pang" userId="af49c15263cff4bc" providerId="LiveId" clId="{1237036D-8B43-47AE-A28B-6A9DE91A1024}" dt="2022-07-18T22:19:06.110" v="112"/>
          <ac:picMkLst>
            <pc:docMk/>
            <pc:sldMk cId="214341498" sldId="321"/>
            <ac:picMk id="2" creationId="{03417238-E1E8-78CA-A9D5-CBA1560AECE2}"/>
          </ac:picMkLst>
        </pc:picChg>
      </pc:sldChg>
      <pc:sldChg chg="del">
        <pc:chgData name="Alex Pang" userId="af49c15263cff4bc" providerId="LiveId" clId="{1237036D-8B43-47AE-A28B-6A9DE91A1024}" dt="2022-07-18T22:16:10.687" v="1" actId="47"/>
        <pc:sldMkLst>
          <pc:docMk/>
          <pc:sldMk cId="1583257744" sldId="321"/>
        </pc:sldMkLst>
      </pc:sldChg>
      <pc:sldChg chg="new del">
        <pc:chgData name="Alex Pang" userId="af49c15263cff4bc" providerId="LiveId" clId="{1237036D-8B43-47AE-A28B-6A9DE91A1024}" dt="2022-07-30T19:57:33.427" v="117" actId="2696"/>
        <pc:sldMkLst>
          <pc:docMk/>
          <pc:sldMk cId="2134930784" sldId="321"/>
        </pc:sldMkLst>
      </pc:sldChg>
      <pc:sldChg chg="del">
        <pc:chgData name="Alex Pang" userId="af49c15263cff4bc" providerId="LiveId" clId="{1237036D-8B43-47AE-A28B-6A9DE91A1024}" dt="2022-07-18T22:18:34.898" v="111" actId="2696"/>
        <pc:sldMkLst>
          <pc:docMk/>
          <pc:sldMk cId="3448833217" sldId="321"/>
        </pc:sldMkLst>
      </pc:sldChg>
      <pc:sldChg chg="new del">
        <pc:chgData name="Alex Pang" userId="af49c15263cff4bc" providerId="LiveId" clId="{1237036D-8B43-47AE-A28B-6A9DE91A1024}" dt="2022-08-14T04:07:39.439" v="135" actId="2696"/>
        <pc:sldMkLst>
          <pc:docMk/>
          <pc:sldMk cId="3621307400" sldId="321"/>
        </pc:sldMkLst>
      </pc:sldChg>
      <pc:sldChg chg="new">
        <pc:chgData name="Alex Pang" userId="af49c15263cff4bc" providerId="LiveId" clId="{1237036D-8B43-47AE-A28B-6A9DE91A1024}" dt="2022-08-14T04:07:42.873" v="136" actId="680"/>
        <pc:sldMkLst>
          <pc:docMk/>
          <pc:sldMk cId="3657386807" sldId="321"/>
        </pc:sldMkLst>
      </pc:sldChg>
      <pc:sldChg chg="del">
        <pc:chgData name="Alex Pang" userId="af49c15263cff4bc" providerId="LiveId" clId="{1237036D-8B43-47AE-A28B-6A9DE91A1024}" dt="2022-07-18T22:16:10.175" v="0" actId="47"/>
        <pc:sldMkLst>
          <pc:docMk/>
          <pc:sldMk cId="408882881" sldId="322"/>
        </pc:sldMkLst>
      </pc:sldChg>
      <pc:sldChg chg="new del">
        <pc:chgData name="Alex Pang" userId="af49c15263cff4bc" providerId="LiveId" clId="{1237036D-8B43-47AE-A28B-6A9DE91A1024}" dt="2022-08-14T04:07:37.420" v="134" actId="2696"/>
        <pc:sldMkLst>
          <pc:docMk/>
          <pc:sldMk cId="1755393107" sldId="322"/>
        </pc:sldMkLst>
      </pc:sldChg>
      <pc:sldChg chg="del">
        <pc:chgData name="Alex Pang" userId="af49c15263cff4bc" providerId="LiveId" clId="{1237036D-8B43-47AE-A28B-6A9DE91A1024}" dt="2022-07-18T22:16:11.055" v="2" actId="47"/>
        <pc:sldMkLst>
          <pc:docMk/>
          <pc:sldMk cId="1930028865" sldId="323"/>
        </pc:sldMkLst>
      </pc:sldChg>
      <pc:sldChg chg="del">
        <pc:chgData name="Alex Pang" userId="af49c15263cff4bc" providerId="LiveId" clId="{1237036D-8B43-47AE-A28B-6A9DE91A1024}" dt="2022-07-18T22:16:11.306" v="3" actId="47"/>
        <pc:sldMkLst>
          <pc:docMk/>
          <pc:sldMk cId="3922924526" sldId="324"/>
        </pc:sldMkLst>
      </pc:sldChg>
      <pc:sldChg chg="del">
        <pc:chgData name="Alex Pang" userId="af49c15263cff4bc" providerId="LiveId" clId="{1237036D-8B43-47AE-A28B-6A9DE91A1024}" dt="2022-07-18T22:16:11.553" v="4" actId="47"/>
        <pc:sldMkLst>
          <pc:docMk/>
          <pc:sldMk cId="4009821507" sldId="325"/>
        </pc:sldMkLst>
      </pc:sldChg>
      <pc:sldChg chg="del">
        <pc:chgData name="Alex Pang" userId="af49c15263cff4bc" providerId="LiveId" clId="{1237036D-8B43-47AE-A28B-6A9DE91A1024}" dt="2022-07-18T22:16:12.712" v="7" actId="47"/>
        <pc:sldMkLst>
          <pc:docMk/>
          <pc:sldMk cId="3268193033" sldId="326"/>
        </pc:sldMkLst>
      </pc:sldChg>
      <pc:sldChg chg="del">
        <pc:chgData name="Alex Pang" userId="af49c15263cff4bc" providerId="LiveId" clId="{1237036D-8B43-47AE-A28B-6A9DE91A1024}" dt="2022-07-18T22:16:12.484" v="6" actId="47"/>
        <pc:sldMkLst>
          <pc:docMk/>
          <pc:sldMk cId="1473423742" sldId="327"/>
        </pc:sldMkLst>
      </pc:sldChg>
      <pc:sldChg chg="del">
        <pc:chgData name="Alex Pang" userId="af49c15263cff4bc" providerId="LiveId" clId="{1237036D-8B43-47AE-A28B-6A9DE91A1024}" dt="2022-07-18T22:16:13.970" v="11" actId="47"/>
        <pc:sldMkLst>
          <pc:docMk/>
          <pc:sldMk cId="2067171671" sldId="328"/>
        </pc:sldMkLst>
      </pc:sldChg>
      <pc:sldChg chg="del">
        <pc:chgData name="Alex Pang" userId="af49c15263cff4bc" providerId="LiveId" clId="{1237036D-8B43-47AE-A28B-6A9DE91A1024}" dt="2022-07-18T22:16:11.842" v="5" actId="47"/>
        <pc:sldMkLst>
          <pc:docMk/>
          <pc:sldMk cId="3851173600" sldId="329"/>
        </pc:sldMkLst>
      </pc:sldChg>
      <pc:sldChg chg="del">
        <pc:chgData name="Alex Pang" userId="af49c15263cff4bc" providerId="LiveId" clId="{1237036D-8B43-47AE-A28B-6A9DE91A1024}" dt="2022-07-18T22:16:13.177" v="9" actId="47"/>
        <pc:sldMkLst>
          <pc:docMk/>
          <pc:sldMk cId="2672894586" sldId="330"/>
        </pc:sldMkLst>
      </pc:sldChg>
      <pc:sldChg chg="del">
        <pc:chgData name="Alex Pang" userId="af49c15263cff4bc" providerId="LiveId" clId="{1237036D-8B43-47AE-A28B-6A9DE91A1024}" dt="2022-07-18T22:16:12.937" v="8" actId="47"/>
        <pc:sldMkLst>
          <pc:docMk/>
          <pc:sldMk cId="3189965633" sldId="331"/>
        </pc:sldMkLst>
      </pc:sldChg>
      <pc:sldChg chg="del">
        <pc:chgData name="Alex Pang" userId="af49c15263cff4bc" providerId="LiveId" clId="{1237036D-8B43-47AE-A28B-6A9DE91A1024}" dt="2022-07-18T22:16:13.464" v="10" actId="47"/>
        <pc:sldMkLst>
          <pc:docMk/>
          <pc:sldMk cId="3724482556" sldId="332"/>
        </pc:sldMkLst>
      </pc:sldChg>
      <pc:sldChg chg="del">
        <pc:chgData name="Alex Pang" userId="af49c15263cff4bc" providerId="LiveId" clId="{1237036D-8B43-47AE-A28B-6A9DE91A1024}" dt="2022-07-18T22:16:14.454" v="12" actId="47"/>
        <pc:sldMkLst>
          <pc:docMk/>
          <pc:sldMk cId="3751905277" sldId="333"/>
        </pc:sldMkLst>
      </pc:sldChg>
      <pc:sldMasterChg chg="modSldLayout">
        <pc:chgData name="Alex Pang" userId="af49c15263cff4bc" providerId="LiveId" clId="{1237036D-8B43-47AE-A28B-6A9DE91A1024}" dt="2022-08-14T04:07:04.770" v="133" actId="14100"/>
        <pc:sldMasterMkLst>
          <pc:docMk/>
          <pc:sldMasterMk cId="2798249480" sldId="2147483648"/>
        </pc:sldMasterMkLst>
        <pc:sldLayoutChg chg="modSp mod">
          <pc:chgData name="Alex Pang" userId="af49c15263cff4bc" providerId="LiveId" clId="{1237036D-8B43-47AE-A28B-6A9DE91A1024}" dt="2022-08-14T04:07:04.770" v="133" actId="14100"/>
          <pc:sldLayoutMkLst>
            <pc:docMk/>
            <pc:sldMasterMk cId="2798249480" sldId="2147483648"/>
            <pc:sldLayoutMk cId="2295963182" sldId="2147483660"/>
          </pc:sldLayoutMkLst>
          <pc:spChg chg="mod">
            <ac:chgData name="Alex Pang" userId="af49c15263cff4bc" providerId="LiveId" clId="{1237036D-8B43-47AE-A28B-6A9DE91A1024}" dt="2022-07-30T20:02:01.996" v="130" actId="255"/>
            <ac:spMkLst>
              <pc:docMk/>
              <pc:sldMasterMk cId="2798249480" sldId="2147483648"/>
              <pc:sldLayoutMk cId="2295963182" sldId="2147483660"/>
              <ac:spMk id="3" creationId="{00000000-0000-0000-0000-000000000000}"/>
            </ac:spMkLst>
          </pc:spChg>
          <pc:spChg chg="mod">
            <ac:chgData name="Alex Pang" userId="af49c15263cff4bc" providerId="LiveId" clId="{1237036D-8B43-47AE-A28B-6A9DE91A1024}" dt="2022-08-14T04:07:04.770" v="133" actId="14100"/>
            <ac:spMkLst>
              <pc:docMk/>
              <pc:sldMasterMk cId="2798249480" sldId="2147483648"/>
              <pc:sldLayoutMk cId="2295963182" sldId="2147483660"/>
              <ac:spMk id="4" creationId="{00000000-0000-0000-0000-000000000000}"/>
            </ac:spMkLst>
          </pc:spChg>
          <pc:spChg chg="mod">
            <ac:chgData name="Alex Pang" userId="af49c15263cff4bc" providerId="LiveId" clId="{1237036D-8B43-47AE-A28B-6A9DE91A1024}" dt="2022-07-30T19:54:00.794" v="114" actId="17032"/>
            <ac:spMkLst>
              <pc:docMk/>
              <pc:sldMasterMk cId="2798249480" sldId="2147483648"/>
              <pc:sldLayoutMk cId="2295963182" sldId="2147483660"/>
              <ac:spMk id="9" creationId="{00000000-0000-0000-0000-000000000000}"/>
            </ac:spMkLst>
          </pc:spChg>
          <pc:cxnChg chg="mod">
            <ac:chgData name="Alex Pang" userId="af49c15263cff4bc" providerId="LiveId" clId="{1237036D-8B43-47AE-A28B-6A9DE91A1024}" dt="2022-07-30T19:58:16.819" v="124" actId="1076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b35f2c48-39e3-478c-863d-65bfd252d017" providerId="ADAL" clId="{909E3546-15DB-42FB-9C08-9BA816F6F6A2}"/>
    <pc:docChg chg="undo custSel addSld delSld modSld">
      <pc:chgData name="Alex Pang" userId="b35f2c48-39e3-478c-863d-65bfd252d017" providerId="ADAL" clId="{909E3546-15DB-42FB-9C08-9BA816F6F6A2}" dt="2022-09-18T18:30:41.951" v="43"/>
      <pc:docMkLst>
        <pc:docMk/>
      </pc:docMkLst>
      <pc:sldChg chg="delSp add setBg delDesignElem">
        <pc:chgData name="Alex Pang" userId="b35f2c48-39e3-478c-863d-65bfd252d017" providerId="ADAL" clId="{909E3546-15DB-42FB-9C08-9BA816F6F6A2}" dt="2022-09-18T18:30:41.951" v="43"/>
        <pc:sldMkLst>
          <pc:docMk/>
          <pc:sldMk cId="2027901624" sldId="272"/>
        </pc:sldMkLst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3" creationId="{047C8CCB-F95D-4249-92DD-651249D3535A}"/>
          </ac:spMkLst>
        </pc:spChg>
      </pc:sldChg>
      <pc:sldChg chg="add del">
        <pc:chgData name="Alex Pang" userId="b35f2c48-39e3-478c-863d-65bfd252d017" providerId="ADAL" clId="{909E3546-15DB-42FB-9C08-9BA816F6F6A2}" dt="2022-09-18T18:30:20.886" v="39" actId="47"/>
        <pc:sldMkLst>
          <pc:docMk/>
          <pc:sldMk cId="2325233749" sldId="322"/>
        </pc:sldMkLst>
      </pc:sldChg>
      <pc:sldChg chg="add del">
        <pc:chgData name="Alex Pang" userId="b35f2c48-39e3-478c-863d-65bfd252d017" providerId="ADAL" clId="{909E3546-15DB-42FB-9C08-9BA816F6F6A2}" dt="2022-09-18T18:30:21.637" v="40" actId="47"/>
        <pc:sldMkLst>
          <pc:docMk/>
          <pc:sldMk cId="2835858480" sldId="323"/>
        </pc:sldMkLst>
      </pc:sldChg>
      <pc:sldChg chg="add del">
        <pc:chgData name="Alex Pang" userId="b35f2c48-39e3-478c-863d-65bfd252d017" providerId="ADAL" clId="{909E3546-15DB-42FB-9C08-9BA816F6F6A2}" dt="2022-09-18T18:30:22.704" v="41" actId="47"/>
        <pc:sldMkLst>
          <pc:docMk/>
          <pc:sldMk cId="440738146" sldId="324"/>
        </pc:sldMkLst>
      </pc:sldChg>
      <pc:sldChg chg="del">
        <pc:chgData name="Alex Pang" userId="b35f2c48-39e3-478c-863d-65bfd252d017" providerId="ADAL" clId="{909E3546-15DB-42FB-9C08-9BA816F6F6A2}" dt="2022-09-18T18:30:13.784" v="0" actId="47"/>
        <pc:sldMkLst>
          <pc:docMk/>
          <pc:sldMk cId="1019846468" sldId="325"/>
        </pc:sldMkLst>
      </pc:sldChg>
      <pc:sldChg chg="del">
        <pc:chgData name="Alex Pang" userId="b35f2c48-39e3-478c-863d-65bfd252d017" providerId="ADAL" clId="{909E3546-15DB-42FB-9C08-9BA816F6F6A2}" dt="2022-09-18T18:30:14.027" v="1" actId="47"/>
        <pc:sldMkLst>
          <pc:docMk/>
          <pc:sldMk cId="3215368230" sldId="326"/>
        </pc:sldMkLst>
      </pc:sldChg>
      <pc:sldChg chg="del">
        <pc:chgData name="Alex Pang" userId="b35f2c48-39e3-478c-863d-65bfd252d017" providerId="ADAL" clId="{909E3546-15DB-42FB-9C08-9BA816F6F6A2}" dt="2022-09-18T18:30:14.238" v="2" actId="47"/>
        <pc:sldMkLst>
          <pc:docMk/>
          <pc:sldMk cId="2346776097" sldId="327"/>
        </pc:sldMkLst>
      </pc:sldChg>
      <pc:sldChg chg="del">
        <pc:chgData name="Alex Pang" userId="b35f2c48-39e3-478c-863d-65bfd252d017" providerId="ADAL" clId="{909E3546-15DB-42FB-9C08-9BA816F6F6A2}" dt="2022-09-18T18:30:14.464" v="3" actId="47"/>
        <pc:sldMkLst>
          <pc:docMk/>
          <pc:sldMk cId="1052505128" sldId="328"/>
        </pc:sldMkLst>
      </pc:sldChg>
      <pc:sldChg chg="del">
        <pc:chgData name="Alex Pang" userId="b35f2c48-39e3-478c-863d-65bfd252d017" providerId="ADAL" clId="{909E3546-15DB-42FB-9C08-9BA816F6F6A2}" dt="2022-09-18T18:30:14.663" v="4" actId="47"/>
        <pc:sldMkLst>
          <pc:docMk/>
          <pc:sldMk cId="2347875043" sldId="329"/>
        </pc:sldMkLst>
      </pc:sldChg>
      <pc:sldChg chg="del">
        <pc:chgData name="Alex Pang" userId="b35f2c48-39e3-478c-863d-65bfd252d017" providerId="ADAL" clId="{909E3546-15DB-42FB-9C08-9BA816F6F6A2}" dt="2022-09-18T18:30:14.871" v="5" actId="47"/>
        <pc:sldMkLst>
          <pc:docMk/>
          <pc:sldMk cId="3852677050" sldId="330"/>
        </pc:sldMkLst>
      </pc:sldChg>
      <pc:sldChg chg="del">
        <pc:chgData name="Alex Pang" userId="b35f2c48-39e3-478c-863d-65bfd252d017" providerId="ADAL" clId="{909E3546-15DB-42FB-9C08-9BA816F6F6A2}" dt="2022-09-18T18:30:15.336" v="7" actId="47"/>
        <pc:sldMkLst>
          <pc:docMk/>
          <pc:sldMk cId="2230433526" sldId="331"/>
        </pc:sldMkLst>
      </pc:sldChg>
      <pc:sldChg chg="del">
        <pc:chgData name="Alex Pang" userId="b35f2c48-39e3-478c-863d-65bfd252d017" providerId="ADAL" clId="{909E3546-15DB-42FB-9C08-9BA816F6F6A2}" dt="2022-09-18T18:30:15.063" v="6" actId="47"/>
        <pc:sldMkLst>
          <pc:docMk/>
          <pc:sldMk cId="802670870" sldId="332"/>
        </pc:sldMkLst>
      </pc:sldChg>
      <pc:sldChg chg="del">
        <pc:chgData name="Alex Pang" userId="b35f2c48-39e3-478c-863d-65bfd252d017" providerId="ADAL" clId="{909E3546-15DB-42FB-9C08-9BA816F6F6A2}" dt="2022-09-18T18:30:15.587" v="8" actId="47"/>
        <pc:sldMkLst>
          <pc:docMk/>
          <pc:sldMk cId="1432138545" sldId="333"/>
        </pc:sldMkLst>
      </pc:sldChg>
      <pc:sldChg chg="del">
        <pc:chgData name="Alex Pang" userId="b35f2c48-39e3-478c-863d-65bfd252d017" providerId="ADAL" clId="{909E3546-15DB-42FB-9C08-9BA816F6F6A2}" dt="2022-09-18T18:30:15.775" v="9" actId="47"/>
        <pc:sldMkLst>
          <pc:docMk/>
          <pc:sldMk cId="1558643697" sldId="334"/>
        </pc:sldMkLst>
      </pc:sldChg>
      <pc:sldChg chg="del">
        <pc:chgData name="Alex Pang" userId="b35f2c48-39e3-478c-863d-65bfd252d017" providerId="ADAL" clId="{909E3546-15DB-42FB-9C08-9BA816F6F6A2}" dt="2022-09-18T18:30:16.335" v="10" actId="47"/>
        <pc:sldMkLst>
          <pc:docMk/>
          <pc:sldMk cId="262199207" sldId="335"/>
        </pc:sldMkLst>
      </pc:sldChg>
      <pc:sldChg chg="del">
        <pc:chgData name="Alex Pang" userId="b35f2c48-39e3-478c-863d-65bfd252d017" providerId="ADAL" clId="{909E3546-15DB-42FB-9C08-9BA816F6F6A2}" dt="2022-09-18T18:30:16.349" v="11" actId="47"/>
        <pc:sldMkLst>
          <pc:docMk/>
          <pc:sldMk cId="3012469842" sldId="336"/>
        </pc:sldMkLst>
      </pc:sldChg>
      <pc:sldChg chg="del">
        <pc:chgData name="Alex Pang" userId="b35f2c48-39e3-478c-863d-65bfd252d017" providerId="ADAL" clId="{909E3546-15DB-42FB-9C08-9BA816F6F6A2}" dt="2022-09-18T18:30:16.371" v="12" actId="47"/>
        <pc:sldMkLst>
          <pc:docMk/>
          <pc:sldMk cId="2968915039" sldId="337"/>
        </pc:sldMkLst>
      </pc:sldChg>
      <pc:sldChg chg="del">
        <pc:chgData name="Alex Pang" userId="b35f2c48-39e3-478c-863d-65bfd252d017" providerId="ADAL" clId="{909E3546-15DB-42FB-9C08-9BA816F6F6A2}" dt="2022-09-18T18:30:16.394" v="13" actId="47"/>
        <pc:sldMkLst>
          <pc:docMk/>
          <pc:sldMk cId="4237800745" sldId="338"/>
        </pc:sldMkLst>
      </pc:sldChg>
      <pc:sldChg chg="del">
        <pc:chgData name="Alex Pang" userId="b35f2c48-39e3-478c-863d-65bfd252d017" providerId="ADAL" clId="{909E3546-15DB-42FB-9C08-9BA816F6F6A2}" dt="2022-09-18T18:30:16.484" v="15" actId="47"/>
        <pc:sldMkLst>
          <pc:docMk/>
          <pc:sldMk cId="3497691800" sldId="339"/>
        </pc:sldMkLst>
      </pc:sldChg>
      <pc:sldChg chg="del">
        <pc:chgData name="Alex Pang" userId="b35f2c48-39e3-478c-863d-65bfd252d017" providerId="ADAL" clId="{909E3546-15DB-42FB-9C08-9BA816F6F6A2}" dt="2022-09-18T18:30:16.439" v="14" actId="47"/>
        <pc:sldMkLst>
          <pc:docMk/>
          <pc:sldMk cId="202381656" sldId="340"/>
        </pc:sldMkLst>
      </pc:sldChg>
      <pc:sldChg chg="del">
        <pc:chgData name="Alex Pang" userId="b35f2c48-39e3-478c-863d-65bfd252d017" providerId="ADAL" clId="{909E3546-15DB-42FB-9C08-9BA816F6F6A2}" dt="2022-09-18T18:30:16.522" v="16" actId="47"/>
        <pc:sldMkLst>
          <pc:docMk/>
          <pc:sldMk cId="2874785885" sldId="341"/>
        </pc:sldMkLst>
      </pc:sldChg>
      <pc:sldChg chg="del">
        <pc:chgData name="Alex Pang" userId="b35f2c48-39e3-478c-863d-65bfd252d017" providerId="ADAL" clId="{909E3546-15DB-42FB-9C08-9BA816F6F6A2}" dt="2022-09-18T18:30:16.616" v="17" actId="47"/>
        <pc:sldMkLst>
          <pc:docMk/>
          <pc:sldMk cId="1193652432" sldId="342"/>
        </pc:sldMkLst>
      </pc:sldChg>
      <pc:sldChg chg="del">
        <pc:chgData name="Alex Pang" userId="b35f2c48-39e3-478c-863d-65bfd252d017" providerId="ADAL" clId="{909E3546-15DB-42FB-9C08-9BA816F6F6A2}" dt="2022-09-18T18:30:16.644" v="18" actId="47"/>
        <pc:sldMkLst>
          <pc:docMk/>
          <pc:sldMk cId="1633324970" sldId="343"/>
        </pc:sldMkLst>
      </pc:sldChg>
      <pc:sldChg chg="del">
        <pc:chgData name="Alex Pang" userId="b35f2c48-39e3-478c-863d-65bfd252d017" providerId="ADAL" clId="{909E3546-15DB-42FB-9C08-9BA816F6F6A2}" dt="2022-09-18T18:30:16.657" v="19" actId="47"/>
        <pc:sldMkLst>
          <pc:docMk/>
          <pc:sldMk cId="192276634" sldId="344"/>
        </pc:sldMkLst>
      </pc:sldChg>
      <pc:sldChg chg="del">
        <pc:chgData name="Alex Pang" userId="b35f2c48-39e3-478c-863d-65bfd252d017" providerId="ADAL" clId="{909E3546-15DB-42FB-9C08-9BA816F6F6A2}" dt="2022-09-18T18:30:16.848" v="21" actId="47"/>
        <pc:sldMkLst>
          <pc:docMk/>
          <pc:sldMk cId="2067816779" sldId="345"/>
        </pc:sldMkLst>
      </pc:sldChg>
      <pc:sldChg chg="del">
        <pc:chgData name="Alex Pang" userId="b35f2c48-39e3-478c-863d-65bfd252d017" providerId="ADAL" clId="{909E3546-15DB-42FB-9C08-9BA816F6F6A2}" dt="2022-09-18T18:30:16.705" v="20" actId="47"/>
        <pc:sldMkLst>
          <pc:docMk/>
          <pc:sldMk cId="2731855837" sldId="346"/>
        </pc:sldMkLst>
      </pc:sldChg>
      <pc:sldChg chg="del">
        <pc:chgData name="Alex Pang" userId="b35f2c48-39e3-478c-863d-65bfd252d017" providerId="ADAL" clId="{909E3546-15DB-42FB-9C08-9BA816F6F6A2}" dt="2022-09-18T18:30:16.987" v="22" actId="47"/>
        <pc:sldMkLst>
          <pc:docMk/>
          <pc:sldMk cId="3502090234" sldId="347"/>
        </pc:sldMkLst>
      </pc:sldChg>
      <pc:sldChg chg="del">
        <pc:chgData name="Alex Pang" userId="b35f2c48-39e3-478c-863d-65bfd252d017" providerId="ADAL" clId="{909E3546-15DB-42FB-9C08-9BA816F6F6A2}" dt="2022-09-18T18:30:17.647" v="23" actId="47"/>
        <pc:sldMkLst>
          <pc:docMk/>
          <pc:sldMk cId="66439740" sldId="349"/>
        </pc:sldMkLst>
      </pc:sldChg>
      <pc:sldChg chg="del">
        <pc:chgData name="Alex Pang" userId="b35f2c48-39e3-478c-863d-65bfd252d017" providerId="ADAL" clId="{909E3546-15DB-42FB-9C08-9BA816F6F6A2}" dt="2022-09-18T18:30:18.163" v="24" actId="47"/>
        <pc:sldMkLst>
          <pc:docMk/>
          <pc:sldMk cId="2803912833" sldId="350"/>
        </pc:sldMkLst>
      </pc:sldChg>
      <pc:sldChg chg="del">
        <pc:chgData name="Alex Pang" userId="b35f2c48-39e3-478c-863d-65bfd252d017" providerId="ADAL" clId="{909E3546-15DB-42FB-9C08-9BA816F6F6A2}" dt="2022-09-18T18:30:18.197" v="25" actId="47"/>
        <pc:sldMkLst>
          <pc:docMk/>
          <pc:sldMk cId="690960651" sldId="351"/>
        </pc:sldMkLst>
      </pc:sldChg>
      <pc:sldChg chg="del">
        <pc:chgData name="Alex Pang" userId="b35f2c48-39e3-478c-863d-65bfd252d017" providerId="ADAL" clId="{909E3546-15DB-42FB-9C08-9BA816F6F6A2}" dt="2022-09-18T18:30:18.214" v="26" actId="47"/>
        <pc:sldMkLst>
          <pc:docMk/>
          <pc:sldMk cId="166727519" sldId="352"/>
        </pc:sldMkLst>
      </pc:sldChg>
      <pc:sldChg chg="del">
        <pc:chgData name="Alex Pang" userId="b35f2c48-39e3-478c-863d-65bfd252d017" providerId="ADAL" clId="{909E3546-15DB-42FB-9C08-9BA816F6F6A2}" dt="2022-09-18T18:30:18.260" v="27" actId="47"/>
        <pc:sldMkLst>
          <pc:docMk/>
          <pc:sldMk cId="3671846862" sldId="353"/>
        </pc:sldMkLst>
      </pc:sldChg>
      <pc:sldChg chg="del">
        <pc:chgData name="Alex Pang" userId="b35f2c48-39e3-478c-863d-65bfd252d017" providerId="ADAL" clId="{909E3546-15DB-42FB-9C08-9BA816F6F6A2}" dt="2022-09-18T18:30:18.295" v="28" actId="47"/>
        <pc:sldMkLst>
          <pc:docMk/>
          <pc:sldMk cId="3853725608" sldId="354"/>
        </pc:sldMkLst>
      </pc:sldChg>
      <pc:sldChg chg="del">
        <pc:chgData name="Alex Pang" userId="b35f2c48-39e3-478c-863d-65bfd252d017" providerId="ADAL" clId="{909E3546-15DB-42FB-9C08-9BA816F6F6A2}" dt="2022-09-18T18:30:18.365" v="30" actId="47"/>
        <pc:sldMkLst>
          <pc:docMk/>
          <pc:sldMk cId="3158765777" sldId="355"/>
        </pc:sldMkLst>
      </pc:sldChg>
      <pc:sldChg chg="del">
        <pc:chgData name="Alex Pang" userId="b35f2c48-39e3-478c-863d-65bfd252d017" providerId="ADAL" clId="{909E3546-15DB-42FB-9C08-9BA816F6F6A2}" dt="2022-09-18T18:30:18.329" v="29" actId="47"/>
        <pc:sldMkLst>
          <pc:docMk/>
          <pc:sldMk cId="2166567808" sldId="356"/>
        </pc:sldMkLst>
      </pc:sldChg>
      <pc:sldChg chg="del">
        <pc:chgData name="Alex Pang" userId="b35f2c48-39e3-478c-863d-65bfd252d017" providerId="ADAL" clId="{909E3546-15DB-42FB-9C08-9BA816F6F6A2}" dt="2022-09-18T18:30:18.479" v="34" actId="47"/>
        <pc:sldMkLst>
          <pc:docMk/>
          <pc:sldMk cId="1307634338" sldId="357"/>
        </pc:sldMkLst>
      </pc:sldChg>
      <pc:sldChg chg="del">
        <pc:chgData name="Alex Pang" userId="b35f2c48-39e3-478c-863d-65bfd252d017" providerId="ADAL" clId="{909E3546-15DB-42FB-9C08-9BA816F6F6A2}" dt="2022-09-18T18:30:18.391" v="31" actId="47"/>
        <pc:sldMkLst>
          <pc:docMk/>
          <pc:sldMk cId="3967660684" sldId="358"/>
        </pc:sldMkLst>
      </pc:sldChg>
      <pc:sldChg chg="del">
        <pc:chgData name="Alex Pang" userId="b35f2c48-39e3-478c-863d-65bfd252d017" providerId="ADAL" clId="{909E3546-15DB-42FB-9C08-9BA816F6F6A2}" dt="2022-09-18T18:30:18.425" v="32" actId="47"/>
        <pc:sldMkLst>
          <pc:docMk/>
          <pc:sldMk cId="53890397" sldId="361"/>
        </pc:sldMkLst>
      </pc:sldChg>
      <pc:sldChg chg="del">
        <pc:chgData name="Alex Pang" userId="b35f2c48-39e3-478c-863d-65bfd252d017" providerId="ADAL" clId="{909E3546-15DB-42FB-9C08-9BA816F6F6A2}" dt="2022-09-18T18:30:18.445" v="33" actId="47"/>
        <pc:sldMkLst>
          <pc:docMk/>
          <pc:sldMk cId="1574574296" sldId="362"/>
        </pc:sldMkLst>
      </pc:sldChg>
      <pc:sldChg chg="del">
        <pc:chgData name="Alex Pang" userId="b35f2c48-39e3-478c-863d-65bfd252d017" providerId="ADAL" clId="{909E3546-15DB-42FB-9C08-9BA816F6F6A2}" dt="2022-09-18T18:30:18.507" v="35" actId="47"/>
        <pc:sldMkLst>
          <pc:docMk/>
          <pc:sldMk cId="398514465" sldId="363"/>
        </pc:sldMkLst>
      </pc:sldChg>
    </pc:docChg>
  </pc:docChgLst>
  <pc:docChgLst>
    <pc:chgData name="Alex Pang" userId="af49c15263cff4bc" providerId="LiveId" clId="{474E0A7C-376A-4EA9-B292-CE5598A3C395}"/>
    <pc:docChg chg="custSel addSld modSld">
      <pc:chgData name="Alex Pang" userId="af49c15263cff4bc" providerId="LiveId" clId="{474E0A7C-376A-4EA9-B292-CE5598A3C395}" dt="2022-07-18T21:25:17.584" v="199" actId="14100"/>
      <pc:docMkLst>
        <pc:docMk/>
      </pc:docMkLst>
      <pc:sldChg chg="modSp mod">
        <pc:chgData name="Alex Pang" userId="af49c15263cff4bc" providerId="LiveId" clId="{474E0A7C-376A-4EA9-B292-CE5598A3C395}" dt="2022-07-18T21:10:38.950" v="53" actId="6549"/>
        <pc:sldMkLst>
          <pc:docMk/>
          <pc:sldMk cId="3268193033" sldId="326"/>
        </pc:sldMkLst>
        <pc:spChg chg="mod">
          <ac:chgData name="Alex Pang" userId="af49c15263cff4bc" providerId="LiveId" clId="{474E0A7C-376A-4EA9-B292-CE5598A3C395}" dt="2022-07-18T21:10:38.950" v="53" actId="6549"/>
          <ac:spMkLst>
            <pc:docMk/>
            <pc:sldMk cId="3268193033" sldId="326"/>
            <ac:spMk id="3" creationId="{41910F8B-A2AF-D492-590C-501BE0216633}"/>
          </ac:spMkLst>
        </pc:spChg>
      </pc:sldChg>
      <pc:sldChg chg="modSp">
        <pc:chgData name="Alex Pang" userId="af49c15263cff4bc" providerId="LiveId" clId="{474E0A7C-376A-4EA9-B292-CE5598A3C395}" dt="2022-07-18T21:10:31.130" v="52" actId="20577"/>
        <pc:sldMkLst>
          <pc:docMk/>
          <pc:sldMk cId="1473423742" sldId="327"/>
        </pc:sldMkLst>
        <pc:spChg chg="mod">
          <ac:chgData name="Alex Pang" userId="af49c15263cff4bc" providerId="LiveId" clId="{474E0A7C-376A-4EA9-B292-CE5598A3C395}" dt="2022-07-18T21:10:31.130" v="52" actId="20577"/>
          <ac:spMkLst>
            <pc:docMk/>
            <pc:sldMk cId="1473423742" sldId="327"/>
            <ac:spMk id="4" creationId="{7A570B9B-20FC-8FB6-CE16-DB001A3CE030}"/>
          </ac:spMkLst>
        </pc:spChg>
      </pc:sldChg>
      <pc:sldChg chg="modSp mod">
        <pc:chgData name="Alex Pang" userId="af49c15263cff4bc" providerId="LiveId" clId="{474E0A7C-376A-4EA9-B292-CE5598A3C395}" dt="2022-07-18T21:11:12.351" v="57" actId="6549"/>
        <pc:sldMkLst>
          <pc:docMk/>
          <pc:sldMk cId="2672894586" sldId="330"/>
        </pc:sldMkLst>
        <pc:spChg chg="mod">
          <ac:chgData name="Alex Pang" userId="af49c15263cff4bc" providerId="LiveId" clId="{474E0A7C-376A-4EA9-B292-CE5598A3C395}" dt="2022-07-18T21:11:04.939" v="56" actId="6549"/>
          <ac:spMkLst>
            <pc:docMk/>
            <pc:sldMk cId="2672894586" sldId="330"/>
            <ac:spMk id="3" creationId="{A7264484-EC78-2345-4046-3D44944A711A}"/>
          </ac:spMkLst>
        </pc:spChg>
        <pc:spChg chg="mod">
          <ac:chgData name="Alex Pang" userId="af49c15263cff4bc" providerId="LiveId" clId="{474E0A7C-376A-4EA9-B292-CE5598A3C395}" dt="2022-07-18T21:11:12.351" v="57" actId="6549"/>
          <ac:spMkLst>
            <pc:docMk/>
            <pc:sldMk cId="2672894586" sldId="330"/>
            <ac:spMk id="6" creationId="{53E88288-0D72-4916-AF52-8CF36A932728}"/>
          </ac:spMkLst>
        </pc:spChg>
      </pc:sldChg>
      <pc:sldChg chg="modSp mod">
        <pc:chgData name="Alex Pang" userId="af49c15263cff4bc" providerId="LiveId" clId="{474E0A7C-376A-4EA9-B292-CE5598A3C395}" dt="2022-07-18T21:11:50.966" v="65" actId="6549"/>
        <pc:sldMkLst>
          <pc:docMk/>
          <pc:sldMk cId="3724482556" sldId="332"/>
        </pc:sldMkLst>
        <pc:spChg chg="mod">
          <ac:chgData name="Alex Pang" userId="af49c15263cff4bc" providerId="LiveId" clId="{474E0A7C-376A-4EA9-B292-CE5598A3C395}" dt="2022-07-18T21:11:50.966" v="65" actId="6549"/>
          <ac:spMkLst>
            <pc:docMk/>
            <pc:sldMk cId="3724482556" sldId="332"/>
            <ac:spMk id="3" creationId="{FC3015C0-EA7D-6327-9292-0A9E01C24D24}"/>
          </ac:spMkLst>
        </pc:spChg>
      </pc:sldChg>
      <pc:sldChg chg="addSp modSp new mod">
        <pc:chgData name="Alex Pang" userId="af49c15263cff4bc" providerId="LiveId" clId="{474E0A7C-376A-4EA9-B292-CE5598A3C395}" dt="2022-07-18T21:25:17.584" v="199" actId="14100"/>
        <pc:sldMkLst>
          <pc:docMk/>
          <pc:sldMk cId="3751905277" sldId="333"/>
        </pc:sldMkLst>
        <pc:spChg chg="mod">
          <ac:chgData name="Alex Pang" userId="af49c15263cff4bc" providerId="LiveId" clId="{474E0A7C-376A-4EA9-B292-CE5598A3C395}" dt="2022-07-18T21:22:54.578" v="68"/>
          <ac:spMkLst>
            <pc:docMk/>
            <pc:sldMk cId="3751905277" sldId="333"/>
            <ac:spMk id="2" creationId="{0E034DA9-9266-8C08-7E67-22F2B12867E2}"/>
          </ac:spMkLst>
        </pc:spChg>
        <pc:spChg chg="mod">
          <ac:chgData name="Alex Pang" userId="af49c15263cff4bc" providerId="LiveId" clId="{474E0A7C-376A-4EA9-B292-CE5598A3C395}" dt="2022-07-18T21:24:57.306" v="198" actId="1076"/>
          <ac:spMkLst>
            <pc:docMk/>
            <pc:sldMk cId="3751905277" sldId="333"/>
            <ac:spMk id="3" creationId="{BCEF5325-AF28-5BFF-F18C-1C45D7A25B06}"/>
          </ac:spMkLst>
        </pc:spChg>
        <pc:picChg chg="add mod">
          <ac:chgData name="Alex Pang" userId="af49c15263cff4bc" providerId="LiveId" clId="{474E0A7C-376A-4EA9-B292-CE5598A3C395}" dt="2022-07-18T21:25:17.584" v="199" actId="14100"/>
          <ac:picMkLst>
            <pc:docMk/>
            <pc:sldMk cId="3751905277" sldId="333"/>
            <ac:picMk id="5" creationId="{12EE0846-633C-665A-618C-50AA8512628A}"/>
          </ac:picMkLst>
        </pc:picChg>
      </pc:sldChg>
    </pc:docChg>
  </pc:docChgLst>
  <pc:docChgLst>
    <pc:chgData name="Alex Pang" userId="b35f2c48-39e3-478c-863d-65bfd252d017" providerId="ADAL" clId="{3F24DF61-0A4E-424A-AC78-4450EF3A81D7}"/>
    <pc:docChg chg="delSld modSld modMainMaster">
      <pc:chgData name="Alex Pang" userId="b35f2c48-39e3-478c-863d-65bfd252d017" providerId="ADAL" clId="{3F24DF61-0A4E-424A-AC78-4450EF3A81D7}" dt="2022-12-29T03:32:48.127" v="39" actId="20577"/>
      <pc:docMkLst>
        <pc:docMk/>
      </pc:docMkLst>
      <pc:sldChg chg="del">
        <pc:chgData name="Alex Pang" userId="b35f2c48-39e3-478c-863d-65bfd252d017" providerId="ADAL" clId="{3F24DF61-0A4E-424A-AC78-4450EF3A81D7}" dt="2022-12-28T23:31:18.614" v="8" actId="47"/>
        <pc:sldMkLst>
          <pc:docMk/>
          <pc:sldMk cId="2027901624" sldId="272"/>
        </pc:sldMkLst>
      </pc:sldChg>
      <pc:sldChg chg="modSp mod">
        <pc:chgData name="Alex Pang" userId="b35f2c48-39e3-478c-863d-65bfd252d017" providerId="ADAL" clId="{3F24DF61-0A4E-424A-AC78-4450EF3A81D7}" dt="2022-12-29T03:32:48.127" v="39" actId="20577"/>
        <pc:sldMkLst>
          <pc:docMk/>
          <pc:sldMk cId="375537584" sldId="321"/>
        </pc:sldMkLst>
        <pc:spChg chg="mod">
          <ac:chgData name="Alex Pang" userId="b35f2c48-39e3-478c-863d-65bfd252d017" providerId="ADAL" clId="{3F24DF61-0A4E-424A-AC78-4450EF3A81D7}" dt="2022-12-29T03:32:48.127" v="39" actId="20577"/>
          <ac:spMkLst>
            <pc:docMk/>
            <pc:sldMk cId="375537584" sldId="321"/>
            <ac:spMk id="2" creationId="{1751324D-F930-44E6-ABB9-A058B845F75E}"/>
          </ac:spMkLst>
        </pc:spChg>
      </pc:sldChg>
      <pc:sldChg chg="modSp mod">
        <pc:chgData name="Alex Pang" userId="b35f2c48-39e3-478c-863d-65bfd252d017" providerId="ADAL" clId="{3F24DF61-0A4E-424A-AC78-4450EF3A81D7}" dt="2022-12-28T01:22:03.117" v="1" actId="207"/>
        <pc:sldMkLst>
          <pc:docMk/>
          <pc:sldMk cId="2325233749" sldId="322"/>
        </pc:sldMkLst>
        <pc:spChg chg="mod">
          <ac:chgData name="Alex Pang" userId="b35f2c48-39e3-478c-863d-65bfd252d017" providerId="ADAL" clId="{3F24DF61-0A4E-424A-AC78-4450EF3A81D7}" dt="2022-12-28T01:22:03.117" v="1" actId="207"/>
          <ac:spMkLst>
            <pc:docMk/>
            <pc:sldMk cId="2325233749" sldId="322"/>
            <ac:spMk id="2" creationId="{27AC82B0-832B-0739-48DA-D7C8EB7DADC2}"/>
          </ac:spMkLst>
        </pc:spChg>
      </pc:sldChg>
      <pc:sldChg chg="del">
        <pc:chgData name="Alex Pang" userId="b35f2c48-39e3-478c-863d-65bfd252d017" providerId="ADAL" clId="{3F24DF61-0A4E-424A-AC78-4450EF3A81D7}" dt="2022-12-28T01:23:00.475" v="2" actId="2696"/>
        <pc:sldMkLst>
          <pc:docMk/>
          <pc:sldMk cId="440738146" sldId="324"/>
        </pc:sldMkLst>
      </pc:sldChg>
      <pc:sldMasterChg chg="modSldLayout">
        <pc:chgData name="Alex Pang" userId="b35f2c48-39e3-478c-863d-65bfd252d017" providerId="ADAL" clId="{3F24DF61-0A4E-424A-AC78-4450EF3A81D7}" dt="2022-12-28T01:23:43.814" v="7" actId="208"/>
        <pc:sldMasterMkLst>
          <pc:docMk/>
          <pc:sldMasterMk cId="3682365621" sldId="2147483674"/>
        </pc:sldMasterMkLst>
        <pc:sldLayoutChg chg="addSp modSp mod">
          <pc:chgData name="Alex Pang" userId="b35f2c48-39e3-478c-863d-65bfd252d017" providerId="ADAL" clId="{3F24DF61-0A4E-424A-AC78-4450EF3A81D7}" dt="2022-12-28T01:23:43.814" v="7" actId="208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3F24DF61-0A4E-424A-AC78-4450EF3A81D7}" dt="2022-12-28T01:23:20.112" v="4" actId="255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  <pc:cxnChg chg="add mod">
            <ac:chgData name="Alex Pang" userId="b35f2c48-39e3-478c-863d-65bfd252d017" providerId="ADAL" clId="{3F24DF61-0A4E-424A-AC78-4450EF3A81D7}" dt="2022-12-28T01:23:43.814" v="7" actId="208"/>
            <ac:cxnSpMkLst>
              <pc:docMk/>
              <pc:sldMasterMk cId="3682365621" sldId="2147483674"/>
              <pc:sldLayoutMk cId="216613234" sldId="2147483686"/>
              <ac:cxnSpMk id="5" creationId="{DD97BDBD-1F91-EAB0-C309-4B1B26067C8F}"/>
            </ac:cxnSpMkLst>
          </pc:cxnChg>
        </pc:sldLayoutChg>
      </pc:sldMasterChg>
    </pc:docChg>
  </pc:docChgLst>
  <pc:docChgLst>
    <pc:chgData name="Alex Pang" userId="b35f2c48-39e3-478c-863d-65bfd252d017" providerId="ADAL" clId="{3B0C7158-695D-42FB-A2BC-23E6DC907456}"/>
    <pc:docChg chg="custSel addSld delSld modSld sldOrd">
      <pc:chgData name="Alex Pang" userId="b35f2c48-39e3-478c-863d-65bfd252d017" providerId="ADAL" clId="{3B0C7158-695D-42FB-A2BC-23E6DC907456}" dt="2023-02-16T19:51:05.905" v="1038" actId="1076"/>
      <pc:docMkLst>
        <pc:docMk/>
      </pc:docMkLst>
      <pc:sldChg chg="del">
        <pc:chgData name="Alex Pang" userId="b35f2c48-39e3-478c-863d-65bfd252d017" providerId="ADAL" clId="{3B0C7158-695D-42FB-A2BC-23E6DC907456}" dt="2023-02-06T23:33:33.181" v="56"/>
        <pc:sldMkLst>
          <pc:docMk/>
          <pc:sldMk cId="3245568570" sldId="280"/>
        </pc:sldMkLst>
      </pc:sldChg>
      <pc:sldChg chg="modSp mod">
        <pc:chgData name="Alex Pang" userId="b35f2c48-39e3-478c-863d-65bfd252d017" providerId="ADAL" clId="{3B0C7158-695D-42FB-A2BC-23E6DC907456}" dt="2023-02-15T22:36:34.664" v="851" actId="20577"/>
        <pc:sldMkLst>
          <pc:docMk/>
          <pc:sldMk cId="375537584" sldId="321"/>
        </pc:sldMkLst>
        <pc:spChg chg="mod">
          <ac:chgData name="Alex Pang" userId="b35f2c48-39e3-478c-863d-65bfd252d017" providerId="ADAL" clId="{3B0C7158-695D-42FB-A2BC-23E6DC907456}" dt="2023-02-15T22:36:34.664" v="851" actId="20577"/>
          <ac:spMkLst>
            <pc:docMk/>
            <pc:sldMk cId="375537584" sldId="321"/>
            <ac:spMk id="2" creationId="{1751324D-F930-44E6-ABB9-A058B845F75E}"/>
          </ac:spMkLst>
        </pc:spChg>
        <pc:spChg chg="mod">
          <ac:chgData name="Alex Pang" userId="b35f2c48-39e3-478c-863d-65bfd252d017" providerId="ADAL" clId="{3B0C7158-695D-42FB-A2BC-23E6DC907456}" dt="2023-02-06T23:32:24.031" v="8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3B0C7158-695D-42FB-A2BC-23E6DC907456}" dt="2023-02-06T23:32:44.042" v="51" actId="20577"/>
          <ac:spMkLst>
            <pc:docMk/>
            <pc:sldMk cId="375537584" sldId="321"/>
            <ac:spMk id="4" creationId="{905FC1C9-83F1-2CBD-6B8A-2FE474DBEA7A}"/>
          </ac:spMkLst>
        </pc:spChg>
      </pc:sldChg>
      <pc:sldChg chg="modSp mod">
        <pc:chgData name="Alex Pang" userId="b35f2c48-39e3-478c-863d-65bfd252d017" providerId="ADAL" clId="{3B0C7158-695D-42FB-A2BC-23E6DC907456}" dt="2023-02-06T23:35:16.604" v="184" actId="14100"/>
        <pc:sldMkLst>
          <pc:docMk/>
          <pc:sldMk cId="2325233749" sldId="322"/>
        </pc:sldMkLst>
        <pc:spChg chg="mod">
          <ac:chgData name="Alex Pang" userId="b35f2c48-39e3-478c-863d-65bfd252d017" providerId="ADAL" clId="{3B0C7158-695D-42FB-A2BC-23E6DC907456}" dt="2023-02-06T23:35:16.604" v="184" actId="14100"/>
          <ac:spMkLst>
            <pc:docMk/>
            <pc:sldMk cId="2325233749" sldId="322"/>
            <ac:spMk id="3" creationId="{1A3BE408-AB31-D17C-4359-42742CA8199F}"/>
          </ac:spMkLst>
        </pc:spChg>
      </pc:sldChg>
      <pc:sldChg chg="addSp delSp modSp mod ord">
        <pc:chgData name="Alex Pang" userId="b35f2c48-39e3-478c-863d-65bfd252d017" providerId="ADAL" clId="{3B0C7158-695D-42FB-A2BC-23E6DC907456}" dt="2023-02-06T23:33:48.265" v="58"/>
        <pc:sldMkLst>
          <pc:docMk/>
          <pc:sldMk cId="3228545728" sldId="324"/>
        </pc:sldMkLst>
        <pc:spChg chg="del">
          <ac:chgData name="Alex Pang" userId="b35f2c48-39e3-478c-863d-65bfd252d017" providerId="ADAL" clId="{3B0C7158-695D-42FB-A2BC-23E6DC907456}" dt="2023-02-06T23:32:56.253" v="54" actId="478"/>
          <ac:spMkLst>
            <pc:docMk/>
            <pc:sldMk cId="3228545728" sldId="324"/>
            <ac:spMk id="3" creationId="{4BD95E11-2C9D-264B-18FA-D6C4BFF23B63}"/>
          </ac:spMkLst>
        </pc:spChg>
        <pc:spChg chg="add del mod">
          <ac:chgData name="Alex Pang" userId="b35f2c48-39e3-478c-863d-65bfd252d017" providerId="ADAL" clId="{3B0C7158-695D-42FB-A2BC-23E6DC907456}" dt="2023-02-06T23:32:58.904" v="55" actId="478"/>
          <ac:spMkLst>
            <pc:docMk/>
            <pc:sldMk cId="3228545728" sldId="324"/>
            <ac:spMk id="4" creationId="{783A5A9A-194B-2B7F-FD13-6E180E7816A8}"/>
          </ac:spMkLst>
        </pc:spChg>
      </pc:sldChg>
      <pc:sldChg chg="modSp mod">
        <pc:chgData name="Alex Pang" userId="b35f2c48-39e3-478c-863d-65bfd252d017" providerId="ADAL" clId="{3B0C7158-695D-42FB-A2BC-23E6DC907456}" dt="2023-02-13T22:20:36.209" v="203" actId="20577"/>
        <pc:sldMkLst>
          <pc:docMk/>
          <pc:sldMk cId="3936860784" sldId="326"/>
        </pc:sldMkLst>
        <pc:spChg chg="mod">
          <ac:chgData name="Alex Pang" userId="b35f2c48-39e3-478c-863d-65bfd252d017" providerId="ADAL" clId="{3B0C7158-695D-42FB-A2BC-23E6DC907456}" dt="2023-02-13T22:20:36.209" v="203" actId="20577"/>
          <ac:spMkLst>
            <pc:docMk/>
            <pc:sldMk cId="3936860784" sldId="326"/>
            <ac:spMk id="3" creationId="{F04A73B3-093C-D705-1C75-100077CBEB67}"/>
          </ac:spMkLst>
        </pc:spChg>
      </pc:sldChg>
      <pc:sldChg chg="modSp mod">
        <pc:chgData name="Alex Pang" userId="b35f2c48-39e3-478c-863d-65bfd252d017" providerId="ADAL" clId="{3B0C7158-695D-42FB-A2BC-23E6DC907456}" dt="2023-02-13T22:16:16.824" v="202" actId="20577"/>
        <pc:sldMkLst>
          <pc:docMk/>
          <pc:sldMk cId="1502613471" sldId="327"/>
        </pc:sldMkLst>
        <pc:spChg chg="mod">
          <ac:chgData name="Alex Pang" userId="b35f2c48-39e3-478c-863d-65bfd252d017" providerId="ADAL" clId="{3B0C7158-695D-42FB-A2BC-23E6DC907456}" dt="2023-02-13T22:16:16.824" v="202" actId="20577"/>
          <ac:spMkLst>
            <pc:docMk/>
            <pc:sldMk cId="1502613471" sldId="327"/>
            <ac:spMk id="2" creationId="{315B0694-6875-1B56-7220-290A1A22808B}"/>
          </ac:spMkLst>
        </pc:spChg>
      </pc:sldChg>
      <pc:sldChg chg="addSp delSp modSp mod">
        <pc:chgData name="Alex Pang" userId="b35f2c48-39e3-478c-863d-65bfd252d017" providerId="ADAL" clId="{3B0C7158-695D-42FB-A2BC-23E6DC907456}" dt="2023-02-14T20:11:29.252" v="732" actId="20577"/>
        <pc:sldMkLst>
          <pc:docMk/>
          <pc:sldMk cId="3829746033" sldId="351"/>
        </pc:sldMkLst>
        <pc:spChg chg="del">
          <ac:chgData name="Alex Pang" userId="b35f2c48-39e3-478c-863d-65bfd252d017" providerId="ADAL" clId="{3B0C7158-695D-42FB-A2BC-23E6DC907456}" dt="2023-02-14T20:03:07.879" v="204" actId="478"/>
          <ac:spMkLst>
            <pc:docMk/>
            <pc:sldMk cId="3829746033" sldId="351"/>
            <ac:spMk id="3" creationId="{46CB0B73-FC76-A5E4-209B-28F5A0F4F173}"/>
          </ac:spMkLst>
        </pc:spChg>
        <pc:spChg chg="mod">
          <ac:chgData name="Alex Pang" userId="b35f2c48-39e3-478c-863d-65bfd252d017" providerId="ADAL" clId="{3B0C7158-695D-42FB-A2BC-23E6DC907456}" dt="2023-02-14T20:11:29.252" v="732" actId="20577"/>
          <ac:spMkLst>
            <pc:docMk/>
            <pc:sldMk cId="3829746033" sldId="351"/>
            <ac:spMk id="5" creationId="{9C8D97C6-4A37-4DE8-BE36-08D1E0349D68}"/>
          </ac:spMkLst>
        </pc:spChg>
        <pc:spChg chg="add mod">
          <ac:chgData name="Alex Pang" userId="b35f2c48-39e3-478c-863d-65bfd252d017" providerId="ADAL" clId="{3B0C7158-695D-42FB-A2BC-23E6DC907456}" dt="2023-02-14T20:11:22.661" v="728" actId="20577"/>
          <ac:spMkLst>
            <pc:docMk/>
            <pc:sldMk cId="3829746033" sldId="351"/>
            <ac:spMk id="141" creationId="{6C4D828E-643E-F2F2-C4AB-2328E6FE1ABE}"/>
          </ac:spMkLst>
        </pc:spChg>
        <pc:grpChg chg="del mod">
          <ac:chgData name="Alex Pang" userId="b35f2c48-39e3-478c-863d-65bfd252d017" providerId="ADAL" clId="{3B0C7158-695D-42FB-A2BC-23E6DC907456}" dt="2023-02-14T20:04:10.158" v="216"/>
          <ac:grpSpMkLst>
            <pc:docMk/>
            <pc:sldMk cId="3829746033" sldId="351"/>
            <ac:grpSpMk id="8" creationId="{7AF9BE23-1C5E-0E9B-A392-ABF9FA5A4F1D}"/>
          </ac:grpSpMkLst>
        </pc:grpChg>
        <pc:grpChg chg="del mod">
          <ac:chgData name="Alex Pang" userId="b35f2c48-39e3-478c-863d-65bfd252d017" providerId="ADAL" clId="{3B0C7158-695D-42FB-A2BC-23E6DC907456}" dt="2023-02-14T20:04:53.035" v="231"/>
          <ac:grpSpMkLst>
            <pc:docMk/>
            <pc:sldMk cId="3829746033" sldId="351"/>
            <ac:grpSpMk id="11" creationId="{0DB1050D-6E78-D5E9-CA96-B5E06F27756B}"/>
          </ac:grpSpMkLst>
        </pc:grpChg>
        <pc:grpChg chg="add mod">
          <ac:chgData name="Alex Pang" userId="b35f2c48-39e3-478c-863d-65bfd252d017" providerId="ADAL" clId="{3B0C7158-695D-42FB-A2BC-23E6DC907456}" dt="2023-02-14T20:04:40.703" v="228" actId="1076"/>
          <ac:grpSpMkLst>
            <pc:docMk/>
            <pc:sldMk cId="3829746033" sldId="351"/>
            <ac:grpSpMk id="12" creationId="{BAA96D44-A42D-6477-6C38-D367278EBB4A}"/>
          </ac:grpSpMkLst>
        </pc:grpChg>
        <pc:grpChg chg="add mod">
          <ac:chgData name="Alex Pang" userId="b35f2c48-39e3-478c-863d-65bfd252d017" providerId="ADAL" clId="{3B0C7158-695D-42FB-A2BC-23E6DC907456}" dt="2023-02-14T20:04:44.090" v="229" actId="1076"/>
          <ac:grpSpMkLst>
            <pc:docMk/>
            <pc:sldMk cId="3829746033" sldId="351"/>
            <ac:grpSpMk id="16" creationId="{DE0D0398-B5AD-CD2A-0119-397407CC1CB9}"/>
          </ac:grpSpMkLst>
        </pc:grpChg>
        <pc:grpChg chg="add mod">
          <ac:chgData name="Alex Pang" userId="b35f2c48-39e3-478c-863d-65bfd252d017" providerId="ADAL" clId="{3B0C7158-695D-42FB-A2BC-23E6DC907456}" dt="2023-02-14T20:04:28.341" v="224" actId="1076"/>
          <ac:grpSpMkLst>
            <pc:docMk/>
            <pc:sldMk cId="3829746033" sldId="351"/>
            <ac:grpSpMk id="20" creationId="{7743F8E8-2D8E-9F59-8F1D-2C84A316B513}"/>
          </ac:grpSpMkLst>
        </pc:grpChg>
        <pc:grpChg chg="add del mod">
          <ac:chgData name="Alex Pang" userId="b35f2c48-39e3-478c-863d-65bfd252d017" providerId="ADAL" clId="{3B0C7158-695D-42FB-A2BC-23E6DC907456}" dt="2023-02-14T20:04:37.436" v="227" actId="478"/>
          <ac:grpSpMkLst>
            <pc:docMk/>
            <pc:sldMk cId="3829746033" sldId="351"/>
            <ac:grpSpMk id="24" creationId="{BC36B9FF-98AB-71E6-DA89-3B3C703FD267}"/>
          </ac:grpSpMkLst>
        </pc:grpChg>
        <pc:grpChg chg="del mod">
          <ac:chgData name="Alex Pang" userId="b35f2c48-39e3-478c-863d-65bfd252d017" providerId="ADAL" clId="{3B0C7158-695D-42FB-A2BC-23E6DC907456}" dt="2023-02-14T20:04:55.829" v="234"/>
          <ac:grpSpMkLst>
            <pc:docMk/>
            <pc:sldMk cId="3829746033" sldId="351"/>
            <ac:grpSpMk id="29" creationId="{6604A40A-C6DF-E068-3720-7A38BD7285DB}"/>
          </ac:grpSpMkLst>
        </pc:grpChg>
        <pc:grpChg chg="del mod">
          <ac:chgData name="Alex Pang" userId="b35f2c48-39e3-478c-863d-65bfd252d017" providerId="ADAL" clId="{3B0C7158-695D-42FB-A2BC-23E6DC907456}" dt="2023-02-14T20:04:57.630" v="236"/>
          <ac:grpSpMkLst>
            <pc:docMk/>
            <pc:sldMk cId="3829746033" sldId="351"/>
            <ac:grpSpMk id="32" creationId="{9BB06619-9BDC-F958-AD80-35890A0E3DF6}"/>
          </ac:grpSpMkLst>
        </pc:grpChg>
        <pc:grpChg chg="del mod">
          <ac:chgData name="Alex Pang" userId="b35f2c48-39e3-478c-863d-65bfd252d017" providerId="ADAL" clId="{3B0C7158-695D-42FB-A2BC-23E6DC907456}" dt="2023-02-14T20:05:18.321" v="251"/>
          <ac:grpSpMkLst>
            <pc:docMk/>
            <pc:sldMk cId="3829746033" sldId="351"/>
            <ac:grpSpMk id="34" creationId="{1919FF18-4CBD-AB17-1CAA-9FDF2EF3F877}"/>
          </ac:grpSpMkLst>
        </pc:grpChg>
        <pc:grpChg chg="del mod">
          <ac:chgData name="Alex Pang" userId="b35f2c48-39e3-478c-863d-65bfd252d017" providerId="ADAL" clId="{3B0C7158-695D-42FB-A2BC-23E6DC907456}" dt="2023-02-14T20:05:35.674" v="259"/>
          <ac:grpSpMkLst>
            <pc:docMk/>
            <pc:sldMk cId="3829746033" sldId="351"/>
            <ac:grpSpMk id="37" creationId="{5780AB81-6FEC-2222-CECB-5A36E0863D51}"/>
          </ac:grpSpMkLst>
        </pc:grpChg>
        <pc:grpChg chg="mod">
          <ac:chgData name="Alex Pang" userId="b35f2c48-39e3-478c-863d-65bfd252d017" providerId="ADAL" clId="{3B0C7158-695D-42FB-A2BC-23E6DC907456}" dt="2023-02-14T20:05:05.385" v="245"/>
          <ac:grpSpMkLst>
            <pc:docMk/>
            <pc:sldMk cId="3829746033" sldId="351"/>
            <ac:grpSpMk id="43" creationId="{ACBC92C5-13F6-D4B1-624B-4DBA0BADBD52}"/>
          </ac:grpSpMkLst>
        </pc:grpChg>
        <pc:grpChg chg="del mod">
          <ac:chgData name="Alex Pang" userId="b35f2c48-39e3-478c-863d-65bfd252d017" providerId="ADAL" clId="{3B0C7158-695D-42FB-A2BC-23E6DC907456}" dt="2023-02-14T20:05:29.865" v="255"/>
          <ac:grpSpMkLst>
            <pc:docMk/>
            <pc:sldMk cId="3829746033" sldId="351"/>
            <ac:grpSpMk id="49" creationId="{7D0BEAD3-9A9C-1A8B-25EB-64149D2B1B78}"/>
          </ac:grpSpMkLst>
        </pc:grpChg>
        <pc:grpChg chg="del mod">
          <ac:chgData name="Alex Pang" userId="b35f2c48-39e3-478c-863d-65bfd252d017" providerId="ADAL" clId="{3B0C7158-695D-42FB-A2BC-23E6DC907456}" dt="2023-02-14T20:05:32.809" v="257"/>
          <ac:grpSpMkLst>
            <pc:docMk/>
            <pc:sldMk cId="3829746033" sldId="351"/>
            <ac:grpSpMk id="53" creationId="{3BE98103-C48A-4B30-CF10-3DE69AD476B3}"/>
          </ac:grpSpMkLst>
        </pc:grpChg>
        <pc:grpChg chg="del mod">
          <ac:chgData name="Alex Pang" userId="b35f2c48-39e3-478c-863d-65bfd252d017" providerId="ADAL" clId="{3B0C7158-695D-42FB-A2BC-23E6DC907456}" dt="2023-02-14T20:07:08.501" v="269"/>
          <ac:grpSpMkLst>
            <pc:docMk/>
            <pc:sldMk cId="3829746033" sldId="351"/>
            <ac:grpSpMk id="55" creationId="{58CB5AB4-4346-BC13-EE2D-B2C223F338C9}"/>
          </ac:grpSpMkLst>
        </pc:grpChg>
        <pc:grpChg chg="mod">
          <ac:chgData name="Alex Pang" userId="b35f2c48-39e3-478c-863d-65bfd252d017" providerId="ADAL" clId="{3B0C7158-695D-42FB-A2BC-23E6DC907456}" dt="2023-02-14T20:05:35.674" v="259"/>
          <ac:grpSpMkLst>
            <pc:docMk/>
            <pc:sldMk cId="3829746033" sldId="351"/>
            <ac:grpSpMk id="57" creationId="{8292E33E-2C0B-8A97-B33E-83FEA3E74D78}"/>
          </ac:grpSpMkLst>
        </pc:grpChg>
        <pc:grpChg chg="del mod">
          <ac:chgData name="Alex Pang" userId="b35f2c48-39e3-478c-863d-65bfd252d017" providerId="ADAL" clId="{3B0C7158-695D-42FB-A2BC-23E6DC907456}" dt="2023-02-14T20:07:12.432" v="275"/>
          <ac:grpSpMkLst>
            <pc:docMk/>
            <pc:sldMk cId="3829746033" sldId="351"/>
            <ac:grpSpMk id="61" creationId="{EF6B372B-9FFE-C11B-29ED-F9A9BE781473}"/>
          </ac:grpSpMkLst>
        </pc:grpChg>
        <pc:grpChg chg="mod">
          <ac:chgData name="Alex Pang" userId="b35f2c48-39e3-478c-863d-65bfd252d017" providerId="ADAL" clId="{3B0C7158-695D-42FB-A2BC-23E6DC907456}" dt="2023-02-14T20:07:12.432" v="275"/>
          <ac:grpSpMkLst>
            <pc:docMk/>
            <pc:sldMk cId="3829746033" sldId="351"/>
            <ac:grpSpMk id="67" creationId="{6A76DE57-1FE8-6A35-7B61-83D8046F2E98}"/>
          </ac:grpSpMkLst>
        </pc:grpChg>
        <pc:grpChg chg="del mod">
          <ac:chgData name="Alex Pang" userId="b35f2c48-39e3-478c-863d-65bfd252d017" providerId="ADAL" clId="{3B0C7158-695D-42FB-A2BC-23E6DC907456}" dt="2023-02-14T20:07:19.724" v="280"/>
          <ac:grpSpMkLst>
            <pc:docMk/>
            <pc:sldMk cId="3829746033" sldId="351"/>
            <ac:grpSpMk id="70" creationId="{BDB45573-4E76-98EF-FCCF-102FCD7207DF}"/>
          </ac:grpSpMkLst>
        </pc:grpChg>
        <pc:grpChg chg="mod">
          <ac:chgData name="Alex Pang" userId="b35f2c48-39e3-478c-863d-65bfd252d017" providerId="ADAL" clId="{3B0C7158-695D-42FB-A2BC-23E6DC907456}" dt="2023-02-14T20:07:19.724" v="280"/>
          <ac:grpSpMkLst>
            <pc:docMk/>
            <pc:sldMk cId="3829746033" sldId="351"/>
            <ac:grpSpMk id="72" creationId="{E835E153-BAF6-29B4-9FA4-6FD67482F4B6}"/>
          </ac:grpSpMkLst>
        </pc:grpChg>
        <pc:grpChg chg="del mod">
          <ac:chgData name="Alex Pang" userId="b35f2c48-39e3-478c-863d-65bfd252d017" providerId="ADAL" clId="{3B0C7158-695D-42FB-A2BC-23E6DC907456}" dt="2023-02-14T20:07:37.530" v="286"/>
          <ac:grpSpMkLst>
            <pc:docMk/>
            <pc:sldMk cId="3829746033" sldId="351"/>
            <ac:grpSpMk id="76" creationId="{A120C2FF-C54D-3AFE-7D59-DE0FA2ABCE5D}"/>
          </ac:grpSpMkLst>
        </pc:grpChg>
        <pc:grpChg chg="mod">
          <ac:chgData name="Alex Pang" userId="b35f2c48-39e3-478c-863d-65bfd252d017" providerId="ADAL" clId="{3B0C7158-695D-42FB-A2BC-23E6DC907456}" dt="2023-02-14T20:07:37.530" v="286"/>
          <ac:grpSpMkLst>
            <pc:docMk/>
            <pc:sldMk cId="3829746033" sldId="351"/>
            <ac:grpSpMk id="78" creationId="{02CBFEA5-5A5A-390C-EEB2-8DFC5EDF7EBD}"/>
          </ac:grpSpMkLst>
        </pc:grpChg>
        <pc:grpChg chg="mod">
          <ac:chgData name="Alex Pang" userId="b35f2c48-39e3-478c-863d-65bfd252d017" providerId="ADAL" clId="{3B0C7158-695D-42FB-A2BC-23E6DC907456}" dt="2023-02-14T20:07:48.087" v="293"/>
          <ac:grpSpMkLst>
            <pc:docMk/>
            <pc:sldMk cId="3829746033" sldId="351"/>
            <ac:grpSpMk id="85" creationId="{6FA628FE-4C03-35F6-3AA1-A66FDA136161}"/>
          </ac:grpSpMkLst>
        </pc:grpChg>
        <pc:grpChg chg="mod">
          <ac:chgData name="Alex Pang" userId="b35f2c48-39e3-478c-863d-65bfd252d017" providerId="ADAL" clId="{3B0C7158-695D-42FB-A2BC-23E6DC907456}" dt="2023-02-14T20:07:55.361" v="304"/>
          <ac:grpSpMkLst>
            <pc:docMk/>
            <pc:sldMk cId="3829746033" sldId="351"/>
            <ac:grpSpMk id="96" creationId="{B2FB10E9-9F85-7FCD-AAD5-232503C34D45}"/>
          </ac:grpSpMkLst>
        </pc:grpChg>
        <pc:grpChg chg="mod">
          <ac:chgData name="Alex Pang" userId="b35f2c48-39e3-478c-863d-65bfd252d017" providerId="ADAL" clId="{3B0C7158-695D-42FB-A2BC-23E6DC907456}" dt="2023-02-14T20:08:01.176" v="317"/>
          <ac:grpSpMkLst>
            <pc:docMk/>
            <pc:sldMk cId="3829746033" sldId="351"/>
            <ac:grpSpMk id="109" creationId="{FF835DE2-2391-F6EA-0509-8D9F39465F83}"/>
          </ac:grpSpMkLst>
        </pc:grpChg>
        <pc:grpChg chg="mod">
          <ac:chgData name="Alex Pang" userId="b35f2c48-39e3-478c-863d-65bfd252d017" providerId="ADAL" clId="{3B0C7158-695D-42FB-A2BC-23E6DC907456}" dt="2023-02-14T20:08:01.176" v="317"/>
          <ac:grpSpMkLst>
            <pc:docMk/>
            <pc:sldMk cId="3829746033" sldId="351"/>
            <ac:grpSpMk id="110" creationId="{EFCFA3B3-0877-1135-B667-73B713D9790D}"/>
          </ac:grpSpMkLst>
        </pc:grpChg>
        <pc:grpChg chg="mod">
          <ac:chgData name="Alex Pang" userId="b35f2c48-39e3-478c-863d-65bfd252d017" providerId="ADAL" clId="{3B0C7158-695D-42FB-A2BC-23E6DC907456}" dt="2023-02-14T20:08:12.159" v="333"/>
          <ac:grpSpMkLst>
            <pc:docMk/>
            <pc:sldMk cId="3829746033" sldId="351"/>
            <ac:grpSpMk id="126" creationId="{CB6AB1E9-BCE9-5F02-9F0B-551CB0E4AD6E}"/>
          </ac:grpSpMkLst>
        </pc:grpChg>
        <pc:grpChg chg="mod">
          <ac:chgData name="Alex Pang" userId="b35f2c48-39e3-478c-863d-65bfd252d017" providerId="ADAL" clId="{3B0C7158-695D-42FB-A2BC-23E6DC907456}" dt="2023-02-14T20:08:12.159" v="333"/>
          <ac:grpSpMkLst>
            <pc:docMk/>
            <pc:sldMk cId="3829746033" sldId="351"/>
            <ac:grpSpMk id="127" creationId="{A4FD3BA0-FE0C-44BE-3DB4-318B4956658E}"/>
          </ac:grpSpMkLst>
        </pc:grpChg>
        <pc:grpChg chg="mod">
          <ac:chgData name="Alex Pang" userId="b35f2c48-39e3-478c-863d-65bfd252d017" providerId="ADAL" clId="{3B0C7158-695D-42FB-A2BC-23E6DC907456}" dt="2023-02-14T20:08:18.136" v="339"/>
          <ac:grpSpMkLst>
            <pc:docMk/>
            <pc:sldMk cId="3829746033" sldId="351"/>
            <ac:grpSpMk id="133" creationId="{654A7604-61FD-0D08-6ABD-66FA97CE48E9}"/>
          </ac:grpSpMkLst>
        </pc:grpChg>
        <pc:grpChg chg="mod">
          <ac:chgData name="Alex Pang" userId="b35f2c48-39e3-478c-863d-65bfd252d017" providerId="ADAL" clId="{3B0C7158-695D-42FB-A2BC-23E6DC907456}" dt="2023-02-14T20:08:19.111" v="342"/>
          <ac:grpSpMkLst>
            <pc:docMk/>
            <pc:sldMk cId="3829746033" sldId="351"/>
            <ac:grpSpMk id="136" creationId="{15AB81FD-8E81-18C4-2636-E76072A9BB93}"/>
          </ac:grpSpMkLst>
        </pc:grpChg>
        <pc:inkChg chg="add del">
          <ac:chgData name="Alex Pang" userId="b35f2c48-39e3-478c-863d-65bfd252d017" providerId="ADAL" clId="{3B0C7158-695D-42FB-A2BC-23E6DC907456}" dt="2023-02-14T20:04:04.356" v="214" actId="478"/>
          <ac:inkMkLst>
            <pc:docMk/>
            <pc:sldMk cId="3829746033" sldId="351"/>
            <ac:inkMk id="4" creationId="{6D40A633-64EC-EC94-B793-E85B5F571040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6" creationId="{AD033E4D-A30A-BC21-A054-40620E9C00A7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7" creationId="{EE7943EB-396F-E22B-D712-912B70B06368}"/>
          </ac:inkMkLst>
        </pc:inkChg>
        <pc:inkChg chg="add del">
          <ac:chgData name="Alex Pang" userId="b35f2c48-39e3-478c-863d-65bfd252d017" providerId="ADAL" clId="{3B0C7158-695D-42FB-A2BC-23E6DC907456}" dt="2023-02-14T20:03:44.989" v="210" actId="478"/>
          <ac:inkMkLst>
            <pc:docMk/>
            <pc:sldMk cId="3829746033" sldId="351"/>
            <ac:inkMk id="9" creationId="{5AD31C9D-BC07-5679-984A-815D36FCAB61}"/>
          </ac:inkMkLst>
        </pc:inkChg>
        <pc:inkChg chg="add mod">
          <ac:chgData name="Alex Pang" userId="b35f2c48-39e3-478c-863d-65bfd252d017" providerId="ADAL" clId="{3B0C7158-695D-42FB-A2BC-23E6DC907456}" dt="2023-02-14T20:04:53.035" v="231"/>
          <ac:inkMkLst>
            <pc:docMk/>
            <pc:sldMk cId="3829746033" sldId="351"/>
            <ac:inkMk id="10" creationId="{4BBEF619-7CE7-2C0E-B800-7542D50CED14}"/>
          </ac:inkMkLst>
        </pc:inkChg>
        <pc:inkChg chg="mod">
          <ac:chgData name="Alex Pang" userId="b35f2c48-39e3-478c-863d-65bfd252d017" providerId="ADAL" clId="{3B0C7158-695D-42FB-A2BC-23E6DC907456}" dt="2023-02-14T20:04:20.475" v="219"/>
          <ac:inkMkLst>
            <pc:docMk/>
            <pc:sldMk cId="3829746033" sldId="351"/>
            <ac:inkMk id="13" creationId="{FB86003F-0E40-824B-E4F9-94D5843962D1}"/>
          </ac:inkMkLst>
        </pc:inkChg>
        <pc:inkChg chg="mod">
          <ac:chgData name="Alex Pang" userId="b35f2c48-39e3-478c-863d-65bfd252d017" providerId="ADAL" clId="{3B0C7158-695D-42FB-A2BC-23E6DC907456}" dt="2023-02-14T20:04:20.475" v="219"/>
          <ac:inkMkLst>
            <pc:docMk/>
            <pc:sldMk cId="3829746033" sldId="351"/>
            <ac:inkMk id="14" creationId="{92D6D4AC-8C44-25BA-7678-36583B60AD19}"/>
          </ac:inkMkLst>
        </pc:inkChg>
        <pc:inkChg chg="mod">
          <ac:chgData name="Alex Pang" userId="b35f2c48-39e3-478c-863d-65bfd252d017" providerId="ADAL" clId="{3B0C7158-695D-42FB-A2BC-23E6DC907456}" dt="2023-02-14T20:04:20.475" v="219"/>
          <ac:inkMkLst>
            <pc:docMk/>
            <pc:sldMk cId="3829746033" sldId="351"/>
            <ac:inkMk id="15" creationId="{FCC2E837-6B4F-79F3-D3A1-FE41C4A2C012}"/>
          </ac:inkMkLst>
        </pc:inkChg>
        <pc:inkChg chg="mod">
          <ac:chgData name="Alex Pang" userId="b35f2c48-39e3-478c-863d-65bfd252d017" providerId="ADAL" clId="{3B0C7158-695D-42FB-A2BC-23E6DC907456}" dt="2023-02-14T20:04:21.127" v="220"/>
          <ac:inkMkLst>
            <pc:docMk/>
            <pc:sldMk cId="3829746033" sldId="351"/>
            <ac:inkMk id="17" creationId="{6F1E82FA-77F7-C39C-E709-AE40F799A172}"/>
          </ac:inkMkLst>
        </pc:inkChg>
        <pc:inkChg chg="mod">
          <ac:chgData name="Alex Pang" userId="b35f2c48-39e3-478c-863d-65bfd252d017" providerId="ADAL" clId="{3B0C7158-695D-42FB-A2BC-23E6DC907456}" dt="2023-02-14T20:04:21.127" v="220"/>
          <ac:inkMkLst>
            <pc:docMk/>
            <pc:sldMk cId="3829746033" sldId="351"/>
            <ac:inkMk id="18" creationId="{D224B669-07E5-1C08-A84E-90E0078B824E}"/>
          </ac:inkMkLst>
        </pc:inkChg>
        <pc:inkChg chg="mod">
          <ac:chgData name="Alex Pang" userId="b35f2c48-39e3-478c-863d-65bfd252d017" providerId="ADAL" clId="{3B0C7158-695D-42FB-A2BC-23E6DC907456}" dt="2023-02-14T20:04:21.127" v="220"/>
          <ac:inkMkLst>
            <pc:docMk/>
            <pc:sldMk cId="3829746033" sldId="351"/>
            <ac:inkMk id="19" creationId="{78BE3713-B5C6-5382-2EEE-A196315646AF}"/>
          </ac:inkMkLst>
        </pc:inkChg>
        <pc:inkChg chg="mod">
          <ac:chgData name="Alex Pang" userId="b35f2c48-39e3-478c-863d-65bfd252d017" providerId="ADAL" clId="{3B0C7158-695D-42FB-A2BC-23E6DC907456}" dt="2023-02-14T20:04:21.562" v="221"/>
          <ac:inkMkLst>
            <pc:docMk/>
            <pc:sldMk cId="3829746033" sldId="351"/>
            <ac:inkMk id="21" creationId="{C6129D2E-BE9C-A6A4-7F3C-9C7D612B3FC9}"/>
          </ac:inkMkLst>
        </pc:inkChg>
        <pc:inkChg chg="mod">
          <ac:chgData name="Alex Pang" userId="b35f2c48-39e3-478c-863d-65bfd252d017" providerId="ADAL" clId="{3B0C7158-695D-42FB-A2BC-23E6DC907456}" dt="2023-02-14T20:04:21.562" v="221"/>
          <ac:inkMkLst>
            <pc:docMk/>
            <pc:sldMk cId="3829746033" sldId="351"/>
            <ac:inkMk id="22" creationId="{232DF8B5-2481-AF1E-8518-847FC65E67E0}"/>
          </ac:inkMkLst>
        </pc:inkChg>
        <pc:inkChg chg="mod">
          <ac:chgData name="Alex Pang" userId="b35f2c48-39e3-478c-863d-65bfd252d017" providerId="ADAL" clId="{3B0C7158-695D-42FB-A2BC-23E6DC907456}" dt="2023-02-14T20:04:21.562" v="221"/>
          <ac:inkMkLst>
            <pc:docMk/>
            <pc:sldMk cId="3829746033" sldId="351"/>
            <ac:inkMk id="23" creationId="{CADE27E2-5EF7-6ED1-A935-466C3384C77D}"/>
          </ac:inkMkLst>
        </pc:inkChg>
        <pc:inkChg chg="mod">
          <ac:chgData name="Alex Pang" userId="b35f2c48-39e3-478c-863d-65bfd252d017" providerId="ADAL" clId="{3B0C7158-695D-42FB-A2BC-23E6DC907456}" dt="2023-02-14T20:04:21.961" v="222"/>
          <ac:inkMkLst>
            <pc:docMk/>
            <pc:sldMk cId="3829746033" sldId="351"/>
            <ac:inkMk id="25" creationId="{B3851031-5B29-25D6-78BD-06166053D326}"/>
          </ac:inkMkLst>
        </pc:inkChg>
        <pc:inkChg chg="mod">
          <ac:chgData name="Alex Pang" userId="b35f2c48-39e3-478c-863d-65bfd252d017" providerId="ADAL" clId="{3B0C7158-695D-42FB-A2BC-23E6DC907456}" dt="2023-02-14T20:04:21.961" v="222"/>
          <ac:inkMkLst>
            <pc:docMk/>
            <pc:sldMk cId="3829746033" sldId="351"/>
            <ac:inkMk id="26" creationId="{F7A52D7D-174C-032E-E08D-4894FBB7E7D6}"/>
          </ac:inkMkLst>
        </pc:inkChg>
        <pc:inkChg chg="mod">
          <ac:chgData name="Alex Pang" userId="b35f2c48-39e3-478c-863d-65bfd252d017" providerId="ADAL" clId="{3B0C7158-695D-42FB-A2BC-23E6DC907456}" dt="2023-02-14T20:04:21.961" v="222"/>
          <ac:inkMkLst>
            <pc:docMk/>
            <pc:sldMk cId="3829746033" sldId="351"/>
            <ac:inkMk id="27" creationId="{560837B5-7FE3-F4CF-74D6-277B192ABBC9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28" creationId="{CF9EF862-4D82-64E4-2C3A-107B4DBF6353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30" creationId="{9187B846-69BC-C5DE-E057-36F388BB8D83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31" creationId="{3456C65A-CA23-37C8-A858-ECA1585F9C3F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33" creationId="{ECA19239-72B0-7919-2153-E375AAAB3B26}"/>
          </ac:inkMkLst>
        </pc:inkChg>
        <pc:inkChg chg="add mod">
          <ac:chgData name="Alex Pang" userId="b35f2c48-39e3-478c-863d-65bfd252d017" providerId="ADAL" clId="{3B0C7158-695D-42FB-A2BC-23E6DC907456}" dt="2023-02-14T20:05:35.674" v="259"/>
          <ac:inkMkLst>
            <pc:docMk/>
            <pc:sldMk cId="3829746033" sldId="351"/>
            <ac:inkMk id="35" creationId="{B9C77F64-DFBD-3368-1727-384735F54842}"/>
          </ac:inkMkLst>
        </pc:inkChg>
        <pc:inkChg chg="add mod">
          <ac:chgData name="Alex Pang" userId="b35f2c48-39e3-478c-863d-65bfd252d017" providerId="ADAL" clId="{3B0C7158-695D-42FB-A2BC-23E6DC907456}" dt="2023-02-14T20:05:35.674" v="259"/>
          <ac:inkMkLst>
            <pc:docMk/>
            <pc:sldMk cId="3829746033" sldId="351"/>
            <ac:inkMk id="36" creationId="{844EFE61-D6C1-36DA-0F5F-516DEC7BBD82}"/>
          </ac:inkMkLst>
        </pc:inkChg>
        <pc:inkChg chg="add mod">
          <ac:chgData name="Alex Pang" userId="b35f2c48-39e3-478c-863d-65bfd252d017" providerId="ADAL" clId="{3B0C7158-695D-42FB-A2BC-23E6DC907456}" dt="2023-02-14T20:05:05.385" v="245"/>
          <ac:inkMkLst>
            <pc:docMk/>
            <pc:sldMk cId="3829746033" sldId="351"/>
            <ac:inkMk id="38" creationId="{A5690F92-F1C3-D5AD-8DDF-D0CBF708187C}"/>
          </ac:inkMkLst>
        </pc:inkChg>
        <pc:inkChg chg="add mod">
          <ac:chgData name="Alex Pang" userId="b35f2c48-39e3-478c-863d-65bfd252d017" providerId="ADAL" clId="{3B0C7158-695D-42FB-A2BC-23E6DC907456}" dt="2023-02-14T20:05:05.385" v="245"/>
          <ac:inkMkLst>
            <pc:docMk/>
            <pc:sldMk cId="3829746033" sldId="351"/>
            <ac:inkMk id="39" creationId="{9197A22A-B253-CCD9-1784-BDE96F124048}"/>
          </ac:inkMkLst>
        </pc:inkChg>
        <pc:inkChg chg="add mod">
          <ac:chgData name="Alex Pang" userId="b35f2c48-39e3-478c-863d-65bfd252d017" providerId="ADAL" clId="{3B0C7158-695D-42FB-A2BC-23E6DC907456}" dt="2023-02-14T20:05:05.385" v="245"/>
          <ac:inkMkLst>
            <pc:docMk/>
            <pc:sldMk cId="3829746033" sldId="351"/>
            <ac:inkMk id="40" creationId="{B6E3D2BE-79BA-467F-A75A-92D41FFF974F}"/>
          </ac:inkMkLst>
        </pc:inkChg>
        <pc:inkChg chg="add mod">
          <ac:chgData name="Alex Pang" userId="b35f2c48-39e3-478c-863d-65bfd252d017" providerId="ADAL" clId="{3B0C7158-695D-42FB-A2BC-23E6DC907456}" dt="2023-02-14T20:05:05.385" v="245"/>
          <ac:inkMkLst>
            <pc:docMk/>
            <pc:sldMk cId="3829746033" sldId="351"/>
            <ac:inkMk id="41" creationId="{63DBD02F-3F74-F2DA-0718-E0079BD59C80}"/>
          </ac:inkMkLst>
        </pc:inkChg>
        <pc:inkChg chg="add mod">
          <ac:chgData name="Alex Pang" userId="b35f2c48-39e3-478c-863d-65bfd252d017" providerId="ADAL" clId="{3B0C7158-695D-42FB-A2BC-23E6DC907456}" dt="2023-02-14T20:05:05.385" v="245"/>
          <ac:inkMkLst>
            <pc:docMk/>
            <pc:sldMk cId="3829746033" sldId="351"/>
            <ac:inkMk id="42" creationId="{CB683909-890B-985D-066A-6CB0FF194ED1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44" creationId="{25F1E6BD-13F3-DAC3-F411-0DFC7981A2CE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45" creationId="{144396EB-E9B8-BA3D-E07C-3220C905E001}"/>
          </ac:inkMkLst>
        </pc:inkChg>
        <pc:inkChg chg="add">
          <ac:chgData name="Alex Pang" userId="b35f2c48-39e3-478c-863d-65bfd252d017" providerId="ADAL" clId="{3B0C7158-695D-42FB-A2BC-23E6DC907456}" dt="2023-02-14T20:05:13.007" v="248" actId="9405"/>
          <ac:inkMkLst>
            <pc:docMk/>
            <pc:sldMk cId="3829746033" sldId="351"/>
            <ac:inkMk id="46" creationId="{2CF3366F-8F6D-CD53-D645-9B4A8329A797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47" creationId="{3C0E541D-96A4-1F56-47CF-9EF3232AB804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48" creationId="{413C6CC8-82F5-A9AA-15E3-0E6F72860F2E}"/>
          </ac:inkMkLst>
        </pc:inkChg>
        <pc:inkChg chg="add">
          <ac:chgData name="Alex Pang" userId="b35f2c48-39e3-478c-863d-65bfd252d017" providerId="ADAL" clId="{3B0C7158-695D-42FB-A2BC-23E6DC907456}" dt="2023-02-14T20:05:19.726" v="252" actId="9405"/>
          <ac:inkMkLst>
            <pc:docMk/>
            <pc:sldMk cId="3829746033" sldId="351"/>
            <ac:inkMk id="50" creationId="{8B482F9F-6E1F-2C43-C662-B2ABD39FABA4}"/>
          </ac:inkMkLst>
        </pc:inkChg>
        <pc:inkChg chg="add">
          <ac:chgData name="Alex Pang" userId="b35f2c48-39e3-478c-863d-65bfd252d017" providerId="ADAL" clId="{3B0C7158-695D-42FB-A2BC-23E6DC907456}" dt="2023-02-14T20:05:22.498" v="253" actId="9405"/>
          <ac:inkMkLst>
            <pc:docMk/>
            <pc:sldMk cId="3829746033" sldId="351"/>
            <ac:inkMk id="51" creationId="{0BAB9F24-A289-B355-0535-91510B08873D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52" creationId="{2EB40B36-B84A-CC4B-77A0-B1545ACF7C57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54" creationId="{001F73C0-5018-DD8D-BABD-446CF19E1727}"/>
          </ac:inkMkLst>
        </pc:inkChg>
        <pc:inkChg chg="add mod">
          <ac:chgData name="Alex Pang" userId="b35f2c48-39e3-478c-863d-65bfd252d017" providerId="ADAL" clId="{3B0C7158-695D-42FB-A2BC-23E6DC907456}" dt="2023-02-14T20:05:35.674" v="259"/>
          <ac:inkMkLst>
            <pc:docMk/>
            <pc:sldMk cId="3829746033" sldId="351"/>
            <ac:inkMk id="56" creationId="{CD5E05DD-9F90-253B-0EF2-1E21BCE8C9DD}"/>
          </ac:inkMkLst>
        </pc:inkChg>
        <pc:inkChg chg="add">
          <ac:chgData name="Alex Pang" userId="b35f2c48-39e3-478c-863d-65bfd252d017" providerId="ADAL" clId="{3B0C7158-695D-42FB-A2BC-23E6DC907456}" dt="2023-02-14T20:05:38.284" v="260" actId="9405"/>
          <ac:inkMkLst>
            <pc:docMk/>
            <pc:sldMk cId="3829746033" sldId="351"/>
            <ac:inkMk id="58" creationId="{8E1E1950-F5E3-9963-9BBD-2C78AC6CF121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59" creationId="{359F671F-A97C-0373-4229-B29852DF1884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60" creationId="{BAA7F9D9-4EE7-6B97-D1F3-B735DE6C9192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62" creationId="{9B6930E7-5FB3-4E88-B366-C100EB5B7F9A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63" creationId="{59AFCECD-D29C-1AB8-7C60-FC2125E4A1CF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64" creationId="{C06314FF-7D9D-3AA4-3A63-C05D6066B831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65" creationId="{5FB99301-47F9-0EB1-FF36-2B9A797FC646}"/>
          </ac:inkMkLst>
        </pc:inkChg>
        <pc:inkChg chg="add mod">
          <ac:chgData name="Alex Pang" userId="b35f2c48-39e3-478c-863d-65bfd252d017" providerId="ADAL" clId="{3B0C7158-695D-42FB-A2BC-23E6DC907456}" dt="2023-02-14T20:07:12.432" v="275"/>
          <ac:inkMkLst>
            <pc:docMk/>
            <pc:sldMk cId="3829746033" sldId="351"/>
            <ac:inkMk id="66" creationId="{DF7850FB-3789-F437-5041-1304A5B5D568}"/>
          </ac:inkMkLst>
        </pc:inkChg>
        <pc:inkChg chg="add mod">
          <ac:chgData name="Alex Pang" userId="b35f2c48-39e3-478c-863d-65bfd252d017" providerId="ADAL" clId="{3B0C7158-695D-42FB-A2BC-23E6DC907456}" dt="2023-02-14T20:07:19.724" v="280"/>
          <ac:inkMkLst>
            <pc:docMk/>
            <pc:sldMk cId="3829746033" sldId="351"/>
            <ac:inkMk id="68" creationId="{87855C8D-D103-38B8-C5DD-943BA074A6F7}"/>
          </ac:inkMkLst>
        </pc:inkChg>
        <pc:inkChg chg="add mod">
          <ac:chgData name="Alex Pang" userId="b35f2c48-39e3-478c-863d-65bfd252d017" providerId="ADAL" clId="{3B0C7158-695D-42FB-A2BC-23E6DC907456}" dt="2023-02-14T20:07:19.724" v="280"/>
          <ac:inkMkLst>
            <pc:docMk/>
            <pc:sldMk cId="3829746033" sldId="351"/>
            <ac:inkMk id="69" creationId="{76261EDF-4AD1-BD37-E626-955115668CDD}"/>
          </ac:inkMkLst>
        </pc:inkChg>
        <pc:inkChg chg="add mod">
          <ac:chgData name="Alex Pang" userId="b35f2c48-39e3-478c-863d-65bfd252d017" providerId="ADAL" clId="{3B0C7158-695D-42FB-A2BC-23E6DC907456}" dt="2023-02-14T20:07:19.724" v="280"/>
          <ac:inkMkLst>
            <pc:docMk/>
            <pc:sldMk cId="3829746033" sldId="351"/>
            <ac:inkMk id="71" creationId="{5F64B02E-3B73-8B20-64E4-DF3DD8F30E1B}"/>
          </ac:inkMkLst>
        </pc:inkChg>
        <pc:inkChg chg="add mod">
          <ac:chgData name="Alex Pang" userId="b35f2c48-39e3-478c-863d-65bfd252d017" providerId="ADAL" clId="{3B0C7158-695D-42FB-A2BC-23E6DC907456}" dt="2023-02-14T20:07:37.530" v="286"/>
          <ac:inkMkLst>
            <pc:docMk/>
            <pc:sldMk cId="3829746033" sldId="351"/>
            <ac:inkMk id="73" creationId="{BC139333-52DE-A6FF-DA0F-7EDF9267E856}"/>
          </ac:inkMkLst>
        </pc:inkChg>
        <pc:inkChg chg="add mod">
          <ac:chgData name="Alex Pang" userId="b35f2c48-39e3-478c-863d-65bfd252d017" providerId="ADAL" clId="{3B0C7158-695D-42FB-A2BC-23E6DC907456}" dt="2023-02-14T20:07:37.530" v="286"/>
          <ac:inkMkLst>
            <pc:docMk/>
            <pc:sldMk cId="3829746033" sldId="351"/>
            <ac:inkMk id="74" creationId="{2751BBC4-EF06-CEE4-B8EA-A172A1D5AD6F}"/>
          </ac:inkMkLst>
        </pc:inkChg>
        <pc:inkChg chg="add mod">
          <ac:chgData name="Alex Pang" userId="b35f2c48-39e3-478c-863d-65bfd252d017" providerId="ADAL" clId="{3B0C7158-695D-42FB-A2BC-23E6DC907456}" dt="2023-02-14T20:07:37.530" v="286"/>
          <ac:inkMkLst>
            <pc:docMk/>
            <pc:sldMk cId="3829746033" sldId="351"/>
            <ac:inkMk id="75" creationId="{4BF07A35-AD9F-813F-9F19-899FF2FF0019}"/>
          </ac:inkMkLst>
        </pc:inkChg>
        <pc:inkChg chg="add mod">
          <ac:chgData name="Alex Pang" userId="b35f2c48-39e3-478c-863d-65bfd252d017" providerId="ADAL" clId="{3B0C7158-695D-42FB-A2BC-23E6DC907456}" dt="2023-02-14T20:07:37.530" v="286"/>
          <ac:inkMkLst>
            <pc:docMk/>
            <pc:sldMk cId="3829746033" sldId="351"/>
            <ac:inkMk id="77" creationId="{E9F81E7C-617D-963E-38D0-3D53ED6B0C9F}"/>
          </ac:inkMkLst>
        </pc:inkChg>
        <pc:inkChg chg="add">
          <ac:chgData name="Alex Pang" userId="b35f2c48-39e3-478c-863d-65bfd252d017" providerId="ADAL" clId="{3B0C7158-695D-42FB-A2BC-23E6DC907456}" dt="2023-02-14T20:07:41.122" v="287" actId="9405"/>
          <ac:inkMkLst>
            <pc:docMk/>
            <pc:sldMk cId="3829746033" sldId="351"/>
            <ac:inkMk id="79" creationId="{F4E19E81-B580-D18F-B709-43530CDA3E00}"/>
          </ac:inkMkLst>
        </pc:inkChg>
        <pc:inkChg chg="add mod">
          <ac:chgData name="Alex Pang" userId="b35f2c48-39e3-478c-863d-65bfd252d017" providerId="ADAL" clId="{3B0C7158-695D-42FB-A2BC-23E6DC907456}" dt="2023-02-14T20:07:48.087" v="293"/>
          <ac:inkMkLst>
            <pc:docMk/>
            <pc:sldMk cId="3829746033" sldId="351"/>
            <ac:inkMk id="80" creationId="{C544ED1D-B4F7-94ED-6C8F-662F0D98F2DC}"/>
          </ac:inkMkLst>
        </pc:inkChg>
        <pc:inkChg chg="add mod">
          <ac:chgData name="Alex Pang" userId="b35f2c48-39e3-478c-863d-65bfd252d017" providerId="ADAL" clId="{3B0C7158-695D-42FB-A2BC-23E6DC907456}" dt="2023-02-14T20:07:48.087" v="293"/>
          <ac:inkMkLst>
            <pc:docMk/>
            <pc:sldMk cId="3829746033" sldId="351"/>
            <ac:inkMk id="81" creationId="{A0299304-D3AD-9893-CE98-AA75092493B7}"/>
          </ac:inkMkLst>
        </pc:inkChg>
        <pc:inkChg chg="add mod">
          <ac:chgData name="Alex Pang" userId="b35f2c48-39e3-478c-863d-65bfd252d017" providerId="ADAL" clId="{3B0C7158-695D-42FB-A2BC-23E6DC907456}" dt="2023-02-14T20:07:48.087" v="293"/>
          <ac:inkMkLst>
            <pc:docMk/>
            <pc:sldMk cId="3829746033" sldId="351"/>
            <ac:inkMk id="82" creationId="{497E3068-6BE7-B5F5-8D52-D100D93D8BE1}"/>
          </ac:inkMkLst>
        </pc:inkChg>
        <pc:inkChg chg="add mod">
          <ac:chgData name="Alex Pang" userId="b35f2c48-39e3-478c-863d-65bfd252d017" providerId="ADAL" clId="{3B0C7158-695D-42FB-A2BC-23E6DC907456}" dt="2023-02-14T20:07:48.087" v="293"/>
          <ac:inkMkLst>
            <pc:docMk/>
            <pc:sldMk cId="3829746033" sldId="351"/>
            <ac:inkMk id="83" creationId="{C0CC4A9A-1BCB-2942-A1E9-404A9E5451B5}"/>
          </ac:inkMkLst>
        </pc:inkChg>
        <pc:inkChg chg="add mod">
          <ac:chgData name="Alex Pang" userId="b35f2c48-39e3-478c-863d-65bfd252d017" providerId="ADAL" clId="{3B0C7158-695D-42FB-A2BC-23E6DC907456}" dt="2023-02-14T20:07:48.087" v="293"/>
          <ac:inkMkLst>
            <pc:docMk/>
            <pc:sldMk cId="3829746033" sldId="351"/>
            <ac:inkMk id="84" creationId="{9FDA2981-B0C2-51AF-56BC-55834333CB0C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86" creationId="{BFA93D97-5752-500D-FDFA-631676623280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87" creationId="{C45A4375-9BAB-318B-871A-AAF10AEA4CF4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88" creationId="{F2064238-2F6F-3DF9-BBDA-4063A522EFFF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89" creationId="{BA4566B1-9716-3499-5E0C-32B003C506AA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90" creationId="{249DD968-5594-0117-C229-219F919B8571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91" creationId="{8CAD9D9C-E33B-B303-3C3C-2BB71EFD0F24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92" creationId="{81AB7CB8-68DF-E008-B4C2-8C0AF78E9590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93" creationId="{18AFC767-785B-B16B-BBF7-F9D8D4FAE204}"/>
          </ac:inkMkLst>
        </pc:inkChg>
        <pc:inkChg chg="add mod">
          <ac:chgData name="Alex Pang" userId="b35f2c48-39e3-478c-863d-65bfd252d017" providerId="ADAL" clId="{3B0C7158-695D-42FB-A2BC-23E6DC907456}" dt="2023-02-14T20:07:55.361" v="304"/>
          <ac:inkMkLst>
            <pc:docMk/>
            <pc:sldMk cId="3829746033" sldId="351"/>
            <ac:inkMk id="94" creationId="{22CE7C6A-D11B-3E9C-55D7-B11C301EDE00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95" creationId="{3B9ECEBE-0A78-A0F3-4808-5AAC0342AD69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97" creationId="{BC8FFB39-A27B-9902-D4FC-ED32F0A11252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98" creationId="{5BBBD395-42CE-D3D3-874F-72127E5693C7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99" creationId="{BBBD734C-163B-9FA7-9D36-9A5BBA8A07CA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0" creationId="{886FD4FB-E840-FC6B-C35E-1CD7E91C8276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1" creationId="{47CE31EF-8A92-DE0E-8B12-E82B9E41C2F1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2" creationId="{E44205DA-2AD3-4691-96C7-B33ED2DF2566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3" creationId="{10FD2DE8-16D7-0917-AFFB-1006A3ECA34C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4" creationId="{D9376763-0E1F-57F7-438D-70E98A7B44E8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5" creationId="{6DAA970C-326B-903F-C7E7-A91383AB97EC}"/>
          </ac:inkMkLst>
        </pc:inkChg>
        <pc:inkChg chg="add">
          <ac:chgData name="Alex Pang" userId="b35f2c48-39e3-478c-863d-65bfd252d017" providerId="ADAL" clId="{3B0C7158-695D-42FB-A2BC-23E6DC907456}" dt="2023-02-14T20:07:59.935" v="314" actId="9405"/>
          <ac:inkMkLst>
            <pc:docMk/>
            <pc:sldMk cId="3829746033" sldId="351"/>
            <ac:inkMk id="106" creationId="{2E8D7BE1-7FC7-1CF9-E575-A6C5203BAC85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7" creationId="{41FE47CB-2232-7FEF-4220-0D05857234DD}"/>
          </ac:inkMkLst>
        </pc:inkChg>
        <pc:inkChg chg="add mod">
          <ac:chgData name="Alex Pang" userId="b35f2c48-39e3-478c-863d-65bfd252d017" providerId="ADAL" clId="{3B0C7158-695D-42FB-A2BC-23E6DC907456}" dt="2023-02-14T20:08:01.176" v="317"/>
          <ac:inkMkLst>
            <pc:docMk/>
            <pc:sldMk cId="3829746033" sldId="351"/>
            <ac:inkMk id="108" creationId="{8CBA556E-90C2-C27F-7452-9E8129A0041E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1" creationId="{CB546F3A-F572-158A-4E9B-8D0E2E27AFBC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2" creationId="{29FA78D6-1109-EA14-31BD-755F0C203DBE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3" creationId="{CF926F5E-28CD-C131-CBBE-4D43625A2718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4" creationId="{4D5BCD3B-2C22-EE41-27A6-DC8AA6FF149F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5" creationId="{2A733143-F643-CB8E-677D-438021F2E9E2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6" creationId="{AA03EEFC-A651-C61F-1977-97B1E0C8FCAE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7" creationId="{3249F526-F046-31F3-3EFA-70B99DF81042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8" creationId="{D5B769DB-7928-AFE5-D8C2-DA4AB4232F72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19" creationId="{C99BFD96-6E2B-CF38-ADF1-EE7AEF224134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20" creationId="{BF3DDAD2-9071-A10E-F157-B6B82ADA7B22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21" creationId="{47285395-4115-366C-E45D-8C110BB1004F}"/>
          </ac:inkMkLst>
        </pc:inkChg>
        <pc:inkChg chg="add mod">
          <ac:chgData name="Alex Pang" userId="b35f2c48-39e3-478c-863d-65bfd252d017" providerId="ADAL" clId="{3B0C7158-695D-42FB-A2BC-23E6DC907456}" dt="2023-02-14T20:08:12.159" v="333"/>
          <ac:inkMkLst>
            <pc:docMk/>
            <pc:sldMk cId="3829746033" sldId="351"/>
            <ac:inkMk id="122" creationId="{21E19180-936E-5328-6CEC-C4CE3925B925}"/>
          </ac:inkMkLst>
        </pc:inkChg>
        <pc:inkChg chg="add">
          <ac:chgData name="Alex Pang" userId="b35f2c48-39e3-478c-863d-65bfd252d017" providerId="ADAL" clId="{3B0C7158-695D-42FB-A2BC-23E6DC907456}" dt="2023-02-14T20:08:09.435" v="330" actId="9405"/>
          <ac:inkMkLst>
            <pc:docMk/>
            <pc:sldMk cId="3829746033" sldId="351"/>
            <ac:inkMk id="123" creationId="{DD8AED78-0DD9-1052-7495-91248CEE1A98}"/>
          </ac:inkMkLst>
        </pc:inkChg>
        <pc:inkChg chg="add">
          <ac:chgData name="Alex Pang" userId="b35f2c48-39e3-478c-863d-65bfd252d017" providerId="ADAL" clId="{3B0C7158-695D-42FB-A2BC-23E6DC907456}" dt="2023-02-14T20:08:09.793" v="331" actId="9405"/>
          <ac:inkMkLst>
            <pc:docMk/>
            <pc:sldMk cId="3829746033" sldId="351"/>
            <ac:inkMk id="124" creationId="{0E8B18B6-C24A-A8E9-8699-4CA0DB157CA6}"/>
          </ac:inkMkLst>
        </pc:inkChg>
        <pc:inkChg chg="add">
          <ac:chgData name="Alex Pang" userId="b35f2c48-39e3-478c-863d-65bfd252d017" providerId="ADAL" clId="{3B0C7158-695D-42FB-A2BC-23E6DC907456}" dt="2023-02-14T20:08:11.554" v="332" actId="9405"/>
          <ac:inkMkLst>
            <pc:docMk/>
            <pc:sldMk cId="3829746033" sldId="351"/>
            <ac:inkMk id="125" creationId="{CF6EC02D-0A7A-D1E7-2D95-83FDFC4E02D1}"/>
          </ac:inkMkLst>
        </pc:inkChg>
        <pc:inkChg chg="add mod">
          <ac:chgData name="Alex Pang" userId="b35f2c48-39e3-478c-863d-65bfd252d017" providerId="ADAL" clId="{3B0C7158-695D-42FB-A2BC-23E6DC907456}" dt="2023-02-14T20:08:18.136" v="339"/>
          <ac:inkMkLst>
            <pc:docMk/>
            <pc:sldMk cId="3829746033" sldId="351"/>
            <ac:inkMk id="128" creationId="{FC6DE166-0240-C616-180D-3B0717B093B8}"/>
          </ac:inkMkLst>
        </pc:inkChg>
        <pc:inkChg chg="add mod">
          <ac:chgData name="Alex Pang" userId="b35f2c48-39e3-478c-863d-65bfd252d017" providerId="ADAL" clId="{3B0C7158-695D-42FB-A2BC-23E6DC907456}" dt="2023-02-14T20:08:18.136" v="339"/>
          <ac:inkMkLst>
            <pc:docMk/>
            <pc:sldMk cId="3829746033" sldId="351"/>
            <ac:inkMk id="129" creationId="{652DCABE-8246-893F-212A-B1E3E4D9BB2F}"/>
          </ac:inkMkLst>
        </pc:inkChg>
        <pc:inkChg chg="add mod">
          <ac:chgData name="Alex Pang" userId="b35f2c48-39e3-478c-863d-65bfd252d017" providerId="ADAL" clId="{3B0C7158-695D-42FB-A2BC-23E6DC907456}" dt="2023-02-14T20:08:18.136" v="339"/>
          <ac:inkMkLst>
            <pc:docMk/>
            <pc:sldMk cId="3829746033" sldId="351"/>
            <ac:inkMk id="130" creationId="{DFAE8410-5E8B-3981-CC2D-4B2AD6C131BE}"/>
          </ac:inkMkLst>
        </pc:inkChg>
        <pc:inkChg chg="add mod">
          <ac:chgData name="Alex Pang" userId="b35f2c48-39e3-478c-863d-65bfd252d017" providerId="ADAL" clId="{3B0C7158-695D-42FB-A2BC-23E6DC907456}" dt="2023-02-14T20:08:18.136" v="339"/>
          <ac:inkMkLst>
            <pc:docMk/>
            <pc:sldMk cId="3829746033" sldId="351"/>
            <ac:inkMk id="131" creationId="{90AD10E8-3DF4-69B4-8CEC-2C5B13BB5D96}"/>
          </ac:inkMkLst>
        </pc:inkChg>
        <pc:inkChg chg="add mod">
          <ac:chgData name="Alex Pang" userId="b35f2c48-39e3-478c-863d-65bfd252d017" providerId="ADAL" clId="{3B0C7158-695D-42FB-A2BC-23E6DC907456}" dt="2023-02-14T20:08:18.136" v="339"/>
          <ac:inkMkLst>
            <pc:docMk/>
            <pc:sldMk cId="3829746033" sldId="351"/>
            <ac:inkMk id="132" creationId="{D11E3566-F2A2-2B01-EEF2-57FEA6AD41E9}"/>
          </ac:inkMkLst>
        </pc:inkChg>
        <pc:inkChg chg="add mod">
          <ac:chgData name="Alex Pang" userId="b35f2c48-39e3-478c-863d-65bfd252d017" providerId="ADAL" clId="{3B0C7158-695D-42FB-A2BC-23E6DC907456}" dt="2023-02-14T20:08:19.111" v="342"/>
          <ac:inkMkLst>
            <pc:docMk/>
            <pc:sldMk cId="3829746033" sldId="351"/>
            <ac:inkMk id="134" creationId="{3BE45247-AA6E-F6C3-DC32-854DD05E20F8}"/>
          </ac:inkMkLst>
        </pc:inkChg>
        <pc:inkChg chg="add mod">
          <ac:chgData name="Alex Pang" userId="b35f2c48-39e3-478c-863d-65bfd252d017" providerId="ADAL" clId="{3B0C7158-695D-42FB-A2BC-23E6DC907456}" dt="2023-02-14T20:08:19.111" v="342"/>
          <ac:inkMkLst>
            <pc:docMk/>
            <pc:sldMk cId="3829746033" sldId="351"/>
            <ac:inkMk id="135" creationId="{ECAB4CF9-D6F3-5D62-817C-3272C1BF48DD}"/>
          </ac:inkMkLst>
        </pc:inkChg>
        <pc:inkChg chg="add">
          <ac:chgData name="Alex Pang" userId="b35f2c48-39e3-478c-863d-65bfd252d017" providerId="ADAL" clId="{3B0C7158-695D-42FB-A2BC-23E6DC907456}" dt="2023-02-14T20:08:20.049" v="343" actId="9405"/>
          <ac:inkMkLst>
            <pc:docMk/>
            <pc:sldMk cId="3829746033" sldId="351"/>
            <ac:inkMk id="137" creationId="{49957216-85D9-A519-2817-93942A9B3015}"/>
          </ac:inkMkLst>
        </pc:inkChg>
        <pc:inkChg chg="add">
          <ac:chgData name="Alex Pang" userId="b35f2c48-39e3-478c-863d-65bfd252d017" providerId="ADAL" clId="{3B0C7158-695D-42FB-A2BC-23E6DC907456}" dt="2023-02-14T20:08:21.430" v="344" actId="9405"/>
          <ac:inkMkLst>
            <pc:docMk/>
            <pc:sldMk cId="3829746033" sldId="351"/>
            <ac:inkMk id="138" creationId="{5A04BE11-FEC4-0732-AF4A-A977FAD3B36B}"/>
          </ac:inkMkLst>
        </pc:inkChg>
        <pc:inkChg chg="add del">
          <ac:chgData name="Alex Pang" userId="b35f2c48-39e3-478c-863d-65bfd252d017" providerId="ADAL" clId="{3B0C7158-695D-42FB-A2BC-23E6DC907456}" dt="2023-02-14T20:08:23.965" v="346"/>
          <ac:inkMkLst>
            <pc:docMk/>
            <pc:sldMk cId="3829746033" sldId="351"/>
            <ac:inkMk id="139" creationId="{9B16D79A-73E6-5275-5ED1-677DBA676B90}"/>
          </ac:inkMkLst>
        </pc:inkChg>
        <pc:inkChg chg="add">
          <ac:chgData name="Alex Pang" userId="b35f2c48-39e3-478c-863d-65bfd252d017" providerId="ADAL" clId="{3B0C7158-695D-42FB-A2BC-23E6DC907456}" dt="2023-02-14T20:08:26.314" v="347" actId="9405"/>
          <ac:inkMkLst>
            <pc:docMk/>
            <pc:sldMk cId="3829746033" sldId="351"/>
            <ac:inkMk id="140" creationId="{2F7865F8-3B31-4A2F-31F3-DA7C08356982}"/>
          </ac:inkMkLst>
        </pc:inkChg>
      </pc:sldChg>
      <pc:sldChg chg="delSp add del mod">
        <pc:chgData name="Alex Pang" userId="b35f2c48-39e3-478c-863d-65bfd252d017" providerId="ADAL" clId="{3B0C7158-695D-42FB-A2BC-23E6DC907456}" dt="2023-02-15T21:17:10.796" v="735" actId="2696"/>
        <pc:sldMkLst>
          <pc:docMk/>
          <pc:sldMk cId="197530326" sldId="354"/>
        </pc:sldMkLst>
        <pc:grpChg chg="del">
          <ac:chgData name="Alex Pang" userId="b35f2c48-39e3-478c-863d-65bfd252d017" providerId="ADAL" clId="{3B0C7158-695D-42FB-A2BC-23E6DC907456}" dt="2023-02-15T21:17:07.236" v="734" actId="478"/>
          <ac:grpSpMkLst>
            <pc:docMk/>
            <pc:sldMk cId="197530326" sldId="354"/>
            <ac:grpSpMk id="16" creationId="{DE0D0398-B5AD-CD2A-0119-397407CC1CB9}"/>
          </ac:grpSpMkLst>
        </pc:grpChg>
      </pc:sldChg>
      <pc:sldChg chg="addSp delSp modSp new mod">
        <pc:chgData name="Alex Pang" userId="b35f2c48-39e3-478c-863d-65bfd252d017" providerId="ADAL" clId="{3B0C7158-695D-42FB-A2BC-23E6DC907456}" dt="2023-02-15T21:24:21.956" v="835" actId="1076"/>
        <pc:sldMkLst>
          <pc:docMk/>
          <pc:sldMk cId="2993286973" sldId="354"/>
        </pc:sldMkLst>
        <pc:spChg chg="mod">
          <ac:chgData name="Alex Pang" userId="b35f2c48-39e3-478c-863d-65bfd252d017" providerId="ADAL" clId="{3B0C7158-695D-42FB-A2BC-23E6DC907456}" dt="2023-02-15T21:17:22.088" v="760" actId="20577"/>
          <ac:spMkLst>
            <pc:docMk/>
            <pc:sldMk cId="2993286973" sldId="354"/>
            <ac:spMk id="2" creationId="{5B8C3B58-C955-048D-53AB-3364F861EF9C}"/>
          </ac:spMkLst>
        </pc:spChg>
        <pc:spChg chg="del">
          <ac:chgData name="Alex Pang" userId="b35f2c48-39e3-478c-863d-65bfd252d017" providerId="ADAL" clId="{3B0C7158-695D-42FB-A2BC-23E6DC907456}" dt="2023-02-15T21:18:37.533" v="761" actId="478"/>
          <ac:spMkLst>
            <pc:docMk/>
            <pc:sldMk cId="2993286973" sldId="354"/>
            <ac:spMk id="3" creationId="{A4DC10F1-18D3-BF33-E151-CC38CC238BCF}"/>
          </ac:spMkLst>
        </pc:spChg>
        <pc:spChg chg="add mod">
          <ac:chgData name="Alex Pang" userId="b35f2c48-39e3-478c-863d-65bfd252d017" providerId="ADAL" clId="{3B0C7158-695D-42FB-A2BC-23E6DC907456}" dt="2023-02-15T21:24:17.642" v="834" actId="20577"/>
          <ac:spMkLst>
            <pc:docMk/>
            <pc:sldMk cId="2993286973" sldId="354"/>
            <ac:spMk id="6" creationId="{5E61CE77-1458-AF4F-A785-A493048AD38B}"/>
          </ac:spMkLst>
        </pc:spChg>
        <pc:picChg chg="add mod">
          <ac:chgData name="Alex Pang" userId="b35f2c48-39e3-478c-863d-65bfd252d017" providerId="ADAL" clId="{3B0C7158-695D-42FB-A2BC-23E6DC907456}" dt="2023-02-15T21:24:21.956" v="835" actId="1076"/>
          <ac:picMkLst>
            <pc:docMk/>
            <pc:sldMk cId="2993286973" sldId="354"/>
            <ac:picMk id="5" creationId="{48A1845A-9A26-F138-B2B2-9459B8B79A91}"/>
          </ac:picMkLst>
        </pc:picChg>
      </pc:sldChg>
      <pc:sldChg chg="addSp delSp modSp new mod">
        <pc:chgData name="Alex Pang" userId="b35f2c48-39e3-478c-863d-65bfd252d017" providerId="ADAL" clId="{3B0C7158-695D-42FB-A2BC-23E6DC907456}" dt="2023-02-15T21:26:02.110" v="841" actId="1076"/>
        <pc:sldMkLst>
          <pc:docMk/>
          <pc:sldMk cId="2103420777" sldId="355"/>
        </pc:sldMkLst>
        <pc:spChg chg="mod">
          <ac:chgData name="Alex Pang" userId="b35f2c48-39e3-478c-863d-65bfd252d017" providerId="ADAL" clId="{3B0C7158-695D-42FB-A2BC-23E6DC907456}" dt="2023-02-15T21:22:29.943" v="795" actId="20577"/>
          <ac:spMkLst>
            <pc:docMk/>
            <pc:sldMk cId="2103420777" sldId="355"/>
            <ac:spMk id="2" creationId="{42625A6D-F424-B704-0260-87A511420DA3}"/>
          </ac:spMkLst>
        </pc:spChg>
        <pc:spChg chg="del">
          <ac:chgData name="Alex Pang" userId="b35f2c48-39e3-478c-863d-65bfd252d017" providerId="ADAL" clId="{3B0C7158-695D-42FB-A2BC-23E6DC907456}" dt="2023-02-15T21:25:52.490" v="836" actId="478"/>
          <ac:spMkLst>
            <pc:docMk/>
            <pc:sldMk cId="2103420777" sldId="355"/>
            <ac:spMk id="3" creationId="{FA0E4566-7BA6-2A1C-B67A-21C1BC63AA35}"/>
          </ac:spMkLst>
        </pc:spChg>
        <pc:picChg chg="add mod">
          <ac:chgData name="Alex Pang" userId="b35f2c48-39e3-478c-863d-65bfd252d017" providerId="ADAL" clId="{3B0C7158-695D-42FB-A2BC-23E6DC907456}" dt="2023-02-15T21:26:02.110" v="841" actId="1076"/>
          <ac:picMkLst>
            <pc:docMk/>
            <pc:sldMk cId="2103420777" sldId="355"/>
            <ac:picMk id="5" creationId="{8511BABD-40F2-AB3E-F6D8-3CD8B6A31A50}"/>
          </ac:picMkLst>
        </pc:picChg>
      </pc:sldChg>
      <pc:sldChg chg="addSp delSp modSp add mod">
        <pc:chgData name="Alex Pang" userId="b35f2c48-39e3-478c-863d-65bfd252d017" providerId="ADAL" clId="{3B0C7158-695D-42FB-A2BC-23E6DC907456}" dt="2023-02-15T21:27:18.324" v="846" actId="1076"/>
        <pc:sldMkLst>
          <pc:docMk/>
          <pc:sldMk cId="747473222" sldId="356"/>
        </pc:sldMkLst>
        <pc:picChg chg="add mod">
          <ac:chgData name="Alex Pang" userId="b35f2c48-39e3-478c-863d-65bfd252d017" providerId="ADAL" clId="{3B0C7158-695D-42FB-A2BC-23E6DC907456}" dt="2023-02-15T21:27:18.324" v="846" actId="1076"/>
          <ac:picMkLst>
            <pc:docMk/>
            <pc:sldMk cId="747473222" sldId="356"/>
            <ac:picMk id="4" creationId="{05468138-36D8-0BC7-A5E2-91E17CBF7FD9}"/>
          </ac:picMkLst>
        </pc:picChg>
        <pc:picChg chg="del">
          <ac:chgData name="Alex Pang" userId="b35f2c48-39e3-478c-863d-65bfd252d017" providerId="ADAL" clId="{3B0C7158-695D-42FB-A2BC-23E6DC907456}" dt="2023-02-15T21:26:57.228" v="843" actId="478"/>
          <ac:picMkLst>
            <pc:docMk/>
            <pc:sldMk cId="747473222" sldId="356"/>
            <ac:picMk id="5" creationId="{8511BABD-40F2-AB3E-F6D8-3CD8B6A31A50}"/>
          </ac:picMkLst>
        </pc:picChg>
      </pc:sldChg>
      <pc:sldChg chg="addSp delSp modSp new mod">
        <pc:chgData name="Alex Pang" userId="b35f2c48-39e3-478c-863d-65bfd252d017" providerId="ADAL" clId="{3B0C7158-695D-42FB-A2BC-23E6DC907456}" dt="2023-02-16T19:43:29.547" v="910" actId="20577"/>
        <pc:sldMkLst>
          <pc:docMk/>
          <pc:sldMk cId="1321676572" sldId="357"/>
        </pc:sldMkLst>
        <pc:spChg chg="mod">
          <ac:chgData name="Alex Pang" userId="b35f2c48-39e3-478c-863d-65bfd252d017" providerId="ADAL" clId="{3B0C7158-695D-42FB-A2BC-23E6DC907456}" dt="2023-02-16T19:43:29.547" v="910" actId="20577"/>
          <ac:spMkLst>
            <pc:docMk/>
            <pc:sldMk cId="1321676572" sldId="357"/>
            <ac:spMk id="2" creationId="{3C39A87B-4DCD-CDD9-3043-8A7D1A1AFDED}"/>
          </ac:spMkLst>
        </pc:spChg>
        <pc:spChg chg="del">
          <ac:chgData name="Alex Pang" userId="b35f2c48-39e3-478c-863d-65bfd252d017" providerId="ADAL" clId="{3B0C7158-695D-42FB-A2BC-23E6DC907456}" dt="2023-02-16T19:42:16.110" v="884" actId="478"/>
          <ac:spMkLst>
            <pc:docMk/>
            <pc:sldMk cId="1321676572" sldId="357"/>
            <ac:spMk id="3" creationId="{E3D39936-42A4-0D97-FF73-952C6145695B}"/>
          </ac:spMkLst>
        </pc:spChg>
        <pc:picChg chg="add mod">
          <ac:chgData name="Alex Pang" userId="b35f2c48-39e3-478c-863d-65bfd252d017" providerId="ADAL" clId="{3B0C7158-695D-42FB-A2BC-23E6DC907456}" dt="2023-02-16T19:42:48.843" v="890" actId="1076"/>
          <ac:picMkLst>
            <pc:docMk/>
            <pc:sldMk cId="1321676572" sldId="357"/>
            <ac:picMk id="5" creationId="{9F83D33F-C94E-FC62-21CF-9596A4F31585}"/>
          </ac:picMkLst>
        </pc:picChg>
        <pc:picChg chg="add mod">
          <ac:chgData name="Alex Pang" userId="b35f2c48-39e3-478c-863d-65bfd252d017" providerId="ADAL" clId="{3B0C7158-695D-42FB-A2BC-23E6DC907456}" dt="2023-02-16T19:43:17.526" v="894" actId="14100"/>
          <ac:picMkLst>
            <pc:docMk/>
            <pc:sldMk cId="1321676572" sldId="357"/>
            <ac:picMk id="7" creationId="{0172308E-C1E2-8B48-AA94-DBB14F796C03}"/>
          </ac:picMkLst>
        </pc:picChg>
      </pc:sldChg>
      <pc:sldChg chg="addSp delSp modSp new mod">
        <pc:chgData name="Alex Pang" userId="b35f2c48-39e3-478c-863d-65bfd252d017" providerId="ADAL" clId="{3B0C7158-695D-42FB-A2BC-23E6DC907456}" dt="2023-02-16T19:48:53.185" v="984" actId="1076"/>
        <pc:sldMkLst>
          <pc:docMk/>
          <pc:sldMk cId="59446084" sldId="358"/>
        </pc:sldMkLst>
        <pc:spChg chg="mod">
          <ac:chgData name="Alex Pang" userId="b35f2c48-39e3-478c-863d-65bfd252d017" providerId="ADAL" clId="{3B0C7158-695D-42FB-A2BC-23E6DC907456}" dt="2023-02-16T19:44:59.733" v="955" actId="20577"/>
          <ac:spMkLst>
            <pc:docMk/>
            <pc:sldMk cId="59446084" sldId="358"/>
            <ac:spMk id="2" creationId="{A9846F8B-3471-7FA1-D833-C56E4C2867F3}"/>
          </ac:spMkLst>
        </pc:spChg>
        <pc:spChg chg="del">
          <ac:chgData name="Alex Pang" userId="b35f2c48-39e3-478c-863d-65bfd252d017" providerId="ADAL" clId="{3B0C7158-695D-42FB-A2BC-23E6DC907456}" dt="2023-02-16T19:45:24.494" v="956" actId="478"/>
          <ac:spMkLst>
            <pc:docMk/>
            <pc:sldMk cId="59446084" sldId="358"/>
            <ac:spMk id="3" creationId="{505CDD24-D0D3-A262-1FDE-D42B4028F236}"/>
          </ac:spMkLst>
        </pc:spChg>
        <pc:picChg chg="add mod">
          <ac:chgData name="Alex Pang" userId="b35f2c48-39e3-478c-863d-65bfd252d017" providerId="ADAL" clId="{3B0C7158-695D-42FB-A2BC-23E6DC907456}" dt="2023-02-16T19:48:46.016" v="981" actId="1076"/>
          <ac:picMkLst>
            <pc:docMk/>
            <pc:sldMk cId="59446084" sldId="358"/>
            <ac:picMk id="5" creationId="{A29409FC-E84B-86D9-A904-A9596389CD94}"/>
          </ac:picMkLst>
        </pc:picChg>
        <pc:picChg chg="add mod">
          <ac:chgData name="Alex Pang" userId="b35f2c48-39e3-478c-863d-65bfd252d017" providerId="ADAL" clId="{3B0C7158-695D-42FB-A2BC-23E6DC907456}" dt="2023-02-16T19:48:48.061" v="982" actId="1076"/>
          <ac:picMkLst>
            <pc:docMk/>
            <pc:sldMk cId="59446084" sldId="358"/>
            <ac:picMk id="7" creationId="{F822113D-4150-2F01-3335-88DECFCF3DDD}"/>
          </ac:picMkLst>
        </pc:picChg>
        <pc:picChg chg="add mod">
          <ac:chgData name="Alex Pang" userId="b35f2c48-39e3-478c-863d-65bfd252d017" providerId="ADAL" clId="{3B0C7158-695D-42FB-A2BC-23E6DC907456}" dt="2023-02-16T19:48:51.165" v="983" actId="1076"/>
          <ac:picMkLst>
            <pc:docMk/>
            <pc:sldMk cId="59446084" sldId="358"/>
            <ac:picMk id="9" creationId="{40A30450-3267-B07C-9BDE-0826B5DB8260}"/>
          </ac:picMkLst>
        </pc:picChg>
        <pc:picChg chg="add mod">
          <ac:chgData name="Alex Pang" userId="b35f2c48-39e3-478c-863d-65bfd252d017" providerId="ADAL" clId="{3B0C7158-695D-42FB-A2BC-23E6DC907456}" dt="2023-02-16T19:48:53.185" v="984" actId="1076"/>
          <ac:picMkLst>
            <pc:docMk/>
            <pc:sldMk cId="59446084" sldId="358"/>
            <ac:picMk id="11" creationId="{708F61AB-5D41-3745-A930-48D614604C8E}"/>
          </ac:picMkLst>
        </pc:picChg>
      </pc:sldChg>
      <pc:sldChg chg="addSp delSp modSp add mod">
        <pc:chgData name="Alex Pang" userId="b35f2c48-39e3-478c-863d-65bfd252d017" providerId="ADAL" clId="{3B0C7158-695D-42FB-A2BC-23E6DC907456}" dt="2023-02-16T19:50:01.232" v="987" actId="1076"/>
        <pc:sldMkLst>
          <pc:docMk/>
          <pc:sldMk cId="2869364418" sldId="359"/>
        </pc:sldMkLst>
        <pc:picChg chg="add mod">
          <ac:chgData name="Alex Pang" userId="b35f2c48-39e3-478c-863d-65bfd252d017" providerId="ADAL" clId="{3B0C7158-695D-42FB-A2BC-23E6DC907456}" dt="2023-02-16T19:50:01.232" v="987" actId="1076"/>
          <ac:picMkLst>
            <pc:docMk/>
            <pc:sldMk cId="2869364418" sldId="359"/>
            <ac:picMk id="4" creationId="{2E9FADEB-D67F-9062-21F0-8C5B2CBA82BC}"/>
          </ac:picMkLst>
        </pc:picChg>
        <pc:picChg chg="del">
          <ac:chgData name="Alex Pang" userId="b35f2c48-39e3-478c-863d-65bfd252d017" providerId="ADAL" clId="{3B0C7158-695D-42FB-A2BC-23E6DC907456}" dt="2023-02-16T19:48:04.037" v="975" actId="478"/>
          <ac:picMkLst>
            <pc:docMk/>
            <pc:sldMk cId="2869364418" sldId="359"/>
            <ac:picMk id="5" creationId="{A29409FC-E84B-86D9-A904-A9596389CD94}"/>
          </ac:picMkLst>
        </pc:picChg>
        <pc:picChg chg="del">
          <ac:chgData name="Alex Pang" userId="b35f2c48-39e3-478c-863d-65bfd252d017" providerId="ADAL" clId="{3B0C7158-695D-42FB-A2BC-23E6DC907456}" dt="2023-02-16T19:48:06.043" v="976" actId="478"/>
          <ac:picMkLst>
            <pc:docMk/>
            <pc:sldMk cId="2869364418" sldId="359"/>
            <ac:picMk id="7" creationId="{F822113D-4150-2F01-3335-88DECFCF3DDD}"/>
          </ac:picMkLst>
        </pc:picChg>
        <pc:picChg chg="del">
          <ac:chgData name="Alex Pang" userId="b35f2c48-39e3-478c-863d-65bfd252d017" providerId="ADAL" clId="{3B0C7158-695D-42FB-A2BC-23E6DC907456}" dt="2023-02-16T19:48:07.868" v="977" actId="478"/>
          <ac:picMkLst>
            <pc:docMk/>
            <pc:sldMk cId="2869364418" sldId="359"/>
            <ac:picMk id="9" creationId="{40A30450-3267-B07C-9BDE-0826B5DB8260}"/>
          </ac:picMkLst>
        </pc:picChg>
      </pc:sldChg>
      <pc:sldChg chg="addSp delSp modSp new mod">
        <pc:chgData name="Alex Pang" userId="b35f2c48-39e3-478c-863d-65bfd252d017" providerId="ADAL" clId="{3B0C7158-695D-42FB-A2BC-23E6DC907456}" dt="2023-02-16T19:51:05.905" v="1038" actId="1076"/>
        <pc:sldMkLst>
          <pc:docMk/>
          <pc:sldMk cId="3148443153" sldId="360"/>
        </pc:sldMkLst>
        <pc:spChg chg="mod">
          <ac:chgData name="Alex Pang" userId="b35f2c48-39e3-478c-863d-65bfd252d017" providerId="ADAL" clId="{3B0C7158-695D-42FB-A2BC-23E6DC907456}" dt="2023-02-16T19:50:37.962" v="1034" actId="20577"/>
          <ac:spMkLst>
            <pc:docMk/>
            <pc:sldMk cId="3148443153" sldId="360"/>
            <ac:spMk id="2" creationId="{7D9A9F00-3018-64F5-F317-E1D3B6FD3E73}"/>
          </ac:spMkLst>
        </pc:spChg>
        <pc:spChg chg="del">
          <ac:chgData name="Alex Pang" userId="b35f2c48-39e3-478c-863d-65bfd252d017" providerId="ADAL" clId="{3B0C7158-695D-42FB-A2BC-23E6DC907456}" dt="2023-02-16T19:51:00.371" v="1035" actId="478"/>
          <ac:spMkLst>
            <pc:docMk/>
            <pc:sldMk cId="3148443153" sldId="360"/>
            <ac:spMk id="3" creationId="{F8D53CA5-E9F6-C512-28CD-DFC7F8CF702E}"/>
          </ac:spMkLst>
        </pc:spChg>
        <pc:picChg chg="add mod">
          <ac:chgData name="Alex Pang" userId="b35f2c48-39e3-478c-863d-65bfd252d017" providerId="ADAL" clId="{3B0C7158-695D-42FB-A2BC-23E6DC907456}" dt="2023-02-16T19:51:05.905" v="1038" actId="1076"/>
          <ac:picMkLst>
            <pc:docMk/>
            <pc:sldMk cId="3148443153" sldId="360"/>
            <ac:picMk id="5" creationId="{F65E4BC1-2CD3-6005-95BB-3B29CE943F35}"/>
          </ac:picMkLst>
        </pc:picChg>
      </pc:sldChg>
    </pc:docChg>
  </pc:docChgLst>
  <pc:docChgLst>
    <pc:chgData name="Alex Pang" userId="b35f2c48-39e3-478c-863d-65bfd252d017" providerId="ADAL" clId="{E3C1EC7A-A47E-4239-B30C-1873F8B099E9}"/>
    <pc:docChg chg="addSld delSld modSld delMainMaster">
      <pc:chgData name="Alex Pang" userId="b35f2c48-39e3-478c-863d-65bfd252d017" providerId="ADAL" clId="{E3C1EC7A-A47E-4239-B30C-1873F8B099E9}" dt="2022-09-15T19:44:10.019" v="9" actId="20577"/>
      <pc:docMkLst>
        <pc:docMk/>
      </pc:docMkLst>
      <pc:sldChg chg="del">
        <pc:chgData name="Alex Pang" userId="b35f2c48-39e3-478c-863d-65bfd252d017" providerId="ADAL" clId="{E3C1EC7A-A47E-4239-B30C-1873F8B099E9}" dt="2022-09-15T19:43:58.641" v="2" actId="47"/>
        <pc:sldMkLst>
          <pc:docMk/>
          <pc:sldMk cId="2027901624" sldId="272"/>
        </pc:sldMkLst>
      </pc:sldChg>
      <pc:sldChg chg="del">
        <pc:chgData name="Alex Pang" userId="b35f2c48-39e3-478c-863d-65bfd252d017" providerId="ADAL" clId="{E3C1EC7A-A47E-4239-B30C-1873F8B099E9}" dt="2022-09-15T19:43:55.609" v="1" actId="47"/>
        <pc:sldMkLst>
          <pc:docMk/>
          <pc:sldMk cId="1453389049" sldId="320"/>
        </pc:sldMkLst>
      </pc:sldChg>
      <pc:sldChg chg="modSp mod">
        <pc:chgData name="Alex Pang" userId="b35f2c48-39e3-478c-863d-65bfd252d017" providerId="ADAL" clId="{E3C1EC7A-A47E-4239-B30C-1873F8B099E9}" dt="2022-09-15T19:44:10.019" v="9" actId="20577"/>
        <pc:sldMkLst>
          <pc:docMk/>
          <pc:sldMk cId="375537584" sldId="321"/>
        </pc:sldMkLst>
        <pc:spChg chg="mod">
          <ac:chgData name="Alex Pang" userId="b35f2c48-39e3-478c-863d-65bfd252d017" providerId="ADAL" clId="{E3C1EC7A-A47E-4239-B30C-1873F8B099E9}" dt="2022-09-15T19:44:06.348" v="5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E3C1EC7A-A47E-4239-B30C-1873F8B099E9}" dt="2022-09-15T19:44:10.019" v="9" actId="20577"/>
          <ac:spMkLst>
            <pc:docMk/>
            <pc:sldMk cId="375537584" sldId="321"/>
            <ac:spMk id="4" creationId="{905FC1C9-83F1-2CBD-6B8A-2FE474DBEA7A}"/>
          </ac:spMkLst>
        </pc:spChg>
      </pc:sldChg>
      <pc:sldChg chg="new">
        <pc:chgData name="Alex Pang" userId="b35f2c48-39e3-478c-863d-65bfd252d017" providerId="ADAL" clId="{E3C1EC7A-A47E-4239-B30C-1873F8B099E9}" dt="2022-09-15T19:43:48.730" v="0" actId="680"/>
        <pc:sldMkLst>
          <pc:docMk/>
          <pc:sldMk cId="2325233749" sldId="322"/>
        </pc:sldMkLst>
      </pc:sldChg>
      <pc:sldMasterChg chg="del delSldLayout">
        <pc:chgData name="Alex Pang" userId="b35f2c48-39e3-478c-863d-65bfd252d017" providerId="ADAL" clId="{E3C1EC7A-A47E-4239-B30C-1873F8B099E9}" dt="2022-09-15T19:43:55.609" v="1" actId="47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89291595" sldId="2147483649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127097582" sldId="2147483650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025518613" sldId="2147483651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445835521" sldId="2147483652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530327979" sldId="2147483653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29337142" sldId="2147483654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8061585" sldId="2147483655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3167152613" sldId="2147483656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5454496" sldId="2147483657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200279334" sldId="2147483658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731070558" sldId="2147483659"/>
          </pc:sldLayoutMkLst>
        </pc:sldLayoutChg>
      </pc:sldMasterChg>
      <pc:sldMasterChg chg="del delSldLayout">
        <pc:chgData name="Alex Pang" userId="b35f2c48-39e3-478c-863d-65bfd252d017" providerId="ADAL" clId="{E3C1EC7A-A47E-4239-B30C-1873F8B099E9}" dt="2022-09-15T19:43:58.641" v="2" actId="47"/>
        <pc:sldMasterMkLst>
          <pc:docMk/>
          <pc:sldMasterMk cId="2355015974" sldId="2147483661"/>
        </pc:sldMasterMkLst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153643824" sldId="214748366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61693087" sldId="2147483663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12309778" sldId="2147483664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539628206" sldId="2147483665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1984329327" sldId="2147483666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059522545" sldId="2147483667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14612651" sldId="2147483668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22421973" sldId="2147483669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794968608" sldId="2147483670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6919709" sldId="2147483671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861756863" sldId="214748367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883758931" sldId="2147483673"/>
          </pc:sldLayoutMkLst>
        </pc:sldLayoutChg>
      </pc:sldMasterChg>
    </pc:docChg>
  </pc:docChgLst>
  <pc:docChgLst>
    <pc:chgData name="Alex Pang" userId="b35f2c48-39e3-478c-863d-65bfd252d017" providerId="ADAL" clId="{725007FB-E01E-471E-B2C1-F88145F4CB4B}"/>
    <pc:docChg chg="undo custSel addSld delSld modSld sldOrd">
      <pc:chgData name="Alex Pang" userId="b35f2c48-39e3-478c-863d-65bfd252d017" providerId="ADAL" clId="{725007FB-E01E-471E-B2C1-F88145F4CB4B}" dt="2023-02-14T05:31:12.836" v="1991" actId="1076"/>
      <pc:docMkLst>
        <pc:docMk/>
      </pc:docMkLst>
      <pc:sldChg chg="modSp mod">
        <pc:chgData name="Alex Pang" userId="b35f2c48-39e3-478c-863d-65bfd252d017" providerId="ADAL" clId="{725007FB-E01E-471E-B2C1-F88145F4CB4B}" dt="2023-02-14T04:52:37.230" v="947" actId="1076"/>
        <pc:sldMkLst>
          <pc:docMk/>
          <pc:sldMk cId="698430259" sldId="275"/>
        </pc:sldMkLst>
        <pc:spChg chg="mod">
          <ac:chgData name="Alex Pang" userId="b35f2c48-39e3-478c-863d-65bfd252d017" providerId="ADAL" clId="{725007FB-E01E-471E-B2C1-F88145F4CB4B}" dt="2023-02-14T04:52:37.230" v="947" actId="1076"/>
          <ac:spMkLst>
            <pc:docMk/>
            <pc:sldMk cId="698430259" sldId="275"/>
            <ac:spMk id="8" creationId="{00000000-0000-0000-0000-000000000000}"/>
          </ac:spMkLst>
        </pc:spChg>
      </pc:sldChg>
      <pc:sldChg chg="addSp delSp modSp mod">
        <pc:chgData name="Alex Pang" userId="b35f2c48-39e3-478c-863d-65bfd252d017" providerId="ADAL" clId="{725007FB-E01E-471E-B2C1-F88145F4CB4B}" dt="2023-02-14T04:52:44.567" v="949" actId="1076"/>
        <pc:sldMkLst>
          <pc:docMk/>
          <pc:sldMk cId="968725754" sldId="281"/>
        </pc:sldMkLst>
        <pc:spChg chg="add del mod">
          <ac:chgData name="Alex Pang" userId="b35f2c48-39e3-478c-863d-65bfd252d017" providerId="ADAL" clId="{725007FB-E01E-471E-B2C1-F88145F4CB4B}" dt="2023-02-14T04:50:07.904" v="794" actId="478"/>
          <ac:spMkLst>
            <pc:docMk/>
            <pc:sldMk cId="968725754" sldId="281"/>
            <ac:spMk id="3" creationId="{FF78FD2C-005A-96EA-FEDA-4D32DEC6206F}"/>
          </ac:spMkLst>
        </pc:spChg>
        <pc:spChg chg="add mod">
          <ac:chgData name="Alex Pang" userId="b35f2c48-39e3-478c-863d-65bfd252d017" providerId="ADAL" clId="{725007FB-E01E-471E-B2C1-F88145F4CB4B}" dt="2023-02-14T04:52:44.567" v="949" actId="1076"/>
          <ac:spMkLst>
            <pc:docMk/>
            <pc:sldMk cId="968725754" sldId="281"/>
            <ac:spMk id="5" creationId="{1ABCDB77-DE46-C1AA-D05D-178F0381BF73}"/>
          </ac:spMkLst>
        </pc:spChg>
        <pc:spChg chg="del">
          <ac:chgData name="Alex Pang" userId="b35f2c48-39e3-478c-863d-65bfd252d017" providerId="ADAL" clId="{725007FB-E01E-471E-B2C1-F88145F4CB4B}" dt="2023-02-14T04:50:04.792" v="793" actId="478"/>
          <ac:spMkLst>
            <pc:docMk/>
            <pc:sldMk cId="968725754" sldId="281"/>
            <ac:spMk id="8" creationId="{00000000-0000-0000-0000-000000000000}"/>
          </ac:spMkLst>
        </pc:spChg>
      </pc:sldChg>
      <pc:sldChg chg="del">
        <pc:chgData name="Alex Pang" userId="b35f2c48-39e3-478c-863d-65bfd252d017" providerId="ADAL" clId="{725007FB-E01E-471E-B2C1-F88145F4CB4B}" dt="2023-02-07T04:59:01.969" v="43" actId="47"/>
        <pc:sldMkLst>
          <pc:docMk/>
          <pc:sldMk cId="7947918" sldId="284"/>
        </pc:sldMkLst>
      </pc:sldChg>
      <pc:sldChg chg="modSp mod ord">
        <pc:chgData name="Alex Pang" userId="b35f2c48-39e3-478c-863d-65bfd252d017" providerId="ADAL" clId="{725007FB-E01E-471E-B2C1-F88145F4CB4B}" dt="2023-02-07T05:02:05.447" v="124" actId="14100"/>
        <pc:sldMkLst>
          <pc:docMk/>
          <pc:sldMk cId="2325233749" sldId="322"/>
        </pc:sldMkLst>
        <pc:spChg chg="mod">
          <ac:chgData name="Alex Pang" userId="b35f2c48-39e3-478c-863d-65bfd252d017" providerId="ADAL" clId="{725007FB-E01E-471E-B2C1-F88145F4CB4B}" dt="2023-02-07T05:02:05.447" v="124" actId="14100"/>
          <ac:spMkLst>
            <pc:docMk/>
            <pc:sldMk cId="2325233749" sldId="322"/>
            <ac:spMk id="3" creationId="{1A3BE408-AB31-D17C-4359-42742CA8199F}"/>
          </ac:spMkLst>
        </pc:spChg>
      </pc:sldChg>
      <pc:sldChg chg="del">
        <pc:chgData name="Alex Pang" userId="b35f2c48-39e3-478c-863d-65bfd252d017" providerId="ADAL" clId="{725007FB-E01E-471E-B2C1-F88145F4CB4B}" dt="2023-02-14T04:53:18.235" v="955" actId="47"/>
        <pc:sldMkLst>
          <pc:docMk/>
          <pc:sldMk cId="2835858480" sldId="323"/>
        </pc:sldMkLst>
      </pc:sldChg>
      <pc:sldChg chg="addSp modSp mod ord">
        <pc:chgData name="Alex Pang" userId="b35f2c48-39e3-478c-863d-65bfd252d017" providerId="ADAL" clId="{725007FB-E01E-471E-B2C1-F88145F4CB4B}" dt="2023-02-14T04:52:24.109" v="946" actId="207"/>
        <pc:sldMkLst>
          <pc:docMk/>
          <pc:sldMk cId="3228545728" sldId="324"/>
        </pc:sldMkLst>
        <pc:spChg chg="add mod">
          <ac:chgData name="Alex Pang" userId="b35f2c48-39e3-478c-863d-65bfd252d017" providerId="ADAL" clId="{725007FB-E01E-471E-B2C1-F88145F4CB4B}" dt="2023-02-14T04:51:18.594" v="925" actId="20577"/>
          <ac:spMkLst>
            <pc:docMk/>
            <pc:sldMk cId="3228545728" sldId="324"/>
            <ac:spMk id="2" creationId="{901AB993-5DAA-7A27-7321-303CA5138DCE}"/>
          </ac:spMkLst>
        </pc:spChg>
        <pc:spChg chg="add mod">
          <ac:chgData name="Alex Pang" userId="b35f2c48-39e3-478c-863d-65bfd252d017" providerId="ADAL" clId="{725007FB-E01E-471E-B2C1-F88145F4CB4B}" dt="2023-02-14T04:52:24.109" v="946" actId="207"/>
          <ac:spMkLst>
            <pc:docMk/>
            <pc:sldMk cId="3228545728" sldId="324"/>
            <ac:spMk id="5" creationId="{D316126C-78C3-8D06-B4FA-DC1951BC3D87}"/>
          </ac:spMkLst>
        </pc:spChg>
        <pc:cxnChg chg="add">
          <ac:chgData name="Alex Pang" userId="b35f2c48-39e3-478c-863d-65bfd252d017" providerId="ADAL" clId="{725007FB-E01E-471E-B2C1-F88145F4CB4B}" dt="2023-02-14T04:51:44.659" v="926" actId="11529"/>
          <ac:cxnSpMkLst>
            <pc:docMk/>
            <pc:sldMk cId="3228545728" sldId="324"/>
            <ac:cxnSpMk id="4" creationId="{18185093-3C62-9EC7-F72F-6EDCE22BEA23}"/>
          </ac:cxnSpMkLst>
        </pc:cxnChg>
      </pc:sldChg>
      <pc:sldChg chg="addSp delSp modSp new mod ord">
        <pc:chgData name="Alex Pang" userId="b35f2c48-39e3-478c-863d-65bfd252d017" providerId="ADAL" clId="{725007FB-E01E-471E-B2C1-F88145F4CB4B}" dt="2023-02-07T04:58:54.211" v="42" actId="14100"/>
        <pc:sldMkLst>
          <pc:docMk/>
          <pc:sldMk cId="1275192448" sldId="325"/>
        </pc:sldMkLst>
        <pc:spChg chg="mod">
          <ac:chgData name="Alex Pang" userId="b35f2c48-39e3-478c-863d-65bfd252d017" providerId="ADAL" clId="{725007FB-E01E-471E-B2C1-F88145F4CB4B}" dt="2023-02-07T04:57:26.417" v="26" actId="2711"/>
          <ac:spMkLst>
            <pc:docMk/>
            <pc:sldMk cId="1275192448" sldId="325"/>
            <ac:spMk id="2" creationId="{0279C4B9-0A28-2C77-9DAF-75AEC0689E1F}"/>
          </ac:spMkLst>
        </pc:spChg>
        <pc:spChg chg="del">
          <ac:chgData name="Alex Pang" userId="b35f2c48-39e3-478c-863d-65bfd252d017" providerId="ADAL" clId="{725007FB-E01E-471E-B2C1-F88145F4CB4B}" dt="2023-02-07T04:57:42.480" v="27" actId="478"/>
          <ac:spMkLst>
            <pc:docMk/>
            <pc:sldMk cId="1275192448" sldId="325"/>
            <ac:spMk id="3" creationId="{472734B6-2AEC-9C80-588E-6CFF1BD942EF}"/>
          </ac:spMkLst>
        </pc:spChg>
        <pc:spChg chg="add mod">
          <ac:chgData name="Alex Pang" userId="b35f2c48-39e3-478c-863d-65bfd252d017" providerId="ADAL" clId="{725007FB-E01E-471E-B2C1-F88145F4CB4B}" dt="2023-02-07T04:57:43.226" v="28"/>
          <ac:spMkLst>
            <pc:docMk/>
            <pc:sldMk cId="1275192448" sldId="325"/>
            <ac:spMk id="4" creationId="{F325AB35-2A88-39BF-2514-44A2A39E3F1D}"/>
          </ac:spMkLst>
        </pc:spChg>
        <pc:spChg chg="add mod">
          <ac:chgData name="Alex Pang" userId="b35f2c48-39e3-478c-863d-65bfd252d017" providerId="ADAL" clId="{725007FB-E01E-471E-B2C1-F88145F4CB4B}" dt="2023-02-07T04:57:43.226" v="28"/>
          <ac:spMkLst>
            <pc:docMk/>
            <pc:sldMk cId="1275192448" sldId="325"/>
            <ac:spMk id="5" creationId="{400BA482-AE35-97C3-DD50-19AD6AEB737E}"/>
          </ac:spMkLst>
        </pc:spChg>
        <pc:spChg chg="add mod">
          <ac:chgData name="Alex Pang" userId="b35f2c48-39e3-478c-863d-65bfd252d017" providerId="ADAL" clId="{725007FB-E01E-471E-B2C1-F88145F4CB4B}" dt="2023-02-07T04:58:07.762" v="32" actId="255"/>
          <ac:spMkLst>
            <pc:docMk/>
            <pc:sldMk cId="1275192448" sldId="325"/>
            <ac:spMk id="10" creationId="{AECA363B-A7F0-FDC8-29A9-D2772A885BED}"/>
          </ac:spMkLst>
        </pc:spChg>
        <pc:spChg chg="add mod">
          <ac:chgData name="Alex Pang" userId="b35f2c48-39e3-478c-863d-65bfd252d017" providerId="ADAL" clId="{725007FB-E01E-471E-B2C1-F88145F4CB4B}" dt="2023-02-07T04:58:31.245" v="37" actId="207"/>
          <ac:spMkLst>
            <pc:docMk/>
            <pc:sldMk cId="1275192448" sldId="325"/>
            <ac:spMk id="11" creationId="{B6DA3FED-294B-00B6-359A-C11DDEEE4B0F}"/>
          </ac:spMkLst>
        </pc:spChg>
        <pc:spChg chg="add mod">
          <ac:chgData name="Alex Pang" userId="b35f2c48-39e3-478c-863d-65bfd252d017" providerId="ADAL" clId="{725007FB-E01E-471E-B2C1-F88145F4CB4B}" dt="2023-02-07T04:58:42.493" v="38" actId="14100"/>
          <ac:spMkLst>
            <pc:docMk/>
            <pc:sldMk cId="1275192448" sldId="325"/>
            <ac:spMk id="12" creationId="{3AC1A074-3D5C-604F-EDB0-6542C2137E26}"/>
          </ac:spMkLst>
        </pc:spChg>
        <pc:spChg chg="add mod">
          <ac:chgData name="Alex Pang" userId="b35f2c48-39e3-478c-863d-65bfd252d017" providerId="ADAL" clId="{725007FB-E01E-471E-B2C1-F88145F4CB4B}" dt="2023-02-07T04:58:46.874" v="39" actId="14100"/>
          <ac:spMkLst>
            <pc:docMk/>
            <pc:sldMk cId="1275192448" sldId="325"/>
            <ac:spMk id="13" creationId="{62579616-0DD2-829E-970A-25B683086CE8}"/>
          </ac:spMkLst>
        </pc:spChg>
        <pc:picChg chg="add mod">
          <ac:chgData name="Alex Pang" userId="b35f2c48-39e3-478c-863d-65bfd252d017" providerId="ADAL" clId="{725007FB-E01E-471E-B2C1-F88145F4CB4B}" dt="2023-02-07T04:58:54.211" v="42" actId="14100"/>
          <ac:picMkLst>
            <pc:docMk/>
            <pc:sldMk cId="1275192448" sldId="325"/>
            <ac:picMk id="6" creationId="{7AC4FBD7-D340-B7EA-4A95-7EB4AF50A0AA}"/>
          </ac:picMkLst>
        </pc:picChg>
        <pc:picChg chg="add mod">
          <ac:chgData name="Alex Pang" userId="b35f2c48-39e3-478c-863d-65bfd252d017" providerId="ADAL" clId="{725007FB-E01E-471E-B2C1-F88145F4CB4B}" dt="2023-02-07T04:57:43.226" v="28"/>
          <ac:picMkLst>
            <pc:docMk/>
            <pc:sldMk cId="1275192448" sldId="325"/>
            <ac:picMk id="7" creationId="{2651A40E-9BD2-86DE-EC59-7C2525C6A113}"/>
          </ac:picMkLst>
        </pc:picChg>
        <pc:picChg chg="add mod">
          <ac:chgData name="Alex Pang" userId="b35f2c48-39e3-478c-863d-65bfd252d017" providerId="ADAL" clId="{725007FB-E01E-471E-B2C1-F88145F4CB4B}" dt="2023-02-07T04:57:43.226" v="28"/>
          <ac:picMkLst>
            <pc:docMk/>
            <pc:sldMk cId="1275192448" sldId="325"/>
            <ac:picMk id="8" creationId="{855B7A76-EBA7-928B-4269-FAE9E991CA1F}"/>
          </ac:picMkLst>
        </pc:picChg>
        <pc:picChg chg="add mod">
          <ac:chgData name="Alex Pang" userId="b35f2c48-39e3-478c-863d-65bfd252d017" providerId="ADAL" clId="{725007FB-E01E-471E-B2C1-F88145F4CB4B}" dt="2023-02-07T04:58:49.692" v="40" actId="1076"/>
          <ac:picMkLst>
            <pc:docMk/>
            <pc:sldMk cId="1275192448" sldId="325"/>
            <ac:picMk id="9" creationId="{9E2D4D3E-FF48-30A7-A83F-FEB7B46D812F}"/>
          </ac:picMkLst>
        </pc:picChg>
      </pc:sldChg>
      <pc:sldChg chg="modSp new mod">
        <pc:chgData name="Alex Pang" userId="b35f2c48-39e3-478c-863d-65bfd252d017" providerId="ADAL" clId="{725007FB-E01E-471E-B2C1-F88145F4CB4B}" dt="2023-02-07T05:13:35.768" v="756" actId="313"/>
        <pc:sldMkLst>
          <pc:docMk/>
          <pc:sldMk cId="3936860784" sldId="326"/>
        </pc:sldMkLst>
        <pc:spChg chg="mod">
          <ac:chgData name="Alex Pang" userId="b35f2c48-39e3-478c-863d-65bfd252d017" providerId="ADAL" clId="{725007FB-E01E-471E-B2C1-F88145F4CB4B}" dt="2023-02-07T05:02:40.439" v="176" actId="20577"/>
          <ac:spMkLst>
            <pc:docMk/>
            <pc:sldMk cId="3936860784" sldId="326"/>
            <ac:spMk id="2" creationId="{631C04F4-0AE5-E1BE-914B-C9528E5E52BE}"/>
          </ac:spMkLst>
        </pc:spChg>
        <pc:spChg chg="mod">
          <ac:chgData name="Alex Pang" userId="b35f2c48-39e3-478c-863d-65bfd252d017" providerId="ADAL" clId="{725007FB-E01E-471E-B2C1-F88145F4CB4B}" dt="2023-02-07T05:13:35.768" v="756" actId="313"/>
          <ac:spMkLst>
            <pc:docMk/>
            <pc:sldMk cId="3936860784" sldId="326"/>
            <ac:spMk id="3" creationId="{F04A73B3-093C-D705-1C75-100077CBEB67}"/>
          </ac:spMkLst>
        </pc:spChg>
      </pc:sldChg>
      <pc:sldChg chg="addSp delSp modSp new mod">
        <pc:chgData name="Alex Pang" userId="b35f2c48-39e3-478c-863d-65bfd252d017" providerId="ADAL" clId="{725007FB-E01E-471E-B2C1-F88145F4CB4B}" dt="2023-02-07T05:06:04.073" v="203"/>
        <pc:sldMkLst>
          <pc:docMk/>
          <pc:sldMk cId="1502613471" sldId="327"/>
        </pc:sldMkLst>
        <pc:spChg chg="mod">
          <ac:chgData name="Alex Pang" userId="b35f2c48-39e3-478c-863d-65bfd252d017" providerId="ADAL" clId="{725007FB-E01E-471E-B2C1-F88145F4CB4B}" dt="2023-02-07T05:03:48.545" v="193" actId="20577"/>
          <ac:spMkLst>
            <pc:docMk/>
            <pc:sldMk cId="1502613471" sldId="327"/>
            <ac:spMk id="2" creationId="{315B0694-6875-1B56-7220-290A1A22808B}"/>
          </ac:spMkLst>
        </pc:spChg>
        <pc:spChg chg="del">
          <ac:chgData name="Alex Pang" userId="b35f2c48-39e3-478c-863d-65bfd252d017" providerId="ADAL" clId="{725007FB-E01E-471E-B2C1-F88145F4CB4B}" dt="2023-02-07T05:04:30.052" v="194" actId="478"/>
          <ac:spMkLst>
            <pc:docMk/>
            <pc:sldMk cId="1502613471" sldId="327"/>
            <ac:spMk id="3" creationId="{2EC9C347-2358-6473-C678-456586877CE6}"/>
          </ac:spMkLst>
        </pc:spChg>
        <pc:spChg chg="add mod">
          <ac:chgData name="Alex Pang" userId="b35f2c48-39e3-478c-863d-65bfd252d017" providerId="ADAL" clId="{725007FB-E01E-471E-B2C1-F88145F4CB4B}" dt="2023-02-07T05:05:11.548" v="199" actId="20577"/>
          <ac:spMkLst>
            <pc:docMk/>
            <pc:sldMk cId="1502613471" sldId="327"/>
            <ac:spMk id="5" creationId="{F75AAEC7-9606-E7AE-01F5-7F8EBCA189EF}"/>
          </ac:spMkLst>
        </pc:spChg>
        <pc:spChg chg="add mod">
          <ac:chgData name="Alex Pang" userId="b35f2c48-39e3-478c-863d-65bfd252d017" providerId="ADAL" clId="{725007FB-E01E-471E-B2C1-F88145F4CB4B}" dt="2023-02-07T05:05:26.221" v="201" actId="2711"/>
          <ac:spMkLst>
            <pc:docMk/>
            <pc:sldMk cId="1502613471" sldId="327"/>
            <ac:spMk id="6" creationId="{045961F8-33C3-6E0D-2507-460760D597A0}"/>
          </ac:spMkLst>
        </pc:spChg>
        <pc:spChg chg="add mod">
          <ac:chgData name="Alex Pang" userId="b35f2c48-39e3-478c-863d-65bfd252d017" providerId="ADAL" clId="{725007FB-E01E-471E-B2C1-F88145F4CB4B}" dt="2023-02-07T05:05:54.071" v="202"/>
          <ac:spMkLst>
            <pc:docMk/>
            <pc:sldMk cId="1502613471" sldId="327"/>
            <ac:spMk id="7" creationId="{FE0DB904-3850-9C1E-2B08-26064A22EC5F}"/>
          </ac:spMkLst>
        </pc:spChg>
        <pc:spChg chg="mod">
          <ac:chgData name="Alex Pang" userId="b35f2c48-39e3-478c-863d-65bfd252d017" providerId="ADAL" clId="{725007FB-E01E-471E-B2C1-F88145F4CB4B}" dt="2023-02-07T05:05:54.071" v="202"/>
          <ac:spMkLst>
            <pc:docMk/>
            <pc:sldMk cId="1502613471" sldId="327"/>
            <ac:spMk id="9" creationId="{A6E715B5-337A-EDE6-097B-A59BE3C2282E}"/>
          </ac:spMkLst>
        </pc:spChg>
        <pc:spChg chg="add mod">
          <ac:chgData name="Alex Pang" userId="b35f2c48-39e3-478c-863d-65bfd252d017" providerId="ADAL" clId="{725007FB-E01E-471E-B2C1-F88145F4CB4B}" dt="2023-02-07T05:05:54.071" v="202"/>
          <ac:spMkLst>
            <pc:docMk/>
            <pc:sldMk cId="1502613471" sldId="327"/>
            <ac:spMk id="11" creationId="{3153CBE2-462B-F98E-C0D0-9A01A8C618FF}"/>
          </ac:spMkLst>
        </pc:spChg>
        <pc:spChg chg="add mod">
          <ac:chgData name="Alex Pang" userId="b35f2c48-39e3-478c-863d-65bfd252d017" providerId="ADAL" clId="{725007FB-E01E-471E-B2C1-F88145F4CB4B}" dt="2023-02-07T05:05:54.071" v="202"/>
          <ac:spMkLst>
            <pc:docMk/>
            <pc:sldMk cId="1502613471" sldId="327"/>
            <ac:spMk id="12" creationId="{F7DE0B8D-0098-40CA-77D1-677DA60590D8}"/>
          </ac:spMkLst>
        </pc:spChg>
        <pc:spChg chg="mod">
          <ac:chgData name="Alex Pang" userId="b35f2c48-39e3-478c-863d-65bfd252d017" providerId="ADAL" clId="{725007FB-E01E-471E-B2C1-F88145F4CB4B}" dt="2023-02-07T05:06:04.073" v="203"/>
          <ac:spMkLst>
            <pc:docMk/>
            <pc:sldMk cId="1502613471" sldId="327"/>
            <ac:spMk id="14" creationId="{6D8B374F-183B-B297-E6BD-4B8B9E50BDE2}"/>
          </ac:spMkLst>
        </pc:spChg>
        <pc:spChg chg="mod">
          <ac:chgData name="Alex Pang" userId="b35f2c48-39e3-478c-863d-65bfd252d017" providerId="ADAL" clId="{725007FB-E01E-471E-B2C1-F88145F4CB4B}" dt="2023-02-07T05:06:04.073" v="203"/>
          <ac:spMkLst>
            <pc:docMk/>
            <pc:sldMk cId="1502613471" sldId="327"/>
            <ac:spMk id="16" creationId="{2A58DFA1-7352-6ED5-98B3-1BCCD6E3D254}"/>
          </ac:spMkLst>
        </pc:spChg>
        <pc:grpChg chg="add mod">
          <ac:chgData name="Alex Pang" userId="b35f2c48-39e3-478c-863d-65bfd252d017" providerId="ADAL" clId="{725007FB-E01E-471E-B2C1-F88145F4CB4B}" dt="2023-02-07T05:05:54.071" v="202"/>
          <ac:grpSpMkLst>
            <pc:docMk/>
            <pc:sldMk cId="1502613471" sldId="327"/>
            <ac:grpSpMk id="8" creationId="{BE817974-1DA0-1BC3-1C34-D8DD8790EB0D}"/>
          </ac:grpSpMkLst>
        </pc:grpChg>
        <pc:grpChg chg="add mod">
          <ac:chgData name="Alex Pang" userId="b35f2c48-39e3-478c-863d-65bfd252d017" providerId="ADAL" clId="{725007FB-E01E-471E-B2C1-F88145F4CB4B}" dt="2023-02-07T05:06:04.073" v="203"/>
          <ac:grpSpMkLst>
            <pc:docMk/>
            <pc:sldMk cId="1502613471" sldId="327"/>
            <ac:grpSpMk id="13" creationId="{510E923D-D839-F779-F8E3-D41C3CA16C95}"/>
          </ac:grpSpMkLst>
        </pc:grpChg>
        <pc:picChg chg="add mod">
          <ac:chgData name="Alex Pang" userId="b35f2c48-39e3-478c-863d-65bfd252d017" providerId="ADAL" clId="{725007FB-E01E-471E-B2C1-F88145F4CB4B}" dt="2023-02-07T05:04:30.702" v="195"/>
          <ac:picMkLst>
            <pc:docMk/>
            <pc:sldMk cId="1502613471" sldId="327"/>
            <ac:picMk id="4" creationId="{31F75D46-08D9-AA7B-DC48-13A12F14B5CB}"/>
          </ac:picMkLst>
        </pc:picChg>
        <pc:picChg chg="mod">
          <ac:chgData name="Alex Pang" userId="b35f2c48-39e3-478c-863d-65bfd252d017" providerId="ADAL" clId="{725007FB-E01E-471E-B2C1-F88145F4CB4B}" dt="2023-02-07T05:05:54.071" v="202"/>
          <ac:picMkLst>
            <pc:docMk/>
            <pc:sldMk cId="1502613471" sldId="327"/>
            <ac:picMk id="10" creationId="{ED28636C-E607-C5FF-0743-DD6402234FA6}"/>
          </ac:picMkLst>
        </pc:picChg>
        <pc:picChg chg="mod">
          <ac:chgData name="Alex Pang" userId="b35f2c48-39e3-478c-863d-65bfd252d017" providerId="ADAL" clId="{725007FB-E01E-471E-B2C1-F88145F4CB4B}" dt="2023-02-07T05:06:04.073" v="203"/>
          <ac:picMkLst>
            <pc:docMk/>
            <pc:sldMk cId="1502613471" sldId="327"/>
            <ac:picMk id="15" creationId="{3FF31D35-6A41-EC46-D043-DF4E88E977A6}"/>
          </ac:picMkLst>
        </pc:picChg>
        <pc:picChg chg="mod">
          <ac:chgData name="Alex Pang" userId="b35f2c48-39e3-478c-863d-65bfd252d017" providerId="ADAL" clId="{725007FB-E01E-471E-B2C1-F88145F4CB4B}" dt="2023-02-07T05:06:04.073" v="203"/>
          <ac:picMkLst>
            <pc:docMk/>
            <pc:sldMk cId="1502613471" sldId="327"/>
            <ac:picMk id="17" creationId="{2D52B0A0-62C1-AB04-948D-A04F7F246D96}"/>
          </ac:picMkLst>
        </pc:picChg>
      </pc:sldChg>
      <pc:sldChg chg="addSp delSp modSp mod">
        <pc:chgData name="Alex Pang" userId="b35f2c48-39e3-478c-863d-65bfd252d017" providerId="ADAL" clId="{725007FB-E01E-471E-B2C1-F88145F4CB4B}" dt="2023-02-14T04:52:41.314" v="948" actId="1076"/>
        <pc:sldMkLst>
          <pc:docMk/>
          <pc:sldMk cId="3742724556" sldId="345"/>
        </pc:sldMkLst>
        <pc:spChg chg="add del mod">
          <ac:chgData name="Alex Pang" userId="b35f2c48-39e3-478c-863d-65bfd252d017" providerId="ADAL" clId="{725007FB-E01E-471E-B2C1-F88145F4CB4B}" dt="2023-02-14T04:49:56.023" v="791" actId="478"/>
          <ac:spMkLst>
            <pc:docMk/>
            <pc:sldMk cId="3742724556" sldId="345"/>
            <ac:spMk id="3" creationId="{FEA9767F-8752-082D-AD1C-BBD00D0F7422}"/>
          </ac:spMkLst>
        </pc:spChg>
        <pc:spChg chg="add mod">
          <ac:chgData name="Alex Pang" userId="b35f2c48-39e3-478c-863d-65bfd252d017" providerId="ADAL" clId="{725007FB-E01E-471E-B2C1-F88145F4CB4B}" dt="2023-02-14T04:52:41.314" v="948" actId="1076"/>
          <ac:spMkLst>
            <pc:docMk/>
            <pc:sldMk cId="3742724556" sldId="345"/>
            <ac:spMk id="4" creationId="{9778E92C-2F5B-C565-BEB8-580EA8B5003C}"/>
          </ac:spMkLst>
        </pc:spChg>
        <pc:spChg chg="del">
          <ac:chgData name="Alex Pang" userId="b35f2c48-39e3-478c-863d-65bfd252d017" providerId="ADAL" clId="{725007FB-E01E-471E-B2C1-F88145F4CB4B}" dt="2023-02-14T04:49:52.793" v="790" actId="478"/>
          <ac:spMkLst>
            <pc:docMk/>
            <pc:sldMk cId="3742724556" sldId="345"/>
            <ac:spMk id="8" creationId="{00000000-0000-0000-0000-000000000000}"/>
          </ac:spMkLst>
        </pc:spChg>
      </pc:sldChg>
      <pc:sldChg chg="modSp add mod ord">
        <pc:chgData name="Alex Pang" userId="b35f2c48-39e3-478c-863d-65bfd252d017" providerId="ADAL" clId="{725007FB-E01E-471E-B2C1-F88145F4CB4B}" dt="2023-02-14T04:49:15.650" v="786" actId="20577"/>
        <pc:sldMkLst>
          <pc:docMk/>
          <pc:sldMk cId="3422754702" sldId="346"/>
        </pc:sldMkLst>
        <pc:spChg chg="mod">
          <ac:chgData name="Alex Pang" userId="b35f2c48-39e3-478c-863d-65bfd252d017" providerId="ADAL" clId="{725007FB-E01E-471E-B2C1-F88145F4CB4B}" dt="2023-02-14T04:49:15.650" v="786" actId="20577"/>
          <ac:spMkLst>
            <pc:docMk/>
            <pc:sldMk cId="3422754702" sldId="346"/>
            <ac:spMk id="3" creationId="{1A3BE408-AB31-D17C-4359-42742CA8199F}"/>
          </ac:spMkLst>
        </pc:spChg>
      </pc:sldChg>
      <pc:sldChg chg="modSp add mod ord">
        <pc:chgData name="Alex Pang" userId="b35f2c48-39e3-478c-863d-65bfd252d017" providerId="ADAL" clId="{725007FB-E01E-471E-B2C1-F88145F4CB4B}" dt="2023-02-14T04:53:14.205" v="954" actId="207"/>
        <pc:sldMkLst>
          <pc:docMk/>
          <pc:sldMk cId="2548585878" sldId="347"/>
        </pc:sldMkLst>
        <pc:spChg chg="mod">
          <ac:chgData name="Alex Pang" userId="b35f2c48-39e3-478c-863d-65bfd252d017" providerId="ADAL" clId="{725007FB-E01E-471E-B2C1-F88145F4CB4B}" dt="2023-02-14T04:53:14.205" v="954" actId="207"/>
          <ac:spMkLst>
            <pc:docMk/>
            <pc:sldMk cId="2548585878" sldId="347"/>
            <ac:spMk id="3" creationId="{1A3BE408-AB31-D17C-4359-42742CA8199F}"/>
          </ac:spMkLst>
        </pc:spChg>
      </pc:sldChg>
      <pc:sldChg chg="modSp add mod">
        <pc:chgData name="Alex Pang" userId="b35f2c48-39e3-478c-863d-65bfd252d017" providerId="ADAL" clId="{725007FB-E01E-471E-B2C1-F88145F4CB4B}" dt="2023-02-14T04:53:41.593" v="958" actId="207"/>
        <pc:sldMkLst>
          <pc:docMk/>
          <pc:sldMk cId="478695820" sldId="348"/>
        </pc:sldMkLst>
        <pc:spChg chg="mod">
          <ac:chgData name="Alex Pang" userId="b35f2c48-39e3-478c-863d-65bfd252d017" providerId="ADAL" clId="{725007FB-E01E-471E-B2C1-F88145F4CB4B}" dt="2023-02-14T04:53:41.593" v="958" actId="207"/>
          <ac:spMkLst>
            <pc:docMk/>
            <pc:sldMk cId="478695820" sldId="348"/>
            <ac:spMk id="3" creationId="{1A3BE408-AB31-D17C-4359-42742CA8199F}"/>
          </ac:spMkLst>
        </pc:spChg>
      </pc:sldChg>
      <pc:sldChg chg="modSp new mod modAnim">
        <pc:chgData name="Alex Pang" userId="b35f2c48-39e3-478c-863d-65bfd252d017" providerId="ADAL" clId="{725007FB-E01E-471E-B2C1-F88145F4CB4B}" dt="2023-02-14T05:21:41.141" v="1748"/>
        <pc:sldMkLst>
          <pc:docMk/>
          <pc:sldMk cId="1153081690" sldId="349"/>
        </pc:sldMkLst>
        <pc:spChg chg="mod">
          <ac:chgData name="Alex Pang" userId="b35f2c48-39e3-478c-863d-65bfd252d017" providerId="ADAL" clId="{725007FB-E01E-471E-B2C1-F88145F4CB4B}" dt="2023-02-14T04:53:59.175" v="973" actId="20577"/>
          <ac:spMkLst>
            <pc:docMk/>
            <pc:sldMk cId="1153081690" sldId="349"/>
            <ac:spMk id="2" creationId="{55695DE0-A723-FEF8-2256-96FA163B600B}"/>
          </ac:spMkLst>
        </pc:spChg>
        <pc:spChg chg="mod">
          <ac:chgData name="Alex Pang" userId="b35f2c48-39e3-478c-863d-65bfd252d017" providerId="ADAL" clId="{725007FB-E01E-471E-B2C1-F88145F4CB4B}" dt="2023-02-14T05:14:51.283" v="1722" actId="20577"/>
          <ac:spMkLst>
            <pc:docMk/>
            <pc:sldMk cId="1153081690" sldId="349"/>
            <ac:spMk id="3" creationId="{C810FDAC-972A-847C-BC70-6D19A25D5BBE}"/>
          </ac:spMkLst>
        </pc:spChg>
      </pc:sldChg>
      <pc:sldChg chg="addSp modSp new mod">
        <pc:chgData name="Alex Pang" userId="b35f2c48-39e3-478c-863d-65bfd252d017" providerId="ADAL" clId="{725007FB-E01E-471E-B2C1-F88145F4CB4B}" dt="2023-02-14T05:14:11.854" v="1665" actId="1076"/>
        <pc:sldMkLst>
          <pc:docMk/>
          <pc:sldMk cId="1981136768" sldId="350"/>
        </pc:sldMkLst>
        <pc:spChg chg="mod">
          <ac:chgData name="Alex Pang" userId="b35f2c48-39e3-478c-863d-65bfd252d017" providerId="ADAL" clId="{725007FB-E01E-471E-B2C1-F88145F4CB4B}" dt="2023-02-14T05:09:11.153" v="1378" actId="20577"/>
          <ac:spMkLst>
            <pc:docMk/>
            <pc:sldMk cId="1981136768" sldId="350"/>
            <ac:spMk id="2" creationId="{F6360E86-FB42-22F0-37A7-1373A49BBE61}"/>
          </ac:spMkLst>
        </pc:spChg>
        <pc:spChg chg="mod">
          <ac:chgData name="Alex Pang" userId="b35f2c48-39e3-478c-863d-65bfd252d017" providerId="ADAL" clId="{725007FB-E01E-471E-B2C1-F88145F4CB4B}" dt="2023-02-14T05:14:07.971" v="1664" actId="20577"/>
          <ac:spMkLst>
            <pc:docMk/>
            <pc:sldMk cId="1981136768" sldId="350"/>
            <ac:spMk id="3" creationId="{FE8F1DA5-9940-FCB8-CF9C-068A4D64146E}"/>
          </ac:spMkLst>
        </pc:spChg>
        <pc:spChg chg="add mod">
          <ac:chgData name="Alex Pang" userId="b35f2c48-39e3-478c-863d-65bfd252d017" providerId="ADAL" clId="{725007FB-E01E-471E-B2C1-F88145F4CB4B}" dt="2023-02-14T05:09:20.985" v="1380" actId="1076"/>
          <ac:spMkLst>
            <pc:docMk/>
            <pc:sldMk cId="1981136768" sldId="350"/>
            <ac:spMk id="5" creationId="{8569F72E-143E-9D01-CEFB-53B5473A5B55}"/>
          </ac:spMkLst>
        </pc:spChg>
        <pc:spChg chg="add mod">
          <ac:chgData name="Alex Pang" userId="b35f2c48-39e3-478c-863d-65bfd252d017" providerId="ADAL" clId="{725007FB-E01E-471E-B2C1-F88145F4CB4B}" dt="2023-02-14T05:14:02.152" v="1663" actId="20577"/>
          <ac:spMkLst>
            <pc:docMk/>
            <pc:sldMk cId="1981136768" sldId="350"/>
            <ac:spMk id="10" creationId="{DFF1B213-F8F5-8248-9B96-0FFF87D63C92}"/>
          </ac:spMkLst>
        </pc:spChg>
        <pc:picChg chg="add mod">
          <ac:chgData name="Alex Pang" userId="b35f2c48-39e3-478c-863d-65bfd252d017" providerId="ADAL" clId="{725007FB-E01E-471E-B2C1-F88145F4CB4B}" dt="2023-02-14T05:12:33.907" v="1550" actId="1076"/>
          <ac:picMkLst>
            <pc:docMk/>
            <pc:sldMk cId="1981136768" sldId="350"/>
            <ac:picMk id="7" creationId="{4CC7EE5C-C9F8-92DC-F595-8E2231AEF310}"/>
          </ac:picMkLst>
        </pc:picChg>
        <pc:picChg chg="add mod">
          <ac:chgData name="Alex Pang" userId="b35f2c48-39e3-478c-863d-65bfd252d017" providerId="ADAL" clId="{725007FB-E01E-471E-B2C1-F88145F4CB4B}" dt="2023-02-14T05:14:11.854" v="1665" actId="1076"/>
          <ac:picMkLst>
            <pc:docMk/>
            <pc:sldMk cId="1981136768" sldId="350"/>
            <ac:picMk id="9" creationId="{8A2D57D4-7706-BEE8-82E0-8D8644019955}"/>
          </ac:picMkLst>
        </pc:picChg>
      </pc:sldChg>
      <pc:sldChg chg="addSp modSp new mod">
        <pc:chgData name="Alex Pang" userId="b35f2c48-39e3-478c-863d-65bfd252d017" providerId="ADAL" clId="{725007FB-E01E-471E-B2C1-F88145F4CB4B}" dt="2023-02-14T05:31:12.836" v="1991" actId="1076"/>
        <pc:sldMkLst>
          <pc:docMk/>
          <pc:sldMk cId="3829746033" sldId="351"/>
        </pc:sldMkLst>
        <pc:spChg chg="mod">
          <ac:chgData name="Alex Pang" userId="b35f2c48-39e3-478c-863d-65bfd252d017" providerId="ADAL" clId="{725007FB-E01E-471E-B2C1-F88145F4CB4B}" dt="2023-02-14T05:16:27.217" v="1746" actId="20577"/>
          <ac:spMkLst>
            <pc:docMk/>
            <pc:sldMk cId="3829746033" sldId="351"/>
            <ac:spMk id="2" creationId="{94CB6C9D-D8C6-ACEA-9DA0-63D9C6BC463E}"/>
          </ac:spMkLst>
        </pc:spChg>
        <pc:spChg chg="add mod">
          <ac:chgData name="Alex Pang" userId="b35f2c48-39e3-478c-863d-65bfd252d017" providerId="ADAL" clId="{725007FB-E01E-471E-B2C1-F88145F4CB4B}" dt="2023-02-14T05:31:12.836" v="1991" actId="1076"/>
          <ac:spMkLst>
            <pc:docMk/>
            <pc:sldMk cId="3829746033" sldId="351"/>
            <ac:spMk id="5" creationId="{9C8D97C6-4A37-4DE8-BE36-08D1E0349D68}"/>
          </ac:spMkLst>
        </pc:spChg>
      </pc:sldChg>
      <pc:sldChg chg="addSp delSp modSp new mod">
        <pc:chgData name="Alex Pang" userId="b35f2c48-39e3-478c-863d-65bfd252d017" providerId="ADAL" clId="{725007FB-E01E-471E-B2C1-F88145F4CB4B}" dt="2023-02-14T05:26:52.666" v="1968" actId="1076"/>
        <pc:sldMkLst>
          <pc:docMk/>
          <pc:sldMk cId="2551821760" sldId="352"/>
        </pc:sldMkLst>
        <pc:spChg chg="mod">
          <ac:chgData name="Alex Pang" userId="b35f2c48-39e3-478c-863d-65bfd252d017" providerId="ADAL" clId="{725007FB-E01E-471E-B2C1-F88145F4CB4B}" dt="2023-02-14T05:22:20.794" v="1776" actId="20577"/>
          <ac:spMkLst>
            <pc:docMk/>
            <pc:sldMk cId="2551821760" sldId="352"/>
            <ac:spMk id="2" creationId="{BA16E764-17F1-B791-17BB-8D6E01A14CBC}"/>
          </ac:spMkLst>
        </pc:spChg>
        <pc:spChg chg="del">
          <ac:chgData name="Alex Pang" userId="b35f2c48-39e3-478c-863d-65bfd252d017" providerId="ADAL" clId="{725007FB-E01E-471E-B2C1-F88145F4CB4B}" dt="2023-02-14T05:22:37.864" v="1777" actId="478"/>
          <ac:spMkLst>
            <pc:docMk/>
            <pc:sldMk cId="2551821760" sldId="352"/>
            <ac:spMk id="3" creationId="{C0D9F573-343B-B4F7-3D1B-83DBE41CD6F3}"/>
          </ac:spMkLst>
        </pc:spChg>
        <pc:spChg chg="mod">
          <ac:chgData name="Alex Pang" userId="b35f2c48-39e3-478c-863d-65bfd252d017" providerId="ADAL" clId="{725007FB-E01E-471E-B2C1-F88145F4CB4B}" dt="2023-02-14T05:22:38.846" v="1778"/>
          <ac:spMkLst>
            <pc:docMk/>
            <pc:sldMk cId="2551821760" sldId="352"/>
            <ac:spMk id="6" creationId="{C50CDED9-1A9E-6604-DEDD-6C43C927C99A}"/>
          </ac:spMkLst>
        </pc:spChg>
        <pc:spChg chg="add mod">
          <ac:chgData name="Alex Pang" userId="b35f2c48-39e3-478c-863d-65bfd252d017" providerId="ADAL" clId="{725007FB-E01E-471E-B2C1-F88145F4CB4B}" dt="2023-02-14T05:26:18.284" v="1967" actId="20577"/>
          <ac:spMkLst>
            <pc:docMk/>
            <pc:sldMk cId="2551821760" sldId="352"/>
            <ac:spMk id="7" creationId="{94152165-6191-C49F-3B0C-805EB8AA5827}"/>
          </ac:spMkLst>
        </pc:spChg>
        <pc:grpChg chg="add mod">
          <ac:chgData name="Alex Pang" userId="b35f2c48-39e3-478c-863d-65bfd252d017" providerId="ADAL" clId="{725007FB-E01E-471E-B2C1-F88145F4CB4B}" dt="2023-02-14T05:23:02.459" v="1782" actId="1076"/>
          <ac:grpSpMkLst>
            <pc:docMk/>
            <pc:sldMk cId="2551821760" sldId="352"/>
            <ac:grpSpMk id="4" creationId="{F616D876-38CD-605F-54D8-8C20378E2F21}"/>
          </ac:grpSpMkLst>
        </pc:grpChg>
        <pc:picChg chg="mod">
          <ac:chgData name="Alex Pang" userId="b35f2c48-39e3-478c-863d-65bfd252d017" providerId="ADAL" clId="{725007FB-E01E-471E-B2C1-F88145F4CB4B}" dt="2023-02-14T05:22:38.846" v="1778"/>
          <ac:picMkLst>
            <pc:docMk/>
            <pc:sldMk cId="2551821760" sldId="352"/>
            <ac:picMk id="5" creationId="{FBB10D84-4D6D-BE2F-4E2D-2751362BBE2E}"/>
          </ac:picMkLst>
        </pc:picChg>
        <pc:picChg chg="add mod">
          <ac:chgData name="Alex Pang" userId="b35f2c48-39e3-478c-863d-65bfd252d017" providerId="ADAL" clId="{725007FB-E01E-471E-B2C1-F88145F4CB4B}" dt="2023-02-14T05:26:52.666" v="1968" actId="1076"/>
          <ac:picMkLst>
            <pc:docMk/>
            <pc:sldMk cId="2551821760" sldId="352"/>
            <ac:picMk id="9" creationId="{EAF003B2-387C-A29F-9151-B49B022611DD}"/>
          </ac:picMkLst>
        </pc:picChg>
      </pc:sldChg>
      <pc:sldChg chg="addSp delSp modSp new mod">
        <pc:chgData name="Alex Pang" userId="b35f2c48-39e3-478c-863d-65bfd252d017" providerId="ADAL" clId="{725007FB-E01E-471E-B2C1-F88145F4CB4B}" dt="2023-02-14T05:27:39.374" v="1989" actId="20577"/>
        <pc:sldMkLst>
          <pc:docMk/>
          <pc:sldMk cId="3427653506" sldId="353"/>
        </pc:sldMkLst>
        <pc:spChg chg="mod">
          <ac:chgData name="Alex Pang" userId="b35f2c48-39e3-478c-863d-65bfd252d017" providerId="ADAL" clId="{725007FB-E01E-471E-B2C1-F88145F4CB4B}" dt="2023-02-14T05:27:39.374" v="1989" actId="20577"/>
          <ac:spMkLst>
            <pc:docMk/>
            <pc:sldMk cId="3427653506" sldId="353"/>
            <ac:spMk id="2" creationId="{A443CB27-CFCD-D5EC-3B2E-B0009F7B5F6A}"/>
          </ac:spMkLst>
        </pc:spChg>
        <pc:spChg chg="del">
          <ac:chgData name="Alex Pang" userId="b35f2c48-39e3-478c-863d-65bfd252d017" providerId="ADAL" clId="{725007FB-E01E-471E-B2C1-F88145F4CB4B}" dt="2023-02-14T05:27:11.794" v="1970" actId="478"/>
          <ac:spMkLst>
            <pc:docMk/>
            <pc:sldMk cId="3427653506" sldId="353"/>
            <ac:spMk id="3" creationId="{E8B9A571-B04B-747D-0DC8-501CDEE46894}"/>
          </ac:spMkLst>
        </pc:spChg>
        <pc:spChg chg="add mod">
          <ac:chgData name="Alex Pang" userId="b35f2c48-39e3-478c-863d-65bfd252d017" providerId="ADAL" clId="{725007FB-E01E-471E-B2C1-F88145F4CB4B}" dt="2023-02-14T05:27:28.387" v="1974" actId="2711"/>
          <ac:spMkLst>
            <pc:docMk/>
            <pc:sldMk cId="3427653506" sldId="353"/>
            <ac:spMk id="4" creationId="{6BDE7CA0-33FF-119C-224F-4235802807F1}"/>
          </ac:spMkLst>
        </pc:spChg>
      </pc:sldChg>
    </pc:docChg>
  </pc:docChgLst>
  <pc:docChgLst>
    <pc:chgData name="Alex Pang" userId="b35f2c48-39e3-478c-863d-65bfd252d017" providerId="ADAL" clId="{FCDCDC8D-F43A-4B7A-B008-3C2A29798668}"/>
    <pc:docChg chg="custSel modSld modMainMaster">
      <pc:chgData name="Alex Pang" userId="b35f2c48-39e3-478c-863d-65bfd252d017" providerId="ADAL" clId="{FCDCDC8D-F43A-4B7A-B008-3C2A29798668}" dt="2022-10-21T19:01:10.998" v="9" actId="2711"/>
      <pc:docMkLst>
        <pc:docMk/>
      </pc:docMkLst>
      <pc:sldChg chg="modSp mod">
        <pc:chgData name="Alex Pang" userId="b35f2c48-39e3-478c-863d-65bfd252d017" providerId="ADAL" clId="{FCDCDC8D-F43A-4B7A-B008-3C2A29798668}" dt="2022-10-21T19:00:47.055" v="4" actId="2711"/>
        <pc:sldMkLst>
          <pc:docMk/>
          <pc:sldMk cId="375537584" sldId="321"/>
        </pc:sldMkLst>
        <pc:spChg chg="mod">
          <ac:chgData name="Alex Pang" userId="b35f2c48-39e3-478c-863d-65bfd252d017" providerId="ADAL" clId="{FCDCDC8D-F43A-4B7A-B008-3C2A29798668}" dt="2022-10-21T19:00:38.851" v="3" actId="2711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FCDCDC8D-F43A-4B7A-B008-3C2A29798668}" dt="2022-10-21T19:00:47.055" v="4" actId="2711"/>
          <ac:spMkLst>
            <pc:docMk/>
            <pc:sldMk cId="375537584" sldId="321"/>
            <ac:spMk id="4" creationId="{905FC1C9-83F1-2CBD-6B8A-2FE474DBEA7A}"/>
          </ac:spMkLst>
        </pc:spChg>
      </pc:sldChg>
      <pc:sldChg chg="delSp mod">
        <pc:chgData name="Alex Pang" userId="b35f2c48-39e3-478c-863d-65bfd252d017" providerId="ADAL" clId="{FCDCDC8D-F43A-4B7A-B008-3C2A29798668}" dt="2022-10-21T19:00:56.237" v="5" actId="478"/>
        <pc:sldMkLst>
          <pc:docMk/>
          <pc:sldMk cId="2325233749" sldId="322"/>
        </pc:sldMkLst>
        <pc:spChg chg="del">
          <ac:chgData name="Alex Pang" userId="b35f2c48-39e3-478c-863d-65bfd252d017" providerId="ADAL" clId="{FCDCDC8D-F43A-4B7A-B008-3C2A29798668}" dt="2022-10-21T19:00:56.237" v="5" actId="478"/>
          <ac:spMkLst>
            <pc:docMk/>
            <pc:sldMk cId="2325233749" sldId="322"/>
            <ac:spMk id="5" creationId="{91F3D353-FC7C-72A3-20E6-E489F29E77AD}"/>
          </ac:spMkLst>
        </pc:spChg>
      </pc:sldChg>
      <pc:sldChg chg="modSp modAnim">
        <pc:chgData name="Alex Pang" userId="b35f2c48-39e3-478c-863d-65bfd252d017" providerId="ADAL" clId="{FCDCDC8D-F43A-4B7A-B008-3C2A29798668}" dt="2022-10-21T19:01:10.998" v="9" actId="2711"/>
        <pc:sldMkLst>
          <pc:docMk/>
          <pc:sldMk cId="440738146" sldId="324"/>
        </pc:sldMkLst>
        <pc:spChg chg="mod">
          <ac:chgData name="Alex Pang" userId="b35f2c48-39e3-478c-863d-65bfd252d017" providerId="ADAL" clId="{FCDCDC8D-F43A-4B7A-B008-3C2A29798668}" dt="2022-10-21T19:01:10.998" v="9" actId="2711"/>
          <ac:spMkLst>
            <pc:docMk/>
            <pc:sldMk cId="440738146" sldId="324"/>
            <ac:spMk id="4" creationId="{B8D9185B-879E-7939-87EE-D74502A273E0}"/>
          </ac:spMkLst>
        </pc:spChg>
      </pc:sldChg>
      <pc:sldMasterChg chg="modSldLayout">
        <pc:chgData name="Alex Pang" userId="b35f2c48-39e3-478c-863d-65bfd252d017" providerId="ADAL" clId="{FCDCDC8D-F43A-4B7A-B008-3C2A29798668}" dt="2022-10-21T19:00:15.903" v="1" actId="2711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FCDCDC8D-F43A-4B7A-B008-3C2A29798668}" dt="2022-10-21T19:00:15.903" v="1" actId="2711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FCDCDC8D-F43A-4B7A-B008-3C2A29798668}" dt="2022-10-21T19:00:15.903" v="1" actId="2711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  <pc:spChg chg="mod">
            <ac:chgData name="Alex Pang" userId="b35f2c48-39e3-478c-863d-65bfd252d017" providerId="ADAL" clId="{FCDCDC8D-F43A-4B7A-B008-3C2A29798668}" dt="2022-10-21T18:59:52.586" v="0" actId="2711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FBF1EBE6-AA7A-4BDC-9133-160585461A8A}"/>
    <pc:docChg chg="delSld modSld sldOrd">
      <pc:chgData name="Alex Pang" userId="b35f2c48-39e3-478c-863d-65bfd252d017" providerId="ADAL" clId="{FBF1EBE6-AA7A-4BDC-9133-160585461A8A}" dt="2022-09-10T02:19:08.350" v="2" actId="2696"/>
      <pc:docMkLst>
        <pc:docMk/>
      </pc:docMkLst>
      <pc:sldChg chg="del">
        <pc:chgData name="Alex Pang" userId="b35f2c48-39e3-478c-863d-65bfd252d017" providerId="ADAL" clId="{FBF1EBE6-AA7A-4BDC-9133-160585461A8A}" dt="2022-09-10T02:19:08.350" v="2" actId="2696"/>
        <pc:sldMkLst>
          <pc:docMk/>
          <pc:sldMk cId="1175031532" sldId="315"/>
        </pc:sldMkLst>
      </pc:sldChg>
      <pc:sldChg chg="ord">
        <pc:chgData name="Alex Pang" userId="b35f2c48-39e3-478c-863d-65bfd252d017" providerId="ADAL" clId="{FBF1EBE6-AA7A-4BDC-9133-160585461A8A}" dt="2022-09-10T02:19:05.120" v="1"/>
        <pc:sldMkLst>
          <pc:docMk/>
          <pc:sldMk cId="375537584" sldId="321"/>
        </pc:sldMkLst>
      </pc:sldChg>
      <pc:sldMasterChg chg="delSldLayout">
        <pc:chgData name="Alex Pang" userId="b35f2c48-39e3-478c-863d-65bfd252d017" providerId="ADAL" clId="{FBF1EBE6-AA7A-4BDC-9133-160585461A8A}" dt="2022-09-10T02:19:08.350" v="2" actId="2696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FBF1EBE6-AA7A-4BDC-9133-160585461A8A}" dt="2022-09-10T02:19:08.350" v="2" actId="2696"/>
          <pc:sldLayoutMkLst>
            <pc:docMk/>
            <pc:sldMasterMk cId="2798249480" sldId="2147483648"/>
            <pc:sldLayoutMk cId="2295963182" sldId="2147483660"/>
          </pc:sldLayoutMkLst>
        </pc:sldLayoutChg>
      </pc:sldMasterChg>
    </pc:docChg>
  </pc:docChgLst>
  <pc:docChgLst>
    <pc:chgData name="Alex Pang" userId="b35f2c48-39e3-478c-863d-65bfd252d017" providerId="ADAL" clId="{1CFEC9FE-5EB5-410A-9760-DE0D7E73BCC9}"/>
    <pc:docChg chg="undo custSel addSld delSld modSld sldOrd modMainMaster">
      <pc:chgData name="Alex Pang" userId="b35f2c48-39e3-478c-863d-65bfd252d017" providerId="ADAL" clId="{1CFEC9FE-5EB5-410A-9760-DE0D7E73BCC9}" dt="2022-09-18T18:27:13.858" v="4207" actId="1076"/>
      <pc:docMkLst>
        <pc:docMk/>
      </pc:docMkLst>
      <pc:sldChg chg="addSp modSp mod">
        <pc:chgData name="Alex Pang" userId="b35f2c48-39e3-478c-863d-65bfd252d017" providerId="ADAL" clId="{1CFEC9FE-5EB5-410A-9760-DE0D7E73BCC9}" dt="2022-09-18T00:44:28.656" v="1984" actId="1076"/>
        <pc:sldMkLst>
          <pc:docMk/>
          <pc:sldMk cId="2325233749" sldId="322"/>
        </pc:sldMkLst>
        <pc:spChg chg="mod">
          <ac:chgData name="Alex Pang" userId="b35f2c48-39e3-478c-863d-65bfd252d017" providerId="ADAL" clId="{1CFEC9FE-5EB5-410A-9760-DE0D7E73BCC9}" dt="2022-09-17T00:13:01.502" v="10" actId="20577"/>
          <ac:spMkLst>
            <pc:docMk/>
            <pc:sldMk cId="2325233749" sldId="322"/>
            <ac:spMk id="2" creationId="{27AC82B0-832B-0739-48DA-D7C8EB7DADC2}"/>
          </ac:spMkLst>
        </pc:spChg>
        <pc:spChg chg="mod">
          <ac:chgData name="Alex Pang" userId="b35f2c48-39e3-478c-863d-65bfd252d017" providerId="ADAL" clId="{1CFEC9FE-5EB5-410A-9760-DE0D7E73BCC9}" dt="2022-09-18T00:44:28.656" v="1984" actId="1076"/>
          <ac:spMkLst>
            <pc:docMk/>
            <pc:sldMk cId="2325233749" sldId="322"/>
            <ac:spMk id="3" creationId="{1A3BE408-AB31-D17C-4359-42742CA8199F}"/>
          </ac:spMkLst>
        </pc:spChg>
        <pc:spChg chg="add mod">
          <ac:chgData name="Alex Pang" userId="b35f2c48-39e3-478c-863d-65bfd252d017" providerId="ADAL" clId="{1CFEC9FE-5EB5-410A-9760-DE0D7E73BCC9}" dt="2022-09-18T00:44:24.092" v="1983" actId="1076"/>
          <ac:spMkLst>
            <pc:docMk/>
            <pc:sldMk cId="2325233749" sldId="322"/>
            <ac:spMk id="5" creationId="{91F3D353-FC7C-72A3-20E6-E489F29E77AD}"/>
          </ac:spMkLst>
        </pc:spChg>
      </pc:sldChg>
      <pc:sldChg chg="delSp modSp new mod">
        <pc:chgData name="Alex Pang" userId="b35f2c48-39e3-478c-863d-65bfd252d017" providerId="ADAL" clId="{1CFEC9FE-5EB5-410A-9760-DE0D7E73BCC9}" dt="2022-09-17T00:19:36.520" v="425" actId="1076"/>
        <pc:sldMkLst>
          <pc:docMk/>
          <pc:sldMk cId="2835858480" sldId="323"/>
        </pc:sldMkLst>
        <pc:spChg chg="del">
          <ac:chgData name="Alex Pang" userId="b35f2c48-39e3-478c-863d-65bfd252d017" providerId="ADAL" clId="{1CFEC9FE-5EB5-410A-9760-DE0D7E73BCC9}" dt="2022-09-17T00:19:13.536" v="406" actId="478"/>
          <ac:spMkLst>
            <pc:docMk/>
            <pc:sldMk cId="2835858480" sldId="323"/>
            <ac:spMk id="2" creationId="{21AAC8E9-B0DF-E3F9-F6CB-2C8EBEA6A85F}"/>
          </ac:spMkLst>
        </pc:spChg>
        <pc:spChg chg="mod">
          <ac:chgData name="Alex Pang" userId="b35f2c48-39e3-478c-863d-65bfd252d017" providerId="ADAL" clId="{1CFEC9FE-5EB5-410A-9760-DE0D7E73BCC9}" dt="2022-09-17T00:19:36.520" v="425" actId="1076"/>
          <ac:spMkLst>
            <pc:docMk/>
            <pc:sldMk cId="2835858480" sldId="323"/>
            <ac:spMk id="3" creationId="{4BD95E11-2C9D-264B-18FA-D6C4BFF23B63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1:19.239" v="1476"/>
        <pc:sldMkLst>
          <pc:docMk/>
          <pc:sldMk cId="440738146" sldId="324"/>
        </pc:sldMkLst>
        <pc:spChg chg="mod">
          <ac:chgData name="Alex Pang" userId="b35f2c48-39e3-478c-863d-65bfd252d017" providerId="ADAL" clId="{1CFEC9FE-5EB5-410A-9760-DE0D7E73BCC9}" dt="2022-09-17T14:49:31.728" v="439" actId="20577"/>
          <ac:spMkLst>
            <pc:docMk/>
            <pc:sldMk cId="440738146" sldId="324"/>
            <ac:spMk id="2" creationId="{BCAE4B1B-31AA-3953-B03A-F89A79608E66}"/>
          </ac:spMkLst>
        </pc:spChg>
        <pc:spChg chg="del">
          <ac:chgData name="Alex Pang" userId="b35f2c48-39e3-478c-863d-65bfd252d017" providerId="ADAL" clId="{1CFEC9FE-5EB5-410A-9760-DE0D7E73BCC9}" dt="2022-09-17T14:49:40.340" v="440" actId="478"/>
          <ac:spMkLst>
            <pc:docMk/>
            <pc:sldMk cId="440738146" sldId="324"/>
            <ac:spMk id="3" creationId="{D80F1490-E640-46FB-BF36-C37AB10BC3EC}"/>
          </ac:spMkLst>
        </pc:spChg>
        <pc:spChg chg="add mod">
          <ac:chgData name="Alex Pang" userId="b35f2c48-39e3-478c-863d-65bfd252d017" providerId="ADAL" clId="{1CFEC9FE-5EB5-410A-9760-DE0D7E73BCC9}" dt="2022-09-17T15:08:14.395" v="664" actId="115"/>
          <ac:spMkLst>
            <pc:docMk/>
            <pc:sldMk cId="440738146" sldId="324"/>
            <ac:spMk id="4" creationId="{B8D9185B-879E-7939-87EE-D74502A273E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08:29.429" v="1471"/>
        <pc:sldMkLst>
          <pc:docMk/>
          <pc:sldMk cId="1019846468" sldId="325"/>
        </pc:sldMkLst>
        <pc:spChg chg="mod">
          <ac:chgData name="Alex Pang" userId="b35f2c48-39e3-478c-863d-65bfd252d017" providerId="ADAL" clId="{1CFEC9FE-5EB5-410A-9760-DE0D7E73BCC9}" dt="2022-09-17T15:02:16.909" v="459" actId="20577"/>
          <ac:spMkLst>
            <pc:docMk/>
            <pc:sldMk cId="1019846468" sldId="325"/>
            <ac:spMk id="2" creationId="{890274D6-AD82-6130-D193-A7ABBC578277}"/>
          </ac:spMkLst>
        </pc:spChg>
        <pc:spChg chg="del">
          <ac:chgData name="Alex Pang" userId="b35f2c48-39e3-478c-863d-65bfd252d017" providerId="ADAL" clId="{1CFEC9FE-5EB5-410A-9760-DE0D7E73BCC9}" dt="2022-09-17T15:02:22.893" v="460" actId="478"/>
          <ac:spMkLst>
            <pc:docMk/>
            <pc:sldMk cId="1019846468" sldId="325"/>
            <ac:spMk id="3" creationId="{4B743F64-87CD-87FC-7F83-169D72CC2461}"/>
          </ac:spMkLst>
        </pc:spChg>
        <pc:spChg chg="add mod">
          <ac:chgData name="Alex Pang" userId="b35f2c48-39e3-478c-863d-65bfd252d017" providerId="ADAL" clId="{1CFEC9FE-5EB5-410A-9760-DE0D7E73BCC9}" dt="2022-09-17T15:09:26.143" v="672" actId="115"/>
          <ac:spMkLst>
            <pc:docMk/>
            <pc:sldMk cId="1019846468" sldId="325"/>
            <ac:spMk id="4" creationId="{C2731009-A089-70A9-13A2-757D0EF7F72A}"/>
          </ac:spMkLst>
        </pc:spChg>
        <pc:picChg chg="add mod">
          <ac:chgData name="Alex Pang" userId="b35f2c48-39e3-478c-863d-65bfd252d017" providerId="ADAL" clId="{1CFEC9FE-5EB5-410A-9760-DE0D7E73BCC9}" dt="2022-09-17T15:07:56.916" v="661" actId="1076"/>
          <ac:picMkLst>
            <pc:docMk/>
            <pc:sldMk cId="1019846468" sldId="325"/>
            <ac:picMk id="6" creationId="{CFFA50E1-D734-5315-57B8-ECEB33877A94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7T21:16:52.298" v="1667"/>
        <pc:sldMkLst>
          <pc:docMk/>
          <pc:sldMk cId="3215368230" sldId="326"/>
        </pc:sldMkLst>
        <pc:spChg chg="mod">
          <ac:chgData name="Alex Pang" userId="b35f2c48-39e3-478c-863d-65bfd252d017" providerId="ADAL" clId="{1CFEC9FE-5EB5-410A-9760-DE0D7E73BCC9}" dt="2022-09-17T15:10:14.749" v="726" actId="20577"/>
          <ac:spMkLst>
            <pc:docMk/>
            <pc:sldMk cId="3215368230" sldId="326"/>
            <ac:spMk id="2" creationId="{B5667F83-05C4-8BA9-EB68-5C4137CA84E7}"/>
          </ac:spMkLst>
        </pc:spChg>
        <pc:spChg chg="del">
          <ac:chgData name="Alex Pang" userId="b35f2c48-39e3-478c-863d-65bfd252d017" providerId="ADAL" clId="{1CFEC9FE-5EB5-410A-9760-DE0D7E73BCC9}" dt="2022-09-17T15:10:38.305" v="727" actId="478"/>
          <ac:spMkLst>
            <pc:docMk/>
            <pc:sldMk cId="3215368230" sldId="326"/>
            <ac:spMk id="3" creationId="{1A370719-C361-AFF8-DE91-76B67CC9A1BC}"/>
          </ac:spMkLst>
        </pc:spChg>
        <pc:spChg chg="add mod">
          <ac:chgData name="Alex Pang" userId="b35f2c48-39e3-478c-863d-65bfd252d017" providerId="ADAL" clId="{1CFEC9FE-5EB5-410A-9760-DE0D7E73BCC9}" dt="2022-09-17T21:16:33.842" v="1664" actId="1076"/>
          <ac:spMkLst>
            <pc:docMk/>
            <pc:sldMk cId="3215368230" sldId="326"/>
            <ac:spMk id="4" creationId="{5989A285-E443-6140-BA4F-7559563326B3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7:14.680" v="1668" actId="1076"/>
        <pc:sldMkLst>
          <pc:docMk/>
          <pc:sldMk cId="2346776097" sldId="327"/>
        </pc:sldMkLst>
        <pc:spChg chg="mod">
          <ac:chgData name="Alex Pang" userId="b35f2c48-39e3-478c-863d-65bfd252d017" providerId="ADAL" clId="{1CFEC9FE-5EB5-410A-9760-DE0D7E73BCC9}" dt="2022-09-17T15:12:12.333" v="805" actId="20577"/>
          <ac:spMkLst>
            <pc:docMk/>
            <pc:sldMk cId="2346776097" sldId="327"/>
            <ac:spMk id="2" creationId="{F49263BA-9DA5-F225-3484-2DD67F31635C}"/>
          </ac:spMkLst>
        </pc:spChg>
        <pc:spChg chg="del">
          <ac:chgData name="Alex Pang" userId="b35f2c48-39e3-478c-863d-65bfd252d017" providerId="ADAL" clId="{1CFEC9FE-5EB5-410A-9760-DE0D7E73BCC9}" dt="2022-09-17T15:12:21.185" v="806" actId="478"/>
          <ac:spMkLst>
            <pc:docMk/>
            <pc:sldMk cId="2346776097" sldId="327"/>
            <ac:spMk id="3" creationId="{587F3C58-2BEB-4304-0C72-97C9098DBFB8}"/>
          </ac:spMkLst>
        </pc:spChg>
        <pc:spChg chg="add mod">
          <ac:chgData name="Alex Pang" userId="b35f2c48-39e3-478c-863d-65bfd252d017" providerId="ADAL" clId="{1CFEC9FE-5EB5-410A-9760-DE0D7E73BCC9}" dt="2022-09-17T21:17:14.680" v="1668" actId="1076"/>
          <ac:spMkLst>
            <pc:docMk/>
            <pc:sldMk cId="2346776097" sldId="327"/>
            <ac:spMk id="4" creationId="{6410DC1A-08F1-5ADB-1674-E6189ABCAFB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8:15.230" v="1676"/>
        <pc:sldMkLst>
          <pc:docMk/>
          <pc:sldMk cId="1052505128" sldId="328"/>
        </pc:sldMkLst>
        <pc:spChg chg="mod">
          <ac:chgData name="Alex Pang" userId="b35f2c48-39e3-478c-863d-65bfd252d017" providerId="ADAL" clId="{1CFEC9FE-5EB5-410A-9760-DE0D7E73BCC9}" dt="2022-09-17T19:20:03.344" v="837" actId="20577"/>
          <ac:spMkLst>
            <pc:docMk/>
            <pc:sldMk cId="1052505128" sldId="328"/>
            <ac:spMk id="2" creationId="{0CE3B98E-B26D-262A-F423-DCBBB01FCE93}"/>
          </ac:spMkLst>
        </pc:spChg>
        <pc:spChg chg="del">
          <ac:chgData name="Alex Pang" userId="b35f2c48-39e3-478c-863d-65bfd252d017" providerId="ADAL" clId="{1CFEC9FE-5EB5-410A-9760-DE0D7E73BCC9}" dt="2022-09-17T19:20:06.828" v="838" actId="478"/>
          <ac:spMkLst>
            <pc:docMk/>
            <pc:sldMk cId="1052505128" sldId="328"/>
            <ac:spMk id="3" creationId="{97EF120E-A836-4E99-2E4F-7F8C2A416ECE}"/>
          </ac:spMkLst>
        </pc:spChg>
        <pc:spChg chg="add mod">
          <ac:chgData name="Alex Pang" userId="b35f2c48-39e3-478c-863d-65bfd252d017" providerId="ADAL" clId="{1CFEC9FE-5EB5-410A-9760-DE0D7E73BCC9}" dt="2022-09-17T19:20:36.549" v="844" actId="255"/>
          <ac:spMkLst>
            <pc:docMk/>
            <pc:sldMk cId="1052505128" sldId="328"/>
            <ac:spMk id="4" creationId="{5071867D-6DEB-0404-25E4-60466B5EE31B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9:04.056" v="1681" actId="20577"/>
        <pc:sldMkLst>
          <pc:docMk/>
          <pc:sldMk cId="2347875043" sldId="329"/>
        </pc:sldMkLst>
        <pc:spChg chg="mod">
          <ac:chgData name="Alex Pang" userId="b35f2c48-39e3-478c-863d-65bfd252d017" providerId="ADAL" clId="{1CFEC9FE-5EB5-410A-9760-DE0D7E73BCC9}" dt="2022-09-17T19:21:37.488" v="892" actId="20577"/>
          <ac:spMkLst>
            <pc:docMk/>
            <pc:sldMk cId="2347875043" sldId="329"/>
            <ac:spMk id="2" creationId="{AD7FBDFD-5796-2B31-3C8E-B6D837FF4DF5}"/>
          </ac:spMkLst>
        </pc:spChg>
        <pc:spChg chg="del">
          <ac:chgData name="Alex Pang" userId="b35f2c48-39e3-478c-863d-65bfd252d017" providerId="ADAL" clId="{1CFEC9FE-5EB5-410A-9760-DE0D7E73BCC9}" dt="2022-09-17T19:21:46.475" v="893" actId="478"/>
          <ac:spMkLst>
            <pc:docMk/>
            <pc:sldMk cId="2347875043" sldId="329"/>
            <ac:spMk id="3" creationId="{E89BABB7-53BA-DD30-7442-047AA786180C}"/>
          </ac:spMkLst>
        </pc:spChg>
        <pc:spChg chg="add mod">
          <ac:chgData name="Alex Pang" userId="b35f2c48-39e3-478c-863d-65bfd252d017" providerId="ADAL" clId="{1CFEC9FE-5EB5-410A-9760-DE0D7E73BCC9}" dt="2022-09-17T21:19:04.056" v="1681" actId="20577"/>
          <ac:spMkLst>
            <pc:docMk/>
            <pc:sldMk cId="2347875043" sldId="329"/>
            <ac:spMk id="4" creationId="{08C12FA8-4A4D-3746-4337-19E7C2459F02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9:30.916" v="1685" actId="1076"/>
        <pc:sldMkLst>
          <pc:docMk/>
          <pc:sldMk cId="3852677050" sldId="330"/>
        </pc:sldMkLst>
        <pc:spChg chg="mod">
          <ac:chgData name="Alex Pang" userId="b35f2c48-39e3-478c-863d-65bfd252d017" providerId="ADAL" clId="{1CFEC9FE-5EB5-410A-9760-DE0D7E73BCC9}" dt="2022-09-17T19:27:21.540" v="1010" actId="20577"/>
          <ac:spMkLst>
            <pc:docMk/>
            <pc:sldMk cId="3852677050" sldId="330"/>
            <ac:spMk id="2" creationId="{A6483C43-276D-B6B9-1229-CDBC2DFDCD78}"/>
          </ac:spMkLst>
        </pc:spChg>
        <pc:spChg chg="del">
          <ac:chgData name="Alex Pang" userId="b35f2c48-39e3-478c-863d-65bfd252d017" providerId="ADAL" clId="{1CFEC9FE-5EB5-410A-9760-DE0D7E73BCC9}" dt="2022-09-17T19:25:04.159" v="932" actId="478"/>
          <ac:spMkLst>
            <pc:docMk/>
            <pc:sldMk cId="3852677050" sldId="330"/>
            <ac:spMk id="3" creationId="{B73436F1-87B1-6984-8CC7-9AB57CF4BA40}"/>
          </ac:spMkLst>
        </pc:spChg>
        <pc:spChg chg="add mod">
          <ac:chgData name="Alex Pang" userId="b35f2c48-39e3-478c-863d-65bfd252d017" providerId="ADAL" clId="{1CFEC9FE-5EB5-410A-9760-DE0D7E73BCC9}" dt="2022-09-17T21:19:28.397" v="1684" actId="1076"/>
          <ac:spMkLst>
            <pc:docMk/>
            <pc:sldMk cId="3852677050" sldId="330"/>
            <ac:spMk id="6" creationId="{03ADD697-A857-E29B-5CA1-C7E6E327E54F}"/>
          </ac:spMkLst>
        </pc:spChg>
        <pc:graphicFrameChg chg="add mod">
          <ac:chgData name="Alex Pang" userId="b35f2c48-39e3-478c-863d-65bfd252d017" providerId="ADAL" clId="{1CFEC9FE-5EB5-410A-9760-DE0D7E73BCC9}" dt="2022-09-17T21:19:30.916" v="1685" actId="1076"/>
          <ac:graphicFrameMkLst>
            <pc:docMk/>
            <pc:sldMk cId="3852677050" sldId="330"/>
            <ac:graphicFrameMk id="5" creationId="{02F01F00-BED8-A8CE-1842-5C72FBBD1685}"/>
          </ac:graphicFrameMkLst>
        </pc:graphicFrameChg>
      </pc:sldChg>
      <pc:sldChg chg="delSp modSp new mod ord">
        <pc:chgData name="Alex Pang" userId="b35f2c48-39e3-478c-863d-65bfd252d017" providerId="ADAL" clId="{1CFEC9FE-5EB5-410A-9760-DE0D7E73BCC9}" dt="2022-09-17T20:48:08.693" v="1251" actId="1076"/>
        <pc:sldMkLst>
          <pc:docMk/>
          <pc:sldMk cId="2230433526" sldId="331"/>
        </pc:sldMkLst>
        <pc:spChg chg="del">
          <ac:chgData name="Alex Pang" userId="b35f2c48-39e3-478c-863d-65bfd252d017" providerId="ADAL" clId="{1CFEC9FE-5EB5-410A-9760-DE0D7E73BCC9}" dt="2022-09-17T20:47:51.271" v="1234" actId="478"/>
          <ac:spMkLst>
            <pc:docMk/>
            <pc:sldMk cId="2230433526" sldId="331"/>
            <ac:spMk id="2" creationId="{FEA324B4-DA76-E32F-EB7D-0D3FAB5E538E}"/>
          </ac:spMkLst>
        </pc:spChg>
        <pc:spChg chg="mod">
          <ac:chgData name="Alex Pang" userId="b35f2c48-39e3-478c-863d-65bfd252d017" providerId="ADAL" clId="{1CFEC9FE-5EB5-410A-9760-DE0D7E73BCC9}" dt="2022-09-17T20:48:08.693" v="1251" actId="1076"/>
          <ac:spMkLst>
            <pc:docMk/>
            <pc:sldMk cId="2230433526" sldId="331"/>
            <ac:spMk id="3" creationId="{147CFEF5-2063-6D92-1AD6-30C89DC3A7F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0:16.983" v="1688"/>
        <pc:sldMkLst>
          <pc:docMk/>
          <pc:sldMk cId="802670870" sldId="332"/>
        </pc:sldMkLst>
        <pc:spChg chg="mod">
          <ac:chgData name="Alex Pang" userId="b35f2c48-39e3-478c-863d-65bfd252d017" providerId="ADAL" clId="{1CFEC9FE-5EB5-410A-9760-DE0D7E73BCC9}" dt="2022-09-17T19:31:13.369" v="1225" actId="20577"/>
          <ac:spMkLst>
            <pc:docMk/>
            <pc:sldMk cId="802670870" sldId="332"/>
            <ac:spMk id="2" creationId="{BDD17E7C-DF8D-ACA1-AFAB-B7892EE4D9ED}"/>
          </ac:spMkLst>
        </pc:spChg>
        <pc:spChg chg="del">
          <ac:chgData name="Alex Pang" userId="b35f2c48-39e3-478c-863d-65bfd252d017" providerId="ADAL" clId="{1CFEC9FE-5EB5-410A-9760-DE0D7E73BCC9}" dt="2022-09-17T19:31:33.429" v="1226" actId="478"/>
          <ac:spMkLst>
            <pc:docMk/>
            <pc:sldMk cId="802670870" sldId="332"/>
            <ac:spMk id="3" creationId="{9EB9284D-72AD-AF1B-C06C-0F02CC837221}"/>
          </ac:spMkLst>
        </pc:spChg>
        <pc:spChg chg="add">
          <ac:chgData name="Alex Pang" userId="b35f2c48-39e3-478c-863d-65bfd252d017" providerId="ADAL" clId="{1CFEC9FE-5EB5-410A-9760-DE0D7E73BCC9}" dt="2022-09-17T19:31:34.566" v="1227" actId="22"/>
          <ac:spMkLst>
            <pc:docMk/>
            <pc:sldMk cId="802670870" sldId="332"/>
            <ac:spMk id="5" creationId="{B340FADA-A2FE-00F6-8944-2C8686AE55DD}"/>
          </ac:spMkLst>
        </pc:spChg>
        <pc:spChg chg="add">
          <ac:chgData name="Alex Pang" userId="b35f2c48-39e3-478c-863d-65bfd252d017" providerId="ADAL" clId="{1CFEC9FE-5EB5-410A-9760-DE0D7E73BCC9}" dt="2022-09-17T19:31:43.884" v="1228" actId="22"/>
          <ac:spMkLst>
            <pc:docMk/>
            <pc:sldMk cId="802670870" sldId="332"/>
            <ac:spMk id="7" creationId="{03683FD4-8D2E-2760-D65B-E7AD71502749}"/>
          </ac:spMkLst>
        </pc:spChg>
        <pc:spChg chg="add mod">
          <ac:chgData name="Alex Pang" userId="b35f2c48-39e3-478c-863d-65bfd252d017" providerId="ADAL" clId="{1CFEC9FE-5EB5-410A-9760-DE0D7E73BCC9}" dt="2022-09-17T20:40:11.909" v="1231" actId="255"/>
          <ac:spMkLst>
            <pc:docMk/>
            <pc:sldMk cId="802670870" sldId="332"/>
            <ac:spMk id="8" creationId="{17FA26EC-4E4B-B2E2-2164-F6C454DFCCB2}"/>
          </ac:spMkLst>
        </pc:spChg>
      </pc:sldChg>
      <pc:sldChg chg="addSp modSp new mod modAnim">
        <pc:chgData name="Alex Pang" userId="b35f2c48-39e3-478c-863d-65bfd252d017" providerId="ADAL" clId="{1CFEC9FE-5EB5-410A-9760-DE0D7E73BCC9}" dt="2022-09-18T15:34:30.830" v="2786"/>
        <pc:sldMkLst>
          <pc:docMk/>
          <pc:sldMk cId="1432138545" sldId="333"/>
        </pc:sldMkLst>
        <pc:spChg chg="mod">
          <ac:chgData name="Alex Pang" userId="b35f2c48-39e3-478c-863d-65bfd252d017" providerId="ADAL" clId="{1CFEC9FE-5EB5-410A-9760-DE0D7E73BCC9}" dt="2022-09-17T20:48:20.514" v="1267" actId="20577"/>
          <ac:spMkLst>
            <pc:docMk/>
            <pc:sldMk cId="1432138545" sldId="333"/>
            <ac:spMk id="2" creationId="{79700874-B76C-9A1D-74A9-57461B6D5C8D}"/>
          </ac:spMkLst>
        </pc:spChg>
        <pc:spChg chg="mod">
          <ac:chgData name="Alex Pang" userId="b35f2c48-39e3-478c-863d-65bfd252d017" providerId="ADAL" clId="{1CFEC9FE-5EB5-410A-9760-DE0D7E73BCC9}" dt="2022-09-17T20:53:17.434" v="1354" actId="14100"/>
          <ac:spMkLst>
            <pc:docMk/>
            <pc:sldMk cId="1432138545" sldId="333"/>
            <ac:spMk id="3" creationId="{9A0030F3-DBA7-09D1-FA06-17C88B14875C}"/>
          </ac:spMkLst>
        </pc:spChg>
        <pc:spChg chg="add mod">
          <ac:chgData name="Alex Pang" userId="b35f2c48-39e3-478c-863d-65bfd252d017" providerId="ADAL" clId="{1CFEC9FE-5EB5-410A-9760-DE0D7E73BCC9}" dt="2022-09-17T20:53:22.086" v="1355" actId="1076"/>
          <ac:spMkLst>
            <pc:docMk/>
            <pc:sldMk cId="1432138545" sldId="333"/>
            <ac:spMk id="4" creationId="{8D32FF82-7CA3-EB4A-DEE1-C64508693B75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5:25.203" v="1722"/>
        <pc:sldMkLst>
          <pc:docMk/>
          <pc:sldMk cId="1558643697" sldId="334"/>
        </pc:sldMkLst>
        <pc:spChg chg="mod">
          <ac:chgData name="Alex Pang" userId="b35f2c48-39e3-478c-863d-65bfd252d017" providerId="ADAL" clId="{1CFEC9FE-5EB5-410A-9760-DE0D7E73BCC9}" dt="2022-09-17T20:51:04.487" v="1317" actId="20577"/>
          <ac:spMkLst>
            <pc:docMk/>
            <pc:sldMk cId="1558643697" sldId="334"/>
            <ac:spMk id="2" creationId="{99A3C984-8F20-CD56-69C7-C9CC02515080}"/>
          </ac:spMkLst>
        </pc:spChg>
        <pc:spChg chg="del">
          <ac:chgData name="Alex Pang" userId="b35f2c48-39e3-478c-863d-65bfd252d017" providerId="ADAL" clId="{1CFEC9FE-5EB5-410A-9760-DE0D7E73BCC9}" dt="2022-09-17T20:53:53.484" v="1356" actId="478"/>
          <ac:spMkLst>
            <pc:docMk/>
            <pc:sldMk cId="1558643697" sldId="334"/>
            <ac:spMk id="3" creationId="{084FD1A3-8AA4-B221-6483-C034DA65EDD8}"/>
          </ac:spMkLst>
        </pc:spChg>
        <pc:spChg chg="add mod">
          <ac:chgData name="Alex Pang" userId="b35f2c48-39e3-478c-863d-65bfd252d017" providerId="ADAL" clId="{1CFEC9FE-5EB5-410A-9760-DE0D7E73BCC9}" dt="2022-09-17T21:00:53.999" v="1448" actId="255"/>
          <ac:spMkLst>
            <pc:docMk/>
            <pc:sldMk cId="1558643697" sldId="334"/>
            <ac:spMk id="5" creationId="{4AED6BD0-8AF8-BD2C-FE25-B403BC3E6FC3}"/>
          </ac:spMkLst>
        </pc:spChg>
        <pc:spChg chg="add del mod">
          <ac:chgData name="Alex Pang" userId="b35f2c48-39e3-478c-863d-65bfd252d017" providerId="ADAL" clId="{1CFEC9FE-5EB5-410A-9760-DE0D7E73BCC9}" dt="2022-09-17T21:24:48.417" v="1711" actId="478"/>
          <ac:spMkLst>
            <pc:docMk/>
            <pc:sldMk cId="1558643697" sldId="334"/>
            <ac:spMk id="6" creationId="{563ED705-449D-9263-2CC5-02DF48A4939E}"/>
          </ac:spMkLst>
        </pc:spChg>
        <pc:spChg chg="add del mod">
          <ac:chgData name="Alex Pang" userId="b35f2c48-39e3-478c-863d-65bfd252d017" providerId="ADAL" clId="{1CFEC9FE-5EB5-410A-9760-DE0D7E73BCC9}" dt="2022-09-17T21:24:50.802" v="1714" actId="478"/>
          <ac:spMkLst>
            <pc:docMk/>
            <pc:sldMk cId="1558643697" sldId="334"/>
            <ac:spMk id="7" creationId="{06A4A3BC-9121-BC0A-6EE7-71F777AF26C1}"/>
          </ac:spMkLst>
        </pc:spChg>
        <pc:spChg chg="add del mod">
          <ac:chgData name="Alex Pang" userId="b35f2c48-39e3-478c-863d-65bfd252d017" providerId="ADAL" clId="{1CFEC9FE-5EB5-410A-9760-DE0D7E73BCC9}" dt="2022-09-17T21:24:53.642" v="1715" actId="478"/>
          <ac:spMkLst>
            <pc:docMk/>
            <pc:sldMk cId="1558643697" sldId="334"/>
            <ac:spMk id="10" creationId="{94E87DE4-D0A1-13BF-B9E3-DDED38D122B2}"/>
          </ac:spMkLst>
        </pc:spChg>
        <pc:spChg chg="add del mod">
          <ac:chgData name="Alex Pang" userId="b35f2c48-39e3-478c-863d-65bfd252d017" providerId="ADAL" clId="{1CFEC9FE-5EB5-410A-9760-DE0D7E73BCC9}" dt="2022-09-17T21:24:48.420" v="1713"/>
          <ac:spMkLst>
            <pc:docMk/>
            <pc:sldMk cId="1558643697" sldId="334"/>
            <ac:spMk id="11" creationId="{9820C545-D88D-7E68-1A61-997FE42DB829}"/>
          </ac:spMkLst>
        </pc:spChg>
        <pc:picChg chg="add del mod">
          <ac:chgData name="Alex Pang" userId="b35f2c48-39e3-478c-863d-65bfd252d017" providerId="ADAL" clId="{1CFEC9FE-5EB5-410A-9760-DE0D7E73BCC9}" dt="2022-09-17T21:24:56.296" v="1717" actId="478"/>
          <ac:picMkLst>
            <pc:docMk/>
            <pc:sldMk cId="1558643697" sldId="334"/>
            <ac:picMk id="8" creationId="{6FB71DBD-B16E-E8C8-FBBC-1EBE9499D04C}"/>
          </ac:picMkLst>
        </pc:picChg>
        <pc:picChg chg="add del mod">
          <ac:chgData name="Alex Pang" userId="b35f2c48-39e3-478c-863d-65bfd252d017" providerId="ADAL" clId="{1CFEC9FE-5EB5-410A-9760-DE0D7E73BCC9}" dt="2022-09-17T21:24:54.998" v="1716" actId="478"/>
          <ac:picMkLst>
            <pc:docMk/>
            <pc:sldMk cId="1558643697" sldId="334"/>
            <ac:picMk id="9" creationId="{CA223743-E8CC-349A-12B4-718EF7D3A311}"/>
          </ac:picMkLst>
        </pc:picChg>
        <pc:picChg chg="add mod">
          <ac:chgData name="Alex Pang" userId="b35f2c48-39e3-478c-863d-65bfd252d017" providerId="ADAL" clId="{1CFEC9FE-5EB5-410A-9760-DE0D7E73BCC9}" dt="2022-09-17T21:25:12.989" v="1720" actId="14100"/>
          <ac:picMkLst>
            <pc:docMk/>
            <pc:sldMk cId="1558643697" sldId="334"/>
            <ac:picMk id="13" creationId="{137AAD74-BDFB-3452-40E2-AD4436E68690}"/>
          </ac:picMkLst>
        </pc:picChg>
      </pc:sldChg>
      <pc:sldChg chg="modSp new mod">
        <pc:chgData name="Alex Pang" userId="b35f2c48-39e3-478c-863d-65bfd252d017" providerId="ADAL" clId="{1CFEC9FE-5EB5-410A-9760-DE0D7E73BCC9}" dt="2022-09-17T22:17:40.067" v="1759" actId="20577"/>
        <pc:sldMkLst>
          <pc:docMk/>
          <pc:sldMk cId="262199207" sldId="335"/>
        </pc:sldMkLst>
        <pc:spChg chg="mod">
          <ac:chgData name="Alex Pang" userId="b35f2c48-39e3-478c-863d-65bfd252d017" providerId="ADAL" clId="{1CFEC9FE-5EB5-410A-9760-DE0D7E73BCC9}" dt="2022-09-17T21:26:30.228" v="1751" actId="20577"/>
          <ac:spMkLst>
            <pc:docMk/>
            <pc:sldMk cId="262199207" sldId="335"/>
            <ac:spMk id="2" creationId="{E41E1726-5275-E1EE-EB53-B968B5E2D922}"/>
          </ac:spMkLst>
        </pc:spChg>
        <pc:spChg chg="mod">
          <ac:chgData name="Alex Pang" userId="b35f2c48-39e3-478c-863d-65bfd252d017" providerId="ADAL" clId="{1CFEC9FE-5EB5-410A-9760-DE0D7E73BCC9}" dt="2022-09-17T22:17:40.067" v="1759" actId="20577"/>
          <ac:spMkLst>
            <pc:docMk/>
            <pc:sldMk cId="262199207" sldId="335"/>
            <ac:spMk id="3" creationId="{C3F12139-16F4-9A28-9265-1B30F01693E1}"/>
          </ac:spMkLst>
        </pc:spChg>
      </pc:sldChg>
      <pc:sldChg chg="add del">
        <pc:chgData name="Alex Pang" userId="b35f2c48-39e3-478c-863d-65bfd252d017" providerId="ADAL" clId="{1CFEC9FE-5EB5-410A-9760-DE0D7E73BCC9}" dt="2022-09-17T21:23:59.324" v="1707" actId="2696"/>
        <pc:sldMkLst>
          <pc:docMk/>
          <pc:sldMk cId="909317312" sldId="336"/>
        </pc:sldMkLst>
      </pc:sldChg>
      <pc:sldChg chg="addSp delSp modSp new mod">
        <pc:chgData name="Alex Pang" userId="b35f2c48-39e3-478c-863d-65bfd252d017" providerId="ADAL" clId="{1CFEC9FE-5EB5-410A-9760-DE0D7E73BCC9}" dt="2022-09-17T22:21:27.985" v="1805" actId="1076"/>
        <pc:sldMkLst>
          <pc:docMk/>
          <pc:sldMk cId="3012469842" sldId="336"/>
        </pc:sldMkLst>
        <pc:spChg chg="mod">
          <ac:chgData name="Alex Pang" userId="b35f2c48-39e3-478c-863d-65bfd252d017" providerId="ADAL" clId="{1CFEC9FE-5EB5-410A-9760-DE0D7E73BCC9}" dt="2022-09-17T22:18:19.178" v="1779" actId="20577"/>
          <ac:spMkLst>
            <pc:docMk/>
            <pc:sldMk cId="3012469842" sldId="336"/>
            <ac:spMk id="2" creationId="{E4BD1868-8CCB-5AF7-D4DD-2EA34289118B}"/>
          </ac:spMkLst>
        </pc:spChg>
        <pc:spChg chg="del">
          <ac:chgData name="Alex Pang" userId="b35f2c48-39e3-478c-863d-65bfd252d017" providerId="ADAL" clId="{1CFEC9FE-5EB5-410A-9760-DE0D7E73BCC9}" dt="2022-09-17T22:18:29.739" v="1780" actId="22"/>
          <ac:spMkLst>
            <pc:docMk/>
            <pc:sldMk cId="3012469842" sldId="336"/>
            <ac:spMk id="3" creationId="{6287DC6D-2059-5653-5249-2E9E734FF7B6}"/>
          </ac:spMkLst>
        </pc:spChg>
        <pc:spChg chg="add mod">
          <ac:chgData name="Alex Pang" userId="b35f2c48-39e3-478c-863d-65bfd252d017" providerId="ADAL" clId="{1CFEC9FE-5EB5-410A-9760-DE0D7E73BCC9}" dt="2022-09-17T22:21:27.985" v="1805" actId="1076"/>
          <ac:spMkLst>
            <pc:docMk/>
            <pc:sldMk cId="3012469842" sldId="336"/>
            <ac:spMk id="5" creationId="{4459AE59-2267-CFBD-D39F-CCD22D9D12D1}"/>
          </ac:spMkLst>
        </pc:spChg>
        <pc:spChg chg="add mod">
          <ac:chgData name="Alex Pang" userId="b35f2c48-39e3-478c-863d-65bfd252d017" providerId="ADAL" clId="{1CFEC9FE-5EB5-410A-9760-DE0D7E73BCC9}" dt="2022-09-17T22:18:57.458" v="1785" actId="1076"/>
          <ac:spMkLst>
            <pc:docMk/>
            <pc:sldMk cId="3012469842" sldId="336"/>
            <ac:spMk id="7" creationId="{7666E9E9-42D8-5A69-1A45-01CFA2A0A9D1}"/>
          </ac:spMkLst>
        </pc:spChg>
        <pc:picChg chg="add mod">
          <ac:chgData name="Alex Pang" userId="b35f2c48-39e3-478c-863d-65bfd252d017" providerId="ADAL" clId="{1CFEC9FE-5EB5-410A-9760-DE0D7E73BCC9}" dt="2022-09-17T22:20:43.688" v="1801" actId="1076"/>
          <ac:picMkLst>
            <pc:docMk/>
            <pc:sldMk cId="3012469842" sldId="336"/>
            <ac:picMk id="9" creationId="{5B978205-AC3D-5ACE-1C97-54A293D01EEC}"/>
          </ac:picMkLst>
        </pc:picChg>
      </pc:sldChg>
      <pc:sldChg chg="delSp modSp new mod">
        <pc:chgData name="Alex Pang" userId="b35f2c48-39e3-478c-863d-65bfd252d017" providerId="ADAL" clId="{1CFEC9FE-5EB5-410A-9760-DE0D7E73BCC9}" dt="2022-09-17T22:22:14.353" v="1858" actId="1076"/>
        <pc:sldMkLst>
          <pc:docMk/>
          <pc:sldMk cId="2968915039" sldId="337"/>
        </pc:sldMkLst>
        <pc:spChg chg="del">
          <ac:chgData name="Alex Pang" userId="b35f2c48-39e3-478c-863d-65bfd252d017" providerId="ADAL" clId="{1CFEC9FE-5EB5-410A-9760-DE0D7E73BCC9}" dt="2022-09-17T22:21:38.982" v="1807" actId="478"/>
          <ac:spMkLst>
            <pc:docMk/>
            <pc:sldMk cId="2968915039" sldId="337"/>
            <ac:spMk id="2" creationId="{8CEDB3D2-08DC-CE87-971F-C366DE347287}"/>
          </ac:spMkLst>
        </pc:spChg>
        <pc:spChg chg="mod">
          <ac:chgData name="Alex Pang" userId="b35f2c48-39e3-478c-863d-65bfd252d017" providerId="ADAL" clId="{1CFEC9FE-5EB5-410A-9760-DE0D7E73BCC9}" dt="2022-09-17T22:22:14.353" v="1858" actId="1076"/>
          <ac:spMkLst>
            <pc:docMk/>
            <pc:sldMk cId="2968915039" sldId="337"/>
            <ac:spMk id="3" creationId="{48E35312-3581-4496-F426-2C108B9057D4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0:42:18.277" v="1966" actId="6549"/>
        <pc:sldMkLst>
          <pc:docMk/>
          <pc:sldMk cId="4237800745" sldId="338"/>
        </pc:sldMkLst>
        <pc:spChg chg="mod">
          <ac:chgData name="Alex Pang" userId="b35f2c48-39e3-478c-863d-65bfd252d017" providerId="ADAL" clId="{1CFEC9FE-5EB5-410A-9760-DE0D7E73BCC9}" dt="2022-09-17T22:22:37.316" v="1872" actId="20577"/>
          <ac:spMkLst>
            <pc:docMk/>
            <pc:sldMk cId="4237800745" sldId="338"/>
            <ac:spMk id="2" creationId="{975E5AD9-4307-8B6B-7E97-E14D4F82F74E}"/>
          </ac:spMkLst>
        </pc:spChg>
        <pc:spChg chg="del">
          <ac:chgData name="Alex Pang" userId="b35f2c48-39e3-478c-863d-65bfd252d017" providerId="ADAL" clId="{1CFEC9FE-5EB5-410A-9760-DE0D7E73BCC9}" dt="2022-09-17T22:22:52.501" v="1873" actId="478"/>
          <ac:spMkLst>
            <pc:docMk/>
            <pc:sldMk cId="4237800745" sldId="338"/>
            <ac:spMk id="3" creationId="{5D2458B0-A2AE-0705-1B7D-656E627ECACD}"/>
          </ac:spMkLst>
        </pc:spChg>
        <pc:spChg chg="add mod">
          <ac:chgData name="Alex Pang" userId="b35f2c48-39e3-478c-863d-65bfd252d017" providerId="ADAL" clId="{1CFEC9FE-5EB5-410A-9760-DE0D7E73BCC9}" dt="2022-09-18T00:42:18.277" v="1966" actId="6549"/>
          <ac:spMkLst>
            <pc:docMk/>
            <pc:sldMk cId="4237800745" sldId="338"/>
            <ac:spMk id="4" creationId="{CF713475-4795-0333-7101-486836D7B8F0}"/>
          </ac:spMkLst>
        </pc:spChg>
        <pc:spChg chg="add mod">
          <ac:chgData name="Alex Pang" userId="b35f2c48-39e3-478c-863d-65bfd252d017" providerId="ADAL" clId="{1CFEC9FE-5EB5-410A-9760-DE0D7E73BCC9}" dt="2022-09-18T00:35:46.573" v="1903" actId="255"/>
          <ac:spMkLst>
            <pc:docMk/>
            <pc:sldMk cId="4237800745" sldId="338"/>
            <ac:spMk id="8" creationId="{F54C9177-51D7-2EC0-5A98-CA49735AAF99}"/>
          </ac:spMkLst>
        </pc:spChg>
        <pc:picChg chg="add mod">
          <ac:chgData name="Alex Pang" userId="b35f2c48-39e3-478c-863d-65bfd252d017" providerId="ADAL" clId="{1CFEC9FE-5EB5-410A-9760-DE0D7E73BCC9}" dt="2022-09-18T00:38:08.478" v="1939" actId="1076"/>
          <ac:picMkLst>
            <pc:docMk/>
            <pc:sldMk cId="4237800745" sldId="338"/>
            <ac:picMk id="6" creationId="{4EC9610E-9A45-F990-76FF-0EBE97AE6E66}"/>
          </ac:picMkLst>
        </pc:picChg>
        <pc:picChg chg="add mod">
          <ac:chgData name="Alex Pang" userId="b35f2c48-39e3-478c-863d-65bfd252d017" providerId="ADAL" clId="{1CFEC9FE-5EB5-410A-9760-DE0D7E73BCC9}" dt="2022-09-18T00:36:06.740" v="1908" actId="14100"/>
          <ac:picMkLst>
            <pc:docMk/>
            <pc:sldMk cId="4237800745" sldId="338"/>
            <ac:picMk id="10" creationId="{764369C0-EC58-3AE2-7655-F97674ACEF59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01:45.855" v="2071" actId="1076"/>
        <pc:sldMkLst>
          <pc:docMk/>
          <pc:sldMk cId="3497691800" sldId="339"/>
        </pc:sldMkLst>
        <pc:spChg chg="mod">
          <ac:chgData name="Alex Pang" userId="b35f2c48-39e3-478c-863d-65bfd252d017" providerId="ADAL" clId="{1CFEC9FE-5EB5-410A-9760-DE0D7E73BCC9}" dt="2022-09-18T00:43:20.171" v="1980" actId="20577"/>
          <ac:spMkLst>
            <pc:docMk/>
            <pc:sldMk cId="3497691800" sldId="339"/>
            <ac:spMk id="2" creationId="{A2A69A71-678D-52A1-A307-AF7E83FB007D}"/>
          </ac:spMkLst>
        </pc:spChg>
        <pc:spChg chg="mod">
          <ac:chgData name="Alex Pang" userId="b35f2c48-39e3-478c-863d-65bfd252d017" providerId="ADAL" clId="{1CFEC9FE-5EB5-410A-9760-DE0D7E73BCC9}" dt="2022-09-18T04:00:53.938" v="2055" actId="6549"/>
          <ac:spMkLst>
            <pc:docMk/>
            <pc:sldMk cId="3497691800" sldId="339"/>
            <ac:spMk id="3" creationId="{F944851B-79C8-710B-84D4-70B6E82079AA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6" creationId="{94E35B77-8735-34DB-CCB1-073927609B90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7" creationId="{E01853F7-2EFE-998E-16FB-6EBF17E7B946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8" creationId="{E2231E42-A959-BC22-7344-14BD603F8AC7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9" creationId="{8BF94F39-76AD-5D1C-C8A9-08148877C44C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0" creationId="{2BE57A06-FFEA-1F42-69AA-3047ACBDDF03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1" creationId="{8BC47F82-3435-FACD-310A-437EFFC4D605}"/>
          </ac:spMkLst>
        </pc:spChg>
        <pc:spChg chg="add mod">
          <ac:chgData name="Alex Pang" userId="b35f2c48-39e3-478c-863d-65bfd252d017" providerId="ADAL" clId="{1CFEC9FE-5EB5-410A-9760-DE0D7E73BCC9}" dt="2022-09-18T04:01:45.855" v="2071" actId="1076"/>
          <ac:spMkLst>
            <pc:docMk/>
            <pc:sldMk cId="3497691800" sldId="339"/>
            <ac:spMk id="12" creationId="{94B8F46F-9F39-155C-1AA4-A3D93FDBE127}"/>
          </ac:spMkLst>
        </pc:spChg>
        <pc:grpChg chg="add mod">
          <ac:chgData name="Alex Pang" userId="b35f2c48-39e3-478c-863d-65bfd252d017" providerId="ADAL" clId="{1CFEC9FE-5EB5-410A-9760-DE0D7E73BCC9}" dt="2022-09-18T03:59:46.404" v="2046" actId="1076"/>
          <ac:grpSpMkLst>
            <pc:docMk/>
            <pc:sldMk cId="3497691800" sldId="339"/>
            <ac:grpSpMk id="4" creationId="{D9976142-4957-AA34-94F6-FADB13625FA2}"/>
          </ac:grpSpMkLst>
        </pc:grpChg>
        <pc:grpChg chg="mod">
          <ac:chgData name="Alex Pang" userId="b35f2c48-39e3-478c-863d-65bfd252d017" providerId="ADAL" clId="{1CFEC9FE-5EB5-410A-9760-DE0D7E73BCC9}" dt="2022-09-18T03:57:00.253" v="2003"/>
          <ac:grpSpMkLst>
            <pc:docMk/>
            <pc:sldMk cId="3497691800" sldId="339"/>
            <ac:grpSpMk id="5" creationId="{BC665406-55A8-6886-ABBC-956CE182C24C}"/>
          </ac:grpSpMkLst>
        </pc:grpChg>
      </pc:sldChg>
      <pc:sldChg chg="addSp delSp modSp add mod delAnim modAnim">
        <pc:chgData name="Alex Pang" userId="b35f2c48-39e3-478c-863d-65bfd252d017" providerId="ADAL" clId="{1CFEC9FE-5EB5-410A-9760-DE0D7E73BCC9}" dt="2022-09-18T00:42:51.240" v="1973" actId="115"/>
        <pc:sldMkLst>
          <pc:docMk/>
          <pc:sldMk cId="202381656" sldId="340"/>
        </pc:sldMkLst>
        <pc:spChg chg="mod">
          <ac:chgData name="Alex Pang" userId="b35f2c48-39e3-478c-863d-65bfd252d017" providerId="ADAL" clId="{1CFEC9FE-5EB5-410A-9760-DE0D7E73BCC9}" dt="2022-09-18T00:42:51.240" v="1973" actId="115"/>
          <ac:spMkLst>
            <pc:docMk/>
            <pc:sldMk cId="202381656" sldId="340"/>
            <ac:spMk id="4" creationId="{CF713475-4795-0333-7101-486836D7B8F0}"/>
          </ac:spMkLst>
        </pc:spChg>
        <pc:picChg chg="add mod">
          <ac:chgData name="Alex Pang" userId="b35f2c48-39e3-478c-863d-65bfd252d017" providerId="ADAL" clId="{1CFEC9FE-5EB5-410A-9760-DE0D7E73BCC9}" dt="2022-09-18T00:40:21.762" v="1958" actId="1076"/>
          <ac:picMkLst>
            <pc:docMk/>
            <pc:sldMk cId="202381656" sldId="340"/>
            <ac:picMk id="5" creationId="{0D96A972-7268-A66C-28DB-0D559B23A8B7}"/>
          </ac:picMkLst>
        </pc:picChg>
        <pc:picChg chg="del">
          <ac:chgData name="Alex Pang" userId="b35f2c48-39e3-478c-863d-65bfd252d017" providerId="ADAL" clId="{1CFEC9FE-5EB5-410A-9760-DE0D7E73BCC9}" dt="2022-09-18T00:40:13.091" v="1955" actId="478"/>
          <ac:picMkLst>
            <pc:docMk/>
            <pc:sldMk cId="202381656" sldId="340"/>
            <ac:picMk id="6" creationId="{4EC9610E-9A45-F990-76FF-0EBE97AE6E66}"/>
          </ac:picMkLst>
        </pc:picChg>
      </pc:sldChg>
      <pc:sldChg chg="modSp new mod modAnim">
        <pc:chgData name="Alex Pang" userId="b35f2c48-39e3-478c-863d-65bfd252d017" providerId="ADAL" clId="{1CFEC9FE-5EB5-410A-9760-DE0D7E73BCC9}" dt="2022-09-18T04:05:48.530" v="2177" actId="207"/>
        <pc:sldMkLst>
          <pc:docMk/>
          <pc:sldMk cId="2874785885" sldId="341"/>
        </pc:sldMkLst>
        <pc:spChg chg="mod">
          <ac:chgData name="Alex Pang" userId="b35f2c48-39e3-478c-863d-65bfd252d017" providerId="ADAL" clId="{1CFEC9FE-5EB5-410A-9760-DE0D7E73BCC9}" dt="2022-09-18T04:02:43.902" v="2155" actId="20577"/>
          <ac:spMkLst>
            <pc:docMk/>
            <pc:sldMk cId="2874785885" sldId="341"/>
            <ac:spMk id="2" creationId="{1774B5C3-816C-D540-5013-0A4824BF6754}"/>
          </ac:spMkLst>
        </pc:spChg>
        <pc:spChg chg="mod">
          <ac:chgData name="Alex Pang" userId="b35f2c48-39e3-478c-863d-65bfd252d017" providerId="ADAL" clId="{1CFEC9FE-5EB5-410A-9760-DE0D7E73BCC9}" dt="2022-09-18T04:05:48.530" v="2177" actId="207"/>
          <ac:spMkLst>
            <pc:docMk/>
            <pc:sldMk cId="2874785885" sldId="341"/>
            <ac:spMk id="3" creationId="{B5D6CEFF-28FD-A6E6-5747-988E02EB6A37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13:13.822" v="2329"/>
        <pc:sldMkLst>
          <pc:docMk/>
          <pc:sldMk cId="1193652432" sldId="342"/>
        </pc:sldMkLst>
        <pc:spChg chg="mod">
          <ac:chgData name="Alex Pang" userId="b35f2c48-39e3-478c-863d-65bfd252d017" providerId="ADAL" clId="{1CFEC9FE-5EB5-410A-9760-DE0D7E73BCC9}" dt="2022-09-18T04:06:15.593" v="2192" actId="20577"/>
          <ac:spMkLst>
            <pc:docMk/>
            <pc:sldMk cId="1193652432" sldId="342"/>
            <ac:spMk id="2" creationId="{92619491-75E2-82B4-C01F-D8EF6E0E1CA7}"/>
          </ac:spMkLst>
        </pc:spChg>
        <pc:spChg chg="del">
          <ac:chgData name="Alex Pang" userId="b35f2c48-39e3-478c-863d-65bfd252d017" providerId="ADAL" clId="{1CFEC9FE-5EB5-410A-9760-DE0D7E73BCC9}" dt="2022-09-18T04:06:40.308" v="2193" actId="478"/>
          <ac:spMkLst>
            <pc:docMk/>
            <pc:sldMk cId="1193652432" sldId="342"/>
            <ac:spMk id="3" creationId="{C3D974EB-EEC4-5811-F4AB-0F643E47BC96}"/>
          </ac:spMkLst>
        </pc:spChg>
        <pc:spChg chg="add mod">
          <ac:chgData name="Alex Pang" userId="b35f2c48-39e3-478c-863d-65bfd252d017" providerId="ADAL" clId="{1CFEC9FE-5EB5-410A-9760-DE0D7E73BCC9}" dt="2022-09-18T04:11:07.373" v="2278" actId="5793"/>
          <ac:spMkLst>
            <pc:docMk/>
            <pc:sldMk cId="1193652432" sldId="342"/>
            <ac:spMk id="4" creationId="{313043AB-2854-DC96-0D3B-6A89F65C3E1C}"/>
          </ac:spMkLst>
        </pc:spChg>
        <pc:spChg chg="add mod">
          <ac:chgData name="Alex Pang" userId="b35f2c48-39e3-478c-863d-65bfd252d017" providerId="ADAL" clId="{1CFEC9FE-5EB5-410A-9760-DE0D7E73BCC9}" dt="2022-09-18T04:09:44.894" v="2235" actId="1076"/>
          <ac:spMkLst>
            <pc:docMk/>
            <pc:sldMk cId="1193652432" sldId="342"/>
            <ac:spMk id="5" creationId="{A2A0F71E-DBB2-D554-46EF-857BCD60E6F9}"/>
          </ac:spMkLst>
        </pc:spChg>
        <pc:spChg chg="add mod">
          <ac:chgData name="Alex Pang" userId="b35f2c48-39e3-478c-863d-65bfd252d017" providerId="ADAL" clId="{1CFEC9FE-5EB5-410A-9760-DE0D7E73BCC9}" dt="2022-09-18T04:09:07.690" v="2228" actId="1076"/>
          <ac:spMkLst>
            <pc:docMk/>
            <pc:sldMk cId="1193652432" sldId="342"/>
            <ac:spMk id="7" creationId="{1DE5C05C-D3D5-F635-78DD-64A5C21035E6}"/>
          </ac:spMkLst>
        </pc:spChg>
        <pc:spChg chg="add mod">
          <ac:chgData name="Alex Pang" userId="b35f2c48-39e3-478c-863d-65bfd252d017" providerId="ADAL" clId="{1CFEC9FE-5EB5-410A-9760-DE0D7E73BCC9}" dt="2022-09-18T04:08:59.003" v="2227" actId="1076"/>
          <ac:spMkLst>
            <pc:docMk/>
            <pc:sldMk cId="1193652432" sldId="342"/>
            <ac:spMk id="9" creationId="{BF23B41B-2C7E-4523-A67F-C3AE83083BD4}"/>
          </ac:spMkLst>
        </pc:spChg>
        <pc:spChg chg="add mod">
          <ac:chgData name="Alex Pang" userId="b35f2c48-39e3-478c-863d-65bfd252d017" providerId="ADAL" clId="{1CFEC9FE-5EB5-410A-9760-DE0D7E73BCC9}" dt="2022-09-18T04:11:16.613" v="2279" actId="1076"/>
          <ac:spMkLst>
            <pc:docMk/>
            <pc:sldMk cId="1193652432" sldId="342"/>
            <ac:spMk id="10" creationId="{74F11430-73C2-26B6-98C2-19C3E519F931}"/>
          </ac:spMkLst>
        </pc:spChg>
        <pc:spChg chg="add mod">
          <ac:chgData name="Alex Pang" userId="b35f2c48-39e3-478c-863d-65bfd252d017" providerId="ADAL" clId="{1CFEC9FE-5EB5-410A-9760-DE0D7E73BCC9}" dt="2022-09-18T04:11:50.587" v="2309" actId="14100"/>
          <ac:spMkLst>
            <pc:docMk/>
            <pc:sldMk cId="1193652432" sldId="342"/>
            <ac:spMk id="11" creationId="{56E3DD39-EDCC-9A43-5FC9-FB933C568C5E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34:03.479" v="2456"/>
        <pc:sldMkLst>
          <pc:docMk/>
          <pc:sldMk cId="1633324970" sldId="343"/>
        </pc:sldMkLst>
        <pc:spChg chg="mod">
          <ac:chgData name="Alex Pang" userId="b35f2c48-39e3-478c-863d-65bfd252d017" providerId="ADAL" clId="{1CFEC9FE-5EB5-410A-9760-DE0D7E73BCC9}" dt="2022-09-18T04:14:14.162" v="2342" actId="20577"/>
          <ac:spMkLst>
            <pc:docMk/>
            <pc:sldMk cId="1633324970" sldId="343"/>
            <ac:spMk id="2" creationId="{CAFDC17E-206A-7D07-CC0F-6A259E6E234A}"/>
          </ac:spMkLst>
        </pc:spChg>
        <pc:spChg chg="mod">
          <ac:chgData name="Alex Pang" userId="b35f2c48-39e3-478c-863d-65bfd252d017" providerId="ADAL" clId="{1CFEC9FE-5EB5-410A-9760-DE0D7E73BCC9}" dt="2022-09-18T04:32:49.045" v="2446" actId="1076"/>
          <ac:spMkLst>
            <pc:docMk/>
            <pc:sldMk cId="1633324970" sldId="343"/>
            <ac:spMk id="3" creationId="{DB9920DE-EEEB-E21B-94A5-6C2A2DE474A6}"/>
          </ac:spMkLst>
        </pc:spChg>
        <pc:spChg chg="add mod">
          <ac:chgData name="Alex Pang" userId="b35f2c48-39e3-478c-863d-65bfd252d017" providerId="ADAL" clId="{1CFEC9FE-5EB5-410A-9760-DE0D7E73BCC9}" dt="2022-09-18T04:28:29.932" v="2410" actId="207"/>
          <ac:spMkLst>
            <pc:docMk/>
            <pc:sldMk cId="1633324970" sldId="343"/>
            <ac:spMk id="4" creationId="{15FE8DFA-B84E-7EB5-42D5-89F736BB643D}"/>
          </ac:spMkLst>
        </pc:spChg>
        <pc:spChg chg="add mod">
          <ac:chgData name="Alex Pang" userId="b35f2c48-39e3-478c-863d-65bfd252d017" providerId="ADAL" clId="{1CFEC9FE-5EB5-410A-9760-DE0D7E73BCC9}" dt="2022-09-18T04:29:24.406" v="2417" actId="1076"/>
          <ac:spMkLst>
            <pc:docMk/>
            <pc:sldMk cId="1633324970" sldId="343"/>
            <ac:spMk id="5" creationId="{E78E388D-EE42-08FC-8818-4DC69B7DF766}"/>
          </ac:spMkLst>
        </pc:spChg>
        <pc:spChg chg="add mod">
          <ac:chgData name="Alex Pang" userId="b35f2c48-39e3-478c-863d-65bfd252d017" providerId="ADAL" clId="{1CFEC9FE-5EB5-410A-9760-DE0D7E73BCC9}" dt="2022-09-18T04:32:08.914" v="2438" actId="1076"/>
          <ac:spMkLst>
            <pc:docMk/>
            <pc:sldMk cId="1633324970" sldId="343"/>
            <ac:spMk id="11" creationId="{9884976D-8FFD-618B-36E2-0266BA792110}"/>
          </ac:spMkLst>
        </pc:spChg>
        <pc:spChg chg="add mod">
          <ac:chgData name="Alex Pang" userId="b35f2c48-39e3-478c-863d-65bfd252d017" providerId="ADAL" clId="{1CFEC9FE-5EB5-410A-9760-DE0D7E73BCC9}" dt="2022-09-18T04:32:12.061" v="2439" actId="1076"/>
          <ac:spMkLst>
            <pc:docMk/>
            <pc:sldMk cId="1633324970" sldId="343"/>
            <ac:spMk id="12" creationId="{D426E8E6-AB04-AB75-BB2A-F5EAE345385D}"/>
          </ac:spMkLst>
        </pc:spChg>
        <pc:spChg chg="add mod">
          <ac:chgData name="Alex Pang" userId="b35f2c48-39e3-478c-863d-65bfd252d017" providerId="ADAL" clId="{1CFEC9FE-5EB5-410A-9760-DE0D7E73BCC9}" dt="2022-09-18T04:33:46.758" v="2452" actId="1076"/>
          <ac:spMkLst>
            <pc:docMk/>
            <pc:sldMk cId="1633324970" sldId="343"/>
            <ac:spMk id="13" creationId="{3CE574DB-97FF-BD27-51FC-2D2E84C86E55}"/>
          </ac:spMkLst>
        </pc:spChg>
        <pc:grpChg chg="add del mod">
          <ac:chgData name="Alex Pang" userId="b35f2c48-39e3-478c-863d-65bfd252d017" providerId="ADAL" clId="{1CFEC9FE-5EB5-410A-9760-DE0D7E73BCC9}" dt="2022-09-18T04:30:09.102" v="2421" actId="478"/>
          <ac:grpSpMkLst>
            <pc:docMk/>
            <pc:sldMk cId="1633324970" sldId="343"/>
            <ac:grpSpMk id="6" creationId="{07D67627-0AB4-FBEB-9D3A-C968E0A9788A}"/>
          </ac:grpSpMkLst>
        </pc:grp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7" creationId="{B52D495E-CFF6-3345-C146-9B482B34CF35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8" creationId="{491285FB-DBF3-D4E8-1B69-02BD63A5D404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9" creationId="{C952256C-35AB-072B-81BF-A6A8FF23EEA7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10" creationId="{C9D33CC4-8057-3B3A-11B6-2F2A218F4187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39:39.035" v="2602" actId="207"/>
        <pc:sldMkLst>
          <pc:docMk/>
          <pc:sldMk cId="192276634" sldId="344"/>
        </pc:sldMkLst>
        <pc:spChg chg="mod">
          <ac:chgData name="Alex Pang" userId="b35f2c48-39e3-478c-863d-65bfd252d017" providerId="ADAL" clId="{1CFEC9FE-5EB5-410A-9760-DE0D7E73BCC9}" dt="2022-09-18T04:35:01.747" v="2471" actId="20577"/>
          <ac:spMkLst>
            <pc:docMk/>
            <pc:sldMk cId="192276634" sldId="344"/>
            <ac:spMk id="2" creationId="{E204B7C9-7CCA-48FE-E1F0-0DE89A45666E}"/>
          </ac:spMkLst>
        </pc:spChg>
        <pc:spChg chg="mod">
          <ac:chgData name="Alex Pang" userId="b35f2c48-39e3-478c-863d-65bfd252d017" providerId="ADAL" clId="{1CFEC9FE-5EB5-410A-9760-DE0D7E73BCC9}" dt="2022-09-18T04:38:44.986" v="2593" actId="27636"/>
          <ac:spMkLst>
            <pc:docMk/>
            <pc:sldMk cId="192276634" sldId="344"/>
            <ac:spMk id="3" creationId="{E7AFC540-2E2D-5600-D158-DA4C2198D95E}"/>
          </ac:spMkLst>
        </pc:spChg>
        <pc:spChg chg="add mod">
          <ac:chgData name="Alex Pang" userId="b35f2c48-39e3-478c-863d-65bfd252d017" providerId="ADAL" clId="{1CFEC9FE-5EB5-410A-9760-DE0D7E73BCC9}" dt="2022-09-18T04:37:43.836" v="2497" actId="1076"/>
          <ac:spMkLst>
            <pc:docMk/>
            <pc:sldMk cId="192276634" sldId="344"/>
            <ac:spMk id="4" creationId="{72566EEF-0BE3-7E11-36DA-4AA54CB1FDB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6" creationId="{9B2F757C-C86B-0A1F-6F88-F8148BDE9B9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8" creationId="{9053B57F-CF11-ED0C-FA8C-EA4257A7381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9" creationId="{40F542AF-F399-7728-7244-B26F6A2BDAE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0" creationId="{55A87074-B8B6-E5C7-50A5-CA1BA0E786AA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1" creationId="{19A846D2-8260-4AA4-2553-AC510E1ABCE4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2" creationId="{040758CD-7599-DFBF-EE5A-9DA42D6FAAFD}"/>
          </ac:spMkLst>
        </pc:spChg>
        <pc:spChg chg="add mod">
          <ac:chgData name="Alex Pang" userId="b35f2c48-39e3-478c-863d-65bfd252d017" providerId="ADAL" clId="{1CFEC9FE-5EB5-410A-9760-DE0D7E73BCC9}" dt="2022-09-18T04:39:39.035" v="2602" actId="207"/>
          <ac:spMkLst>
            <pc:docMk/>
            <pc:sldMk cId="192276634" sldId="344"/>
            <ac:spMk id="13" creationId="{5B51F29B-946C-6191-0E58-4F4045E03704}"/>
          </ac:spMkLst>
        </pc:spChg>
        <pc:grpChg chg="add mod">
          <ac:chgData name="Alex Pang" userId="b35f2c48-39e3-478c-863d-65bfd252d017" providerId="ADAL" clId="{1CFEC9FE-5EB5-410A-9760-DE0D7E73BCC9}" dt="2022-09-18T04:39:29.574" v="2599" actId="14100"/>
          <ac:grpSpMkLst>
            <pc:docMk/>
            <pc:sldMk cId="192276634" sldId="344"/>
            <ac:grpSpMk id="5" creationId="{45B64E3C-2FA6-A580-F2ED-41FEB8936D0F}"/>
          </ac:grpSpMkLst>
        </pc:grpChg>
        <pc:grpChg chg="mod">
          <ac:chgData name="Alex Pang" userId="b35f2c48-39e3-478c-863d-65bfd252d017" providerId="ADAL" clId="{1CFEC9FE-5EB5-410A-9760-DE0D7E73BCC9}" dt="2022-09-18T04:38:58.946" v="2594"/>
          <ac:grpSpMkLst>
            <pc:docMk/>
            <pc:sldMk cId="192276634" sldId="344"/>
            <ac:grpSpMk id="7" creationId="{C88502B7-5B2C-5AF0-3AEB-9841DE81E7BA}"/>
          </ac:grpSpMkLst>
        </pc:grpChg>
      </pc:sldChg>
      <pc:sldChg chg="modSp new mod modAnim">
        <pc:chgData name="Alex Pang" userId="b35f2c48-39e3-478c-863d-65bfd252d017" providerId="ADAL" clId="{1CFEC9FE-5EB5-410A-9760-DE0D7E73BCC9}" dt="2022-09-18T15:16:36.559" v="2707" actId="113"/>
        <pc:sldMkLst>
          <pc:docMk/>
          <pc:sldMk cId="2067816779" sldId="345"/>
        </pc:sldMkLst>
        <pc:spChg chg="mod">
          <ac:chgData name="Alex Pang" userId="b35f2c48-39e3-478c-863d-65bfd252d017" providerId="ADAL" clId="{1CFEC9FE-5EB5-410A-9760-DE0D7E73BCC9}" dt="2022-09-18T04:41:21.600" v="2683" actId="20577"/>
          <ac:spMkLst>
            <pc:docMk/>
            <pc:sldMk cId="2067816779" sldId="345"/>
            <ac:spMk id="2" creationId="{6CB4C862-9F08-84BE-3FA7-F90108B3002D}"/>
          </ac:spMkLst>
        </pc:spChg>
        <pc:spChg chg="mod">
          <ac:chgData name="Alex Pang" userId="b35f2c48-39e3-478c-863d-65bfd252d017" providerId="ADAL" clId="{1CFEC9FE-5EB5-410A-9760-DE0D7E73BCC9}" dt="2022-09-18T15:16:36.559" v="2707" actId="113"/>
          <ac:spMkLst>
            <pc:docMk/>
            <pc:sldMk cId="2067816779" sldId="345"/>
            <ac:spMk id="3" creationId="{511184FD-DE7D-E40A-1242-2958E1E7A712}"/>
          </ac:spMkLst>
        </pc:spChg>
      </pc:sldChg>
      <pc:sldChg chg="modSp add mod ord">
        <pc:chgData name="Alex Pang" userId="b35f2c48-39e3-478c-863d-65bfd252d017" providerId="ADAL" clId="{1CFEC9FE-5EB5-410A-9760-DE0D7E73BCC9}" dt="2022-09-18T04:41:11.314" v="2670" actId="27636"/>
        <pc:sldMkLst>
          <pc:docMk/>
          <pc:sldMk cId="2731855837" sldId="346"/>
        </pc:sldMkLst>
        <pc:spChg chg="mod">
          <ac:chgData name="Alex Pang" userId="b35f2c48-39e3-478c-863d-65bfd252d017" providerId="ADAL" clId="{1CFEC9FE-5EB5-410A-9760-DE0D7E73BCC9}" dt="2022-09-18T04:41:11.314" v="2670" actId="27636"/>
          <ac:spMkLst>
            <pc:docMk/>
            <pc:sldMk cId="2731855837" sldId="346"/>
            <ac:spMk id="3" creationId="{48E35312-3581-4496-F426-2C108B9057D4}"/>
          </ac:spMkLst>
        </pc:spChg>
      </pc:sldChg>
      <pc:sldChg chg="modSp add modAnim">
        <pc:chgData name="Alex Pang" userId="b35f2c48-39e3-478c-863d-65bfd252d017" providerId="ADAL" clId="{1CFEC9FE-5EB5-410A-9760-DE0D7E73BCC9}" dt="2022-09-18T15:32:10.355" v="2770" actId="207"/>
        <pc:sldMkLst>
          <pc:docMk/>
          <pc:sldMk cId="3502090234" sldId="347"/>
        </pc:sldMkLst>
        <pc:spChg chg="mod">
          <ac:chgData name="Alex Pang" userId="b35f2c48-39e3-478c-863d-65bfd252d017" providerId="ADAL" clId="{1CFEC9FE-5EB5-410A-9760-DE0D7E73BCC9}" dt="2022-09-18T15:32:10.355" v="2770" actId="207"/>
          <ac:spMkLst>
            <pc:docMk/>
            <pc:sldMk cId="3502090234" sldId="347"/>
            <ac:spMk id="3" creationId="{511184FD-DE7D-E40A-1242-2958E1E7A712}"/>
          </ac:spMkLst>
        </pc:spChg>
      </pc:sldChg>
      <pc:sldChg chg="new del">
        <pc:chgData name="Alex Pang" userId="b35f2c48-39e3-478c-863d-65bfd252d017" providerId="ADAL" clId="{1CFEC9FE-5EB5-410A-9760-DE0D7E73BCC9}" dt="2022-09-18T15:16:41.225" v="2708" actId="47"/>
        <pc:sldMkLst>
          <pc:docMk/>
          <pc:sldMk cId="3640837722" sldId="347"/>
        </pc:sldMkLst>
      </pc:sldChg>
      <pc:sldChg chg="modSp add del">
        <pc:chgData name="Alex Pang" userId="b35f2c48-39e3-478c-863d-65bfd252d017" providerId="ADAL" clId="{1CFEC9FE-5EB5-410A-9760-DE0D7E73BCC9}" dt="2022-09-18T15:15:33.099" v="2698" actId="47"/>
        <pc:sldMkLst>
          <pc:docMk/>
          <pc:sldMk cId="1522790044" sldId="348"/>
        </pc:sldMkLst>
        <pc:spChg chg="mod">
          <ac:chgData name="Alex Pang" userId="b35f2c48-39e3-478c-863d-65bfd252d017" providerId="ADAL" clId="{1CFEC9FE-5EB5-410A-9760-DE0D7E73BCC9}" dt="2022-09-18T15:15:09.469" v="2693" actId="115"/>
          <ac:spMkLst>
            <pc:docMk/>
            <pc:sldMk cId="1522790044" sldId="348"/>
            <ac:spMk id="3" creationId="{511184FD-DE7D-E40A-1242-2958E1E7A712}"/>
          </ac:spMkLst>
        </pc:spChg>
      </pc:sldChg>
      <pc:sldChg chg="modSp new del mod modAnim">
        <pc:chgData name="Alex Pang" userId="b35f2c48-39e3-478c-863d-65bfd252d017" providerId="ADAL" clId="{1CFEC9FE-5EB5-410A-9760-DE0D7E73BCC9}" dt="2022-09-18T15:41:28.194" v="2888" actId="2696"/>
        <pc:sldMkLst>
          <pc:docMk/>
          <pc:sldMk cId="3705424061" sldId="348"/>
        </pc:sldMkLst>
        <pc:spChg chg="mod">
          <ac:chgData name="Alex Pang" userId="b35f2c48-39e3-478c-863d-65bfd252d017" providerId="ADAL" clId="{1CFEC9FE-5EB5-410A-9760-DE0D7E73BCC9}" dt="2022-09-18T15:32:40.956" v="2781" actId="20577"/>
          <ac:spMkLst>
            <pc:docMk/>
            <pc:sldMk cId="3705424061" sldId="348"/>
            <ac:spMk id="2" creationId="{D61515CE-54CC-CD7C-1A61-120CF8EE73BF}"/>
          </ac:spMkLst>
        </pc:spChg>
        <pc:spChg chg="mod">
          <ac:chgData name="Alex Pang" userId="b35f2c48-39e3-478c-863d-65bfd252d017" providerId="ADAL" clId="{1CFEC9FE-5EB5-410A-9760-DE0D7E73BCC9}" dt="2022-09-18T15:38:02.750" v="2802" actId="20577"/>
          <ac:spMkLst>
            <pc:docMk/>
            <pc:sldMk cId="3705424061" sldId="348"/>
            <ac:spMk id="3" creationId="{719B8BB1-DCCB-1645-614E-B22933D53EA7}"/>
          </ac:spMkLst>
        </pc:spChg>
      </pc:sldChg>
      <pc:sldChg chg="modSp add mod modAnim">
        <pc:chgData name="Alex Pang" userId="b35f2c48-39e3-478c-863d-65bfd252d017" providerId="ADAL" clId="{1CFEC9FE-5EB5-410A-9760-DE0D7E73BCC9}" dt="2022-09-18T15:42:24.712" v="2897" actId="20577"/>
        <pc:sldMkLst>
          <pc:docMk/>
          <pc:sldMk cId="66439740" sldId="349"/>
        </pc:sldMkLst>
        <pc:spChg chg="mod">
          <ac:chgData name="Alex Pang" userId="b35f2c48-39e3-478c-863d-65bfd252d017" providerId="ADAL" clId="{1CFEC9FE-5EB5-410A-9760-DE0D7E73BCC9}" dt="2022-09-18T15:42:24.712" v="2897" actId="20577"/>
          <ac:spMkLst>
            <pc:docMk/>
            <pc:sldMk cId="66439740" sldId="349"/>
            <ac:spMk id="3" creationId="{719B8BB1-DCCB-1645-614E-B22933D53EA7}"/>
          </ac:spMkLst>
        </pc:spChg>
      </pc:sldChg>
      <pc:sldChg chg="modSp add">
        <pc:chgData name="Alex Pang" userId="b35f2c48-39e3-478c-863d-65bfd252d017" providerId="ADAL" clId="{1CFEC9FE-5EB5-410A-9760-DE0D7E73BCC9}" dt="2022-09-18T15:42:41.429" v="2901" actId="20577"/>
        <pc:sldMkLst>
          <pc:docMk/>
          <pc:sldMk cId="2803912833" sldId="350"/>
        </pc:sldMkLst>
        <pc:spChg chg="mod">
          <ac:chgData name="Alex Pang" userId="b35f2c48-39e3-478c-863d-65bfd252d017" providerId="ADAL" clId="{1CFEC9FE-5EB5-410A-9760-DE0D7E73BCC9}" dt="2022-09-18T15:42:41.429" v="2901" actId="20577"/>
          <ac:spMkLst>
            <pc:docMk/>
            <pc:sldMk cId="2803912833" sldId="350"/>
            <ac:spMk id="3" creationId="{719B8BB1-DCCB-1645-614E-B22933D53EA7}"/>
          </ac:spMkLst>
        </pc:spChg>
      </pc:sldChg>
      <pc:sldChg chg="modSp new mod modAnim">
        <pc:chgData name="Alex Pang" userId="b35f2c48-39e3-478c-863d-65bfd252d017" providerId="ADAL" clId="{1CFEC9FE-5EB5-410A-9760-DE0D7E73BCC9}" dt="2022-09-18T15:46:48.655" v="3176" actId="20577"/>
        <pc:sldMkLst>
          <pc:docMk/>
          <pc:sldMk cId="690960651" sldId="351"/>
        </pc:sldMkLst>
        <pc:spChg chg="mod">
          <ac:chgData name="Alex Pang" userId="b35f2c48-39e3-478c-863d-65bfd252d017" providerId="ADAL" clId="{1CFEC9FE-5EB5-410A-9760-DE0D7E73BCC9}" dt="2022-09-18T15:42:56.501" v="2918" actId="20577"/>
          <ac:spMkLst>
            <pc:docMk/>
            <pc:sldMk cId="690960651" sldId="351"/>
            <ac:spMk id="2" creationId="{714F02B3-6F70-B42C-7C46-7D081D441701}"/>
          </ac:spMkLst>
        </pc:spChg>
        <pc:spChg chg="mod">
          <ac:chgData name="Alex Pang" userId="b35f2c48-39e3-478c-863d-65bfd252d017" providerId="ADAL" clId="{1CFEC9FE-5EB5-410A-9760-DE0D7E73BCC9}" dt="2022-09-18T15:46:48.655" v="3176" actId="20577"/>
          <ac:spMkLst>
            <pc:docMk/>
            <pc:sldMk cId="690960651" sldId="351"/>
            <ac:spMk id="3" creationId="{6D1905AB-7282-1EF1-0802-42C5959BB5AD}"/>
          </ac:spMkLst>
        </pc:spChg>
      </pc:sldChg>
      <pc:sldChg chg="modSp new mod modAnim">
        <pc:chgData name="Alex Pang" userId="b35f2c48-39e3-478c-863d-65bfd252d017" providerId="ADAL" clId="{1CFEC9FE-5EB5-410A-9760-DE0D7E73BCC9}" dt="2022-09-18T15:50:40.732" v="3290" actId="207"/>
        <pc:sldMkLst>
          <pc:docMk/>
          <pc:sldMk cId="166727519" sldId="352"/>
        </pc:sldMkLst>
        <pc:spChg chg="mod">
          <ac:chgData name="Alex Pang" userId="b35f2c48-39e3-478c-863d-65bfd252d017" providerId="ADAL" clId="{1CFEC9FE-5EB5-410A-9760-DE0D7E73BCC9}" dt="2022-09-18T15:48:27.829" v="3269" actId="255"/>
          <ac:spMkLst>
            <pc:docMk/>
            <pc:sldMk cId="166727519" sldId="352"/>
            <ac:spMk id="2" creationId="{6CD8BCFC-F181-14DC-94F1-8B394D042946}"/>
          </ac:spMkLst>
        </pc:spChg>
        <pc:spChg chg="mod">
          <ac:chgData name="Alex Pang" userId="b35f2c48-39e3-478c-863d-65bfd252d017" providerId="ADAL" clId="{1CFEC9FE-5EB5-410A-9760-DE0D7E73BCC9}" dt="2022-09-18T15:50:40.732" v="3290" actId="207"/>
          <ac:spMkLst>
            <pc:docMk/>
            <pc:sldMk cId="166727519" sldId="352"/>
            <ac:spMk id="3" creationId="{657B37BB-D632-F828-74DB-B07463A85C92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15:56:46.885" v="3414" actId="255"/>
        <pc:sldMkLst>
          <pc:docMk/>
          <pc:sldMk cId="3671846862" sldId="353"/>
        </pc:sldMkLst>
        <pc:spChg chg="mod">
          <ac:chgData name="Alex Pang" userId="b35f2c48-39e3-478c-863d-65bfd252d017" providerId="ADAL" clId="{1CFEC9FE-5EB5-410A-9760-DE0D7E73BCC9}" dt="2022-09-18T15:51:14.316" v="3307" actId="20577"/>
          <ac:spMkLst>
            <pc:docMk/>
            <pc:sldMk cId="3671846862" sldId="353"/>
            <ac:spMk id="2" creationId="{1997A554-C7EA-347A-B4CA-96BB17623528}"/>
          </ac:spMkLst>
        </pc:spChg>
        <pc:spChg chg="del">
          <ac:chgData name="Alex Pang" userId="b35f2c48-39e3-478c-863d-65bfd252d017" providerId="ADAL" clId="{1CFEC9FE-5EB5-410A-9760-DE0D7E73BCC9}" dt="2022-09-18T15:51:26.995" v="3308" actId="478"/>
          <ac:spMkLst>
            <pc:docMk/>
            <pc:sldMk cId="3671846862" sldId="353"/>
            <ac:spMk id="3" creationId="{2B4A946E-13F7-5B6F-5A6F-623367408C5E}"/>
          </ac:spMkLst>
        </pc:spChg>
        <pc:spChg chg="add del mod">
          <ac:chgData name="Alex Pang" userId="b35f2c48-39e3-478c-863d-65bfd252d017" providerId="ADAL" clId="{1CFEC9FE-5EB5-410A-9760-DE0D7E73BCC9}" dt="2022-09-18T15:51:35.657" v="3310"/>
          <ac:spMkLst>
            <pc:docMk/>
            <pc:sldMk cId="3671846862" sldId="353"/>
            <ac:spMk id="4" creationId="{750C1AAC-C4F8-7D9A-ADF4-3C359C8A4D0D}"/>
          </ac:spMkLst>
        </pc:spChg>
        <pc:spChg chg="add mod">
          <ac:chgData name="Alex Pang" userId="b35f2c48-39e3-478c-863d-65bfd252d017" providerId="ADAL" clId="{1CFEC9FE-5EB5-410A-9760-DE0D7E73BCC9}" dt="2022-09-18T15:56:39.439" v="3413" actId="255"/>
          <ac:spMkLst>
            <pc:docMk/>
            <pc:sldMk cId="3671846862" sldId="353"/>
            <ac:spMk id="5" creationId="{2D1621DC-A78E-F212-9DB1-13400194CB74}"/>
          </ac:spMkLst>
        </pc:spChg>
        <pc:spChg chg="add mod">
          <ac:chgData name="Alex Pang" userId="b35f2c48-39e3-478c-863d-65bfd252d017" providerId="ADAL" clId="{1CFEC9FE-5EB5-410A-9760-DE0D7E73BCC9}" dt="2022-09-18T15:56:46.885" v="3414" actId="255"/>
          <ac:spMkLst>
            <pc:docMk/>
            <pc:sldMk cId="3671846862" sldId="353"/>
            <ac:spMk id="6" creationId="{465555A0-D817-57A4-8105-56F96E4213BB}"/>
          </ac:spMkLst>
        </pc:spChg>
      </pc:sldChg>
      <pc:sldChg chg="modSp new mod modAnim">
        <pc:chgData name="Alex Pang" userId="b35f2c48-39e3-478c-863d-65bfd252d017" providerId="ADAL" clId="{1CFEC9FE-5EB5-410A-9760-DE0D7E73BCC9}" dt="2022-09-18T18:02:54.516" v="3843" actId="20577"/>
        <pc:sldMkLst>
          <pc:docMk/>
          <pc:sldMk cId="3853725608" sldId="354"/>
        </pc:sldMkLst>
        <pc:spChg chg="mod">
          <ac:chgData name="Alex Pang" userId="b35f2c48-39e3-478c-863d-65bfd252d017" providerId="ADAL" clId="{1CFEC9FE-5EB5-410A-9760-DE0D7E73BCC9}" dt="2022-09-18T18:02:54.516" v="3843" actId="20577"/>
          <ac:spMkLst>
            <pc:docMk/>
            <pc:sldMk cId="3853725608" sldId="354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5:59:37.337" v="3463" actId="20577"/>
          <ac:spMkLst>
            <pc:docMk/>
            <pc:sldMk cId="3853725608" sldId="354"/>
            <ac:spMk id="3" creationId="{55E4943E-2796-03E2-7970-41BA6D6E2396}"/>
          </ac:spMkLst>
        </pc:spChg>
      </pc:sldChg>
      <pc:sldChg chg="addSp modSp add mod">
        <pc:chgData name="Alex Pang" userId="b35f2c48-39e3-478c-863d-65bfd252d017" providerId="ADAL" clId="{1CFEC9FE-5EB5-410A-9760-DE0D7E73BCC9}" dt="2022-09-18T18:03:21.889" v="3869" actId="20577"/>
        <pc:sldMkLst>
          <pc:docMk/>
          <pc:sldMk cId="3158765777" sldId="355"/>
        </pc:sldMkLst>
        <pc:spChg chg="mod">
          <ac:chgData name="Alex Pang" userId="b35f2c48-39e3-478c-863d-65bfd252d017" providerId="ADAL" clId="{1CFEC9FE-5EB5-410A-9760-DE0D7E73BCC9}" dt="2022-09-18T18:03:21.889" v="3869" actId="20577"/>
          <ac:spMkLst>
            <pc:docMk/>
            <pc:sldMk cId="3158765777" sldId="355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09.483" v="3474" actId="113"/>
          <ac:spMkLst>
            <pc:docMk/>
            <pc:sldMk cId="3158765777" sldId="355"/>
            <ac:spMk id="3" creationId="{55E4943E-2796-03E2-7970-41BA6D6E2396}"/>
          </ac:spMkLst>
        </pc:spChg>
        <pc:picChg chg="add">
          <ac:chgData name="Alex Pang" userId="b35f2c48-39e3-478c-863d-65bfd252d017" providerId="ADAL" clId="{1CFEC9FE-5EB5-410A-9760-DE0D7E73BCC9}" dt="2022-09-18T16:00:35.494" v="3471" actId="22"/>
          <ac:picMkLst>
            <pc:docMk/>
            <pc:sldMk cId="3158765777" sldId="355"/>
            <ac:picMk id="5" creationId="{F7AC5346-609C-10FC-1BEA-5254BF252926}"/>
          </ac:picMkLst>
        </pc:picChg>
      </pc:sldChg>
      <pc:sldChg chg="addSp delSp modSp add mod delAnim modAnim">
        <pc:chgData name="Alex Pang" userId="b35f2c48-39e3-478c-863d-65bfd252d017" providerId="ADAL" clId="{1CFEC9FE-5EB5-410A-9760-DE0D7E73BCC9}" dt="2022-09-18T18:03:09.386" v="3856" actId="20577"/>
        <pc:sldMkLst>
          <pc:docMk/>
          <pc:sldMk cId="2166567808" sldId="356"/>
        </pc:sldMkLst>
        <pc:spChg chg="mod">
          <ac:chgData name="Alex Pang" userId="b35f2c48-39e3-478c-863d-65bfd252d017" providerId="ADAL" clId="{1CFEC9FE-5EB5-410A-9760-DE0D7E73BCC9}" dt="2022-09-18T18:03:09.386" v="3856" actId="20577"/>
          <ac:spMkLst>
            <pc:docMk/>
            <pc:sldMk cId="2166567808" sldId="356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24.236" v="3477" actId="113"/>
          <ac:spMkLst>
            <pc:docMk/>
            <pc:sldMk cId="2166567808" sldId="356"/>
            <ac:spMk id="3" creationId="{55E4943E-2796-03E2-7970-41BA6D6E2396}"/>
          </ac:spMkLst>
        </pc:spChg>
        <pc:spChg chg="add del mod">
          <ac:chgData name="Alex Pang" userId="b35f2c48-39e3-478c-863d-65bfd252d017" providerId="ADAL" clId="{1CFEC9FE-5EB5-410A-9760-DE0D7E73BCC9}" dt="2022-09-18T15:59:58.459" v="3466" actId="478"/>
          <ac:spMkLst>
            <pc:docMk/>
            <pc:sldMk cId="2166567808" sldId="356"/>
            <ac:spMk id="4" creationId="{4B43C0C1-2171-6D96-65BB-3B2F1D73B8A7}"/>
          </ac:spMkLst>
        </pc:spChg>
        <pc:picChg chg="add del mod">
          <ac:chgData name="Alex Pang" userId="b35f2c48-39e3-478c-863d-65bfd252d017" providerId="ADAL" clId="{1CFEC9FE-5EB5-410A-9760-DE0D7E73BCC9}" dt="2022-09-18T16:00:31.941" v="3470" actId="21"/>
          <ac:picMkLst>
            <pc:docMk/>
            <pc:sldMk cId="2166567808" sldId="356"/>
            <ac:picMk id="6" creationId="{6F162270-E7AE-C631-4E28-AA9D19573B5F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8T18:25:22.375" v="4186" actId="20577"/>
        <pc:sldMkLst>
          <pc:docMk/>
          <pc:sldMk cId="1307634338" sldId="357"/>
        </pc:sldMkLst>
        <pc:spChg chg="mod">
          <ac:chgData name="Alex Pang" userId="b35f2c48-39e3-478c-863d-65bfd252d017" providerId="ADAL" clId="{1CFEC9FE-5EB5-410A-9760-DE0D7E73BCC9}" dt="2022-09-18T18:22:30.643" v="4103" actId="20577"/>
          <ac:spMkLst>
            <pc:docMk/>
            <pc:sldMk cId="1307634338" sldId="357"/>
            <ac:spMk id="2" creationId="{72040AB8-0F35-94D5-A723-1F6F7023D3EC}"/>
          </ac:spMkLst>
        </pc:spChg>
        <pc:spChg chg="del">
          <ac:chgData name="Alex Pang" userId="b35f2c48-39e3-478c-863d-65bfd252d017" providerId="ADAL" clId="{1CFEC9FE-5EB5-410A-9760-DE0D7E73BCC9}" dt="2022-09-18T17:56:22.695" v="3487" actId="478"/>
          <ac:spMkLst>
            <pc:docMk/>
            <pc:sldMk cId="1307634338" sldId="357"/>
            <ac:spMk id="3" creationId="{00D09061-3604-9451-7085-D91163E462D8}"/>
          </ac:spMkLst>
        </pc:spChg>
        <pc:spChg chg="add del">
          <ac:chgData name="Alex Pang" userId="b35f2c48-39e3-478c-863d-65bfd252d017" providerId="ADAL" clId="{1CFEC9FE-5EB5-410A-9760-DE0D7E73BCC9}" dt="2022-09-18T17:56:26.911" v="3489" actId="22"/>
          <ac:spMkLst>
            <pc:docMk/>
            <pc:sldMk cId="1307634338" sldId="357"/>
            <ac:spMk id="5" creationId="{142F3D08-E36B-9DD8-32E0-D44BAFBE17A5}"/>
          </ac:spMkLst>
        </pc:spChg>
        <pc:spChg chg="add mod">
          <ac:chgData name="Alex Pang" userId="b35f2c48-39e3-478c-863d-65bfd252d017" providerId="ADAL" clId="{1CFEC9FE-5EB5-410A-9760-DE0D7E73BCC9}" dt="2022-09-18T18:25:22.375" v="4186" actId="20577"/>
          <ac:spMkLst>
            <pc:docMk/>
            <pc:sldMk cId="1307634338" sldId="357"/>
            <ac:spMk id="6" creationId="{FEE54555-B0E2-7322-3960-4BD9A4F31BB5}"/>
          </ac:spMkLst>
        </pc:spChg>
      </pc:sldChg>
      <pc:sldChg chg="addSp delSp modSp add mod modAnim">
        <pc:chgData name="Alex Pang" userId="b35f2c48-39e3-478c-863d-65bfd252d017" providerId="ADAL" clId="{1CFEC9FE-5EB5-410A-9760-DE0D7E73BCC9}" dt="2022-09-18T18:03:28.375" v="3870" actId="20577"/>
        <pc:sldMkLst>
          <pc:docMk/>
          <pc:sldMk cId="3967660684" sldId="358"/>
        </pc:sldMkLst>
        <pc:spChg chg="mod">
          <ac:chgData name="Alex Pang" userId="b35f2c48-39e3-478c-863d-65bfd252d017" providerId="ADAL" clId="{1CFEC9FE-5EB5-410A-9760-DE0D7E73BCC9}" dt="2022-09-18T18:03:28.375" v="3870" actId="20577"/>
          <ac:spMkLst>
            <pc:docMk/>
            <pc:sldMk cId="3967660684" sldId="358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7:59:11.771" v="3683" actId="14100"/>
          <ac:spMkLst>
            <pc:docMk/>
            <pc:sldMk cId="3967660684" sldId="358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01:56.627" v="3797" actId="207"/>
          <ac:spMkLst>
            <pc:docMk/>
            <pc:sldMk cId="3967660684" sldId="358"/>
            <ac:spMk id="6" creationId="{E2968AD8-0252-3412-FEE8-F7DA61DB29FE}"/>
          </ac:spMkLst>
        </pc:spChg>
        <pc:picChg chg="del">
          <ac:chgData name="Alex Pang" userId="b35f2c48-39e3-478c-863d-65bfd252d017" providerId="ADAL" clId="{1CFEC9FE-5EB5-410A-9760-DE0D7E73BCC9}" dt="2022-09-18T17:56:44.889" v="3493" actId="478"/>
          <ac:picMkLst>
            <pc:docMk/>
            <pc:sldMk cId="3967660684" sldId="358"/>
            <ac:picMk id="5" creationId="{F7AC5346-609C-10FC-1BEA-5254BF252926}"/>
          </ac:picMkLst>
        </pc:picChg>
      </pc:sldChg>
      <pc:sldChg chg="addSp delSp modSp add del mod delAnim modAnim">
        <pc:chgData name="Alex Pang" userId="b35f2c48-39e3-478c-863d-65bfd252d017" providerId="ADAL" clId="{1CFEC9FE-5EB5-410A-9760-DE0D7E73BCC9}" dt="2022-09-18T18:17:03.416" v="4037" actId="2696"/>
        <pc:sldMkLst>
          <pc:docMk/>
          <pc:sldMk cId="3207299099" sldId="359"/>
        </pc:sldMkLst>
        <pc:spChg chg="mod">
          <ac:chgData name="Alex Pang" userId="b35f2c48-39e3-478c-863d-65bfd252d017" providerId="ADAL" clId="{1CFEC9FE-5EB5-410A-9760-DE0D7E73BCC9}" dt="2022-09-18T18:09:47.194" v="3956"/>
          <ac:spMkLst>
            <pc:docMk/>
            <pc:sldMk cId="3207299099" sldId="359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8:08:23.411" v="3946" actId="1076"/>
          <ac:spMkLst>
            <pc:docMk/>
            <pc:sldMk cId="3207299099" sldId="359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10:54.749" v="3969" actId="20577"/>
          <ac:spMkLst>
            <pc:docMk/>
            <pc:sldMk cId="3207299099" sldId="359"/>
            <ac:spMk id="4" creationId="{FF8DD3D3-9F8B-0F32-988A-74B4FFD97449}"/>
          </ac:spMkLst>
        </pc:spChg>
        <pc:spChg chg="add mod">
          <ac:chgData name="Alex Pang" userId="b35f2c48-39e3-478c-863d-65bfd252d017" providerId="ADAL" clId="{1CFEC9FE-5EB5-410A-9760-DE0D7E73BCC9}" dt="2022-09-18T18:10:32.783" v="3966" actId="1076"/>
          <ac:spMkLst>
            <pc:docMk/>
            <pc:sldMk cId="3207299099" sldId="359"/>
            <ac:spMk id="5" creationId="{EAC4F797-1DBB-4364-B49A-7C1AA3926974}"/>
          </ac:spMkLst>
        </pc:spChg>
        <pc:spChg chg="del mod">
          <ac:chgData name="Alex Pang" userId="b35f2c48-39e3-478c-863d-65bfd252d017" providerId="ADAL" clId="{1CFEC9FE-5EB5-410A-9760-DE0D7E73BCC9}" dt="2022-09-18T18:03:59.350" v="3874" actId="478"/>
          <ac:spMkLst>
            <pc:docMk/>
            <pc:sldMk cId="3207299099" sldId="359"/>
            <ac:spMk id="6" creationId="{E2968AD8-0252-3412-FEE8-F7DA61DB29FE}"/>
          </ac:spMkLst>
        </pc:spChg>
        <pc:spChg chg="add mod">
          <ac:chgData name="Alex Pang" userId="b35f2c48-39e3-478c-863d-65bfd252d017" providerId="ADAL" clId="{1CFEC9FE-5EB5-410A-9760-DE0D7E73BCC9}" dt="2022-09-18T18:10:27.945" v="3965" actId="1076"/>
          <ac:spMkLst>
            <pc:docMk/>
            <pc:sldMk cId="3207299099" sldId="359"/>
            <ac:spMk id="8" creationId="{C7697509-4A8C-5B66-50C0-5A6066F41336}"/>
          </ac:spMkLst>
        </pc:spChg>
        <pc:spChg chg="add mod">
          <ac:chgData name="Alex Pang" userId="b35f2c48-39e3-478c-863d-65bfd252d017" providerId="ADAL" clId="{1CFEC9FE-5EB5-410A-9760-DE0D7E73BCC9}" dt="2022-09-18T18:10:49.445" v="3968" actId="1076"/>
          <ac:spMkLst>
            <pc:docMk/>
            <pc:sldMk cId="3207299099" sldId="359"/>
            <ac:spMk id="10" creationId="{5371063C-CBDE-7D40-1E17-82A59A2E36A5}"/>
          </ac:spMkLst>
        </pc:spChg>
      </pc:sldChg>
      <pc:sldChg chg="addSp delSp modSp add del mod delAnim modAnim">
        <pc:chgData name="Alex Pang" userId="b35f2c48-39e3-478c-863d-65bfd252d017" providerId="ADAL" clId="{1CFEC9FE-5EB5-410A-9760-DE0D7E73BCC9}" dt="2022-09-18T18:19:17.135" v="4056" actId="2696"/>
        <pc:sldMkLst>
          <pc:docMk/>
          <pc:sldMk cId="1766971746" sldId="360"/>
        </pc:sldMkLst>
        <pc:spChg chg="mod">
          <ac:chgData name="Alex Pang" userId="b35f2c48-39e3-478c-863d-65bfd252d017" providerId="ADAL" clId="{1CFEC9FE-5EB5-410A-9760-DE0D7E73BCC9}" dt="2022-09-18T18:15:25.447" v="4023" actId="1076"/>
          <ac:spMkLst>
            <pc:docMk/>
            <pc:sldMk cId="1766971746" sldId="360"/>
            <ac:spMk id="4" creationId="{FF8DD3D3-9F8B-0F32-988A-74B4FFD97449}"/>
          </ac:spMkLst>
        </pc:spChg>
        <pc:spChg chg="mod">
          <ac:chgData name="Alex Pang" userId="b35f2c48-39e3-478c-863d-65bfd252d017" providerId="ADAL" clId="{1CFEC9FE-5EB5-410A-9760-DE0D7E73BCC9}" dt="2022-09-18T18:16:26.636" v="4032" actId="1076"/>
          <ac:spMkLst>
            <pc:docMk/>
            <pc:sldMk cId="1766971746" sldId="360"/>
            <ac:spMk id="5" creationId="{EAC4F797-1DBB-4364-B49A-7C1AA3926974}"/>
          </ac:spMkLst>
        </pc:spChg>
        <pc:spChg chg="add del mod">
          <ac:chgData name="Alex Pang" userId="b35f2c48-39e3-478c-863d-65bfd252d017" providerId="ADAL" clId="{1CFEC9FE-5EB5-410A-9760-DE0D7E73BCC9}" dt="2022-09-18T18:17:13.603" v="4039" actId="478"/>
          <ac:spMkLst>
            <pc:docMk/>
            <pc:sldMk cId="1766971746" sldId="360"/>
            <ac:spMk id="6" creationId="{D8DC30A7-17A4-4B5C-E6BA-1DE66036265D}"/>
          </ac:spMkLst>
        </pc:spChg>
        <pc:spChg chg="add del mod">
          <ac:chgData name="Alex Pang" userId="b35f2c48-39e3-478c-863d-65bfd252d017" providerId="ADAL" clId="{1CFEC9FE-5EB5-410A-9760-DE0D7E73BCC9}" dt="2022-09-18T18:17:19.108" v="4040" actId="478"/>
          <ac:spMkLst>
            <pc:docMk/>
            <pc:sldMk cId="1766971746" sldId="360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8:12.253" v="4051" actId="1076"/>
          <ac:spMkLst>
            <pc:docMk/>
            <pc:sldMk cId="1766971746" sldId="360"/>
            <ac:spMk id="8" creationId="{C7697509-4A8C-5B66-50C0-5A6066F41336}"/>
          </ac:spMkLst>
        </pc:spChg>
        <pc:spChg chg="add del mod">
          <ac:chgData name="Alex Pang" userId="b35f2c48-39e3-478c-863d-65bfd252d017" providerId="ADAL" clId="{1CFEC9FE-5EB5-410A-9760-DE0D7E73BCC9}" dt="2022-09-18T18:17:31.162" v="4043" actId="478"/>
          <ac:spMkLst>
            <pc:docMk/>
            <pc:sldMk cId="1766971746" sldId="360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8:15.554" v="4052" actId="1076"/>
          <ac:spMkLst>
            <pc:docMk/>
            <pc:sldMk cId="1766971746" sldId="360"/>
            <ac:spMk id="10" creationId="{5371063C-CBDE-7D40-1E17-82A59A2E36A5}"/>
          </ac:spMkLst>
        </pc:spChg>
      </pc:sldChg>
      <pc:sldChg chg="delSp modSp add mod delAnim modAnim">
        <pc:chgData name="Alex Pang" userId="b35f2c48-39e3-478c-863d-65bfd252d017" providerId="ADAL" clId="{1CFEC9FE-5EB5-410A-9760-DE0D7E73BCC9}" dt="2022-09-18T18:19:56.971" v="4064"/>
        <pc:sldMkLst>
          <pc:docMk/>
          <pc:sldMk cId="53890397" sldId="361"/>
        </pc:sldMkLst>
        <pc:spChg chg="del mod">
          <ac:chgData name="Alex Pang" userId="b35f2c48-39e3-478c-863d-65bfd252d017" providerId="ADAL" clId="{1CFEC9FE-5EB5-410A-9760-DE0D7E73BCC9}" dt="2022-09-18T18:19:29.026" v="4059" actId="478"/>
          <ac:spMkLst>
            <pc:docMk/>
            <pc:sldMk cId="53890397" sldId="361"/>
            <ac:spMk id="6" creationId="{D8DC30A7-17A4-4B5C-E6BA-1DE66036265D}"/>
          </ac:spMkLst>
        </pc:spChg>
        <pc:spChg chg="del mod">
          <ac:chgData name="Alex Pang" userId="b35f2c48-39e3-478c-863d-65bfd252d017" providerId="ADAL" clId="{1CFEC9FE-5EB5-410A-9760-DE0D7E73BCC9}" dt="2022-09-18T18:19:31.384" v="4060" actId="478"/>
          <ac:spMkLst>
            <pc:docMk/>
            <pc:sldMk cId="53890397" sldId="361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9:06.226" v="4054" actId="1076"/>
          <ac:spMkLst>
            <pc:docMk/>
            <pc:sldMk cId="53890397" sldId="361"/>
            <ac:spMk id="8" creationId="{C7697509-4A8C-5B66-50C0-5A6066F41336}"/>
          </ac:spMkLst>
        </pc:spChg>
        <pc:spChg chg="del mod">
          <ac:chgData name="Alex Pang" userId="b35f2c48-39e3-478c-863d-65bfd252d017" providerId="ADAL" clId="{1CFEC9FE-5EB5-410A-9760-DE0D7E73BCC9}" dt="2022-09-18T18:19:36.290" v="4061" actId="478"/>
          <ac:spMkLst>
            <pc:docMk/>
            <pc:sldMk cId="53890397" sldId="361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9:11.226" v="4055" actId="1076"/>
          <ac:spMkLst>
            <pc:docMk/>
            <pc:sldMk cId="53890397" sldId="361"/>
            <ac:spMk id="10" creationId="{5371063C-CBDE-7D40-1E17-82A59A2E36A5}"/>
          </ac:spMkLst>
        </pc:spChg>
      </pc:sldChg>
      <pc:sldChg chg="add">
        <pc:chgData name="Alex Pang" userId="b35f2c48-39e3-478c-863d-65bfd252d017" providerId="ADAL" clId="{1CFEC9FE-5EB5-410A-9760-DE0D7E73BCC9}" dt="2022-09-18T18:19:20.755" v="4057" actId="2890"/>
        <pc:sldMkLst>
          <pc:docMk/>
          <pc:sldMk cId="1574574296" sldId="362"/>
        </pc:sldMkLst>
      </pc:sldChg>
      <pc:sldChg chg="addSp delSp modSp new mod">
        <pc:chgData name="Alex Pang" userId="b35f2c48-39e3-478c-863d-65bfd252d017" providerId="ADAL" clId="{1CFEC9FE-5EB5-410A-9760-DE0D7E73BCC9}" dt="2022-09-18T18:27:13.858" v="4207" actId="1076"/>
        <pc:sldMkLst>
          <pc:docMk/>
          <pc:sldMk cId="398514465" sldId="363"/>
        </pc:sldMkLst>
        <pc:spChg chg="mod">
          <ac:chgData name="Alex Pang" userId="b35f2c48-39e3-478c-863d-65bfd252d017" providerId="ADAL" clId="{1CFEC9FE-5EB5-410A-9760-DE0D7E73BCC9}" dt="2022-09-18T18:26:50.691" v="4203" actId="20577"/>
          <ac:spMkLst>
            <pc:docMk/>
            <pc:sldMk cId="398514465" sldId="363"/>
            <ac:spMk id="2" creationId="{1F055DDE-EB8A-B33A-974A-A0B1F9F3057F}"/>
          </ac:spMkLst>
        </pc:spChg>
        <pc:spChg chg="del">
          <ac:chgData name="Alex Pang" userId="b35f2c48-39e3-478c-863d-65bfd252d017" providerId="ADAL" clId="{1CFEC9FE-5EB5-410A-9760-DE0D7E73BCC9}" dt="2022-09-18T18:26:59.408" v="4204" actId="478"/>
          <ac:spMkLst>
            <pc:docMk/>
            <pc:sldMk cId="398514465" sldId="363"/>
            <ac:spMk id="3" creationId="{FB0F8578-3E44-3694-9814-8453A90B1B5A}"/>
          </ac:spMkLst>
        </pc:spChg>
        <pc:spChg chg="add mod">
          <ac:chgData name="Alex Pang" userId="b35f2c48-39e3-478c-863d-65bfd252d017" providerId="ADAL" clId="{1CFEC9FE-5EB5-410A-9760-DE0D7E73BCC9}" dt="2022-09-18T18:27:13.858" v="4207" actId="1076"/>
          <ac:spMkLst>
            <pc:docMk/>
            <pc:sldMk cId="398514465" sldId="363"/>
            <ac:spMk id="5" creationId="{F4EEC75B-827D-A710-315F-6C6063392B49}"/>
          </ac:spMkLst>
        </pc:spChg>
      </pc:sldChg>
      <pc:sldMasterChg chg="modSldLayout">
        <pc:chgData name="Alex Pang" userId="b35f2c48-39e3-478c-863d-65bfd252d017" providerId="ADAL" clId="{1CFEC9FE-5EB5-410A-9760-DE0D7E73BCC9}" dt="2022-09-18T15:34:48.844" v="2787" actId="113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1CFEC9FE-5EB5-410A-9760-DE0D7E73BCC9}" dt="2022-09-18T15:34:48.844" v="2787" actId="113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1CFEC9FE-5EB5-410A-9760-DE0D7E73BCC9}" dt="2022-09-18T15:34:48.844" v="2787" actId="113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801F7FDD-18F8-4B22-B613-0F5AF7FB5358}"/>
    <pc:docChg chg="custSel delSld modMainMaster">
      <pc:chgData name="Alex Pang" userId="b35f2c48-39e3-478c-863d-65bfd252d017" providerId="ADAL" clId="{801F7FDD-18F8-4B22-B613-0F5AF7FB5358}" dt="2022-09-10T15:27:24.623" v="3" actId="207"/>
      <pc:docMkLst>
        <pc:docMk/>
      </pc:docMkLst>
      <pc:sldChg chg="del">
        <pc:chgData name="Alex Pang" userId="b35f2c48-39e3-478c-863d-65bfd252d017" providerId="ADAL" clId="{801F7FDD-18F8-4B22-B613-0F5AF7FB5358}" dt="2022-09-09T18:21:42.365" v="1" actId="2696"/>
        <pc:sldMkLst>
          <pc:docMk/>
          <pc:sldMk cId="3657386807" sldId="321"/>
        </pc:sldMkLst>
      </pc:sldChg>
      <pc:sldMasterChg chg="modSldLayout">
        <pc:chgData name="Alex Pang" userId="b35f2c48-39e3-478c-863d-65bfd252d017" providerId="ADAL" clId="{801F7FDD-18F8-4B22-B613-0F5AF7FB5358}" dt="2022-09-09T18:21:32.129" v="0" actId="478"/>
        <pc:sldMasterMkLst>
          <pc:docMk/>
          <pc:sldMasterMk cId="2798249480" sldId="2147483648"/>
        </pc:sldMasterMkLst>
        <pc:sldLayoutChg chg="delSp mod">
          <pc:chgData name="Alex Pang" userId="b35f2c48-39e3-478c-863d-65bfd252d017" providerId="ADAL" clId="{801F7FDD-18F8-4B22-B613-0F5AF7FB5358}" dt="2022-09-09T18:21:32.129" v="0" actId="478"/>
          <pc:sldLayoutMkLst>
            <pc:docMk/>
            <pc:sldMasterMk cId="2798249480" sldId="2147483648"/>
            <pc:sldLayoutMk cId="2295963182" sldId="2147483660"/>
          </pc:sldLayoutMkLst>
          <pc:cxnChg chg="del">
            <ac:chgData name="Alex Pang" userId="b35f2c48-39e3-478c-863d-65bfd252d017" providerId="ADAL" clId="{801F7FDD-18F8-4B22-B613-0F5AF7FB5358}" dt="2022-09-09T18:21:32.129" v="0" actId="478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  <pc:sldMasterChg chg="modSldLayout">
        <pc:chgData name="Alex Pang" userId="b35f2c48-39e3-478c-863d-65bfd252d017" providerId="ADAL" clId="{801F7FDD-18F8-4B22-B613-0F5AF7FB5358}" dt="2022-09-10T15:27:24.623" v="3" actId="207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801F7FDD-18F8-4B22-B613-0F5AF7FB5358}" dt="2022-09-10T15:27:24.623" v="3" actId="207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801F7FDD-18F8-4B22-B613-0F5AF7FB5358}" dt="2022-09-10T15:27:24.623" v="3" actId="207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09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1 224,'0'0'4826,"-11"23"-5066,11 116 293,-11-80-47,0 70-6,0-52 0,0-27 64,11-44-64,0 0 0,0-1 0,0 1 0,-1 0 0,0 0 0,0-1 0,-1 1 0,-2 7 0,2-5-9,0 0-1,1 0 1,0 1 0,1-1 0,0 0 0,0 1 0,2 12 0,0 10 18,-2-5-10,1-11 11,-1-1 1,0 1 0,-1 0 0,-1 0 0,-5 20 0,5-23-6,0 0 0,1 0 1,0 0-1,1 0 1,2 23-1,0 3 21,-2 575 38,4-602-45,-3-9-16,0-1 0,0 1 0,0 0 0,0 0 0,-1 0 0,1 0 0,0 0 0,-1 0 0,0 0 0,1 0 0,-1 0 0,0 0 0,0 0 0,0 0 0,0 0 0,-1 4 0,1 146 248,-11-109-214,-11 7 0,11-22 113,11-25-144,0 0-1,-1 0 1,1-1-1,0 1 1,-1 0 0,0 0-1,1 0 1,-1-1-1,-1 1 1,1-1 0,0 1-1,-3 4 1,-5 8-10,9-14-79,-11 26 258,10-15-3091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1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1 224,'0'0'4826,"-11"23"-5066,11 116 293,-11-80-47,0 70-6,0-52 0,0-27 64,11-44-64,0 0 0,0-1 0,0 1 0,-1 0 0,0 0 0,0-1 0,-1 1 0,-2 7 0,2-5-9,0 0-1,1 0 1,0 1 0,1-1 0,0 0 0,0 1 0,2 12 0,0 10 18,-2-5-10,1-11 11,-1-1 1,0 1 0,-1 0 0,-1 0 0,-5 20 0,5-23-6,0 0 0,1 0 1,0 0-1,1 0 1,2 23-1,0 3 21,-2 575 38,4-602-45,-3-9-16,0-1 0,0 1 0,0 0 0,0 0 0,-1 0 0,1 0 0,0 0 0,-1 0 0,0 0 0,1 0 0,-1 0 0,0 0 0,0 0 0,0 0 0,0 0 0,-1 4 0,1 146 248,-11-109-214,-11 7 0,11-22 113,11-25-144,0 0-1,-1 0 1,1-1-1,0 1 1,-1 0 0,0 0-1,1 0 1,-1-1-1,-1 1 1,1-1 0,0 1-1,-3 4 1,-5 8-10,9-14-79,-11 26 258,10-15-3091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21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 2947,'0'0'3123,"0"-1"-3102,0 1-1,0-1 1,0 1 0,0-1 0,-1 1 0,1-1-1,0 1 1,0-1 0,0 1 0,0-1 0,0 1 0,0-1-1,0 1 1,1-1 0,-1 1 0,0-1 0,0 1-1,0-1 1,0 1 0,1-1 0,-1 1 0,0-1 0,0 1-1,1-1 1,-1 1 0,0-1 0,1 1 0,-1 0 0,1-1-1,24 1-92,0 1 0,38 6-1,-52-5 69,0 1 0,-1 0-1,0 1 1,0 0 0,0 0-1,0 1 1,0 1-1,13 10 1,0 0 32,-19-14-38,-1 0-1,0 0 0,1 1 0,-1-1 1,0 1-1,0 0 0,0 0 0,4 6 1,-5-4 5,-1-1 1,1 1 0,0 0-1,-1 0 1,0 0-1,-1 0 1,1 0 0,-1 0-1,0 10 1,-1-14 25,0 1 0,0 0 1,0 0-1,-1 0 0,1-1 0,-1 1 0,1-1 1,-1 1-1,1-1 0,-1 1 0,0-1 0,0 0 1,0 0-1,0 0 0,0 0 0,0 0 0,0 0 1,0-1-1,0 1 0,0-1 0,0 1 0,-3-1 1,-51 9 504,54-9-419,4 4-446,-1-1 251,1 0 0,0 0 0,-1 0 0,1-1 1,0 1-1,1 0 0,-1-1 0,0 1 0,1-1 0,-1 0 0,1 0 0,0 0 0,0 0 0,0 0 0,4 1 0,6 6-34,1 3 121,1 1 1,-2 0-1,0 1 0,-1 1 1,0 0-1,-1 0 1,-1 1-1,0 1 1,11 25-1,-20-40 26,-1 0 0,1 0 0,0 1 0,-1-1 0,1 0 0,-1 1 0,0-1 0,0 0 0,0 1 0,0-1 0,0 0 0,0 1 0,-1-1 0,1 0 0,-1 1 0,1-1 0,-1 0 0,0 0 0,0 0 0,0 1 0,0-1 0,-1 0 0,1 0 0,0-1 0,-1 1 0,1 0 0,-1 0 0,0-1 0,0 1 0,1-1-1,-1 1 1,0-1 0,0 0 0,0 0 0,-1 0 0,1 0 0,0 0 0,0 0 0,-1-1 0,-2 1 0,-12 3 267,0 0 0,-1-2 0,1 0 0,-26-1 0,22-1-192,-132 1 669,151-1-865,24-1-4111,0-2 961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26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5 448,'-1'-4'6727,"-7"4"-6663,6 0-43,0 167-403,6 190 476,25-116-91,-17-154 5,1 12 29,-11-99-10,5 2-1,-5 7 2665,-2-51-2568,-1 0-262,-7-58 0,3 55-285,3 0 0,4-53 0,1 13-840,-3 84 1244,1 0 0,0 0-1,0 0 1,0 0-1,0 0 1,0 1-1,0-1 1,1 0 0,-1 0-1,0 1 1,0-1-1,0 1 1,1-1-1,-1 1 1,0 0 0,0-1-1,1 1 1,-1 0-1,2 0 1,45-8-521,-21 3 353,-10 2 134,0 1 0,0 0-1,-1 1 1,1 1 0,30 4 0,-34 22-181,-13 54 358,-4-77 15,-1-1 0,0 0 0,1 1 1,-1-2-1,0 1 0,0 0 0,0-1 1,0 0-1,-7 0 0,-34 14 412,43-15-550,-13 1 32,14 2-27,1-3 17,-7 0-12,6 0 76,0 0-54,-7 0-27,0 0 1,7 1 10,8 0-57,43 10-95,239 131 355,-199-94 3139,-80-82-9006,-7 2 603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2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3619,'0'0'2696,"2"-11"139,152 11-3785,-88 0-4453,-55 0 3054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3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2498,'0'0'4607,"35"-1"-4505,41-10-3,-34 4-71,0 1-1,71 1 0,-111 5-75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4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2947,'0'0'2722,"24"8"-1723,15 2-1371,0-3 1,0-1 0,1-1-1,-1-3 1,59-3 0,-51 1-1880,-25 0 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4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4228,'0'0'1708,"24"5"-2642,17 1 773,77 25-1,-68-17-1730,-17-3-126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4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6470,'0'0'0,"121"-4"-1537,-87 4 704,-12 0-1313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13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5 96,'0'-5'7538,"-1"39"-7525,-8 43 0,3-43 1,0 47-1,-5 71-7,12-131 0,-2 0 1,-1 0 0,-7 37-1,1-19 34,2 0-1,-2 48 0,-1 10-29,-13 116 183,18-162-112,-3 17 62,4-54-135,1-1 0,1 1 0,0 16 1,-3 32 17,-7 22 32,7-57-14,2 0 0,0 0 1,5 48-1,0-5-13,-3 412 765,0-482-647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19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1 833,'0'0'5776,"-1"2"-5733,-3 5-43,1 0 0,1 0 0,0 0 0,0 1 0,0 0 0,1-1 0,0 1 0,0-1 0,1 15 0,-1 0 5,-14 722-71,17-473-28,-2-167-125,11-85 123,-11 150 96,5-157 0,1 7 0,-6-4 0,0-2 0,0 0 0,0 0 0,1 0 0,1 0 0,5 17 0,4 31 0,-9-56-379,0 1 0,0-1 0,0 1 0,-1 0 0,0 0 0,0-1 0,0 1 0,-1 0 0,1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22.4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0 993,'0'0'2568,"0"16"-935,-2 25-1598,-9 46-1,0-3 57,2-16-13,4-41-58,-1 50 0,6 703 951,11-699-944,-11 482 1190,0-561-960,0 19-252,0 31 157,0-26-3079,9-39-195,-7-7 1030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59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19 0,'0'0'2130,"0"-18"-1981,0 18 86,0 72 3622,-11 93-3854,0-25 103,9 181 1,4-157-90,-2 616-845,-3-759 756,0-1-1,-2 0 1,-7 22 0,11-38 62,-3 5 30,-1 14-2058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0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0 288,'-5'0'6764,"347"28"-6756,-168-9-21,249 12 77,-159 3-64,-123-11 0,108 18 64,-209-32-64,28 6 16,95 7 0,-2-4-19,-39-2 33,398 17 7,-382-27-27,103 3 12,2200 1 266,-1426-41-90,-990 30-182,229-12 34,345-9-26,-454 22-9,497-16-3,28-10 20,-596 30-39,80 14 1,-80-7 60,82 1 1,-109-10-23,50 10 0,-49-5-16,53 1 0,72 4-10,1-7 10,73-2 34,-197-5-40,0-3 0,92-22 0,-25-1 3,81-26 11,-186 51-24,1 1-1,-1 0 1,0 1 0,0 1 0,1 0-1,15 2 1,13 0-3,-6-2 6014,-35 27-6723,-10 282 153,-61 652 623,64-850-64,-2 38 0,9-92 0,-2 0 0,-3 1 0,-22 108 0,23-154 0,-2 13 11,6-24 160,-22 2-7463,-9-3 3384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1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1 320,'0'0'5891,"0"15"-5958,0 1138 142,-11-1024-48,11-96-134,0-32 374,0 13-262,0 124 117,0-77-3916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34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0 376 0,'0'0'5488,"4"-5"-5291,136-95 310,97-60-309,-203 140-200,1 2 0,1 1 1,0 2-1,1 1 0,44-10 0,-79 24-83,-1-1 0,1 1-1,-1-1 1,1 1-1,-1 0 1,1 0 0,0 0-1,-1 0 1,1 0 0,-1 0-1,1 0 1,0 0-1,-1 0 1,1 1 0,-1-1-1,1 1 1,-1-1 0,2 2-1,-2-1 68,-1-1-1,1 1 0,-1 0 1,0-1-1,1 1 1,-1 0-1,0 0 1,1 0-1,-1-1 0,0 1 1,0 0-1,0 0 1,0 0-1,0-1 1,0 1-1,0 0 0,0 0 1,0 0-1,0 0 1,0-1-1,0 1 1,-1 0-1,1 0 0,-1 1 1,-3 8 74,-1 0 1,-1 0-1,1-1 0,-8 10 1,4-6-185,-147 216 123,-66 108-17,195-292 22,2-3 0,1 0 0,-20 52 0,20-39-4,17-43-1,1 1 1,0 0 0,1 1 0,1-1-1,0 1 1,1 0 0,0 0 0,-1 28-1,4-41-53,9-3-82,0 1 128,-1-2 0,1 1 0,0-1 0,-1-1 0,0 1 0,0-1 0,0-1 0,0 0 1,0 0-1,12-11 0,-11 9 0,742-574 706,-704 550-653,-37 26-32,-1 0-1,0-1 0,15-13 1,-22 18-49,-1 0 1,0 1-1,1-1 1,-1 1 0,0-1-1,1 1 1,-1 0 0,1-1-1,-1 1 1,0 0-1,1 0 1,-1 0 0,1 0-1,-1 0 1,2 1 0,-3 5 54,-1 1-1,0-1 1,0 1 0,-1-1 0,0 0 0,0 0 0,0 0 0,-1 0 0,-4 8 0,-38 53 124,12-18-70,-285 396 66,51-84-62,250-335-77,-65 111 73,82-137-79,-1 0 1,1 0 0,0 1 0,0-1-1,-1 0 1,1 1 0,0-1 0,0 0 0,0 1-1,0-1 1,0 0 0,-1 1 0,1-1 0,0 1-1,0-1 1,0 0 0,0 1 0,0-1-1,0 0 1,0 1 0,0-1 0,0 0 0,0 1-1,1-1 1,-1 1 0,0-1 0,0 0-1,0 1 1,0-1 0,0 0 0,1 1 0,-1-1-1,0 0 1,0 0 0,1 1 0,-1-1 0,0 0-1,0 0 1,1 1 0,-1-1 0,0 0-1,1 0 1,-1 0 0,0 1 0,1-1 0,-1 0-1,0 0 1,1 0 0,-1 0 0,0 0-1,1 0 1,-1 0 0,0 0 0,1 0 0,24-2-330,-21 1 485,6-1-124,1-1 1,-1-1-1,0 0 0,0 0 0,0-1 0,16-11 0,57-44 42,-60 42-48,553-360 192,-540 359-201,1 2 0,1 1-1,46-13 1,-69 24-12,-13 5-86,-2 6-160,-1 0 271,0 0 1,0-1-1,0 1 1,-1 0-1,1 0 0,-2-1 1,1 1-1,0-1 0,-7 10 1,-37 49 73,26-38-72,-56 80 26,5 4 0,4 2 0,-51 120 0,106-203-52,3-10-15,0-1 1,2 1 0,0 1 0,1-1 0,1 1 0,1 0 0,-3 40 0,7-59 2,0-1 1,0 1-1,0-1 1,0 1-1,0 0 1,1-1-1,-1 1 1,0-1-1,0 1 1,1-1-1,-1 1 1,0-1-1,1 1 1,-1-1-1,0 1 0,1-1 1,-1 1-1,1-1 1,-1 0-1,0 1 1,1-1-1,-1 1 1,1-1-1,-1 0 1,1 0-1,0 1 1,-1-1-1,1 0 1,-1 0-1,1 0 0,-1 0 1,1 0-1,0 1 1,-1-1-1,1 0 1,-1 0-1,1-1 1,0 1-1,-1 0 1,1 0-1,-1 0 1,2 0-1,23-7 177,-7-3-109,0 0 1,-1 0-1,0-2 0,23-20 0,3-1 18,-18 14-6,0 2 0,1 1 0,1 1 0,0 2 0,31-12 0,-54 20 266,-4 5-326,1-1 1,-1 1-1,0 0 0,0-1 0,0 1 0,0 0 0,0 0 0,0-1 1,0 1-1,1 0 0,-1 0 0,0-1 0,0 1 0,0 0 0,1 0 1,-1-1-1,0 1 0,0 0 0,1 0 0,-1 0 0,0 0 1,0-1-1,1 1 0,-1 0 0,0 0 0,1 0 0,-1 0 0,0 0 1,0 0-1,1 0 0,-1 0 0,0 0 0,1 0 0,-1 0 0,0 0 1,1 0-1,-1 0 0,0 0 0,0 0 0,1 0 0,-1 0 0,0 0 1,1 1-1,117-1-2396,-105 0 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38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169 240 801,'0'0'3721,"0"0"-3657,0-1 1,1 1 0,-1-1 0,0 1-1,0-1 1,1 1 0,-1-1 0,1 1 0,-1-1-1,0 1 1,1 0 0,-1-1 0,1 1-1,-1 0 1,1-1 0,-1 1 0,1 0 0,-1-1-1,1 1 1,-1 0 0,1 0 0,0 0-1,-1 0 1,1 0 0,-1 0 0,1 0-1,0 0 1,-1 0 0,2 0 0,31-8-72,-1-1 1,50-22-1,32-9 27,207-73-206,-301 105 148,-5 0-6,-13 6-64,0 0 0,1 1 1,-1-1-1,0 1 1,1 0-1,0 0 0,-1 0 1,1 0-1,0 0 0,4 0 1,-7 9-150,-3 2 277,1 0-1,-2-1 1,1 1-1,-1 0 0,-1-1 1,0 0-1,0 0 1,0 0-1,-1-1 0,-11 12 1,6-4-20,-37 41 49,-92 90-1,68-75-1,20-20-40,-36 36 5,3 4 0,-124 175 0,184-233-12,19-27 0,0 0 0,1 1 0,-1 0 0,2 0 0,-8 16 0,7-2-479,24-19-235,0-4 604,-10 1 125,0-1 0,0 0 0,0 0 0,-1-1 0,1 0 0,0-1 0,-1 0 0,0 0 0,1-1 0,12-8 0,1-3 33,0-1 0,23-22 0,-12 9 1,27-21-51,533-429 351,-539 438-309,1 3 0,2 3 0,2 1 0,1 4 0,74-27 0,-126 54-44,1 0-1,-1 1 1,1 0-1,0 1 1,12-1 0,-17 2-39,-4 7-117,-1-2 179,0 1 1,-1 0 0,0-1 0,0 1 0,0-1 0,0 0-1,-1 0 1,0 0 0,0 0 0,0 0 0,-1-1-1,0 1 1,0-1 0,0 0 0,-4 4 0,-11 11 31,-257 296 134,-87 103-119,93-111-25,230-263-39,39-43-23,0 0 0,0 0 0,0 0 0,0 0 0,0 1 0,0-1 0,0 0 0,1 0 0,-1 0 0,0 1 0,1-1 0,-1 0 0,1 1 0,-1-1 0,1 0 0,0 1 0,0-1 0,-1 1 0,1 2 0,1-4 3,-1 1 0,1 0 0,-1 0 0,1-1 0,-1 1 0,1 0 0,0-1 0,-1 1 0,1 0 0,0-1 0,-1 1 0,1-1 0,0 1 0,0-1 0,0 1 0,0-1 0,-1 0 0,1 0-1,0 1 1,0-1 0,0 0 0,1 0 0,10 2-49,0-2 0,0 0 0,21-2 0,-19 1 257,-3 0-141,0-1 0,-1 0 1,1-1-1,-1 0 0,0 0 1,0-1-1,17-10 0,70-46 168,-61 36-150,145-97 189,200-119 160,-322 208-385,49-28-14,221-88-1,-305 147 139,-37 11 27,-142 169 32,11-11-167,69-91-91,32-36-32,1 2 1,3 1-1,1 3 1,-44 70 0,7 30 27,71-139 23,0 0 0,1 0 0,0 0 0,1 0 0,-1 0 0,2 0 0,-1 1 0,0 14 0,2-22-65,0 0-238,0-1 322,-1 1 0,1-1-1,0 1 1,0-1 0,0 1 0,0 0-1,1-1 1,-1 1 0,0-1 0,0 1-1,0-1 1,0 0 0,0 1 0,1-1 0,-1 1-1,0-1 1,0 1 0,1-1 0,-1 1-1,0-1 1,1 0 0,-1 1 0,0-1-1,1 0 1,-1 1 0,1-1 0,-1 0-1,0 1 1,1-1 0,-1 0 0,1 0-1,-1 0 1,1 1 0,-1-1 0,1 0-1,-1 0 1,1 0 0,-1 0 0,1 0-1,-1 0 1,1 0 0,-1 0 0,1 0 0,-1 0-1,2-1 1,25 2 58,-27-1-71,6 0 19,14 1 18,1-1 0,-1 0-1,1-2 1,-1 0 0,1-1 0,-1-2-1,0 0 1,34-13 0,15-14 87,0 3 0,135-37 0,-160 64-116,-42 2-336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55.2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1 352,'0'0'5232,"0"8"-5205,-11 187-97,11 951 102,11-1057-32,-11 441 273,20-529-2953,-7-1 155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56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1 801,'0'0'2770,"0"44"-800,0 114-1645,9 494-41,-4-53 158,-8-310-895,-6-23 592,7-125 49,2-78-77,0-63-309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15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1 128,'0'0'4244,"-13"5"-2824,10 2-1428,0 0-1,0 0 1,1 0-1,-1 1 0,2-1 1,-1 0-1,1 1 1,-1 8-1,1 68-4,2-51 39,-3 103 4,6 166 9,2-254-31,20 79-1,-5-33 5,-9-39-6,-5-30-5,-2 1 0,-1 1 1,2 32-1,5 111 31,-11 681 1527,0-831-3577,-11 32-507,11-28 475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17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0 0,'-1'0'7049,"-7"14"-7169,-8 53 110,-25 126-17,19 27 22,13-132 9,5 157 1,6-136-4,-13 73 15,11-181-15,0 16 0,0-1 0,-1 1 0,-1-1 0,-5 20 0,5-19-1,0-1 0,0 1 0,2-1 0,0 1 0,2 18 0,1 16 0,-3 218 619,0-268-571,0 29 59,-1 14-150,0 11-33,3-18-3697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28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1 303 769,'0'0'2429,"13"-16"-1394,75-45-607,-32 21-392,2 2 0,1 2 0,74-32 0,-116 62-36,35-11 5,-20 7 24,11-1-101,-41 11 13,-4 8-512,-1 0 566,1 0-1,-2-1 0,1 1 1,-1-1-1,0 0 1,0 0-1,-1 0 1,0-1-1,-8 9 1,-2 5 39,0 1-23,-12 16-6,-33 37 0,-13 13 6,-106 165 0,159-222-10,2 1 1,-15 33 0,33-64-15,0 1 0,0-1 0,-1 0 0,1 1-1,0-1 1,0 0 0,-1 1 0,1-1 0,0 1 0,0-1 0,0 0 0,0 1 0,-1-1 0,1 1 0,0-1-1,0 1 1,0-1 0,0 1 0,0-1 0,0 0 0,0 1 0,0-1 0,0 1 0,1-1 0,-1 1 0,0-1-1,0 1 1,0-1 0,0 0 0,1 1 0,-1-1 0,0 1 0,0-1 0,1 0 0,-1 1 0,1-1-1,22-5-446,28-20 504,-2-2-1,0-2 1,51-41-1,83-50-9,14-3 62,-174 110-110,1 1-1,1 0 0,38-11 1,-63 22 4,0 1-1,1 0 1,-1-1 0,1 1 0,-1 0 0,1-1 0,-1 1 0,0 0 0,1 0 0,-1-1-1,1 1 1,-1 0 0,1 0 0,-1 0 0,1 0 0,-1 0 0,1 0 0,-1 0 0,1 0-1,-1 0 1,1 0 0,-1 0 0,1 0 0,-1 0 0,1 0 0,-1 0 0,1 0 0,-1 1-1,1-1 1,-1 0 0,1 0 0,-1 1 0,0-1 0,1 0 0,-1 1 0,1-1 0,-1 0-1,0 1 1,1-1 0,-1 0 0,0 1 0,1-1 0,-1 1 0,0-1 0,0 1 0,0-1-1,1 1 1,-1-1 0,0 1 0,0-1 0,0 1 0,0-1 0,0 1 0,-13 29 0,-180 221 277,30-47-155,126-156-69,17-21-24,2 1 1,0 1-1,2 0 0,-22 53 0,34-54-19,4-26 0,1 0 0,-1 1 0,-1-1 0,1 0 0,0 0 0,0 0 0,-1 0 0,0 0 0,1 0 0,-1 0 0,0 0 0,0 0 0,-1 3 0,-1 13 16,4-7-667,14-16 502,24-16 193,0-1 1,-1-2 0,-1-1 0,52-49 0,-36 31 19,52-46-31,87-64 30,-157 123 1,-29 25-44,-1-1-1,1 1 1,1 0 0,-1 0 0,0 1-1,1 0 1,0 0 0,0 1 0,9-4-1,-12 7 131,-4 25-540,-2-18 412,1 0 0,-2 0 1,1 0-1,-1-1 0,0 1 0,0-1 0,-1 1 0,0-1 0,0 0 0,0-1 1,-1 1-1,-6 6 0,-16 22 0,19-21-16,-218 368 63,155-259-41,44-80-13,2 1 1,1 1 0,-28 79-1,42-99-25,8-21 5,0 1 0,1 0 0,-1 0 1,1-1-1,0 1 0,0 0 0,0 0 1,0 7-1,-10 21-107,11-31 85,13-1-571,-3-2 613,0-1 0,-1 1 0,1-2 0,0 1-1,-1-1 1,0-1 0,0 1 0,0-2 0,-1 1 0,1-1-1,11-12 1,22-12 53,378-203 284,-417 230-349,-3 3-2,1-1 0,0 1 0,-1-1 1,1 1-1,0 0 0,-1-1 1,1 1-1,0-1 0,-1 1 0,1 0 1,0 0-1,0 0 0,-1-1 1,1 1-1,0 0 0,0 0 0,0 0 1,-1 0-1,1 0 0,0 0 1,0 0-1,1 1 0,-1-1 325,10 4-3823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31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454 3 128,'0'0'3225,"4"-3"-2836,-260 243 807,230-211-1198,1 1 0,-29 47 0,29-41 2,-33 39 1,53-70-2,4-5 1,0 1-1,1-1 1,-1 1 0,0 0-1,1-1 1,-1 1-1,1 0 1,-1 0 0,1 0-1,-1-1 1,1 1 0,-1 0-1,1 0 1,0 0-1,0 0 1,-1 0 0,1 0-1,0-1 1,0 1 0,0 0-1,0 0 1,0 0-1,0 0 1,0 0 0,0 0-1,1 1 1,-1-2-48,7-1-832,1 0 887,-1-1-1,0 0 0,0 0 1,0-1-1,0 0 1,-1 0-1,1 0 1,9-8-1,6-2 37,207-115 82,92-46 16,11 37-82,-317 129-49,-13 7-9,1-1 0,-1 1 0,0 0 0,1 0 1,0 0-1,-1 0 0,1 0 0,0 1 1,-1-1-1,1 1 0,0 0 0,0 0 1,3 0-1,-4 0-33,-4 13-651,0-9 695,0 1 0,0-1 0,-1 0 0,0 0 0,0 0 1,0 0-1,-6 5 0,-6 9 13,-176 221 127,-238 229 1,337-371-119,-122 163 1,211-256-52,0 0 1,0 0-1,1 0 0,-1 1 1,1-1-1,0 0 0,1 1 1,-1 0-1,1-1 0,-1 1 0,1 0 1,1 0-1,-1 0 0,1 0 1,0 9-1,0-12-143,14-2 24,0 0 117,0-1 0,0-1 1,0 0-1,-1-1 0,1 0 1,-1-1-1,0 0 0,0-1 1,0-1-1,15-9 0,353-225 302,79-44-379,-358 225 102,-56 30-1,71-32 0,-30 17 49,-76 43-49,-9 1 38,-2 3-129,-1 2 95,-1 0-1,1 0 1,-1 0-1,0 0 1,0 0 0,-1-1-1,1 1 1,-1-1-1,0 1 1,-1-1-1,1 0 1,-1-1 0,-5 6-1,-16 21 38,-105 133 27,83-109-59,2 3-1,3 1 1,-37 70 0,-108 239-14,182-358-112,0 1 0,0 0-1,1 0 1,1 1 0,-1-1 0,2 1 0,-1 0 0,-1 18 0,8-29 96,7 0 41,0-2 0,-1 0 0,1 0 0,-1-1 0,1 0 1,-1 0-1,0-1 0,12-7 0,82-51 139,-74 43-143,38-19 19,97-40-1,-123 60-17,-36 15-24,-3 1-1,1 1 1,-1-1-1,1 1 1,-1 0-1,1 0 1,0 0 0,0 1-1,-1-1 1,1 1-1,0 0 1,5 0-1,-7 0-34,-2 17-476,0 8 601,0-1-1,-1 1 0,-2 0 0,0-1 0,-11 36 1,-1-19 7,2 1 0,2 1 0,1 0 0,2 0 1,-3 68-1,11-110-123,0 0 0,-1-1 1,1 1-1,0 0 0,0 0 1,0 0-1,0 0 0,0 0 1,0 0-1,0 0 0,1 0 1,-1 0-1,0 0 0,0 0 1,1 0-1,-1 0 0,0 0 1,1 0-1,-1-1 0,1 1 1,0 0-1,-1 0 0,1 0 1,-1-1-1,1 1 0,0 0 1,0-1-1,-1 1 0,1-1 1,0 1-1,0-1 0,0 1 1,0-1-1,0 1 0,-1-1 1,1 0-1,0 1 0,0-1 1,0 0-1,0 0 0,0 0 1,0 0-1,0 0 0,0 0 1,0 0-1,0 0 0,0 0 1,0-1-1,0 1 0,0 0 1,1-1-1,11 1-193,-1 0-682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3:30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0 288,'-5'0'6764,"347"28"-6756,-168-9-21,249 12 77,-159 3-64,-123-11 0,108 18 64,-209-32-64,28 6 16,95 7 0,-2-4-19,-39-2 33,398 17 7,-382-27-27,103 3 12,2200 1 266,-1426-41-90,-990 30-182,229-12 34,345-9-26,-454 22-9,497-16-3,28-10 20,-596 30-39,80 14 1,-80-7 60,82 1 1,-109-10-23,50 10 0,-49-5-16,53 1 0,72 4-10,1-7 10,73-2 34,-197-5-40,0-3 0,92-22 0,-25-1 3,81-26 11,-186 51-24,1 1-1,-1 0 1,0 1 0,0 1 0,1 0-1,15 2 1,13 0-3,-6-2 6014,-35 27-6723,-10 282 153,-61 652 623,64-850-64,-2 38 0,9-92 0,-2 0 0,-3 1 0,-22 108 0,23-154 0,-2 13 11,6-24 160,-22 2-7463,-9-3 3384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0.4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1 352,'0'0'5963,"10"0"-6059,260 12 226,-30 1-41,330 7 31,-3 54-16,-464-54-96,666 107 182,-273-67-24,242 17-87,-410-70 137,224 11 86,-30 2-238,607-3 5,-795-18-10,-260 4-59,114 24 0,16 1 0,322-19 61,-381-9-58,-46-5-3,130-25 0,7-2 0,45 17 9,-109 9 22,248-45-1,-267 19-18,620-97-88,-666 117 74,1-4 0,142-42 0,-180 33 16,-55 18-12,0 1 0,1 1 0,0 0 0,0 1-1,1 1 1,23-1 0,1 3 220,-26 0-591,-21-1-2073,-27-4-2298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3:33.1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1 352,'0'0'5963,"10"0"-6059,260 12 226,-30 1-41,330 7 31,-3 54-16,-464-54-96,666 107 182,-273-67-24,242 17-87,-410-70 137,224 11 86,-30 2-238,607-3 5,-795-18-10,-260 4-59,114 24 0,16 1 0,322-19 61,-381-9-58,-46-5-3,130-25 0,7-2 0,45 17 9,-109 9 22,248-45-1,-267 19-18,620-97-88,-666 117 74,1-4 0,142-42 0,-180 33 16,-55 18-12,0 1 0,1 1 0,0 0 0,0 1-1,1 1 1,23-1 0,1 3 220,-26 0-591,-21-1-2073,-27-4-2298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52.0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0 801,'0'0'6011,"0"6"-6177,-11 45-102,1-11 237,-8 123-36,-30 207-58,37-236 50,0-61 49,8-58 26,1 1 0,1 0 0,0 0 0,1 0 0,3 18 0,-1 17 0,-13 10 0,11-35-2,1 3-8,-2 0 0,-8 57 0,6-66 10,1 0-1,1 1 1,3 37 0,0-3 6,-13-1-11,11 40 37,-11-62-32,11 114 219,0-145-246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53.8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1 641,'0'0'3656,"0"17"-3842,2 147 203,-6 196 72,-29-91 152,-1-2-119,27-218-111,1-4 23,-10 55 49,5-14-83,9-73 5,0 0 1,2 1-1,-1-1 0,3 20 0,-1 3 1,-12 15-6,11 64-1094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06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78 0,'0'0'571,"0"-4"-539,0-69 5120,-2 94-5302,-23 53 150,10-33 0,-11 56 0,3-9-26,15-53 21,5-24-4,0 1 0,1-1 1,0 0-1,0 15 1,2-19-41,0-11-274,4-25-1451,14-18-1611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07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70 577,'0'0'3736,"-11"-15"-2673,11 15-1095,2-18-652,116-8 791,-98 22-113,1 1 0,-1 1-1,1 0 1,38 4 0,-12-1-320,-45-1 313,-1 1 1,1-1-1,-1 0 0,1 0 1,-1 1-1,0-1 1,1 1-1,-1-1 1,0 1-1,1 0 1,-1 0-1,0-1 1,0 1-1,0 0 1,0 0-1,0 0 1,0 0-1,0 0 1,0 1-1,0-1 1,0 0-1,0 0 1,-1 0-1,1 1 1,0-1-1,-1 0 1,1 1-1,-1-1 1,0 1-1,1-1 1,-1 2-1,3 50 64,-3-45-75,1-2 38,-1-1 0,0 1 1,0-1-1,-1 1 0,0-1 0,0 0 0,0 1 1,0-1-1,-1 0 0,0 0 0,0 0 1,0 0-1,-1 0 0,0 0 0,0-1 1,0 1-1,0-1 0,-1 0 0,1 0 1,-1 0-1,0-1 0,0 1 0,-1-1 0,1 0 1,-1 0-1,0 0 0,1-1 0,-1 1 1,-9 2-1,-11 5 62,11-3-32,-1-1-1,0 0 1,-27 5 0,11-7 9,29-4-80,33 0-432,76 1 572,175-5-316,-248 4-1137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09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51 416,'0'0'3284,"2"-33"-1603,4 30-1703,-1 1 0,1-1 0,0 1 0,0 0 0,0 0 0,0 1 0,1 0 0,-1 0-1,10 0 1,67 3-358,-40-1 250,-42-1 114,0 1 0,0-1 0,-1 0 0,1 0 1,0 0-1,0 1 0,0-1 0,0 1 0,0-1 0,0 0 1,0 1-1,0 0 0,-1-1 0,1 1 0,0-1 0,0 1 1,-1 0-1,1 0 0,0-1 0,-1 1 0,1 0 1,-1 0-1,1 0 0,-1 0 0,1 1 0,6 35-325,-7-32 349,0 0 1,0 0-1,-1 0 1,1 0-1,-1-1 1,0 1-1,-1 0 1,1 0-1,-1 0 1,0-1-1,-4 9 0,-7-3 61,0 0-1,-1 0 0,0-2 0,0 1 0,-1-2 0,0 0 0,-29 9 0,43-16-100,0 0 1,1 0-1,-1 0 1,0 0-1,1 0 1,-1 0-1,0 0 0,1 0 1,-1 0-1,0 1 1,1-1-1,-1 0 1,0 0-1,1 1 0,-1-1 1,1 0-1,-1 1 1,1-1-1,-1 1 1,1-1-1,-1 1 1,1-1-1,-1 1 0,1-1 1,0 1-1,-1-1 1,1 1-1,0 0 1,-1-1-1,1 1 0,0-1 1,0 1-1,-1 0 1,1-1-1,0 2 1,21 13-1305,-13-10 1646,50 24-674,-44-24 300,-1 1 0,0 1 0,0 1 0,0-1 0,-1 2 0,0 0 0,17 16 0,-27-21 74,0-1-1,-1 1 0,1 0 0,-1-1 0,1 1 1,-1 0-1,0 0 0,-1 0 0,1 0 0,-1 0 0,1 5 1,-1-7 89,0 1 0,0-1 0,0 0 1,0 1-1,0-1 0,0 0 0,-1 1 1,1-1-1,-1 0 0,0 1 0,1-1 0,-1 0 1,0 0-1,0 0 0,-1 0 0,1 0 1,0 0-1,-1 0 0,1 0 0,-4 3 1,-12 3 104,1 0 0,-2-1 0,1-1 0,-1 0 0,0-2 0,0 0 0,-25 2 0,-136 1 614,164-7-765,13 0-176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10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 1185,'0'0'5146,"-7"-2"-3953,4 1-1630,79 14-4440,-43-8 3788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10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1089,'0'0'1057,"88"0"-1473,-54 0 191,-1 0-671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11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2018,'0'0'1633,"33"0"-2177,1 0-1,-12-4 321,11 4-512,0 0-706</inkml:trace>
  <inkml:trace contextRef="#ctx0" brushRef="#br0" timeOffset="1">664 11 769,'0'0'1057,"100"0"-1634,-56 0 577,0 0-192,11 0-417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11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1345,'0'0'1986,"11"0"-1986,0 0-32,0 3-32,11 1 64,11 0 0,0-1 0,0-3-32,1 0-256,-1 0-481,0 0-1377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0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1 224,'0'0'4826,"-11"23"-5066,11 116 293,-11-80-47,0 70-6,0-52 0,0-27 64,11-44-64,0 0 0,0-1 0,0 1 0,-1 0 0,0 0 0,0-1 0,-1 1 0,-2 7 0,2-5-9,0 0-1,1 0 1,0 1 0,1-1 0,0 0 0,0 1 0,2 12 0,0 10 18,-2-5-10,1-11 11,-1-1 1,0 1 0,-1 0 0,-1 0 0,-5 20 0,5-23-6,0 0 0,1 0 1,0 0-1,1 0 1,2 23-1,0 3 21,-2 575 38,4-602-45,-3-9-16,0-1 0,0 1 0,0 0 0,0 0 0,-1 0 0,1 0 0,0 0 0,-1 0 0,0 0 0,1 0 0,-1 0 0,0 0 0,0 0 0,0 0 0,0 0 0,-1 4 0,1 146 248,-11-109-214,-11 7 0,11-22 113,11-25-144,0 0-1,-1 0 1,1-1-1,0 1 1,-1 0 0,0 0-1,1 0 1,-1-1-1,-1 1 1,1-1 0,0 1-1,-3 4 1,-5 8-10,9-14-79,-11 26 258,10-15-3091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15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1 288,'0'0'2344,"-1"0"-2322,0 0 0,0 0 1,0 0-1,0 0 0,0 0 0,1 0 1,-1 0-1,0 1 0,0-1 0,0 0 0,0 1 1,0-1-1,0 0 0,1 1 0,-1-1 1,0 1-1,0 0 0,1-1 0,-1 1 1,0 0-1,1-1 0,-1 1 0,0 1 1,-32 106-82,-12 51 123,41-141-64,0 1 0,-2 27 0,-4 21 0,-21 105 0,27-140 0,-3 3 0,-6-8 32,19-53-127,1 1 1,2 0-1,0 1 1,16-28-1,19-54-1583,-33 76 658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16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27 288,'0'0'1874,"-2"-4"-1789,1 2-125,0 1 2,0 0 0,0 0 0,1 0 0,-1 0 0,1 0-1,-1 0 1,1 0 0,-1 0 0,1 0 0,-1 0 0,1 0 0,0 0 0,0 0 0,-1 0 0,1 0 0,0 0 0,0-2-1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18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18 100 0,'0'0'2098,"0"-5"-1762,0 3-265,0 1-54,0 0 0,0 0 0,1 0-1,-1 0 1,0 0 0,0 0 0,0 0 0,-1 0 0,1 0 0,0 0 0,0 0 0,0 0 0,-1 0 0,1 0 0,-1 0 0,1 0 0,-1 0 0,1 0 0,-1 1 0,1-1 0,-1 0 0,0 0 0,1 0 0,-5-2 2089,5 1-2096,0 0 0,0 0-1,1 0 1,-1 0 0,1 0-1,-1 0 1,1 0 0,0 0 0,0 0-1,-1 0 1,1 0 0,1 1-1,-1-1 1,0 0 0,0 0 0,1 1-1,-1-1 1,1 1 0,-1 0-1,1-1 1,0 1 0,0 0 0,-1 0-1,1 0 1,0 0 0,0 0-1,0 1 1,2-2 0,17-10 44,-20 9-43,0 3-2,28-5-2,3 5-44,-31 0-1,1 0-174,0 0 186,0 0 0,0 0 0,0 1 1,0-1-1,-1 1 0,1-1 0,0 1 0,0 0 0,-1 0 1,1 0-1,0 0 0,-1 0 0,1 0 0,-1 0 1,1 0-1,2 3 0,-4 10-77,1-11 107,0-1 0,-1 1 1,0 0-1,1-1 1,-1 1-1,0 0 1,-1-1-1,1 1 0,0 0 1,-1-1-1,1 1 1,-1 0-1,0-1 0,0 1 1,0-1-1,0 1 1,0-1-1,-1 0 1,1 1-1,-2 1 0,0-2-5,1-1 0,0 1 0,0-1 0,1 1 0,-1 0-1,0-1 1,1 1 0,-1 0 0,1 0 0,-3 5 0,3-6 1,0 1 0,0 0 0,0 0 0,0-1 0,0 1 0,-1-1 1,1 1-1,-1-1 0,1 1 0,-1-1 0,1 0 0,-1 0 0,0 0 1,-2 1-1,4-2 1,0 0 0,-1 0 0,1 0 0,0 0 0,-1 0 0,1 0 0,0 0 0,-1 0 0,1 1 0,0-1 0,0 0 0,-1 0 0,1 0 0,0 0 0,-1 0 1,1 0-1,0 1 0,0-1 0,-1 0 0,1 0 0,0 0 0,0 1 0,0-1 0,-1 0 0,1 0 0,0 1 0,0-1 0,0 0 0,0 0 0,0 1 0,-1-1 0,1 0 0,0 1 0,0-1 1,0 0-1,0 1 0,0-1 0,0 0 0,0 1 0,0-1 0,0 1 0,0 0 0,0 0 0,0-1 1,-1 1-1,1 0 0,0-1 0,0 1 0,-1 0 0,1-1 1,0 1-1,-1 0 0,1-1 0,0 1 0,-1-1 0,1 1 1,-1 0-1,1-1 0,-1 0 0,0 1 0,1-1 0,-1 1 1,1-1-1,-1 0 0,0 1 0,1-1 0,-2 1 0,1-1 3,1 1 0,-1 0-1,0-1 1,1 1 0,-1-1-1,0 1 1,0-1 0,0 1-1,1-1 1,-1 0-1,0 1 1,0-1 0,0 0-1,0 0 1,0 0 0,0 1-1,0-1 1,1 0 0,-1 0-1,0 0 1,0 0 0,0-1-1,0 1 1,0 0-1,-1-1 1,-21 0 62,5 2-10,-2 2-215,20-3 154,0 1-1,-1-1 0,1 1 1,0-1-1,0 1 1,0-1-1,0 0 1,0 1-1,0-1 0,0 1 1,0-1-1,0 1 1,0-1-1,0 1 0,0-1 1,0 1-1,0-1 1,0 1-1,0-1 0,1 1 1,-1-1-1,0 0 1,0 1-1,1-1 1,-1 1-1,0-1 0,0 0 1,1 1-1,-1-1 1,1 0-1,-1 1 0,0-1 1,1 0-1,-1 1 1,1-1-1,-1 0 0,0 0 1,2 1-1,63 58 0,93 65 0,-97-78-8,60 58 46,-119-101 0,9-3 752,-11-3-1990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24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32 96,'0'0'2675,"-11"-8"1825,12 7-4498,0 0 0,0 0 1,0-1-1,0 1 0,1 0 1,-1 0-1,0 0 0,1 1 0,-1-1 1,1 0-1,-1 0 0,1 1 0,-1-1 1,1 1-1,0 0 0,-1-1 1,1 1-1,0 0 0,-1 0 0,1 0 1,0 0-1,-1 0 0,3 1 0,3-2-3,85-7-145,127 7 0,-34 3 75,-183-2 29,-2 22-6877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25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53 512,'0'0'2045,"-22"-23"448,22 22-2470,0 0 1,0-1-1,1 1 0,-1-1 0,0 1 1,1 0-1,-1 0 0,1-1 1,0 1-1,-1 0 0,1 0 0,0-1 1,0 1-1,0 0 0,-1 0 1,1 0-1,1 0 0,-1 0 0,0 1 1,0-1-1,0 0 0,0 0 0,0 1 1,1-1-1,-1 0 0,0 1 1,1 0-1,-1-1 0,0 1 0,1 0 1,-1-1-1,1 1 0,1 0 0,56 0-192,-41 1 230,35-1-61,90 3-63,-124-1 62,0 1 0,-1 0 0,1 2 0,0 0 0,25 11 0,-39-11 10,44-2 254,-49 11-4069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26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0 641,'0'0'3112,"4"20"-2263,4-4-860,1-1 0,1 0 1,1-1-1,13 15 0,12 16 11,11 28 8,-26-40 0,2 0 0,28 31 0,-25-31 21,12 12 17,-36-43-42,1 0 0,-1 0 0,0 0-1,0 1 1,0-1 0,-1 1 0,1-1 0,-1 1-1,1 0 1,-1 0 0,0 0 0,0 0 0,1 4-1,0-3 8,0-4-10,-1 1 0,1-1 0,0 0 0,-1 1 0,1-1 0,-1 1 0,1 0 0,-1-1 1,1 1-1,-1 0 0,1 0 0,-1 0 0,0 0 0,1 0 0,-1 0 0,0 1 0,0-1 0,0 0 0,1 2 0,11 13 2482,-24-1-2542,-30 13-7,31-22 61,0 1 0,1-1 0,0 1 0,-9 10 0,-11 17-31,3 2-1,1 1 0,-37 72 0,25-42-2,6 5-2,16-32 17,11-37 31,-2 6-2822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36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10 416,'0'0'4426,"0"-10"-881,0 89-9172,0-67 3251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1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144 137 128,'0'0'961,"-2"-1"-798,0 1-1,0 0 1,0-1 0,0 1-1,0 0 1,0 0 0,0 0-1,0 0 1,0 0 0,0 1-1,1-1 1,-1 1 0,0-1-1,0 1 1,0 0 0,-2 1-1,-4 24-167,2 0-1,1 1 1,-3 37-1,-7 37 28,-19 126 32,3-68 36,29-123-168,2-30 329,0-21 735,0-8-710,9-268 249,-7 252-611,-4-47 0,1 55 15,0 1 0,7-59 0,9 45 2,-12 38 65,0 0 1,-1 0 0,0 0-1,0 0 1,-1 0 0,1 0 0,-1-10-1,1 8-39,0 1-1,1-1 1,0 1-1,0 0 1,0 0-1,1 0 1,0 1-1,0-1 1,1 1-1,0 0 1,0 0 0,0 0-1,12-9 1,-15 12 37,-2 2-26,66 249-897,-44-130 993,0 10-26,-15-105-28,-2-1 1,-1 1 0,3 35-1,-7-54 2,1 0 0,-1 0-1,1 0 1,0 0 0,1 0-1,-1 0 1,4 6 0,-3-6-1,-1-1 0,1 1 0,-1-1 0,0 1 0,0 0 0,0-1 0,1 8 0,9 14 80,-10-24-60,1-1 0,-1 1 0,0 0 0,1-1 0,-1 1 0,1-1 0,-1 0 0,1 1 0,-1-1 0,1 0 0,0 0 0,-1 0 1,1 0-1,-1 0 0,1 0 0,-1-1 0,1 1 0,-1 0 0,1-1 0,-1 1 0,3-2 0,7-18 276,-1-2 1,10-31-1,16-35-209,-10 36-74,-7 14-21,1 0 1,1 1-1,33-42 0,-23 41 10,38-60 1,-69 98-16,0 0 1,0 0-1,0-1 1,0 1-1,0 0 1,0 0 0,0 0-1,0-1 1,0 1-1,0 0 1,0 0-1,0 0 1,0 0-1,0-1 1,1 1-1,-1 0 1,0 0 0,0 0-1,0 0 1,0 0-1,0-1 1,0 1-1,1 0 1,-1 0-1,0 0 1,0 0-1,0 0 1,0 0 0,1 0-1,-1 0 1,0-1-1,0 1 1,0 0-1,1 0 1,-1 0-1,0 0 1,0 0-1,0 0 1,1 0 0,-1 0-1,0 0 1,0 0-1,0 0 1,0 0-1,1 0 1,-1 1-1,0-1 1,0 0-1,0 0 1,1 0 0,-1 0-1,0 0 1,0 0-1,0 0 1,0 0-1,0 1 1,1-1-1,-1 0 1,0 0-1,0 0 1,4 19-204,-3 37-182,-1-48 363,0 547 248,-11-509 865,11-60-1019,0-68-2654,0 52 710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4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29 224,'0'0'3411,"-33"-10"-1980,18 5-1370,1 1 0,0 1 0,-1 1 0,0 0-1,1 1 1,-1 0 0,-27 3 0,10-2-212,31 0 61,1 23-812,0-9 789,-1-6 85,0 0 1,1 1-1,1-1 1,-1 0-1,1 0 1,1 0-1,0 0 1,0 0 0,0 0-1,1-1 1,0 1-1,5 7 1,22 41 17,-1 0 1,39 118-1,4 7 71,-70-174-55,0 0-1,0-1 1,0 1 0,-1 0-1,0 0 1,0 0 0,-1-1 0,0 13-1,0-14 2,0-5 9,-6 1 86,-91 5 335,89-6-414,0-1-1,0 1 0,0-2 1,0 1-1,0-1 0,0 0 1,0 0-1,1-1 1,-1 0-1,-7-5 0,6 2-33,0 0-1,0-1 0,1 0 1,0 0-1,1-1 0,-1 0 1,1-1-1,1 1 0,0-1 1,-6-12-1,11 17-275,0-1 0,0 0 1,1 0-1,-1 0 0,1 1 0,0-1 0,0 0 1,1 0-1,0 0 0,1-6 0,7 3-1261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5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12 801,'0'0'3155,"0"-1"-3129,0 1 0,0-1 0,1 1 0,-1-1 1,0 1-1,1-1 0,-1 1 0,0 0 0,1-1 0,-1 1 0,0 0 1,1-1-1,-1 1 0,1 0 0,-1-1 0,1 1 0,-1 0 1,1 0-1,-1 0 0,1-1 0,-1 1 0,1 0 0,-1 0 1,1 0-1,-1 0 0,1 0 0,-1 0 0,1 0 0,0 0 0,272-4-132,-272 4 20,-13 0-1355,-33 0-321,14 0 417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1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0 288,'-5'0'6764,"347"28"-6756,-168-9-21,249 12 77,-159 3-64,-123-11 0,108 18 64,-209-32-64,28 6 16,95 7 0,-2-4-19,-39-2 33,398 17 7,-382-27-27,103 3 12,2200 1 266,-1426-41-90,-990 30-182,229-12 34,345-9-26,-454 22-9,497-16-3,28-10 20,-596 30-39,80 14 1,-80-7 60,82 1 1,-109-10-23,50 10 0,-49-5-16,53 1 0,72 4-10,1-7 10,73-2 34,-197-5-40,0-3 0,92-22 0,-25-1 3,81-26 11,-186 51-24,1 1-1,-1 0 1,0 1 0,0 1 0,1 0-1,15 2 1,13 0-3,-6-2 6014,-35 27-6723,-10 282 153,-61 652 623,64-850-64,-2 38 0,9-92 0,-2 0 0,-3 1 0,-22 108 0,23-154 0,-2 13 11,6-24 160,-22 2-7463,-9-3 3384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5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1 160,'-11'208'1370,"0"-1"-503,11-121-531,34-86 219,-32 0-547,12 1 41,-1-1 1,0 0 0,1-1-1,-1-1 1,1 0-1,-1 0 1,0-2 0,21-7-1,-11-1-5,0 0-1,-2-2 1,1 0 0,-2-1-1,26-25 1,-45 39-123,0 1 1,0-1 0,0 0-1,0 0 1,0 1-1,0-1 1,0 1 0,0-1-1,0 1 1,0-1-1,0 1 1,0 0 0,0-1-1,0 1 1,1 0 0,-1 0-1,0 0 1,2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6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96,'0'0'3321,"0"-1"-3264,1 0 1,-1 0-1,0 0 1,0 0-1,1 0 1,-1 0-1,0 0 1,1 0 0,-1 0-1,1 1 1,-1-1-1,1 0 1,-1 0-1,1 1 1,0-1 0,-1 0-1,1 1 1,0-1-1,-1 0 1,1 1-1,0-1 1,1 0-1,49-7-57,1 3 0,0 2 0,62 4 0,-45-1 0,-67 0 0,1 0 0,-1 0 0,1 0 0,-1 0-1,1 1 1,-1-1 0,1 1 0,-1-1-1,1 1 1,-1 0 0,1 0 0,3 2 0,28 11 2116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7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0 545,'0'0'4308,"0"11"-4356,-1 12 51,-2 1 0,-11 43 1,-1 5 108,12-48-59,-25 150 777,-7 268 1191,35-465-2645,0-6-1613,0-4-1804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8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15 545,'0'0'3405,"0"0"-3391,0-1-1,-1 1 0,1 0 0,0-1 0,0 1 1,0-1-1,0 1 0,0 0 0,0-1 1,-1 1-1,1-1 0,0 1 0,0-1 0,0 1 1,0 0-1,1-1 0,-1 1 0,0-1 1,0 1-1,0 0 0,0-1 0,0 1 0,0-1 1,1 1-1,-1 0 0,0-1 0,0 1 1,1 0-1,-1-1 0,0 1 0,1 0 0,-1-1 1,0 1-1,0 0 0,1 0 0,-1-1 1,1 1-1,-1 0 0,0 0 0,1 0 0,0-1 1,28 3-40,0 0 0,0 2 0,0 1 0,33 10 0,116 45 25,-75-23 14,-70-36-1406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9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39 128,'0'0'422,"5"-5"-187,1 1-167,0 0-1,0 1 1,0-1 0,0 1 0,0 1 0,1-1 0,-1 1 0,1 0 0,0 0-1,-1 1 1,14-1 0,91 1 493,-62 2-377,-17-1-52,1 2 0,-2 0 1,1 3-1,49 12 1,-30-3-101,-20-6 23,-1 1 0,48 22 0,-56-27 175,-24-6-684,-7-11-1564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49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0 288,'0'0'1271,"7"6"-1309,23 22 167,-1 2-1,-1 0 0,-2 2 0,29 47 0,-7 2 550,68 153 0,-33-60-43,-56-131-483,-21-35-84,0 1 0,-1-1 0,0 1 0,0 0 1,4 12-1,-8-15-40,0-4 48,0 0 1,0-1-1,-1 1 1,1 0-1,-1-1 1,0 1-1,1 0 0,-1 0 1,0 0-1,0-1 1,0 1-1,0 0 1,0 0-1,-1 2 1,-1-1-23,-1 0 1,1-1-1,-1 1 1,0-1-1,0 1 1,0-1-1,0 0 1,-4 2-1,-33 22-2,1 2 0,1 1 1,-65 65-1,92-82-106,-2 2-55,0-1 1,2 1-1,-1 1 1,2 0-1,-16 30 1,-18 57-618,44-102 693,0 0 1,0 0-1,0 0 1,0 0-1,-1 0 0,1 0 1,0 0-1,0 0 1,0 0-1,0 1 0,0-1 1,0 0-1,0 0 1,0 0-1,0 0 1,0 0-1,-1 0 0,1 0 1,0 1-1,0-1 1,0 0-1,0 0 0,0 0 1,0 0-1,0 0 1,0 1-1,0-1 1,0 0-1,0 0 0,0 0 1,0 0-1,0 0 1,0 0-1,0 1 0,1-1 1,-1 0-1,0 0 1,0 0-1,0 0 1,0 0-1,0 0 0,0 1 1,0-1-1,0 0 1,0 0-1,0 0 0,1 0 1,-1 0-1,0 0 1,0 0-1,0 0 1,0 0-1,0 0 0,0 0 1,1 0-1,-1 0 1,0 0-1,0 1 0,0-1 1,0 0-1,0 0 1,0 0-1,1 0 1,-1 0-1,9-3-1234,11-6 392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1.1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166 277 1313,'0'0'4057,"-13"-4"-2930,13 4-1127,0 0 0,-1 0 0,1 0 0,0-1 0,0 1 0,-1 0 0,1 0 0,0 0 0,-1 0 0,1 0 1,0 0-1,0 0 0,-1 0 0,1 0 0,0 0 0,-1 0 0,1 0 0,0 0 0,0 0 0,-1 0 0,1 0 0,0 0 0,-1 0 0,1 1 0,0-1 0,0 0 1,-1 0-1,1 0 0,0 0 0,0 1 0,0-1 0,-1 0 0,1 0 0,0 0 0,0 1 0,0-1 0,-1 0 0,1 0 0,0 1 0,0-1 0,0 0 0,0 0 1,0 1-1,0-1 0,0 0 0,0 1 0,-1-1 0,1 4-25,-38 122-199,-20 77 262,42-135 2,7-39-39,3 1 1,0-1-1,2 1 1,-1 36 512,5-72-306,2-43-190,3 1-1,1 0 1,3 0 0,2 0-1,1 2 1,20-48-1,33-84-429,24-59 50,-89 237 354,0-1-1,0 1 1,0-1 0,0 1-1,0 0 1,0-1-1,0 1 1,0-1 0,1 1-1,-1 0 1,0-1 0,0 1-1,1 0 1,-1-1-1,0 1 1,0 0 0,1-1-1,-1 1 1,0 0-1,1 0 1,-1-1 0,1 1-1,-1 0 1,0 0 0,1 0-1,-1-1 1,0 1-1,1 0 1,-1 0 0,1 0-1,-1 0 1,1 0 0,-1 0-1,0 0 1,1 0-1,-1 0 1,1 0 0,-1 0-1,1 0 1,-1 0-1,0 0 1,1 1 0,15 18-270,8 40-27,-22-55 292,15 45-92,-9-22 111,1-1 0,1 0 0,1 0 0,2-1-1,0-1 1,20 27 0,-30-48-7,1 0 0,-1 0-1,1 0 1,-1-1-1,1 1 1,0-1-1,0 0 1,0 0-1,0-1 1,0 1 0,0-1-1,1 0 1,-1 0-1,0 0 1,1-1-1,-1 1 1,1-1 0,-1 0-1,0 0 1,1-1-1,-1 1 1,1-1-1,-1 0 1,0 0-1,5-2 1,8-9 15,-1 0-1,0-1 1,0-1 0,-2 0-1,20-23 1,61-92 84,-62 82-86,45-75 15,-69 111-27,-7 9-43,-2 9-288,0 51 305,-3-1-1,-16 101 0,12-115-4,3 0-1,2 0 1,3 49-1,0-24-2100,-1-54 525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1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399 0 801,'0'0'2477,"-15"7"-2258,8-5-198,-6 3-11,0 1 0,1 0 0,0 1 0,0 1 0,0-1 0,-16 16-1,-98 80 10,33-30 0,89-70-25,1 0 1,-1-1 0,1 1-1,0 0 1,0 1 0,0-1-1,0 0 1,1 1 0,0 0-1,-1-1 1,1 1 0,0 0-1,1 0 1,-1 0 0,1 0-1,0 1 1,0-1 0,0 0-1,0 1 1,1-1 0,0 0-1,0 9 1,1-8-39,-1 0 1,1-1-1,0 1 0,0 0 0,0 0 1,1-1-1,-1 1 0,1 0 0,0-1 1,1 0-1,-1 0 0,6 8 0,46 45-103,-44-48 159,0 1-1,0 0 1,-1 0 0,-1 1-1,8 12 1,-5-3 3,-6-13-9,-1 1 0,1 0 1,-1 1-1,-1-1 0,0 1 1,0 0-1,-1 0 0,0-1 1,0 2-1,-1-1 0,0 11 1,-1 67 297,0-83-273,-1-1 1,0 1-1,-1-1 0,1 1 1,0-1-1,-1 0 0,0 0 1,0 0-1,0 0 0,0 0 1,0 0-1,-1 0 0,1-1 1,-1 1-1,0-1 0,0 0 0,0 0 1,-4 3-1,-6 4 96,-1-1 1,-27 12-1,37-18-108,0-1 0,0 0 0,0 0 0,1 0-1,-1 0 1,-1 0 0,1-1 0,0 0 0,0 0 0,0 0 0,0 0 0,-7-2 0,9 2-47,0-1 1,1 1 0,-1-1 0,1 0 0,-1 0-1,1 0 1,-1 0 0,1 0 0,-1 0 0,1 0-1,0 0 1,0 0 0,0 0 0,-1-1-1,1 1 1,0-1 0,1 1 0,-1-1 0,0 1-1,0-1 1,1 1 0,-1-1 0,1 0 0,-1 1-1,1-1 1,-1 0 0,1 1 0,0-1 0,0 0-1,0-2 1,0-21-1073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2.1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 2594,'0'0'1196,"26"-4"-1276,82-11 27,-97 14 48,-1 0 0,1 0 1,-1 1-1,1 1 0,-1 0 1,0 0-1,1 1 0,-1 0 1,0 1-1,0 0 1,0 0-1,0 1 0,-1 1 1,0 0-1,12 7 0,15 8-16,-16-15 47,-20-5-35,1 0 0,-1 0 0,0 0-1,0 1 1,1-1 0,-1 0 0,0 0 0,0 0-1,1 1 1,-1-1 0,0 0 0,0 1-1,0-1 1,1 0 0,-1 0 0,0 1 0,0-1-1,0 0 1,0 1 0,0-1 0,0 0-1,0 1 1,0-1 0,0 0 0,0 1 0,0-1-1,0 0 1,0 1 0,0-1 0,0 0-1,0 1 1,0-1 0,0 0 0,0 1 0,0-1-1,-1 0 1,1 0 0,0 1 0,0-1-1,0 0 1,0 1 0,-1-1 0,1 0 0,-1 1-1,-9 10-701,7-11 627,1 1 0,-1 0 0,1-1 0,-1 1 0,0-1 1,1 0-1,-1 0 0,1 0 0,-6-1 0,-5 0-257,-21 1-940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2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1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1 352,'0'0'5963,"10"0"-6059,260 12 226,-30 1-41,330 7 31,-3 54-16,-464-54-96,666 107 182,-273-67-24,242 17-87,-410-70 137,224 11 86,-30 2-238,607-3 5,-795-18-10,-260 4-59,114 24 0,16 1 0,322-19 61,-381-9-58,-46-5-3,130-25 0,7-2 0,45 17 9,-109 9 22,248-45-1,-267 19-18,620-97-88,-666 117 74,1-4 0,142-42 0,-180 33 16,-55 18-12,0 1 0,1 1 0,0 0 0,0 1-1,1 1 1,23-1 0,1 3 220,-26 0-591,-21-1-2073,-27-4-2298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2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 0,'16'246'961,"-15"-227"-813,0 0 1,-2 0-1,-1 0 1,0 0-1,-9 34 1,0 6 364,-2 200 581,14-258-1085,0 0 0,1 0 0,-1 0 0,1-1 0,-1 1 0,1 0-1,-1-1 1,1 1 0,-1-1 0,1 0 0,-1 1 0,1-1 0,0 0 0,-1 0 0,1 0-1,0 0 1,-1 0 0,4-1 0,-4 1 4,152 0 318,-149 0-367,0-1 1,1 1-1,-1-1 1,0 0-1,0 0 1,0-1-1,0 1 1,0-1-1,0 0 0,0 0 1,-1 0-1,1 0 1,-1-1-1,1 1 1,-1-1-1,0 0 1,0 0-1,0 0 1,0-1-1,-1 1 1,0-1-1,1 1 1,-1-1-1,0 0 1,-1 0-1,1 0 1,-1 0-1,2-6 0,6-4-1271</inkml:trace>
  <inkml:trace contextRef="#ctx0" brushRef="#br0" timeOffset="1">1 200 1057,'0'0'1954,"33"0"-2371,-11 0 417,11 7 161,0 8-97,12 0 32,-12-4-96,11 7-96,0-14-1506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3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19 224,'0'0'1981,"3"-3"-1837,0 1-134,1 0 1,-1 0-1,0 0 1,1 1-1,-1 0 0,1-1 1,0 1-1,-1 0 1,1 1-1,0-1 1,0 1-1,-1-1 1,1 1-1,0 0 0,0 1 1,0-1-1,-1 1 1,1-1-1,0 1 1,-1 0-1,1 0 0,-1 1 1,1-1-1,-1 1 1,1 0-1,-1 0 1,0 0-1,0 0 0,0 1 1,5 4-1,7 8 57,-2 0-1,1 1 0,-2 0 0,16 28 0,-19-30-58,-6-6 28,1 1-1,-1 1 1,-1-1-1,0 0 1,0 1 0,-1-1-1,-1 1 1,1-1 0,-1 1-1,-1-1 1,-1 13 0,0 18 171,1-30-140,0 1-1,-1-1 1,0 0-1,-1 0 1,0-1-1,0 1 1,-1-1 0,0 1-1,-1-1 1,0 0-1,-1-1 1,1 1-1,-10 8 1,-14 18 106,-60 51 0,45-45-95,20-19-60,6-6 0,1 1-1,0 0 1,1 2-1,1-1 0,-20 35 1,34-52-19,1 0-1,-1 0 1,1 0 0,0-1-1,0 1 1,0 0 0,-1 0-1,1 0 1,0 0 0,0 0-1,0 0 1,0 0 0,0 0-1,1 0 1,-1 0 0,0 0-1,0 0 1,1 0 0,-1 0-1,1 0 1,-1 0 0,0-1 0,1 1-1,0 0 1,-1 0 0,1-1-1,-1 1 1,1 0 0,0 0-1,0-1 1,-1 1 0,1-1-1,0 1 1,0-1 0,0 1-1,0-1 1,-1 1 0,1-1-1,0 0 1,0 0 0,0 1-1,0-1 1,0 0 0,2 0-1,56 9-71,-41-8 78,12 5 43,-1 0 1,0 2 0,0 1 0,-1 2-1,0 0 1,-1 2 0,50 32-1,-42-25 9,-27-15-411,0-1 0,0 1 0,0 0 0,12 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4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2370,'0'0'4420,"-8"0"-2386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5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 2819,'0'0'2936,"0"-4"-2440,0-14 49,6 18-657,31 0 70,4-2 14,1 3 0,-1 1 0,0 3 0,50 10 0,-75-10 9,-1-2 1,1 0-1,24 2 0,-38 27-3184,-2-20 1164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6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12 801,'0'0'2749,"0"0"-2745,0 0-1,0 0 1,0 0-1,0 0 1,0-1-1,0 1 1,0 0-1,0 0 1,0 0-1,0 0 1,-1 0-1,1-1 1,0 1-1,0 0 1,0 0-1,0 0 1,0 0 0,0-1-1,0 1 1,0 0-1,1 0 1,-1 0-1,0 0 1,0-1-1,0 1 1,0 0-1,0 0 1,0 0-1,0 0 1,0 0-1,0-1 1,0 1-1,0 0 1,1 0-1,-1 0 1,0 0 0,0 0-1,0 0 1,0 0-1,0 0 1,0-1-1,1 1 1,-1 0-1,0 0 1,0 0-1,0 0 1,0 0-1,1 0 1,-1 0-1,0 0 1,0 0-1,0 0 1,0 0-1,1 0 1,-1 0 0,10-2 1,1 1 0,-1 0 0,0 0 1,1 1-1,19 2 0,6 0 22,-1-1 1,0 1-1,0 3 0,53 12 1,98 40 84,-145-43-104,-18-11-852,-23-6 214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6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2210,'0'0'956,"15"24"-1303,58 93 354,114 184 338,-180-288-286,0 1-1,-1 0 1,0 0 0,-1 1-1,-1-1 1,0 1 0,-1 0-1,-1 0 1,1 17 0,-3-21 10,0-1 1,0 1-1,-1-1 1,-1 1-1,0-1 0,0 0 1,-1 1-1,0-1 1,-1 0-1,0-1 1,-1 1-1,0-1 0,-10 15 1,-127 153 229,141-175-374,0 0 0,-1-1 1,1 1-1,0 0 0,0 0 0,0 0 1,0 0-1,0 0 0,1 0 0,-1 0 1,0 0-1,1 0 0,0 1 0,0-1 1,-1 0-1,1 4 0,0 1-1665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7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0 32,'0'0'310,"-13"34"111,-40 107 60,39-98-166,1 1-1,3 0 1,-8 67-1,7-30 115,-12 102 2454,23-238-2191,-2 20-819,2-1-1,1 1 0,2 0 0,8-36 0,3 15 53,2 1 0,39-88 1,-55 143 68,0 0 1,0 0 0,0 0-1,0-1 1,0 1 0,0 0 0,0 0-1,0 0 1,0 0 0,1 0-1,-1-1 1,0 1 0,0 0-1,0 0 1,0 0 0,0 0-1,0 0 1,0 0 0,0-1-1,1 1 1,-1 0 0,0 0 0,0 0-1,0 0 1,0 0 0,0 0-1,0 0 1,1 0 0,-1 0-1,0 0 1,0 0 0,0 0-1,0 0 1,1 0 0,-1 0 0,0 0-1,0 0 1,0 0 0,0 0-1,1 0 1,-1 0 0,0 0-1,0 0 1,0 0 0,0 0-1,0 0 1,1 0 0,-1 0-1,0 0 1,0 0 0,0 1 0,6 11-150,3 30 28,-6-27 65,14 70-82,-9-42 192,2 0 0,22 60 0,-31-99-48,1-1 0,0 0 0,0 1 0,0-1 0,0 0 0,0 0 0,1-1 0,0 1 0,-1 0 0,1-1 0,6 4 0,-8-5 1,1 0-1,0 0 1,0 0-1,0 0 0,0 0 1,0-1-1,0 1 1,0-1-1,0 0 0,0 1 1,0-1-1,1 0 1,-1 0-1,0 0 0,0 0 1,0-1-1,0 1 1,0-1-1,0 1 0,0-1 1,0 0-1,0 1 1,0-1-1,0 0 0,0 0 1,3-3-1,7-6 42,0-1 0,0 0-1,-1 0 1,-1-1 0,0-1 0,14-23-1,46-97 125,-52 94-126,1 1-1,35-51 1,-49 83-9,1 0-47,-5 18-136,-1-6 96,0 348 169,-1-351-166,1 0 0,0 0 0,0-1 1,0 1-1,1 0 0,-1 0 0,1 0 1,-1 0-1,1-1 0,0 1 0,0 0 0,0-1 1,0 1-1,1 0 0,-1-1 0,1 0 1,0 1-1,-1-1 0,1 0 0,0 0 1,0 0-1,0 0 0,1 0 0,-1 0 1,0-1-1,1 1 0,-1-1 0,1 0 1,0 0-1,-1 1 0,1-2 0,0 1 1,4 1-1,4-2-1282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7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0 2979,'0'0'1623,"-1"13"-1565,-3-5-52,0 0-1,-1-1 0,1 1 0,-1-1 1,0-1-1,-1 1 0,0-1 0,-9 9 1,7-9 3,1 1 0,0 1 1,1 0-1,0-1 0,0 2 0,-7 13 1,11-14-16,1-1 1,-1 1 0,2-1 0,-1 1-1,1 0 1,1-1 0,0 10 0,1 8-23,-2-11-2,0 0 1,1-1-1,1 1 0,0-1 1,1 0-1,0 1 0,1-1 1,1-1-1,0 1 0,0-1 0,1 1 1,1-2-1,0 1 0,1-1 1,9 11-1,-7-10-26,-8-10 62,1 1-1,-1-1 0,0 1 0,1 0 0,-1 0 0,-1 0 0,1 0 0,0 0 0,-1 1 1,1-1-1,-1 0 0,0 1 0,0 4 0,-23-4 417,-1-1-231,-1-2 1,-28-1 0,19 0-1547,21 0-129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8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2979,'0'0'801,"24"0"-828,205-4-21,-229 5 44,0-1 1,0 0-1,1 0 0,-1 0 1,0 0-1,0 0 0,0 0 1,0 0-1,0 0 0,0 1 1,1-1-1,-1 0 0,0 0 1,0 0-1,0 0 1,0 0-1,0 1 0,0-1 1,0 0-1,0 0 0,0 0 1,0 0-1,0 1 0,0-1 1,0 0-1,0 0 0,0 0 1,0 0-1,0 1 1,0-1-1,0 0 0,0 0 1,0 0-1,0 0 0,0 1 1,0-1-1,0 0 0,0 0 1,0 0-1,0 0 0,-1 0 1,1 1-1,0-1 1,0 0-1,0 0 0,0 0 1,0 0-1,0 0 0,-1 0 1,1 0-1,0 0 0,0 1 1,0-1-1,0 0 0,0 0 1,-1 0-1,1 0 1,0 0-1,0 0 0,0 0 1,0 0-1,-1 0 0,-41 4-1186,10 3-486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8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1 160,'0'0'2034,"2"29"-1751,7 91-123,-9-115-144,0 0 1,1 1-1,-1-1 0,1 0 0,0 0 1,1 0-1,-1 0 0,1 0 0,0 0 1,0-1-1,0 1 0,1 0 0,0-1 1,0 0-1,0 0 0,7 8 0,9 11 44,-15-20-47,-1 1-1,1-1 0,-1 0 0,1 0 0,0-1 0,0 1 0,0-1 1,0 0-1,1 0 0,-1 0 0,0-1 0,1 1 0,-1-1 0,1 0 1,0-1-1,-1 1 0,10-1 0,-6 1 49,1-1 1,0 0-1,-1-1 1,1 0-1,-1 0 1,1-1-1,-1 0 0,1 0 1,7-4-1,-9 2-57,0 0 1,0 0-1,-1 0 0,0-1 0,0 0 0,0 0 0,0 0 0,-1-1 0,0 0 1,0 0-1,-1 0 0,0-1 0,0 0 0,0 1 0,-1-1 0,0-1 0,0 1 1,-1 0-1,1-1 0,-2 1 0,2-11 0,-3 4-1162,0 2-1581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1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1 224,'0'0'4826,"-11"23"-5066,11 116 293,-11-80-47,0 70-6,0-52 0,0-27 64,11-44-64,0 0 0,0-1 0,0 1 0,-1 0 0,0 0 0,0-1 0,-1 1 0,-2 7 0,2-5-9,0 0-1,1 0 1,0 1 0,1-1 0,0 0 0,0 1 0,2 12 0,0 10 18,-2-5-10,1-11 11,-1-1 1,0 1 0,-1 0 0,-1 0 0,-5 20 0,5-23-6,0 0 0,1 0 1,0 0-1,1 0 1,2 23-1,0 3 21,-2 575 38,4-602-45,-3-9-16,0-1 0,0 1 0,0 0 0,0 0 0,-1 0 0,1 0 0,0 0 0,-1 0 0,0 0 0,1 0 0,-1 0 0,0 0 0,0 0 0,0 0 0,0 0 0,-1 4 0,1 146 248,-11-109-214,-11 7 0,11-22 113,11-25-144,0 0-1,-1 0 1,1-1-1,0 1 1,-1 0 0,0 0-1,1 0 1,-1-1-1,-1 1 1,1-1 0,0 1-1,-3 4 1,-5 8-10,9-14-79,-11 26 258,10-15-3091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8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1505,'0'0'929,"89"8"-1185,-56 3 256,0-4 64,0 0 32,1 8-96,-12-4-544,0 0-1122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9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1 609,'0'0'1660,"30"7"-1303,93 26 17,-116-32-335,-1 1-1,1 0 1,-1 0 0,1 1-1,-1 0 1,0 0-1,0 0 1,0 1 0,-1 0-1,1 0 1,-1 0 0,0 1-1,0 0 1,8 10-1,15 14 227,-26-26-249,-1-1 0,1 1 0,0 0 0,-1-1 0,0 1 0,1 0 0,-1 0 0,0 0 0,0 0 0,-1 0 0,1 0 0,-1 0 0,1 0 0,-1 0 0,0 0 0,0 0 0,-1 1 0,1-1 0,-1 0 0,-1 5 0,1 0 48,-1-1 0,0 1 0,0-1 0,-1 1 0,0-1 0,-7 13 0,-31 25 265,36-41-319,0 0 0,0 0 0,1 1 0,-1 0-1,1-1 1,0 1 0,1 1 0,-1-1 0,1 0 0,0 1 0,1 0 0,-1 0 0,1-1 0,0 2 0,0-1 0,1 0 0,-1 7 0,2-9-41,0-1 0,0 0 0,0 1 0,1-1 0,-1 0 0,1 1 0,0-1 0,0 0 0,0 0 0,0 0 0,0 0 0,1 0 0,0 0 1,-1 0-1,1 0 0,0 0 0,0-1 0,1 1 0,-1-1 0,0 0 0,1 1 0,0-1 0,-1 0 0,1-1 0,0 1 0,0 0 1,3 1-1,1 1 21,47 32 63,-54-35-51,1 0-1,0 0 0,-1-1 0,1 1 0,-1 0 0,1 0 1,-1 0-1,0 0 0,1 0 0,-1 0 0,0 0 0,0-1 0,0 1 1,1 0-1,-1 0 0,0 0 0,0 0 0,0 0 0,-1 0 1,1 0-1,0 0 0,0 0 0,0 0 0,-1 0 0,1 0 1,0 0-1,-1-1 0,1 1 0,-1 0 0,1 0 0,-1 0 1,0 0-1,-25 23 254,-11-7 84,0-1 0,-1-2 0,-42 10 0,71-21-437,1-1 0,-1 1 0,1 1 0,-1 0 1,1 0-1,0 1 0,1-1 0,-12 10 0,19-13 7,-1 0-1,0 0 1,1 0-1,-1 1 1,1-1 0,-1 0-1,1 0 1,0 0-1,-1 0 1,1 1 0,0-1-1,0 0 1,0 0-1,0 1 1,0 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7:59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5573,'0'0'2547,"2"-11"-2910,-1 11 330,0 0 0,0 0 0,0 1 0,0-1 0,0 0 0,0 1 0,0-1-1,0 1 1,0-1 0,0 1 0,0-1 0,0 1 0,0 0 0,0-1 0,0 1 0,-1 0 0,1 0 0,0 0 0,0 0 0,-1 0 0,1 0 0,-1-1 0,1 1 0,-1 0 0,1 1 0,-1-1 0,0 0 0,1 0 0,-1 0 0,0 0 0,0 0 0,0 0 0,0 0 0,0 0 0,0 0 0,0 1 0,0 0 0,8 31-1221,5 8-583,-4-13 316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0.2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1121,'0'0'4164,"0"7"-5477,0 19 128,0-4 96,0 4-289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0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0 641,'0'0'3587,"0"8"-3587,0-1 0,0 0-96,0 15 0,23 1 96,-12 6-32,11 4-160,-11 0-385,0 1-768</inkml:trace>
  <inkml:trace contextRef="#ctx0" brushRef="#br0" timeOffset="1">45 649 416,'0'0'2531,"0"22"-2531,0-11 0,11 4 0,11 4-160,-11-5-833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2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15 1409,'0'0'5910,"-11"-14"-3433,11 13-2509,15 1-550,229 4 271,4 0-2965,-246-4 2635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2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1634,'0'0'1558,"13"8"-1766,4 0 237,0-1-1,0 0 0,1-1 1,-1-1-1,1 0 0,1-2 1,30 3-1,132-6 325,-170 0-330,0-2-3,0 0 0,1 0-1,-1-1 1,0 0 0,13-6-1,26-7 24,-36 11-177,-14 0-278,-1 4 130,1-2-812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3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2979,'0'0'1185,"5"2"-1367,4 2 162,-1 0-1,1 1 0,-1 0 1,-1 1-1,1 0 0,-1 0 1,0 0-1,0 1 0,-1 0 1,7 10-1,18 17 30,17 17 83,-2 2 1,-3 2 0,-3 2 0,36 64 0,22 72 217,-88-170-190,-3-7 34,0-1 0,0 1 0,-2 1 0,0-1 0,-1 1-1,0-1 1,-2 1 0,2 29 0,-4-32-34,-1-1 0,0 0 0,-1 0 0,0 0 0,-1 0 0,0 0-1,-1 0 1,-1-1 0,0 1 0,0-1 0,-2 0 0,-10 16 0,-12 12 91,-51 56 0,2-3-131,78-93-123,1 0 0,-1 0 1,0 0-1,0 0 1,0 0-1,0 0 0,0 0 1,0 0-1,0 0 1,0 0-1,1 0 0,-1 0 1,0 0-1,0 0 1,11-1-4076,19-26 1924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4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101 185 3587,'0'0'1340,"-4"20"-1676,-18 116 430,-40 200 1120,58-323-1127,2 0 1,0 0 0,0 0-1,1 25 1,1-37 259,0-24 475,-2-28-802,3 1-1,2-1 1,3 1 0,1 0 0,3 0 0,18-56 0,-10 57-320,3 1 0,2 2 0,1 0-1,36-49 1,-29 47 50,-29 44 239,-2 4-69,9 26-273,24 134 225,-6 2 240,3 12 273,-25-153-308,-5-19-71,0 1 0,0 0 0,0-1 0,1 1 0,-1 0 0,1-1 0,-1 1 0,1-1 0,0 1 0,0-1 0,0 1 0,1-1-1,-1 0 1,1 1 0,-1-1 0,1 0 0,0 0 0,0 0 0,-1 0 0,1-1 0,4 4 0,-4-5 138,4-4 540,2-12-348,13-39-193,2 1 0,2 1 0,3 1 0,47-67 0,-58 101-352,-16 18 187,-1 0 0,0 0 0,0 0 0,1 0 0,-1-1 0,0 1 0,1 0 0,-1 0 0,0 0-1,0 0 1,1 0 0,-1 0 0,0 0 0,1 0 0,-1 0 0,0 0 0,1 0 0,-1 0 0,0 0-1,0 0 1,1 0 0,-1 0 0,0 0 0,1 0 0,-1 1 0,0-1 0,0 0 0,1 0 0,-1 0-1,0 0 1,0 1 0,1-1 0,-1 0 0,0 1 0,8 36-1073,-6-24 1346,5 60-251,8 61 96,-12-119-86,0 1 0,1 0 0,1-1 0,1 0 0,0 0 0,9 15 0,-14-28-94,0-1 1,0 1-1,0-1 1,0 0-1,1 1 0,-1-1 1,0 0-1,1 0 1,-1 0-1,0 0 0,1 0 1,0 0-1,-1 0 1,1 0-1,-1-1 1,1 1-1,0 0 0,0-1 1,-1 0-1,1 1 1,0-1-1,0 0 0,-1 0 1,1 0-1,0 0 1,0 0-1,-1 0 1,1-1-1,0 1 0,0 0 1,-1-1-1,1 0 1,0 1-1,2-3 0,17-18-1602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4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432 1 3844,'0'0'1078,"-8"13"-811,-34 52-118,-84 96 1,111-141-122,0 1 1,-23 43-1,31-52 78,-9 25-452,15-35 331,1 0-1,0-1 1,0 1 0,0 0-1,0-1 1,0 1 0,0 0-1,1-1 1,-1 1 0,1-1-1,-1 1 1,1 0 0,-1-1-1,1 1 1,0-1-1,0 1 1,0-1 0,0 0-1,0 1 1,0-1 0,0 0-1,0 0 1,2 2 0,23 18 32,41 25 1,-40-28-16,-24-15 0,0 0-1,0 0 0,0 1 1,0 0-1,0-1 1,-1 1-1,0 0 1,0 0-1,0 0 1,0 0-1,-1 1 1,1-1-1,-1 0 1,0 1-1,0 5 1,0-3 7,0-1 0,0 1 0,-1 0 0,0 0 0,0-1 0,-1 1 0,0 0 0,0-1 0,-1 1 0,-2 9 0,-1-8 16,0 0 0,0 0 1,-1 0-1,0-1 0,0 0 0,-1 0 1,0 0-1,0-1 0,-1 0 0,1-1 0,-10 6 1,6-4 12,-1-1 0,0 0 0,0-1 1,0 0-1,-1-1 0,0-1 0,-21 4 0,24-5-35,1-1-1,0-1 0,-1 1 1,1-2-1,-19-2 0,25 2-58,1 1 0,0-1 0,-1 0 0,1 0 0,0 0 0,0 0 0,-1-1 0,1 1 0,0 0 0,0-1 0,1 0 0,-1 1 0,0-1 1,0 0-1,1 0 0,-1 0 0,1 0 0,0 0 0,-1-1 0,1 1 0,0 0 0,0 0 0,1-1 0,-1 1 0,0-1 0,1 1 0,-1-4 0,-1-32-1562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1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0 288,'-5'0'6764,"347"28"-6756,-168-9-21,249 12 77,-159 3-64,-123-11 0,108 18 64,-209-32-64,28 6 16,95 7 0,-2-4-19,-39-2 33,398 17 7,-382-27-27,103 3 12,2200 1 266,-1426-41-90,-990 30-182,229-12 34,345-9-26,-454 22-9,497-16-3,28-10 20,-596 30-39,80 14 1,-80-7 60,82 1 1,-109-10-23,50 10 0,-49-5-16,53 1 0,72 4-10,1-7 10,73-2 34,-197-5-40,0-3 0,92-22 0,-25-1 3,81-26 11,-186 51-24,1 1-1,-1 0 1,0 1 0,0 1 0,1 0-1,15 2 1,13 0-3,-6-2 6014,-35 27-6723,-10 282 153,-61 652 623,64-850-64,-2 38 0,9-92 0,-2 0 0,-3 1 0,-22 108 0,23-154 0,-2 13 11,6-24 160,-22 2-7463,-9-3 3384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5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 3203,'0'0'-197,"37"-7"-252,116-21 695,-134 24-190,107-16 229,-119 19-269,-5 1-36,0-1 0,1 1 0,-1 0 0,1 0 0,-1 0 0,1 0-1,-1 0 1,1 0 0,-1 1 0,0-1 0,5 2 0,-7-2-5,1 1 0,-1 0 1,0-1-1,1 1 0,-1-1 0,0 1 1,1 0-1,-1-1 0,0 1 0,0-1 1,0 1-1,0 0 0,1 0 0,-1-1 1,0 1-1,0 0 0,0-1 0,0 1 1,-1 0-1,1-1 0,0 1 0,0 0 1,0 0-1,-1 11-117,-1-8 75,1 0 0,0 0 0,-1 0 0,0-1 0,0 1-1,0-1 1,0 0 0,-1 1 0,1-1 0,-1 0 0,0 0 0,0-1-1,0 1 1,0 0 0,0-1 0,-1 0 0,-3 2 0,-4 5-219,-30 17-403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5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0 192,'0'0'1580,"0"33"-1003,0 170-118,-11-85 550,24-118-780,-5 0-198,-1-1 0,1-1 0,0 1 0,-1-1 0,1-1 0,-1 1 0,0-1 0,12-7 0,59-39 70,-38 23-203,36-19-1862,-63 34 213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5.7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81 3171,'0'0'1826,"33"-22"-2243,0 15 417,12-1 128,-12-6-128,11 6 0,0 1-288,-11-1-737,12 1-1249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6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 1249,'0'0'3710,"0"19"-3811,-33 390 886,11 5 864,20-470-1377,1 34-494,0-1 1,1 1 0,1-1 0,1 1 0,0-1 0,12-38 0,-3 31-44,2 1-1,1 0 0,1 2 0,2-1 1,0 2-1,2 0 0,1 1 0,25-25 1,-42 48 261,1 0 1,-1 0 0,0 1-1,1-1 1,-1 1-1,1-1 1,-1 1-1,1 0 1,0 1 0,0-1-1,-1 0 1,1 1-1,0 0 1,0 0 0,-1 0-1,6 1 1,3 0-62,-8 21-101,0 8 342,0 1-1,-2-1 0,-3 49 0,1-29 155,0-47-255,0-1 1,0 0-1,-1 0 1,1 0-1,0 0 1,-1 1-1,1-1 1,-1 0 0,0 0-1,0 0 1,0 0-1,0 0 1,0 0-1,0-1 1,0 1-1,0 0 1,-1 0-1,1-1 1,-1 1-1,0-1 1,1 0-1,-1 1 1,0-1-1,0 0 1,0 0 0,-3 2-1,-6 3 854,11-5-920,-1 0 1,1 0-1,-1 0 0,1-1 1,0 1-1,-1 0 0,1 0 1,0 0-1,-1 0 0,1 0 1,0 0-1,0 0 1,0 0-1,0 0 0,0-1 1,0 1-1,0 0 0,0 0 1,0 0-1,1 0 0,-1 0 1,0 0-1,1 0 0,-1 0 1,0-1-1,1 2 0,11 22-154,1-9 137,0 0 0,1-1 1,1 0-1,0-1 0,27 18 1,20 16 42,-61-45-137,1-1-1,-1 1 1,1-1 0,0 0-1,0 1 1,-1-1-1,1 0 1,0 0 0,0 0-1,0-1 1,0 1 0,0 0-1,0-1 1,0 1-1,0-1 1,4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6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4 128,'0'0'2600,"0"0"-2556,0 0 0,0 0-1,0 0 1,0-1 0,0 1 0,0 0 0,0 0 0,0 0-1,-1 0 1,1-1 0,0 1 0,0 0 0,0 0 0,0 0-1,0 0 1,-1 0 0,1-1 0,0 1 0,0 0 0,0 0-1,-1 0 1,1 0 0,0 0 0,0 0 0,0 0 0,-1 0-1,1 0 1,0 0 0,0 0 0,0 0 0,-1 0 0,1 0-1,0 0 1,0 0 0,0 0 0,-1 0 0,1 0-1,0 0 1,0 0 0,0 0 0,-1 0 0,1 0 0,0 0-1,0 1 1,0-1 0,0 0 0,-1 0 0,1 0 0,0 0-1,0 0 1,0 1 0,0-1 0,0 0 0,-1 0 0,1 0-1,0 1 1,-2 7-47,1 1 0,-1-1 0,2 1 1,-1-1-1,1 1 0,0-1 0,2 13 0,0 12 16,-8 85 53,-29 163 0,21-184-33,1 31 50,4 167 0,-2-73-51,0-46 21,0-89-48,11 115 572,-2-199-577,-6-3 5,7 23 22,1 533 2898,-1-552-2900,0-3-24,1 0 1,0 0 0,0 0 0,0 0-1,0 0 1,0 0 0,0 0 0,0 0-1,0 0 1,0 0 0,0 0-1,0 0 1,1 0 0,-1 0 0,0 0-1,1 0 1,-1 0 0,1 0 0,-1 0-1,1 0 1,0 0 0,-1 0 0,1 0-1,0-1 1,-1 1 0,1 0 0,0-1-1,1 2 1,0 0-93,-1-2-307,1 0 267,-1 0 0,1 0 0,0 0 0,-1 0-1,1 0 1,0 0 0,-1 0 0,1-1 0,-1 1 0,1-1-1,-1 1 1,3-2 0,4-4-111,-1-1 0,1 0 1,-1 0-1,-1-1 0,1 0 0,-1-1 1,0 1-1,-1-1 0,5-12 0,-5 13-47,28-56-1718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5:08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1 897,'0'0'4126,"0"29"-3944,10 234 880,1-46-368,0-1-69,0-33 63,-6-99-594,-6 111 0,-1-70-9,2 110-400,-11-192 347,11-43-32,0 4 0,0-1 0,0 1 0,0 0 0,0-1 0,-1 1 0,1-1 0,-1 1 0,0-1 0,0 1 0,0-1 0,0 0 0,-3 4 0,3-2 2,0-1 1,0 0-1,0 1 1,1-1-1,-1 0 1,1 1-1,0-1 0,1 1 1,-1-1-1,1 5 1,1 5 2,-2 112-4121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7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1 769,'0'0'2648,"0"14"-2606,2 33 51,13 71 1,-1-13 45,-1 241 69,-13-346-267,22 11-1596,-11-7 337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8.4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11 117 897,'0'0'2824,"-2"-6"-2509,1 2-272,0 2-20,0-1-1,0 1 0,0-1 0,0 1 0,0-1 0,1 1 0,-1-1 0,1 1 0,0-1 0,0 0 0,0 1 0,0-1 0,0 0 0,1 1 0,-1-1 0,1 1 0,-1-1 0,1 1 0,0-1 0,0 1 0,0-1 0,0 1 0,1 0 0,-1 0 0,1 0 0,-1-1 0,1 1 0,0 1 0,4-5 0,0 2-29,1 1 0,-1-1 0,1 1 0,0 0 0,1 0 0,-1 1 0,0 0 0,1 0 0,-1 1 0,13-1 0,86 1-104,-63 3 102,-42-3-3,0 1 1,0 0-1,-1-1 1,1 1-1,0 0 1,0 0 0,-1 0-1,1 0 1,0 0-1,0 0 1,0 0-1,-1 0 1,1 0-1,0 0 1,0 0-1,-1 1 1,1-1-1,0 0 1,0 1-1,-1-1 1,1 0-1,0 1 1,-1-1-1,1 1 1,0-1-1,-1 1 1,1-1-1,-1 1 1,1-1-1,-1 1 1,1 0-1,-1-1 1,1 1-1,-1 0 1,1-1-1,-1 1 1,0 0-1,0 0 1,1-1-1,-1 1 1,0 0-1,0 0 1,0-1-1,0 1 1,0 0-1,0 0 1,0 0-1,0-1 1,0 1-1,0 0 1,0 0-1,-1 0 1,1 1-1,-1 9-82,2 18-83,0-14 156,-1 1-1,0 0 1,-1 0 0,-1 0-1,0-1 1,-1 1 0,-1-1 0,-10 27-1,-18 16 14,21-39 2,1 0 0,0 1 0,-11 33 0,19-28 1,2-23-22,7-3-156,-1 0 208,1-1 0,0 0 0,-1 0 0,1-1 0,-1 1 0,1-1 1,-1-1-1,6-3 0,16-9 50,18 0-340,0 2 0,1 1 0,0 3 1,86-7-1,-87 12-1924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9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19 3459,'0'0'3363,"-11"-15"-3427,11 11-96,22 4-4260,12 0 3395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9.4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 2851,'0'0'1986,"133"-40"-2435,-89 36 449,11 4 0,1 0-160,10 0-481,1 0-384,-1 22 97,11 11-354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4:21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1 352,'0'0'5963,"10"0"-6059,260 12 226,-30 1-41,330 7 31,-3 54-16,-464-54-96,666 107 182,-273-67-24,242 17-87,-410-70 137,224 11 86,-30 2-238,607-3 5,-795-18-10,-260 4-59,114 24 0,16 1 0,322-19 61,-381-9-58,-46-5-3,130-25 0,7-2 0,45 17 9,-109 9 22,248-45-1,-267 19-18,620-97-88,-666 117 74,1-4 0,142-42 0,-180 33 16,-55 18-12,0 1 0,1 1 0,0 0 0,0 1-1,1 1 1,23-1 0,1 3 220,-26 0-591,-21-1-2073,-27-4-2298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09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2498,'0'0'737,"210"-18"-1121,-166 18 288,1 14-225,10 5-479,0 10-546</inkml:trace>
  <inkml:trace contextRef="#ctx0" brushRef="#br0" timeOffset="1">997 23 4164,'0'0'1185,"155"-19"-3619,-100 19 224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1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12 1057,'0'0'5894,"-2"-11"-3252,-5 11-2498,5 0-181,2 0 33,-1 0 1,1 0-1,0 0 0,0 0 1,-1 0-1,1-1 0,0 1 1,0 0-1,-1 0 0,1 0 1,0 0-1,0 0 1,-1 0-1,1 0 0,0 0 1,0 0-1,-1 0 0,1 0 1,0 0-1,0 0 1,-1 1-1,1-1 0,0 0 1,0 0-1,0 0 0,-1 0 1,1 0-1,0 0 0,0 1 1,0-1-1,-1 0 1,1 0-1,0 0 0,0 0 1,0 1-1,0-1 0,-1 0 1,1 0-1,0 1 0,0-1 1,0 0-1,0 0 1,0 0-1,0 1 0,0-1 1,0 1-1,-4 37-276,4-6 69,-21 148-155,-12 195 374,22-206-77,11-168 42,0-28-240,0-166-2044,1 183 2187,0 1-1,1 0 1,0 0 0,0 0 0,1 0 0,0 0 0,0 0 0,1 1 0,1-1 0,9-13 0,11-25-657,-19 33 672,1 0 0,1 1 1,0 0-1,18-22 0,-23 31 94,-1 1-1,1 0 0,1 0 1,-1 0-1,0 0 1,1 1-1,-1-1 1,1 1-1,0 0 0,0 0 1,0 0-1,0 0 1,0 1-1,0-1 1,1 1-1,-1 0 0,0 1 1,1-1-1,-1 1 1,0 0-1,8 0 0,-9 2-15,1-1 0,0 1 0,0 0 0,-1 0-1,1 0 1,-1 0 0,1 1 0,-1-1-1,0 1 1,0 0 0,0 0 0,4 7-1,34 49-117,-31-44 224,-8-11-21,0 0 0,0 1 0,0-1 0,-1 1-1,0 0 1,0-1 0,1 10 0,-1-12-9,-1-1 1,0 1-1,0 0 0,0-1 0,0 1 0,0 0 1,0 0-1,0-1 0,0 1 0,-1 0 1,1-1-1,0 1 0,-1 0 0,0-1 0,1 1 1,-1-1-1,0 1 0,0-1 0,0 1 1,0-1-1,0 0 0,0 1 0,0-1 0,-1 0 1,-1 1-1,-10 3 38,-1-2-1,1 0 1,-1 0 0,0-1-1,0-1 1,0 0 0,-20-2 0,11 0 1342,23 8-1782,1-1 340,1 0 0,-1-1 0,1 1 0,0-1 0,0 1 0,1-1 1,-1 0-1,1 0 0,0 0 0,1 0 0,-1-1 0,5 5 1,10 16 21,21 35 146,4-2 0,1-1-1,62 58 1,-85-88 14,-20-23-131,1-1-1,0 0 0,0-1 1,0 1-1,0 0 0,1 0 0,-1-1 1,1 1-1,0-1 0,0 0 1,8 5 4015,-10-10-4092,0 1 0,-1 0 0,1-1 0,-1 1 0,1 0 0,-1-1 0,0 1 0,0-1 0,0 1 0,-1 0 0,1-1 0,-1-2 0,-1-12-610,2-39-2342,0-18-1900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3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1 199 1185,'0'0'8024,"12"-4"-8830,66-35 661,-2-3 1,76-56 0,-148 97 123,4 1 10,-7 0-16,86-15-4574,-74 15 2412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4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0 192,'0'0'929,"2"37"-988,11-13 95,-9-18-12,0 0 0,-1 0 0,0 0 0,0 0 0,0 1 0,-1-1 0,0 1-1,-1 0 1,1-1 0,0 10 0,9 57 526,0 17 101,-11-84-1036,0-6 388,0 0 0,-1 1 0,1-1 1,0 1-1,0-1 0,0 1 0,0-1 0,0 1 0,0-1 0,0 1 1,0-1-1,0 1 0,0-1 0,0 1 0,0-1 0,0 1 0,0-1 0,1 1 1,-1-1-1,0 1 0,0-1 0,0 0 0,1 1 0,-1-1 0,0 1 1,1-1-1,-1 0 0,0 1 0,1-1 0,-1 0 0,0 1 0,1-1 1,-1 0-1,1 0 0,-1 1 0,0-1 0,1 0 0,-1 0 0,1 0 0,-1 1 1,1-1-1,-1 0 0,1 0 0,-1 0 0,1 0 0,-1 0 0,1 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5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1 135 224,'0'0'1687,"0"13"-1548,0 38 0,0-38 2695,0-29-2492,0-155-902,1 170 558,-1 0 0,1-1 0,0 1 1,0 0-1,0 0 0,0 1 0,0-1 1,0 0-1,0 0 0,0 0 0,1 1 1,-1-1-1,0 1 0,0-1 0,1 1 1,-1-1-1,0 1 0,0 0 1,3-1-1,27-6-65,5 5-51,17 3 39,-52 0 64,1-1 1,0 1 0,-1 0 0,1 0 0,-1-1 0,1 1 0,-1 0 0,1 1-1,-1-1 1,1 0 0,-1 0 0,0 1 0,0-1 0,0 0 0,0 1 0,0-1-1,0 1 1,0 0 0,1 2 0,18 44-78,-14-33 98,7 10 18,-10-20-23,0 1 1,0-1-1,-1 0 0,1 1 1,-1 0-1,-1-1 0,1 1 1,-1 0-1,1 7 1,-2-13 8,-2 4 201,25-1-48,-22-3-216,0 2-458,-1-2 457,1 0 0,-1 0 0,0 1 0,0-1-1,1 0 1,-1 0 0,0 1 0,1-1 0,-1 0-1,0 0 1,1 0 0,-1 0 0,0 1 0,1-1-1,-1 0 1,0 0 0,1 0 0,-1 0 0,0 0 0,1 0-1,-1 0 1,1 0 0,-1 0 0,0 0 0,1 0-1,-1 0 1,0 0 0,1-1 0,-1 1 0,0 0 0,1 0-1,-1 0 1,0 0 0,1-1 0,-1 1 0,9-6-1895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5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2851,'0'0'3139,"0"19"-6086,11 3 1794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6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247 457 384,'0'0'2040,"-14"-2"-1688,-125-4 459,136 7-815,0-1 0,-1 1 0,1 0 0,0 0 0,0 1 0,0-1 0,0 0 0,0 1 0,0 0 0,0 0 0,0 0 0,1 0 0,-1 0 0,1 1 0,-1-1 0,1 1 0,-3 3 0,-29 49-84,32-49 67,1 0 0,0 0 0,0 1 0,1-1 0,-1 0 1,1 1-1,1-1 0,1 9 0,-1 8-20,0-21 34,-1 0 0,1 0 0,0 0 0,0 0 0,0 0 0,0 0 0,0 0 0,1 0 0,-1 0 0,1 0 0,-1-1 0,1 1 0,0 0 0,-1-1 0,1 0 0,0 1 0,4 1 0,34 18 31,-38-20-16,0-1 0,1 1 0,-1 0 0,0-1 0,0 0 0,0 1 0,0-1 0,1 0 0,-1 0 0,0-1 0,0 1 0,1 0 0,-1-1-1,0 1 1,2-2 0,0 1 9,1-1 6,-1 0-1,1-1 0,-1 0 0,0 0 1,1 0-1,-1 0 0,-1-1 0,1 0 1,0 1-1,-1-1 0,0-1 0,0 1 1,0 0-1,2-6 0,17-20-3,-17 25-36,3-4-79,0 1 0,-1-1 0,1 0 0,9-19 0,-17 32 86,0 0 0,0 1 0,0-1 0,0 0 0,1 0-1,-1 1 1,1-1 0,0 0 0,1 0 0,-1 0 0,1 0 0,-1 0-1,1 0 1,0-1 0,1 1 0,-1-1 0,1 1 0,-1-1 0,1 0-1,0 0 1,0 0 0,0 0 0,1 0 0,-1-1 0,1 1 0,0-1-1,-1 0 1,1 0 0,8 2 0,3 0 26,0 0 0,1-1 0,-1-1 0,1 0 0,0-1 0,-1-1 0,1-1 0,0 0 0,19-4 0,-28 3-1,-1 0 0,1-1 0,-1 1 0,1-1-1,-1-1 1,0 1 0,0-1 0,-1 0 0,1-1 0,-1 1-1,0-1 1,0 0 0,0-1 0,-1 1 0,0-1 0,5-7 0,8-16 9,-1 0 0,14-35 1,-26 56-15,4-13-6,-1 0 0,-1-1-1,0 1 1,4-44 0,-3-92 58,-7 149-57,-1 1 0,0-1 1,0 1-1,-1-1 1,0 1-1,0-1 1,-5-10-1,5 14 19,1 1 0,-1-1 0,0 1 1,0-1-1,-1 1 0,1 0 0,-1 0 0,0 0 0,1 0 0,-1 1 0,0-1 1,-1 1-1,1-1 0,0 1 0,-1 0 0,-4-2 0,6 4-24,1-1 0,-1 1 0,0-1 0,1 1 1,-1-1-1,1 1 0,-1 0 0,0 0 0,1 0 0,-1 0 0,1 0 0,-1 0 0,0 0 0,1 1 0,-1-1 0,1 1 0,-1-1 0,0 1 0,1-1 0,0 1 0,-1 0 0,1 0 0,-1 0 0,1 0 1,0 0-1,0 0 0,-1 0 0,1 0 0,0 0 0,0 0 0,0 1 0,0-1 0,0 0 0,1 1 0,-1-1 0,0 1 0,1-1 0,-1 1 0,1 0 0,-1-1 0,1 1 0,0-1 0,-1 3 0,-3 7-12,-5 11-4,1 0 0,1 0 0,1 1 0,1 0 0,1 0 0,0 1 0,2-1-1,1 1 1,1 0 0,6 45 0,-2-54 24,0 0-1,1 0 0,0 0 0,2-1 0,0 0 0,0 0 0,1 0 0,1-1 0,0 0 1,1-1-1,13 13 0,-18-22-133,0 0 1,0 0-1,0 0 1,1-1 0,-1 0-1,1 0 1,0-1-1,-1 1 1,1-1-1,0-1 1,0 1-1,0-1 1,10 0 0,-5 0-1840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8.1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1 344 3171,'0'0'3299,"1"-19"-2285,2 15-988,-1 0 0,1-1 0,0 1 0,0 0 0,1 0-1,-1 1 1,1-1 0,5-3 0,11-13-18,65-71 85,-49 54-85,-2 0 0,32-47 0,-59 72-630,-3 7-1077,-4 19 1634,0 533 145,0-547 11,0 19-235,0-16 22,-1-1 1,1 0-1,-1 0 1,0 0-1,0 0 1,0 0-1,0 0 1,0-1-1,0 1 1,-1 0-1,1 0 1,-1-1-1,1 1 1,-1-1-1,1 1 1,-1-1-1,0 0 1,0 0-1,1 0 1,-1 1-1,0-2 1,0 1-1,0 0 1,0 0-1,-1-1 1,1 1-1,0-1 1,0 0-1,0 1 1,0-1-1,0 0 1,-4-1-1,-5 1-1351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18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18 577,'0'0'4516,"-10"-18"-1238,155 24-3268,258 44 1,-402-50-97,0 0 1,-1 1-1,1-1 1,0 0-1,0 1 1,0-1-1,-1 1 1,1-1-1,0 1 1,0-1-1,-1 1 0,1 0 1,0-1-1,-1 1 1,1 0-1,-1-1 1,1 1-1,-1 0 1,1 0-1,-1-1 1,0 1-1,1 0 1,-1 0-1,0 0 0,0 0 1,1-1-1,-1 1 1,0 0-1,0 0 1,0 0-1,0 0 1,0 0-1,0 0 1,0 0-1,-1-1 1,1 2-1,0 3-1409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0:08:20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35 282 2530,'0'0'4549,"-5"-22"-3983,-17-68-198,19 79-300,1 0 1,1 0 0,0 0-1,1 0 1,0-13-1,1 20-57,-1-1-1,1 1 1,0 0-1,0 0 1,1 0 0,-1-1-1,1 1 1,0 1-1,0-1 1,4-7-1,-2 7-30,0 1-1,0-1 0,1 1 0,-1 0 1,1 0-1,-1 0 0,1 1 0,0-1 0,0 1 1,0 0-1,0 1 0,0-1 0,1 1 1,-1 0-1,0 1 0,1-1 0,-1 1 1,1 0-1,5 1 0,-5-2-51,0 1 1,1 0-1,-1 1 1,0-1-1,0 1 1,0 0-1,1 1 1,9 3-1,-13-3 27,0 0-1,-1 1 1,1-1 0,0 0-1,-1 1 1,0-1 0,0 1-1,0 0 1,0 0 0,0 0-1,0 0 1,-1 0 0,1 0-1,-1 0 1,0 1 0,1 5-1,5 24-81,-1 0 0,-1 1 0,-3-1 0,-1 60 0,-2-58 111,1-23 28,-1 0 1,-1-1-1,0 1 1,-1-1-1,0 0 0,-1 1 1,0-2-1,-1 1 1,-9 15-1,3-7 9,-1-1 0,-1 0 0,0-1 0,-19 18 1,29-31 17,-1-1 0,1 0 0,0 0 0,-1 0 0,0-1 1,0 1-1,0-1 0,0 0 0,0 0 0,0 0 0,0-1 0,-1 1 1,1-1-1,-11 1 1863,30-2-2249,348 0 411,-324 9-3715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AA2A-7C38-4E9D-94ED-33CF572E7B9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59B6-FD99-4669-869A-29351F64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28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7BDBD-1F91-EAB0-C309-4B1B26067C8F}"/>
              </a:ext>
            </a:extLst>
          </p:cNvPr>
          <p:cNvCxnSpPr/>
          <p:nvPr userDrawn="1"/>
        </p:nvCxnSpPr>
        <p:spPr>
          <a:xfrm>
            <a:off x="541485" y="1022685"/>
            <a:ext cx="1110903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7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2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6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2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3200" b="0">
                <a:solidFill>
                  <a:srgbClr val="578FFF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0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4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04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5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7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2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3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05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9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32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E92CAD-2CAD-34A0-128C-560ECAED0E7E}"/>
              </a:ext>
            </a:extLst>
          </p:cNvPr>
          <p:cNvCxnSpPr/>
          <p:nvPr userDrawn="1"/>
        </p:nvCxnSpPr>
        <p:spPr>
          <a:xfrm>
            <a:off x="539496" y="1001842"/>
            <a:ext cx="1104807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.xml"/><Relationship Id="rId21" Type="http://schemas.openxmlformats.org/officeDocument/2006/relationships/customXml" Target="../ink/ink13.xml"/><Relationship Id="rId42" Type="http://schemas.openxmlformats.org/officeDocument/2006/relationships/image" Target="../media/image31.png"/><Relationship Id="rId63" Type="http://schemas.openxmlformats.org/officeDocument/2006/relationships/customXml" Target="../ink/ink35.xml"/><Relationship Id="rId84" Type="http://schemas.openxmlformats.org/officeDocument/2006/relationships/image" Target="../media/image51.png"/><Relationship Id="rId138" Type="http://schemas.openxmlformats.org/officeDocument/2006/relationships/image" Target="../media/image78.png"/><Relationship Id="rId159" Type="http://schemas.openxmlformats.org/officeDocument/2006/relationships/customXml" Target="../ink/ink83.xml"/><Relationship Id="rId170" Type="http://schemas.openxmlformats.org/officeDocument/2006/relationships/image" Target="../media/image94.png"/><Relationship Id="rId191" Type="http://schemas.openxmlformats.org/officeDocument/2006/relationships/customXml" Target="../ink/ink99.xml"/><Relationship Id="rId107" Type="http://schemas.openxmlformats.org/officeDocument/2006/relationships/customXml" Target="../ink/ink57.xml"/><Relationship Id="rId11" Type="http://schemas.openxmlformats.org/officeDocument/2006/relationships/customXml" Target="../ink/ink5.xml"/><Relationship Id="rId32" Type="http://schemas.openxmlformats.org/officeDocument/2006/relationships/image" Target="../media/image26.png"/><Relationship Id="rId53" Type="http://schemas.openxmlformats.org/officeDocument/2006/relationships/customXml" Target="../ink/ink29.xml"/><Relationship Id="rId74" Type="http://schemas.openxmlformats.org/officeDocument/2006/relationships/image" Target="../media/image46.png"/><Relationship Id="rId128" Type="http://schemas.openxmlformats.org/officeDocument/2006/relationships/image" Target="../media/image73.png"/><Relationship Id="rId149" Type="http://schemas.openxmlformats.org/officeDocument/2006/relationships/customXml" Target="../ink/ink78.xml"/><Relationship Id="rId5" Type="http://schemas.openxmlformats.org/officeDocument/2006/relationships/image" Target="../media/image160.png"/><Relationship Id="rId95" Type="http://schemas.openxmlformats.org/officeDocument/2006/relationships/customXml" Target="../ink/ink51.xml"/><Relationship Id="rId160" Type="http://schemas.openxmlformats.org/officeDocument/2006/relationships/image" Target="../media/image89.png"/><Relationship Id="rId181" Type="http://schemas.openxmlformats.org/officeDocument/2006/relationships/customXml" Target="../ink/ink94.xml"/><Relationship Id="rId22" Type="http://schemas.openxmlformats.org/officeDocument/2006/relationships/image" Target="../media/image210.png"/><Relationship Id="rId43" Type="http://schemas.openxmlformats.org/officeDocument/2006/relationships/customXml" Target="../ink/ink24.xml"/><Relationship Id="rId64" Type="http://schemas.openxmlformats.org/officeDocument/2006/relationships/image" Target="../media/image41.png"/><Relationship Id="rId118" Type="http://schemas.openxmlformats.org/officeDocument/2006/relationships/image" Target="../media/image68.png"/><Relationship Id="rId139" Type="http://schemas.openxmlformats.org/officeDocument/2006/relationships/customXml" Target="../ink/ink73.xml"/><Relationship Id="rId85" Type="http://schemas.openxmlformats.org/officeDocument/2006/relationships/customXml" Target="../ink/ink46.xml"/><Relationship Id="rId150" Type="http://schemas.openxmlformats.org/officeDocument/2006/relationships/image" Target="../media/image84.png"/><Relationship Id="rId171" Type="http://schemas.openxmlformats.org/officeDocument/2006/relationships/customXml" Target="../ink/ink89.xml"/><Relationship Id="rId192" Type="http://schemas.openxmlformats.org/officeDocument/2006/relationships/image" Target="../media/image105.png"/><Relationship Id="rId12" Type="http://schemas.openxmlformats.org/officeDocument/2006/relationships/customXml" Target="../ink/ink6.xml"/><Relationship Id="rId33" Type="http://schemas.openxmlformats.org/officeDocument/2006/relationships/customXml" Target="../ink/ink19.xml"/><Relationship Id="rId108" Type="http://schemas.openxmlformats.org/officeDocument/2006/relationships/image" Target="../media/image63.png"/><Relationship Id="rId129" Type="http://schemas.openxmlformats.org/officeDocument/2006/relationships/customXml" Target="../ink/ink68.xml"/><Relationship Id="rId54" Type="http://schemas.openxmlformats.org/officeDocument/2006/relationships/customXml" Target="../ink/ink30.xml"/><Relationship Id="rId75" Type="http://schemas.openxmlformats.org/officeDocument/2006/relationships/customXml" Target="../ink/ink41.xml"/><Relationship Id="rId96" Type="http://schemas.openxmlformats.org/officeDocument/2006/relationships/image" Target="../media/image57.png"/><Relationship Id="rId140" Type="http://schemas.openxmlformats.org/officeDocument/2006/relationships/image" Target="../media/image79.png"/><Relationship Id="rId161" Type="http://schemas.openxmlformats.org/officeDocument/2006/relationships/customXml" Target="../ink/ink84.xml"/><Relationship Id="rId182" Type="http://schemas.openxmlformats.org/officeDocument/2006/relationships/image" Target="../media/image100.png"/><Relationship Id="rId6" Type="http://schemas.openxmlformats.org/officeDocument/2006/relationships/customXml" Target="../ink/ink2.xml"/><Relationship Id="rId23" Type="http://schemas.openxmlformats.org/officeDocument/2006/relationships/customXml" Target="../ink/ink14.xml"/><Relationship Id="rId119" Type="http://schemas.openxmlformats.org/officeDocument/2006/relationships/customXml" Target="../ink/ink63.xml"/><Relationship Id="rId44" Type="http://schemas.openxmlformats.org/officeDocument/2006/relationships/image" Target="../media/image32.png"/><Relationship Id="rId65" Type="http://schemas.openxmlformats.org/officeDocument/2006/relationships/customXml" Target="../ink/ink36.xml"/><Relationship Id="rId86" Type="http://schemas.openxmlformats.org/officeDocument/2006/relationships/image" Target="../media/image52.png"/><Relationship Id="rId130" Type="http://schemas.openxmlformats.org/officeDocument/2006/relationships/image" Target="../media/image74.png"/><Relationship Id="rId151" Type="http://schemas.openxmlformats.org/officeDocument/2006/relationships/customXml" Target="../ink/ink79.xml"/><Relationship Id="rId172" Type="http://schemas.openxmlformats.org/officeDocument/2006/relationships/image" Target="../media/image95.png"/><Relationship Id="rId193" Type="http://schemas.openxmlformats.org/officeDocument/2006/relationships/customXml" Target="../ink/ink100.xml"/><Relationship Id="rId13" Type="http://schemas.openxmlformats.org/officeDocument/2006/relationships/customXml" Target="../ink/ink7.xml"/><Relationship Id="rId109" Type="http://schemas.openxmlformats.org/officeDocument/2006/relationships/customXml" Target="../ink/ink58.xml"/><Relationship Id="rId34" Type="http://schemas.openxmlformats.org/officeDocument/2006/relationships/image" Target="../media/image27.png"/><Relationship Id="rId50" Type="http://schemas.openxmlformats.org/officeDocument/2006/relationships/image" Target="../media/image35.png"/><Relationship Id="rId55" Type="http://schemas.openxmlformats.org/officeDocument/2006/relationships/customXml" Target="../ink/ink31.xml"/><Relationship Id="rId76" Type="http://schemas.openxmlformats.org/officeDocument/2006/relationships/image" Target="../media/image47.png"/><Relationship Id="rId97" Type="http://schemas.openxmlformats.org/officeDocument/2006/relationships/customXml" Target="../ink/ink52.xml"/><Relationship Id="rId104" Type="http://schemas.openxmlformats.org/officeDocument/2006/relationships/image" Target="../media/image61.png"/><Relationship Id="rId120" Type="http://schemas.openxmlformats.org/officeDocument/2006/relationships/image" Target="../media/image69.png"/><Relationship Id="rId125" Type="http://schemas.openxmlformats.org/officeDocument/2006/relationships/customXml" Target="../ink/ink66.xml"/><Relationship Id="rId141" Type="http://schemas.openxmlformats.org/officeDocument/2006/relationships/customXml" Target="../ink/ink74.xml"/><Relationship Id="rId146" Type="http://schemas.openxmlformats.org/officeDocument/2006/relationships/image" Target="../media/image82.png"/><Relationship Id="rId167" Type="http://schemas.openxmlformats.org/officeDocument/2006/relationships/customXml" Target="../ink/ink87.xml"/><Relationship Id="rId188" Type="http://schemas.openxmlformats.org/officeDocument/2006/relationships/image" Target="../media/image103.png"/><Relationship Id="rId7" Type="http://schemas.openxmlformats.org/officeDocument/2006/relationships/image" Target="../media/image170.png"/><Relationship Id="rId71" Type="http://schemas.openxmlformats.org/officeDocument/2006/relationships/customXml" Target="../ink/ink39.xml"/><Relationship Id="rId92" Type="http://schemas.openxmlformats.org/officeDocument/2006/relationships/image" Target="../media/image55.png"/><Relationship Id="rId162" Type="http://schemas.openxmlformats.org/officeDocument/2006/relationships/image" Target="../media/image90.png"/><Relationship Id="rId183" Type="http://schemas.openxmlformats.org/officeDocument/2006/relationships/customXml" Target="../ink/ink95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7.xml"/><Relationship Id="rId24" Type="http://schemas.openxmlformats.org/officeDocument/2006/relationships/image" Target="../media/image22.png"/><Relationship Id="rId40" Type="http://schemas.openxmlformats.org/officeDocument/2006/relationships/image" Target="../media/image30.png"/><Relationship Id="rId45" Type="http://schemas.openxmlformats.org/officeDocument/2006/relationships/customXml" Target="../ink/ink25.xml"/><Relationship Id="rId66" Type="http://schemas.openxmlformats.org/officeDocument/2006/relationships/image" Target="../media/image42.png"/><Relationship Id="rId87" Type="http://schemas.openxmlformats.org/officeDocument/2006/relationships/customXml" Target="../ink/ink47.xml"/><Relationship Id="rId110" Type="http://schemas.openxmlformats.org/officeDocument/2006/relationships/image" Target="../media/image64.png"/><Relationship Id="rId115" Type="http://schemas.openxmlformats.org/officeDocument/2006/relationships/customXml" Target="../ink/ink61.xml"/><Relationship Id="rId131" Type="http://schemas.openxmlformats.org/officeDocument/2006/relationships/customXml" Target="../ink/ink69.xml"/><Relationship Id="rId136" Type="http://schemas.openxmlformats.org/officeDocument/2006/relationships/image" Target="../media/image77.png"/><Relationship Id="rId157" Type="http://schemas.openxmlformats.org/officeDocument/2006/relationships/customXml" Target="../ink/ink82.xml"/><Relationship Id="rId178" Type="http://schemas.openxmlformats.org/officeDocument/2006/relationships/image" Target="../media/image98.png"/><Relationship Id="rId61" Type="http://schemas.openxmlformats.org/officeDocument/2006/relationships/customXml" Target="../ink/ink34.xml"/><Relationship Id="rId82" Type="http://schemas.openxmlformats.org/officeDocument/2006/relationships/image" Target="../media/image50.png"/><Relationship Id="rId152" Type="http://schemas.openxmlformats.org/officeDocument/2006/relationships/image" Target="../media/image85.png"/><Relationship Id="rId173" Type="http://schemas.openxmlformats.org/officeDocument/2006/relationships/customXml" Target="../ink/ink90.xml"/><Relationship Id="rId194" Type="http://schemas.openxmlformats.org/officeDocument/2006/relationships/image" Target="../media/image106.png"/><Relationship Id="rId19" Type="http://schemas.openxmlformats.org/officeDocument/2006/relationships/customXml" Target="../ink/ink12.xml"/><Relationship Id="rId14" Type="http://schemas.openxmlformats.org/officeDocument/2006/relationships/customXml" Target="../ink/ink8.xml"/><Relationship Id="rId30" Type="http://schemas.openxmlformats.org/officeDocument/2006/relationships/image" Target="../media/image25.png"/><Relationship Id="rId35" Type="http://schemas.openxmlformats.org/officeDocument/2006/relationships/customXml" Target="../ink/ink20.xml"/><Relationship Id="rId56" Type="http://schemas.openxmlformats.org/officeDocument/2006/relationships/image" Target="../media/image37.png"/><Relationship Id="rId77" Type="http://schemas.openxmlformats.org/officeDocument/2006/relationships/customXml" Target="../ink/ink42.xml"/><Relationship Id="rId100" Type="http://schemas.openxmlformats.org/officeDocument/2006/relationships/image" Target="../media/image59.png"/><Relationship Id="rId105" Type="http://schemas.openxmlformats.org/officeDocument/2006/relationships/customXml" Target="../ink/ink56.xml"/><Relationship Id="rId126" Type="http://schemas.openxmlformats.org/officeDocument/2006/relationships/image" Target="../media/image72.png"/><Relationship Id="rId147" Type="http://schemas.openxmlformats.org/officeDocument/2006/relationships/customXml" Target="../ink/ink77.xml"/><Relationship Id="rId168" Type="http://schemas.openxmlformats.org/officeDocument/2006/relationships/image" Target="../media/image93.png"/><Relationship Id="rId8" Type="http://schemas.openxmlformats.org/officeDocument/2006/relationships/customXml" Target="../ink/ink3.xml"/><Relationship Id="rId51" Type="http://schemas.openxmlformats.org/officeDocument/2006/relationships/customXml" Target="../ink/ink28.xml"/><Relationship Id="rId72" Type="http://schemas.openxmlformats.org/officeDocument/2006/relationships/image" Target="../media/image45.png"/><Relationship Id="rId93" Type="http://schemas.openxmlformats.org/officeDocument/2006/relationships/customXml" Target="../ink/ink50.xml"/><Relationship Id="rId98" Type="http://schemas.openxmlformats.org/officeDocument/2006/relationships/image" Target="../media/image58.png"/><Relationship Id="rId121" Type="http://schemas.openxmlformats.org/officeDocument/2006/relationships/customXml" Target="../ink/ink64.xml"/><Relationship Id="rId142" Type="http://schemas.openxmlformats.org/officeDocument/2006/relationships/image" Target="../media/image80.png"/><Relationship Id="rId163" Type="http://schemas.openxmlformats.org/officeDocument/2006/relationships/customXml" Target="../ink/ink85.xml"/><Relationship Id="rId184" Type="http://schemas.openxmlformats.org/officeDocument/2006/relationships/image" Target="../media/image101.png"/><Relationship Id="rId189" Type="http://schemas.openxmlformats.org/officeDocument/2006/relationships/customXml" Target="../ink/ink98.xml"/><Relationship Id="rId3" Type="http://schemas.openxmlformats.org/officeDocument/2006/relationships/hyperlink" Target="https://towardsdatascience.com/k-fold-cross-validation-explained-in-plain-english-659e33c0bc0#:~:text=k-fold%20cross-validation%20is%20one%20of%20the%20most%20popular,model%20which%20can%20perform%20well%20on%20unseen%20data." TargetMode="External"/><Relationship Id="rId25" Type="http://schemas.openxmlformats.org/officeDocument/2006/relationships/customXml" Target="../ink/ink15.xml"/><Relationship Id="rId46" Type="http://schemas.openxmlformats.org/officeDocument/2006/relationships/image" Target="../media/image33.png"/><Relationship Id="rId67" Type="http://schemas.openxmlformats.org/officeDocument/2006/relationships/customXml" Target="../ink/ink37.xml"/><Relationship Id="rId116" Type="http://schemas.openxmlformats.org/officeDocument/2006/relationships/image" Target="../media/image67.png"/><Relationship Id="rId137" Type="http://schemas.openxmlformats.org/officeDocument/2006/relationships/customXml" Target="../ink/ink72.xml"/><Relationship Id="rId158" Type="http://schemas.openxmlformats.org/officeDocument/2006/relationships/image" Target="../media/image88.png"/><Relationship Id="rId20" Type="http://schemas.openxmlformats.org/officeDocument/2006/relationships/image" Target="../media/image200.png"/><Relationship Id="rId41" Type="http://schemas.openxmlformats.org/officeDocument/2006/relationships/customXml" Target="../ink/ink23.xml"/><Relationship Id="rId62" Type="http://schemas.openxmlformats.org/officeDocument/2006/relationships/image" Target="../media/image40.png"/><Relationship Id="rId83" Type="http://schemas.openxmlformats.org/officeDocument/2006/relationships/customXml" Target="../ink/ink45.xml"/><Relationship Id="rId88" Type="http://schemas.openxmlformats.org/officeDocument/2006/relationships/image" Target="../media/image53.png"/><Relationship Id="rId111" Type="http://schemas.openxmlformats.org/officeDocument/2006/relationships/customXml" Target="../ink/ink59.xml"/><Relationship Id="rId132" Type="http://schemas.openxmlformats.org/officeDocument/2006/relationships/image" Target="../media/image75.png"/><Relationship Id="rId153" Type="http://schemas.openxmlformats.org/officeDocument/2006/relationships/customXml" Target="../ink/ink80.xml"/><Relationship Id="rId174" Type="http://schemas.openxmlformats.org/officeDocument/2006/relationships/image" Target="../media/image96.png"/><Relationship Id="rId179" Type="http://schemas.openxmlformats.org/officeDocument/2006/relationships/customXml" Target="../ink/ink93.xml"/><Relationship Id="rId195" Type="http://schemas.openxmlformats.org/officeDocument/2006/relationships/customXml" Target="../ink/ink101.xml"/><Relationship Id="rId190" Type="http://schemas.openxmlformats.org/officeDocument/2006/relationships/image" Target="../media/image104.png"/><Relationship Id="rId15" Type="http://schemas.openxmlformats.org/officeDocument/2006/relationships/customXml" Target="../ink/ink9.xml"/><Relationship Id="rId36" Type="http://schemas.openxmlformats.org/officeDocument/2006/relationships/image" Target="../media/image28.png"/><Relationship Id="rId57" Type="http://schemas.openxmlformats.org/officeDocument/2006/relationships/customXml" Target="../ink/ink32.xml"/><Relationship Id="rId106" Type="http://schemas.openxmlformats.org/officeDocument/2006/relationships/image" Target="../media/image62.png"/><Relationship Id="rId127" Type="http://schemas.openxmlformats.org/officeDocument/2006/relationships/customXml" Target="../ink/ink67.xml"/><Relationship Id="rId10" Type="http://schemas.openxmlformats.org/officeDocument/2006/relationships/customXml" Target="../ink/ink4.xml"/><Relationship Id="rId31" Type="http://schemas.openxmlformats.org/officeDocument/2006/relationships/customXml" Target="../ink/ink18.xml"/><Relationship Id="rId52" Type="http://schemas.openxmlformats.org/officeDocument/2006/relationships/image" Target="../media/image36.png"/><Relationship Id="rId73" Type="http://schemas.openxmlformats.org/officeDocument/2006/relationships/customXml" Target="../ink/ink40.xml"/><Relationship Id="rId78" Type="http://schemas.openxmlformats.org/officeDocument/2006/relationships/image" Target="../media/image48.png"/><Relationship Id="rId94" Type="http://schemas.openxmlformats.org/officeDocument/2006/relationships/image" Target="../media/image56.png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122" Type="http://schemas.openxmlformats.org/officeDocument/2006/relationships/image" Target="../media/image70.png"/><Relationship Id="rId143" Type="http://schemas.openxmlformats.org/officeDocument/2006/relationships/customXml" Target="../ink/ink75.xml"/><Relationship Id="rId148" Type="http://schemas.openxmlformats.org/officeDocument/2006/relationships/image" Target="../media/image83.png"/><Relationship Id="rId164" Type="http://schemas.openxmlformats.org/officeDocument/2006/relationships/image" Target="../media/image91.png"/><Relationship Id="rId169" Type="http://schemas.openxmlformats.org/officeDocument/2006/relationships/customXml" Target="../ink/ink88.xml"/><Relationship Id="rId185" Type="http://schemas.openxmlformats.org/officeDocument/2006/relationships/customXml" Target="../ink/ink96.xml"/><Relationship Id="rId4" Type="http://schemas.openxmlformats.org/officeDocument/2006/relationships/customXml" Target="../ink/ink1.xml"/><Relationship Id="rId9" Type="http://schemas.openxmlformats.org/officeDocument/2006/relationships/image" Target="../media/image181.png"/><Relationship Id="rId180" Type="http://schemas.openxmlformats.org/officeDocument/2006/relationships/image" Target="../media/image99.png"/><Relationship Id="rId26" Type="http://schemas.openxmlformats.org/officeDocument/2006/relationships/image" Target="../media/image23.png"/><Relationship Id="rId47" Type="http://schemas.openxmlformats.org/officeDocument/2006/relationships/customXml" Target="../ink/ink26.xml"/><Relationship Id="rId68" Type="http://schemas.openxmlformats.org/officeDocument/2006/relationships/image" Target="../media/image43.png"/><Relationship Id="rId89" Type="http://schemas.openxmlformats.org/officeDocument/2006/relationships/customXml" Target="../ink/ink48.xml"/><Relationship Id="rId112" Type="http://schemas.openxmlformats.org/officeDocument/2006/relationships/image" Target="../media/image65.png"/><Relationship Id="rId133" Type="http://schemas.openxmlformats.org/officeDocument/2006/relationships/customXml" Target="../ink/ink70.xml"/><Relationship Id="rId154" Type="http://schemas.openxmlformats.org/officeDocument/2006/relationships/image" Target="../media/image86.png"/><Relationship Id="rId175" Type="http://schemas.openxmlformats.org/officeDocument/2006/relationships/customXml" Target="../ink/ink91.xml"/><Relationship Id="rId196" Type="http://schemas.openxmlformats.org/officeDocument/2006/relationships/image" Target="../media/image107.png"/><Relationship Id="rId16" Type="http://schemas.openxmlformats.org/officeDocument/2006/relationships/customXml" Target="../ink/ink10.xml"/><Relationship Id="rId37" Type="http://schemas.openxmlformats.org/officeDocument/2006/relationships/customXml" Target="../ink/ink21.xml"/><Relationship Id="rId58" Type="http://schemas.openxmlformats.org/officeDocument/2006/relationships/image" Target="../media/image38.png"/><Relationship Id="rId79" Type="http://schemas.openxmlformats.org/officeDocument/2006/relationships/customXml" Target="../ink/ink43.xml"/><Relationship Id="rId102" Type="http://schemas.openxmlformats.org/officeDocument/2006/relationships/image" Target="../media/image60.png"/><Relationship Id="rId123" Type="http://schemas.openxmlformats.org/officeDocument/2006/relationships/customXml" Target="../ink/ink65.xml"/><Relationship Id="rId144" Type="http://schemas.openxmlformats.org/officeDocument/2006/relationships/image" Target="../media/image81.png"/><Relationship Id="rId90" Type="http://schemas.openxmlformats.org/officeDocument/2006/relationships/image" Target="../media/image54.png"/><Relationship Id="rId165" Type="http://schemas.openxmlformats.org/officeDocument/2006/relationships/customXml" Target="../ink/ink86.xml"/><Relationship Id="rId186" Type="http://schemas.openxmlformats.org/officeDocument/2006/relationships/image" Target="../media/image102.png"/><Relationship Id="rId27" Type="http://schemas.openxmlformats.org/officeDocument/2006/relationships/customXml" Target="../ink/ink16.xml"/><Relationship Id="rId48" Type="http://schemas.openxmlformats.org/officeDocument/2006/relationships/image" Target="../media/image34.png"/><Relationship Id="rId69" Type="http://schemas.openxmlformats.org/officeDocument/2006/relationships/customXml" Target="../ink/ink38.xml"/><Relationship Id="rId113" Type="http://schemas.openxmlformats.org/officeDocument/2006/relationships/customXml" Target="../ink/ink60.xml"/><Relationship Id="rId134" Type="http://schemas.openxmlformats.org/officeDocument/2006/relationships/image" Target="../media/image76.png"/><Relationship Id="rId80" Type="http://schemas.openxmlformats.org/officeDocument/2006/relationships/image" Target="../media/image49.png"/><Relationship Id="rId155" Type="http://schemas.openxmlformats.org/officeDocument/2006/relationships/customXml" Target="../ink/ink81.xml"/><Relationship Id="rId176" Type="http://schemas.openxmlformats.org/officeDocument/2006/relationships/image" Target="../media/image97.png"/><Relationship Id="rId17" Type="http://schemas.openxmlformats.org/officeDocument/2006/relationships/customXml" Target="../ink/ink11.xml"/><Relationship Id="rId38" Type="http://schemas.openxmlformats.org/officeDocument/2006/relationships/image" Target="../media/image29.png"/><Relationship Id="rId59" Type="http://schemas.openxmlformats.org/officeDocument/2006/relationships/customXml" Target="../ink/ink33.xml"/><Relationship Id="rId103" Type="http://schemas.openxmlformats.org/officeDocument/2006/relationships/customXml" Target="../ink/ink55.xml"/><Relationship Id="rId124" Type="http://schemas.openxmlformats.org/officeDocument/2006/relationships/image" Target="../media/image71.png"/><Relationship Id="rId70" Type="http://schemas.openxmlformats.org/officeDocument/2006/relationships/image" Target="../media/image44.png"/><Relationship Id="rId91" Type="http://schemas.openxmlformats.org/officeDocument/2006/relationships/customXml" Target="../ink/ink49.xml"/><Relationship Id="rId145" Type="http://schemas.openxmlformats.org/officeDocument/2006/relationships/customXml" Target="../ink/ink76.xml"/><Relationship Id="rId166" Type="http://schemas.openxmlformats.org/officeDocument/2006/relationships/image" Target="../media/image92.png"/><Relationship Id="rId187" Type="http://schemas.openxmlformats.org/officeDocument/2006/relationships/customXml" Target="../ink/ink97.xml"/><Relationship Id="rId1" Type="http://schemas.openxmlformats.org/officeDocument/2006/relationships/slideLayout" Target="../slideLayouts/slideLayout12.xml"/><Relationship Id="rId28" Type="http://schemas.openxmlformats.org/officeDocument/2006/relationships/image" Target="../media/image24.png"/><Relationship Id="rId49" Type="http://schemas.openxmlformats.org/officeDocument/2006/relationships/customXml" Target="../ink/ink27.xml"/><Relationship Id="rId114" Type="http://schemas.openxmlformats.org/officeDocument/2006/relationships/image" Target="../media/image66.png"/><Relationship Id="rId60" Type="http://schemas.openxmlformats.org/officeDocument/2006/relationships/image" Target="../media/image39.png"/><Relationship Id="rId81" Type="http://schemas.openxmlformats.org/officeDocument/2006/relationships/customXml" Target="../ink/ink44.xml"/><Relationship Id="rId135" Type="http://schemas.openxmlformats.org/officeDocument/2006/relationships/customXml" Target="../ink/ink71.xml"/><Relationship Id="rId156" Type="http://schemas.openxmlformats.org/officeDocument/2006/relationships/image" Target="../media/image87.png"/><Relationship Id="rId177" Type="http://schemas.openxmlformats.org/officeDocument/2006/relationships/customXml" Target="../ink/ink92.xml"/><Relationship Id="rId18" Type="http://schemas.openxmlformats.org/officeDocument/2006/relationships/image" Target="../media/image191.png"/><Relationship Id="rId3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https://towardsdatascience.com/regularization-in-machine-learning-6fbc4417b1e5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0.png"/><Relationship Id="rId4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um.com/@lachlanmiller_52885/machine-learning-week-1-cost-function-gradient-descent-and-univariate-linear-regression-8f5fe69815fd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52F6"/>
                </a:solidFill>
              </a:rPr>
              <a:t>CIS 4526 Foundations </a:t>
            </a:r>
            <a:r>
              <a:rPr lang="en-US" dirty="0">
                <a:solidFill>
                  <a:srgbClr val="0052F6"/>
                </a:solidFill>
              </a:rPr>
              <a:t>of </a:t>
            </a:r>
            <a:r>
              <a:rPr lang="en-US">
                <a:solidFill>
                  <a:srgbClr val="0052F6"/>
                </a:solidFill>
              </a:rPr>
              <a:t>Machine Learning</a:t>
            </a:r>
            <a:endParaRPr lang="en-US" dirty="0">
              <a:solidFill>
                <a:srgbClr val="0052F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7C00-6AC0-887D-AEA9-243D779A4B7F}"/>
              </a:ext>
            </a:extLst>
          </p:cNvPr>
          <p:cNvSpPr txBox="1"/>
          <p:nvPr/>
        </p:nvSpPr>
        <p:spPr>
          <a:xfrm>
            <a:off x="2619038" y="23984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Chapter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C1C9-83F1-2CBD-6B8A-2FE474DBEA7A}"/>
              </a:ext>
            </a:extLst>
          </p:cNvPr>
          <p:cNvSpPr txBox="1"/>
          <p:nvPr/>
        </p:nvSpPr>
        <p:spPr>
          <a:xfrm>
            <a:off x="1689652" y="3751629"/>
            <a:ext cx="8812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Universal Machine Learning Concepts Part 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9F00-3018-64F5-F317-E1D3B6FD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different learning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E4BC1-2CD3-6005-95BB-3B29CE94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8" y="1644039"/>
            <a:ext cx="10373675" cy="42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333" y="1932015"/>
            <a:ext cx="9076767" cy="39226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Criteria for finding the best-fitted model parameters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Cost Function and Performance Metric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Gradient Descent</a:t>
            </a:r>
          </a:p>
          <a:p>
            <a:r>
              <a:rPr lang="en-US" dirty="0"/>
              <a:t>Train-Test Split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K-Fold Cross Validation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Bias and Variance Tradeoff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42275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AB993-5DAA-7A27-7321-303CA5138DCE}"/>
              </a:ext>
            </a:extLst>
          </p:cNvPr>
          <p:cNvSpPr txBox="1"/>
          <p:nvPr/>
        </p:nvSpPr>
        <p:spPr>
          <a:xfrm>
            <a:off x="2070100" y="1701800"/>
            <a:ext cx="698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In this course so far, we do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	Train-Test Split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But a better way is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	Train/Validate and Test Split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185093-3C62-9EC7-F72F-6EDCE22BEA23}"/>
              </a:ext>
            </a:extLst>
          </p:cNvPr>
          <p:cNvCxnSpPr/>
          <p:nvPr/>
        </p:nvCxnSpPr>
        <p:spPr>
          <a:xfrm>
            <a:off x="673100" y="914400"/>
            <a:ext cx="1055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16126C-78C3-8D06-B4FA-DC1951BC3D87}"/>
              </a:ext>
            </a:extLst>
          </p:cNvPr>
          <p:cNvSpPr txBox="1"/>
          <p:nvPr/>
        </p:nvSpPr>
        <p:spPr>
          <a:xfrm>
            <a:off x="622300" y="304800"/>
            <a:ext cx="970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52F6"/>
                </a:solidFill>
                <a:latin typeface="Comic Sans MS" panose="030F0702030302020204" pitchFamily="66" charset="0"/>
              </a:rPr>
              <a:t>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322854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40381"/>
            <a:ext cx="8709392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Research Workflow (Train-Validate-Test Cycle)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A037E-1900-4E66-B9CF-B36DC6AA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62" y="1351631"/>
            <a:ext cx="5687399" cy="4786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C4A923-06D1-4EF6-BA7E-0FCDD7D1B2B4}"/>
              </a:ext>
            </a:extLst>
          </p:cNvPr>
          <p:cNvSpPr txBox="1"/>
          <p:nvPr/>
        </p:nvSpPr>
        <p:spPr>
          <a:xfrm>
            <a:off x="869662" y="6240667"/>
            <a:ext cx="870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Reference:  Microsoft Professional Program in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984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3C37E-CB49-4E5E-B95F-3EB6858C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" y="1350522"/>
            <a:ext cx="8776864" cy="4627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95747E-3C97-48C3-8577-C8F61CE67104}"/>
              </a:ext>
            </a:extLst>
          </p:cNvPr>
          <p:cNvSpPr txBox="1"/>
          <p:nvPr/>
        </p:nvSpPr>
        <p:spPr>
          <a:xfrm>
            <a:off x="869662" y="6240667"/>
            <a:ext cx="870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Reference:  Microsoft Professional Program in Artificial Intelligence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778E92C-2F5B-C565-BEB8-580EA8B5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78779"/>
            <a:ext cx="8709392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Research Workflow (Train-Validate-Test Cycle)</a:t>
            </a:r>
          </a:p>
        </p:txBody>
      </p:sp>
    </p:spTree>
    <p:extLst>
      <p:ext uri="{BB962C8B-B14F-4D97-AF65-F5344CB8AC3E}">
        <p14:creationId xmlns:p14="http://schemas.microsoft.com/office/powerpoint/2010/main" val="37427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0A8518-80CD-4858-9D2E-0E93B02F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85262"/>
            <a:ext cx="9780579" cy="4758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C4EA6-561D-4F8A-9A99-35CE0F7188F3}"/>
              </a:ext>
            </a:extLst>
          </p:cNvPr>
          <p:cNvSpPr txBox="1"/>
          <p:nvPr/>
        </p:nvSpPr>
        <p:spPr>
          <a:xfrm>
            <a:off x="869662" y="6240667"/>
            <a:ext cx="870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Reference:  Microsoft Professional Program in Artificial Intelligence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1ABCDB77-DE46-C1AA-D05D-178F038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78779"/>
            <a:ext cx="8709392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Research Workflow (Train-Validate-Test Cycle)</a:t>
            </a:r>
          </a:p>
        </p:txBody>
      </p:sp>
    </p:spTree>
    <p:extLst>
      <p:ext uri="{BB962C8B-B14F-4D97-AF65-F5344CB8AC3E}">
        <p14:creationId xmlns:p14="http://schemas.microsoft.com/office/powerpoint/2010/main" val="9687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333" y="1932015"/>
            <a:ext cx="9076767" cy="39226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Criteria for finding the best-fitted model parameters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Cost Function and Performance Metric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Gradient Descent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Train-Test Split </a:t>
            </a:r>
          </a:p>
          <a:p>
            <a:r>
              <a:rPr lang="en-US" dirty="0"/>
              <a:t>K-Fold Cross Validation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Bias and Variance Tradeoff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54858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6C9D-D8C6-ACEA-9DA0-63D9C6BC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D97C6-4A37-4DE8-BE36-08D1E0349D68}"/>
              </a:ext>
            </a:extLst>
          </p:cNvPr>
          <p:cNvSpPr txBox="1"/>
          <p:nvPr/>
        </p:nvSpPr>
        <p:spPr>
          <a:xfrm>
            <a:off x="7151414" y="6212967"/>
            <a:ext cx="4462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k-fold </a:t>
            </a:r>
            <a:r>
              <a:rPr lang="en-US" dirty="0">
                <a:hlinkClick r:id="rId3"/>
              </a:rPr>
              <a:t>cross-validation explained in English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BEF619-7CE7-2C0E-B800-7542D50CED14}"/>
                  </a:ext>
                </a:extLst>
              </p14:cNvPr>
              <p14:cNvContentPartPr/>
              <p14:nvPr/>
            </p14:nvContentPartPr>
            <p14:xfrm>
              <a:off x="662152" y="1283504"/>
              <a:ext cx="52200" cy="699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BEF619-7CE7-2C0E-B800-7542D50CE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512" y="1265864"/>
                <a:ext cx="87840" cy="73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AA96D44-A42D-6477-6C38-D367278EBB4A}"/>
              </a:ext>
            </a:extLst>
          </p:cNvPr>
          <p:cNvGrpSpPr/>
          <p:nvPr/>
        </p:nvGrpSpPr>
        <p:grpSpPr>
          <a:xfrm>
            <a:off x="714352" y="5475416"/>
            <a:ext cx="3983662" cy="898920"/>
            <a:chOff x="3426132" y="1325545"/>
            <a:chExt cx="3983662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86003F-0E40-824B-E4F9-94D5843962D1}"/>
                    </a:ext>
                  </a:extLst>
                </p14:cNvPr>
                <p14:cNvContentPartPr/>
                <p14:nvPr/>
              </p14:nvContentPartPr>
              <p14:xfrm>
                <a:off x="3479467" y="1341745"/>
                <a:ext cx="3930327" cy="761526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86003F-0E40-824B-E4F9-94D5843962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1468" y="1323751"/>
                  <a:ext cx="3965966" cy="797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6D4AC-8C44-25BA-7678-36583B60AD19}"/>
                    </a:ext>
                  </a:extLst>
                </p14:cNvPr>
                <p14:cNvContentPartPr/>
                <p14:nvPr/>
              </p14:nvContentPartPr>
              <p14:xfrm>
                <a:off x="3430130" y="2032678"/>
                <a:ext cx="3907953" cy="191787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6D4AC-8C44-25BA-7678-36583B60AD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2491" y="2015047"/>
                  <a:ext cx="3943591" cy="227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C2E837-6B4F-79F3-D3A1-FE41C4A2C012}"/>
                    </a:ext>
                  </a:extLst>
                </p14:cNvPr>
                <p14:cNvContentPartPr/>
                <p14:nvPr/>
              </p14:nvContentPartPr>
              <p14:xfrm>
                <a:off x="3426132" y="1325545"/>
                <a:ext cx="52200" cy="69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C2E837-6B4F-79F3-D3A1-FE41C4A2C0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8492" y="1307905"/>
                  <a:ext cx="87840" cy="73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0D0398-B5AD-CD2A-0119-397407CC1CB9}"/>
              </a:ext>
            </a:extLst>
          </p:cNvPr>
          <p:cNvGrpSpPr/>
          <p:nvPr/>
        </p:nvGrpSpPr>
        <p:grpSpPr>
          <a:xfrm>
            <a:off x="735084" y="2414098"/>
            <a:ext cx="3983662" cy="898920"/>
            <a:chOff x="3426132" y="1325545"/>
            <a:chExt cx="3983662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1E82FA-77F7-C39C-E709-AE40F799A172}"/>
                    </a:ext>
                  </a:extLst>
                </p14:cNvPr>
                <p14:cNvContentPartPr/>
                <p14:nvPr/>
              </p14:nvContentPartPr>
              <p14:xfrm>
                <a:off x="3479467" y="1341745"/>
                <a:ext cx="3930327" cy="761526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1E82FA-77F7-C39C-E709-AE40F799A1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1468" y="1323751"/>
                  <a:ext cx="3965966" cy="797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24B669-07E5-1C08-A84E-90E0078B824E}"/>
                    </a:ext>
                  </a:extLst>
                </p14:cNvPr>
                <p14:cNvContentPartPr/>
                <p14:nvPr/>
              </p14:nvContentPartPr>
              <p14:xfrm>
                <a:off x="3430130" y="2032678"/>
                <a:ext cx="3907953" cy="191787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24B669-07E5-1C08-A84E-90E0078B82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2491" y="2015047"/>
                  <a:ext cx="3943591" cy="227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BE3713-B5C6-5382-2EEE-A196315646AF}"/>
                    </a:ext>
                  </a:extLst>
                </p14:cNvPr>
                <p14:cNvContentPartPr/>
                <p14:nvPr/>
              </p14:nvContentPartPr>
              <p14:xfrm>
                <a:off x="3426132" y="1325545"/>
                <a:ext cx="52200" cy="69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BE3713-B5C6-5382-2EEE-A196315646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8492" y="1307905"/>
                  <a:ext cx="87840" cy="73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43F8E8-2D8E-9F59-8F1D-2C84A316B513}"/>
              </a:ext>
            </a:extLst>
          </p:cNvPr>
          <p:cNvGrpSpPr/>
          <p:nvPr/>
        </p:nvGrpSpPr>
        <p:grpSpPr>
          <a:xfrm>
            <a:off x="768941" y="3594837"/>
            <a:ext cx="3983662" cy="898920"/>
            <a:chOff x="3426132" y="1325545"/>
            <a:chExt cx="3983662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129D2E-BE9C-A6A4-7F3C-9C7D612B3FC9}"/>
                    </a:ext>
                  </a:extLst>
                </p14:cNvPr>
                <p14:cNvContentPartPr/>
                <p14:nvPr/>
              </p14:nvContentPartPr>
              <p14:xfrm>
                <a:off x="3479467" y="1341745"/>
                <a:ext cx="3930327" cy="761526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129D2E-BE9C-A6A4-7F3C-9C7D612B3F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1468" y="1323751"/>
                  <a:ext cx="3965966" cy="797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2DF8B5-2481-AF1E-8518-847FC65E67E0}"/>
                    </a:ext>
                  </a:extLst>
                </p14:cNvPr>
                <p14:cNvContentPartPr/>
                <p14:nvPr/>
              </p14:nvContentPartPr>
              <p14:xfrm>
                <a:off x="3430130" y="2032678"/>
                <a:ext cx="3907953" cy="191787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2DF8B5-2481-AF1E-8518-847FC65E67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2491" y="2015047"/>
                  <a:ext cx="3943591" cy="227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DE27E2-5EF7-6ED1-A935-466C3384C77D}"/>
                    </a:ext>
                  </a:extLst>
                </p14:cNvPr>
                <p14:cNvContentPartPr/>
                <p14:nvPr/>
              </p14:nvContentPartPr>
              <p14:xfrm>
                <a:off x="3426132" y="1325545"/>
                <a:ext cx="52200" cy="69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DE27E2-5EF7-6ED1-A935-466C3384C7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8492" y="1307905"/>
                  <a:ext cx="87840" cy="73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BC92C5-13F6-D4B1-624B-4DBA0BADBD52}"/>
              </a:ext>
            </a:extLst>
          </p:cNvPr>
          <p:cNvGrpSpPr/>
          <p:nvPr/>
        </p:nvGrpSpPr>
        <p:grpSpPr>
          <a:xfrm>
            <a:off x="1896852" y="4876585"/>
            <a:ext cx="1541520" cy="69480"/>
            <a:chOff x="1896852" y="4876585"/>
            <a:chExt cx="15415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690F92-F1C3-D5AD-8DDF-D0CBF708187C}"/>
                    </a:ext>
                  </a:extLst>
                </p14:cNvPr>
                <p14:cNvContentPartPr/>
                <p14:nvPr/>
              </p14:nvContentPartPr>
              <p14:xfrm>
                <a:off x="1896852" y="4876585"/>
                <a:ext cx="8388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690F92-F1C3-D5AD-8DDF-D0CBF70818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78852" y="4858945"/>
                  <a:ext cx="11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97A22A-B253-CCD9-1784-BDE96F124048}"/>
                    </a:ext>
                  </a:extLst>
                </p14:cNvPr>
                <p14:cNvContentPartPr/>
                <p14:nvPr/>
              </p14:nvContentPartPr>
              <p14:xfrm>
                <a:off x="2243172" y="4891345"/>
                <a:ext cx="111960" cy="1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97A22A-B253-CCD9-1784-BDE96F1240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5532" y="4873345"/>
                  <a:ext cx="147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E3D2BE-79BA-467F-A75A-92D41FFF974F}"/>
                    </a:ext>
                  </a:extLst>
                </p14:cNvPr>
                <p14:cNvContentPartPr/>
                <p14:nvPr/>
              </p14:nvContentPartPr>
              <p14:xfrm>
                <a:off x="2502372" y="4914025"/>
                <a:ext cx="139680" cy="1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E3D2BE-79BA-467F-A75A-92D41FFF97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84372" y="4896025"/>
                  <a:ext cx="175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DBD02F-3F74-F2DA-0718-E0079BD59C80}"/>
                    </a:ext>
                  </a:extLst>
                </p14:cNvPr>
                <p14:cNvContentPartPr/>
                <p14:nvPr/>
              </p14:nvContentPartPr>
              <p14:xfrm>
                <a:off x="2900532" y="4921945"/>
                <a:ext cx="9612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DBD02F-3F74-F2DA-0718-E0079BD59C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82532" y="4903945"/>
                  <a:ext cx="13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683909-890B-985D-066A-6CB0FF194ED1}"/>
                    </a:ext>
                  </a:extLst>
                </p14:cNvPr>
                <p14:cNvContentPartPr/>
                <p14:nvPr/>
              </p14:nvContentPartPr>
              <p14:xfrm>
                <a:off x="3374292" y="4900705"/>
                <a:ext cx="64080" cy="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683909-890B-985D-066A-6CB0FF194ED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56652" y="4882705"/>
                  <a:ext cx="997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CF3366F-8F6D-CD53-D645-9B4A8329A797}"/>
                  </a:ext>
                </a:extLst>
              </p14:cNvPr>
              <p14:cNvContentPartPr/>
              <p14:nvPr/>
            </p14:nvContentPartPr>
            <p14:xfrm>
              <a:off x="4001772" y="5545465"/>
              <a:ext cx="50040" cy="726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CF3366F-8F6D-CD53-D645-9B4A8329A79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83772" y="5527465"/>
                <a:ext cx="856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482F9F-6E1F-2C43-C662-B2ABD39FABA4}"/>
                  </a:ext>
                </a:extLst>
              </p14:cNvPr>
              <p14:cNvContentPartPr/>
              <p14:nvPr/>
            </p14:nvContentPartPr>
            <p14:xfrm>
              <a:off x="2322012" y="3738985"/>
              <a:ext cx="21240" cy="606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482F9F-6E1F-2C43-C662-B2ABD39FABA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04372" y="3721345"/>
                <a:ext cx="5688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AB9F24-A289-B355-0535-91510B08873D}"/>
                  </a:ext>
                </a:extLst>
              </p14:cNvPr>
              <p14:cNvContentPartPr/>
              <p14:nvPr/>
            </p14:nvContentPartPr>
            <p14:xfrm>
              <a:off x="2422452" y="5567065"/>
              <a:ext cx="16200" cy="693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AB9F24-A289-B355-0535-91510B08873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04812" y="5549065"/>
                <a:ext cx="51840" cy="72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2E33E-2C0B-8A97-B33E-83FEA3E74D78}"/>
              </a:ext>
            </a:extLst>
          </p:cNvPr>
          <p:cNvGrpSpPr/>
          <p:nvPr/>
        </p:nvGrpSpPr>
        <p:grpSpPr>
          <a:xfrm>
            <a:off x="1227612" y="3642145"/>
            <a:ext cx="1083960" cy="749520"/>
            <a:chOff x="1227612" y="3642145"/>
            <a:chExt cx="10839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C77F64-DFBD-3368-1727-384735F54842}"/>
                    </a:ext>
                  </a:extLst>
                </p14:cNvPr>
                <p14:cNvContentPartPr/>
                <p14:nvPr/>
              </p14:nvContentPartPr>
              <p14:xfrm>
                <a:off x="1227612" y="3642145"/>
                <a:ext cx="20160" cy="641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C77F64-DFBD-3368-1727-384735F548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09972" y="3624505"/>
                  <a:ext cx="558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4EFE61-D6C1-36DA-0F5F-516DEC7BBD82}"/>
                    </a:ext>
                  </a:extLst>
                </p14:cNvPr>
                <p14:cNvContentPartPr/>
                <p14:nvPr/>
              </p14:nvContentPartPr>
              <p14:xfrm>
                <a:off x="1761492" y="3746905"/>
                <a:ext cx="4320" cy="55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4EFE61-D6C1-36DA-0F5F-516DEC7BBD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43492" y="3729265"/>
                  <a:ext cx="399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5E05DD-9F90-253B-0EF2-1E21BCE8C9DD}"/>
                    </a:ext>
                  </a:extLst>
                </p14:cNvPr>
                <p14:cNvContentPartPr/>
                <p14:nvPr/>
              </p14:nvContentPartPr>
              <p14:xfrm>
                <a:off x="1829172" y="3698305"/>
                <a:ext cx="482400" cy="69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5E05DD-9F90-253B-0EF2-1E21BCE8C9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1172" y="3680665"/>
                  <a:ext cx="518040" cy="72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E1E1950-F5E3-9963-9BBD-2C78AC6CF121}"/>
                  </a:ext>
                </a:extLst>
              </p14:cNvPr>
              <p14:cNvContentPartPr/>
              <p14:nvPr/>
            </p14:nvContentPartPr>
            <p14:xfrm>
              <a:off x="4014732" y="5557705"/>
              <a:ext cx="646560" cy="582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E1E1950-F5E3-9963-9BBD-2C78AC6CF1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96732" y="5540065"/>
                <a:ext cx="6822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56C65A-CA23-37C8-A858-ECA1585F9C3F}"/>
                  </a:ext>
                </a:extLst>
              </p14:cNvPr>
              <p14:cNvContentPartPr/>
              <p14:nvPr/>
            </p14:nvContentPartPr>
            <p14:xfrm>
              <a:off x="1231572" y="2452705"/>
              <a:ext cx="16200" cy="709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56C65A-CA23-37C8-A858-ECA1585F9C3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13932" y="2435065"/>
                <a:ext cx="518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CA19239-72B0-7919-2153-E375AAAB3B26}"/>
                  </a:ext>
                </a:extLst>
              </p14:cNvPr>
              <p14:cNvContentPartPr/>
              <p14:nvPr/>
            </p14:nvContentPartPr>
            <p14:xfrm>
              <a:off x="1749252" y="2532265"/>
              <a:ext cx="5400" cy="796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CA19239-72B0-7919-2153-E375AAAB3B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31612" y="2514625"/>
                <a:ext cx="4104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C0E541D-96A4-1F56-47CF-9EF3232AB804}"/>
                  </a:ext>
                </a:extLst>
              </p14:cNvPr>
              <p14:cNvContentPartPr/>
              <p14:nvPr/>
            </p14:nvContentPartPr>
            <p14:xfrm>
              <a:off x="2310492" y="1423825"/>
              <a:ext cx="36720" cy="796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C0E541D-96A4-1F56-47CF-9EF3232AB80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92492" y="1406185"/>
                <a:ext cx="7236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13C6CC8-82F5-A9AA-15E3-0E6F72860F2E}"/>
                  </a:ext>
                </a:extLst>
              </p14:cNvPr>
              <p14:cNvContentPartPr/>
              <p14:nvPr/>
            </p14:nvContentPartPr>
            <p14:xfrm>
              <a:off x="2349012" y="2560345"/>
              <a:ext cx="46080" cy="657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13C6CC8-82F5-A9AA-15E3-0E6F72860F2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31372" y="2542345"/>
                <a:ext cx="8172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B40B36-B84A-CC4B-77A0-B1545ACF7C57}"/>
                  </a:ext>
                </a:extLst>
              </p14:cNvPr>
              <p14:cNvContentPartPr/>
              <p14:nvPr/>
            </p14:nvContentPartPr>
            <p14:xfrm>
              <a:off x="721812" y="1341745"/>
              <a:ext cx="414720" cy="563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B40B36-B84A-CC4B-77A0-B1545ACF7C5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4172" y="1323745"/>
                <a:ext cx="4503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1F73C0-5018-DD8D-BABD-446CF19E1727}"/>
                  </a:ext>
                </a:extLst>
              </p14:cNvPr>
              <p14:cNvContentPartPr/>
              <p14:nvPr/>
            </p14:nvContentPartPr>
            <p14:xfrm>
              <a:off x="1227612" y="2531545"/>
              <a:ext cx="514440" cy="648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1F73C0-5018-DD8D-BABD-446CF19E172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209612" y="2513545"/>
                <a:ext cx="550080" cy="68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A76DE57-1FE8-6A35-7B61-83D8046F2E98}"/>
              </a:ext>
            </a:extLst>
          </p:cNvPr>
          <p:cNvGrpSpPr/>
          <p:nvPr/>
        </p:nvGrpSpPr>
        <p:grpSpPr>
          <a:xfrm>
            <a:off x="666150" y="1085785"/>
            <a:ext cx="3979664" cy="1096639"/>
            <a:chOff x="666150" y="1085785"/>
            <a:chExt cx="3979664" cy="10966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033E4D-A30A-BC21-A054-40620E9C00A7}"/>
                    </a:ext>
                  </a:extLst>
                </p14:cNvPr>
                <p14:cNvContentPartPr/>
                <p14:nvPr/>
              </p14:nvContentPartPr>
              <p14:xfrm>
                <a:off x="715487" y="1299704"/>
                <a:ext cx="3930327" cy="761526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033E4D-A30A-BC21-A054-40620E9C00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488" y="1281710"/>
                  <a:ext cx="3965966" cy="797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7943EB-396F-E22B-D712-912B70B06368}"/>
                    </a:ext>
                  </a:extLst>
                </p14:cNvPr>
                <p14:cNvContentPartPr/>
                <p14:nvPr/>
              </p14:nvContentPartPr>
              <p14:xfrm>
                <a:off x="666150" y="1990637"/>
                <a:ext cx="3907953" cy="191787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7943EB-396F-E22B-D712-912B70B063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511" y="1973006"/>
                  <a:ext cx="3943591" cy="227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9EF862-4D82-64E4-2C3A-107B4DBF6353}"/>
                    </a:ext>
                  </a:extLst>
                </p14:cNvPr>
                <p14:cNvContentPartPr/>
                <p14:nvPr/>
              </p14:nvContentPartPr>
              <p14:xfrm>
                <a:off x="1219692" y="1337785"/>
                <a:ext cx="56160" cy="62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9EF862-4D82-64E4-2C3A-107B4DBF635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02052" y="1319785"/>
                  <a:ext cx="918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87B846-69BC-C5DE-E057-36F388BB8D83}"/>
                    </a:ext>
                  </a:extLst>
                </p14:cNvPr>
                <p14:cNvContentPartPr/>
                <p14:nvPr/>
              </p14:nvContentPartPr>
              <p14:xfrm>
                <a:off x="1745652" y="1402585"/>
                <a:ext cx="45000" cy="592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87B846-69BC-C5DE-E057-36F388BB8D8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27652" y="1384945"/>
                  <a:ext cx="806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9F671F-A97C-0373-4229-B29852DF1884}"/>
                    </a:ext>
                  </a:extLst>
                </p14:cNvPr>
                <p14:cNvContentPartPr/>
                <p14:nvPr/>
              </p14:nvContentPartPr>
              <p14:xfrm>
                <a:off x="861492" y="1105225"/>
                <a:ext cx="40320" cy="156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9F671F-A97C-0373-4229-B29852DF18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492" y="1087585"/>
                  <a:ext cx="75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AA7F9D9-4EE7-6B97-D1F3-B735DE6C9192}"/>
                    </a:ext>
                  </a:extLst>
                </p14:cNvPr>
                <p14:cNvContentPartPr/>
                <p14:nvPr/>
              </p14:nvContentPartPr>
              <p14:xfrm>
                <a:off x="1387092" y="1085785"/>
                <a:ext cx="203400" cy="9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AA7F9D9-4EE7-6B97-D1F3-B735DE6C91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69092" y="1067785"/>
                  <a:ext cx="239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930E7-5FB3-4E88-B366-C100EB5B7F9A}"/>
                    </a:ext>
                  </a:extLst>
                </p14:cNvPr>
                <p14:cNvContentPartPr/>
                <p14:nvPr/>
              </p14:nvContentPartPr>
              <p14:xfrm>
                <a:off x="1908732" y="1093705"/>
                <a:ext cx="137160" cy="178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930E7-5FB3-4E88-B366-C100EB5B7F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91092" y="1075705"/>
                  <a:ext cx="172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AFCECD-D29C-1AB8-7C60-FC2125E4A1CF}"/>
                    </a:ext>
                  </a:extLst>
                </p14:cNvPr>
                <p14:cNvContentPartPr/>
                <p14:nvPr/>
              </p14:nvContentPartPr>
              <p14:xfrm>
                <a:off x="2530812" y="1167865"/>
                <a:ext cx="39600" cy="6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AFCECD-D29C-1AB8-7C60-FC2125E4A1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12812" y="1150225"/>
                  <a:ext cx="75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6314FF-7D9D-3AA4-3A63-C05D6066B831}"/>
                    </a:ext>
                  </a:extLst>
                </p14:cNvPr>
                <p14:cNvContentPartPr/>
                <p14:nvPr/>
              </p14:nvContentPartPr>
              <p14:xfrm>
                <a:off x="2816652" y="1193065"/>
                <a:ext cx="561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6314FF-7D9D-3AA4-3A63-C05D6066B8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99012" y="1175065"/>
                  <a:ext cx="91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B99301-47F9-0EB1-FF36-2B9A797FC646}"/>
                    </a:ext>
                  </a:extLst>
                </p14:cNvPr>
                <p14:cNvContentPartPr/>
                <p14:nvPr/>
              </p14:nvContentPartPr>
              <p14:xfrm>
                <a:off x="3027972" y="1206385"/>
                <a:ext cx="326880" cy="4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B99301-47F9-0EB1-FF36-2B9A797FC6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09972" y="1188385"/>
                  <a:ext cx="362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7850FB-3789-F437-5041-1304A5B5D568}"/>
                    </a:ext>
                  </a:extLst>
                </p14:cNvPr>
                <p14:cNvContentPartPr/>
                <p14:nvPr/>
              </p14:nvContentPartPr>
              <p14:xfrm>
                <a:off x="3553572" y="1212865"/>
                <a:ext cx="91800" cy="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7850FB-3789-F437-5041-1304A5B5D56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35932" y="1195225"/>
                  <a:ext cx="1274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35E153-BAF6-29B4-9FA4-6FD67482F4B6}"/>
              </a:ext>
            </a:extLst>
          </p:cNvPr>
          <p:cNvGrpSpPr/>
          <p:nvPr/>
        </p:nvGrpSpPr>
        <p:grpSpPr>
          <a:xfrm>
            <a:off x="4346292" y="1046905"/>
            <a:ext cx="191160" cy="261720"/>
            <a:chOff x="4346292" y="1046905"/>
            <a:chExt cx="19116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855C8D-D103-38B8-C5DD-943BA074A6F7}"/>
                    </a:ext>
                  </a:extLst>
                </p14:cNvPr>
                <p14:cNvContentPartPr/>
                <p14:nvPr/>
              </p14:nvContentPartPr>
              <p14:xfrm>
                <a:off x="4346292" y="1046905"/>
                <a:ext cx="64080" cy="249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855C8D-D103-38B8-C5DD-943BA074A6F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28292" y="1029265"/>
                  <a:ext cx="99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261EDF-4AD1-BD37-E626-955115668CDD}"/>
                    </a:ext>
                  </a:extLst>
                </p14:cNvPr>
                <p14:cNvContentPartPr/>
                <p14:nvPr/>
              </p14:nvContentPartPr>
              <p14:xfrm>
                <a:off x="4358172" y="1215385"/>
                <a:ext cx="4320" cy="9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261EDF-4AD1-BD37-E626-955115668CD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40172" y="1197745"/>
                  <a:ext cx="39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F64B02E-3B73-8B20-64E4-DF3DD8F30E1B}"/>
                    </a:ext>
                  </a:extLst>
                </p14:cNvPr>
                <p14:cNvContentPartPr/>
                <p14:nvPr/>
              </p14:nvContentPartPr>
              <p14:xfrm>
                <a:off x="4383732" y="1122505"/>
                <a:ext cx="153720" cy="186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F64B02E-3B73-8B20-64E4-DF3DD8F30E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66092" y="1104865"/>
                  <a:ext cx="1893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2CBFEA5-5A5A-390C-EEB2-8DFC5EDF7EBD}"/>
              </a:ext>
            </a:extLst>
          </p:cNvPr>
          <p:cNvGrpSpPr/>
          <p:nvPr/>
        </p:nvGrpSpPr>
        <p:grpSpPr>
          <a:xfrm>
            <a:off x="5206332" y="1380265"/>
            <a:ext cx="235440" cy="362520"/>
            <a:chOff x="5206332" y="1380265"/>
            <a:chExt cx="23544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139333-52DE-A6FF-DA0F-7EDF9267E856}"/>
                    </a:ext>
                  </a:extLst>
                </p14:cNvPr>
                <p14:cNvContentPartPr/>
                <p14:nvPr/>
              </p14:nvContentPartPr>
              <p14:xfrm>
                <a:off x="5206332" y="1517425"/>
                <a:ext cx="195480" cy="11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139333-52DE-A6FF-DA0F-7EDF9267E85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88692" y="1499785"/>
                  <a:ext cx="231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51BBC4-EF06-CEE4-B8EA-A172A1D5AD6F}"/>
                    </a:ext>
                  </a:extLst>
                </p14:cNvPr>
                <p14:cNvContentPartPr/>
                <p14:nvPr/>
              </p14:nvContentPartPr>
              <p14:xfrm>
                <a:off x="5214252" y="1548385"/>
                <a:ext cx="179640" cy="21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51BBC4-EF06-CEE4-B8EA-A172A1D5AD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96612" y="1530385"/>
                  <a:ext cx="215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BF07A35-AD9F-813F-9F19-899FF2FF0019}"/>
                    </a:ext>
                  </a:extLst>
                </p14:cNvPr>
                <p14:cNvContentPartPr/>
                <p14:nvPr/>
              </p14:nvContentPartPr>
              <p14:xfrm>
                <a:off x="5306052" y="1380265"/>
                <a:ext cx="135720" cy="362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BF07A35-AD9F-813F-9F19-899FF2FF001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88052" y="1362265"/>
                  <a:ext cx="1713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9F81E7C-617D-963E-38D0-3D53ED6B0C9F}"/>
                    </a:ext>
                  </a:extLst>
                </p14:cNvPr>
                <p14:cNvContentPartPr/>
                <p14:nvPr/>
              </p14:nvContentPartPr>
              <p14:xfrm>
                <a:off x="5389572" y="1482865"/>
                <a:ext cx="360" cy="33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9F81E7C-617D-963E-38D0-3D53ED6B0C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71932" y="1464865"/>
                  <a:ext cx="360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4E19E81-B580-D18F-B709-43530CDA3E00}"/>
                  </a:ext>
                </a:extLst>
              </p14:cNvPr>
              <p14:cNvContentPartPr/>
              <p14:nvPr/>
            </p14:nvContentPartPr>
            <p14:xfrm>
              <a:off x="5684412" y="1442545"/>
              <a:ext cx="231480" cy="301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4E19E81-B580-D18F-B709-43530CDA3E0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666412" y="1424545"/>
                <a:ext cx="267120" cy="3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6FA628FE-4C03-35F6-3AA1-A66FDA136161}"/>
              </a:ext>
            </a:extLst>
          </p:cNvPr>
          <p:cNvGrpSpPr/>
          <p:nvPr/>
        </p:nvGrpSpPr>
        <p:grpSpPr>
          <a:xfrm>
            <a:off x="5942532" y="1489345"/>
            <a:ext cx="459000" cy="362520"/>
            <a:chOff x="5942532" y="1489345"/>
            <a:chExt cx="45900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44ED1D-B4F7-94ED-6C8F-662F0D98F2DC}"/>
                    </a:ext>
                  </a:extLst>
                </p14:cNvPr>
                <p14:cNvContentPartPr/>
                <p14:nvPr/>
              </p14:nvContentPartPr>
              <p14:xfrm>
                <a:off x="5942532" y="1489345"/>
                <a:ext cx="104760" cy="253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44ED1D-B4F7-94ED-6C8F-662F0D98F2D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24532" y="1471705"/>
                  <a:ext cx="140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0299304-D3AD-9893-CE98-AA75092493B7}"/>
                    </a:ext>
                  </a:extLst>
                </p14:cNvPr>
                <p14:cNvContentPartPr/>
                <p14:nvPr/>
              </p14:nvContentPartPr>
              <p14:xfrm>
                <a:off x="6102372" y="1527505"/>
                <a:ext cx="104040" cy="4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0299304-D3AD-9893-CE98-AA7509249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84732" y="1509505"/>
                  <a:ext cx="139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7E3068-6BE7-B5F5-8D52-D100D93D8BE1}"/>
                    </a:ext>
                  </a:extLst>
                </p14:cNvPr>
                <p14:cNvContentPartPr/>
                <p14:nvPr/>
              </p14:nvContentPartPr>
              <p14:xfrm>
                <a:off x="6074652" y="1624345"/>
                <a:ext cx="127800" cy="181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7E3068-6BE7-B5F5-8D52-D100D93D8B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56652" y="1606705"/>
                  <a:ext cx="16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CC4A9A-1BCB-2942-A1E9-404A9E5451B5}"/>
                    </a:ext>
                  </a:extLst>
                </p14:cNvPr>
                <p14:cNvContentPartPr/>
                <p14:nvPr/>
              </p14:nvContentPartPr>
              <p14:xfrm>
                <a:off x="6074652" y="1603825"/>
                <a:ext cx="151560" cy="12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CC4A9A-1BCB-2942-A1E9-404A9E5451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652" y="1586185"/>
                  <a:ext cx="187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FDA2981-B0C2-51AF-56BC-55834333CB0C}"/>
                    </a:ext>
                  </a:extLst>
                </p14:cNvPr>
                <p14:cNvContentPartPr/>
                <p14:nvPr/>
              </p14:nvContentPartPr>
              <p14:xfrm>
                <a:off x="6365172" y="1550185"/>
                <a:ext cx="363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FDA2981-B0C2-51AF-56BC-55834333CB0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47532" y="1532185"/>
                  <a:ext cx="7200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FB10E9-9F85-7FCD-AAD5-232503C34D45}"/>
              </a:ext>
            </a:extLst>
          </p:cNvPr>
          <p:cNvGrpSpPr/>
          <p:nvPr/>
        </p:nvGrpSpPr>
        <p:grpSpPr>
          <a:xfrm>
            <a:off x="5226132" y="2434345"/>
            <a:ext cx="1230480" cy="570600"/>
            <a:chOff x="5226132" y="2434345"/>
            <a:chExt cx="123048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A93D97-5752-500D-FDFA-631676623280}"/>
                    </a:ext>
                  </a:extLst>
                </p14:cNvPr>
                <p14:cNvContentPartPr/>
                <p14:nvPr/>
              </p14:nvContentPartPr>
              <p14:xfrm>
                <a:off x="5229732" y="2670505"/>
                <a:ext cx="180000" cy="45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A93D97-5752-500D-FDFA-63167662328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11732" y="2652505"/>
                  <a:ext cx="215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5A4375-9BAB-318B-871A-AAF10AEA4CF4}"/>
                    </a:ext>
                  </a:extLst>
                </p14:cNvPr>
                <p14:cNvContentPartPr/>
                <p14:nvPr/>
              </p14:nvContentPartPr>
              <p14:xfrm>
                <a:off x="5226132" y="2730985"/>
                <a:ext cx="243360" cy="3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5A4375-9BAB-318B-871A-AAF10AEA4CF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08492" y="2713345"/>
                  <a:ext cx="279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064238-2F6F-3DF9-BBDA-4063A522EFFF}"/>
                    </a:ext>
                  </a:extLst>
                </p14:cNvPr>
                <p14:cNvContentPartPr/>
                <p14:nvPr/>
              </p14:nvContentPartPr>
              <p14:xfrm>
                <a:off x="5337732" y="2434345"/>
                <a:ext cx="177120" cy="45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064238-2F6F-3DF9-BBDA-4063A522EFF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20092" y="2416345"/>
                  <a:ext cx="2127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A4566B1-9716-3499-5E0C-32B003C506AA}"/>
                    </a:ext>
                  </a:extLst>
                </p14:cNvPr>
                <p14:cNvContentPartPr/>
                <p14:nvPr/>
              </p14:nvContentPartPr>
              <p14:xfrm>
                <a:off x="5612772" y="2556385"/>
                <a:ext cx="303120" cy="311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A4566B1-9716-3499-5E0C-32B003C506A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94772" y="2538385"/>
                  <a:ext cx="338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9DD968-5594-0117-C229-219F919B8571}"/>
                    </a:ext>
                  </a:extLst>
                </p14:cNvPr>
                <p14:cNvContentPartPr/>
                <p14:nvPr/>
              </p14:nvContentPartPr>
              <p14:xfrm>
                <a:off x="5943252" y="2543065"/>
                <a:ext cx="143640" cy="310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9DD968-5594-0117-C229-219F919B85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25252" y="2525065"/>
                  <a:ext cx="179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CAD9D9C-E33B-B303-3C3C-2BB71EFD0F24}"/>
                    </a:ext>
                  </a:extLst>
                </p14:cNvPr>
                <p14:cNvContentPartPr/>
                <p14:nvPr/>
              </p14:nvContentPartPr>
              <p14:xfrm>
                <a:off x="6106332" y="2580505"/>
                <a:ext cx="132840" cy="33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CAD9D9C-E33B-B303-3C3C-2BB71EFD0F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88692" y="2562505"/>
                  <a:ext cx="168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AB7CB8-68DF-E008-B4C2-8C0AF78E9590}"/>
                    </a:ext>
                  </a:extLst>
                </p14:cNvPr>
                <p14:cNvContentPartPr/>
                <p14:nvPr/>
              </p14:nvContentPartPr>
              <p14:xfrm>
                <a:off x="6106332" y="2588065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AB7CB8-68DF-E008-B4C2-8C0AF78E959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88692" y="2570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FC767-785B-B16B-BBF7-F9D8D4FAE204}"/>
                    </a:ext>
                  </a:extLst>
                </p14:cNvPr>
                <p14:cNvContentPartPr/>
                <p14:nvPr/>
              </p14:nvContentPartPr>
              <p14:xfrm>
                <a:off x="6090492" y="2588065"/>
                <a:ext cx="111960" cy="25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FC767-785B-B16B-BBF7-F9D8D4FAE20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72852" y="2570425"/>
                  <a:ext cx="147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2CE7C6A-D11B-3E9C-55D7-B11C301EDE00}"/>
                    </a:ext>
                  </a:extLst>
                </p14:cNvPr>
                <p14:cNvContentPartPr/>
                <p14:nvPr/>
              </p14:nvContentPartPr>
              <p14:xfrm>
                <a:off x="6289572" y="2650705"/>
                <a:ext cx="167040" cy="354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2CE7C6A-D11B-3E9C-55D7-B11C301EDE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71572" y="2632705"/>
                  <a:ext cx="2026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CFA3B3-0877-1135-B667-73B713D9790D}"/>
              </a:ext>
            </a:extLst>
          </p:cNvPr>
          <p:cNvGrpSpPr/>
          <p:nvPr/>
        </p:nvGrpSpPr>
        <p:grpSpPr>
          <a:xfrm>
            <a:off x="5249892" y="3630265"/>
            <a:ext cx="1165320" cy="511200"/>
            <a:chOff x="5249892" y="3630265"/>
            <a:chExt cx="116532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9ECEBE-0A78-A0F3-4808-5AAC0342AD69}"/>
                    </a:ext>
                  </a:extLst>
                </p14:cNvPr>
                <p14:cNvContentPartPr/>
                <p14:nvPr/>
              </p14:nvContentPartPr>
              <p14:xfrm>
                <a:off x="5598012" y="3787945"/>
                <a:ext cx="324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9ECEBE-0A78-A0F3-4808-5AAC0342AD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80012" y="3770305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8FFB39-A27B-9902-D4FC-ED32F0A11252}"/>
                    </a:ext>
                  </a:extLst>
                </p14:cNvPr>
                <p14:cNvContentPartPr/>
                <p14:nvPr/>
              </p14:nvContentPartPr>
              <p14:xfrm>
                <a:off x="5258172" y="3785065"/>
                <a:ext cx="139680" cy="30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8FFB39-A27B-9902-D4FC-ED32F0A1125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40172" y="3767065"/>
                  <a:ext cx="175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BBD395-42CE-D3D3-874F-72127E5693C7}"/>
                    </a:ext>
                  </a:extLst>
                </p14:cNvPr>
                <p14:cNvContentPartPr/>
                <p14:nvPr/>
              </p14:nvContentPartPr>
              <p14:xfrm>
                <a:off x="5249892" y="3830425"/>
                <a:ext cx="203760" cy="3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BBD395-42CE-D3D3-874F-72127E5693C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31892" y="3812785"/>
                  <a:ext cx="239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BD734C-163B-9FA7-9D36-9A5BBA8A07CA}"/>
                    </a:ext>
                  </a:extLst>
                </p14:cNvPr>
                <p14:cNvContentPartPr/>
                <p14:nvPr/>
              </p14:nvContentPartPr>
              <p14:xfrm>
                <a:off x="5341692" y="3630265"/>
                <a:ext cx="116640" cy="353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BD734C-163B-9FA7-9D36-9A5BBA8A07C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24052" y="3612265"/>
                  <a:ext cx="1522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86FD4FB-E840-FC6B-C35E-1CD7E91C8276}"/>
                    </a:ext>
                  </a:extLst>
                </p14:cNvPr>
                <p14:cNvContentPartPr/>
                <p14:nvPr/>
              </p14:nvContentPartPr>
              <p14:xfrm>
                <a:off x="5635452" y="3761665"/>
                <a:ext cx="220320" cy="245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86FD4FB-E840-FC6B-C35E-1CD7E91C827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17812" y="3743665"/>
                  <a:ext cx="255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7CE31EF-8A92-DE0E-8B12-E82B9E41C2F1}"/>
                    </a:ext>
                  </a:extLst>
                </p14:cNvPr>
                <p14:cNvContentPartPr/>
                <p14:nvPr/>
              </p14:nvContentPartPr>
              <p14:xfrm>
                <a:off x="5955132" y="3778945"/>
                <a:ext cx="60120" cy="190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CE31EF-8A92-DE0E-8B12-E82B9E41C2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37132" y="3760945"/>
                  <a:ext cx="95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4205DA-2AD3-4691-96C7-B33ED2DF2566}"/>
                    </a:ext>
                  </a:extLst>
                </p14:cNvPr>
                <p14:cNvContentPartPr/>
                <p14:nvPr/>
              </p14:nvContentPartPr>
              <p14:xfrm>
                <a:off x="6074652" y="3804145"/>
                <a:ext cx="92160" cy="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4205DA-2AD3-4691-96C7-B33ED2DF256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56652" y="3786145"/>
                  <a:ext cx="127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0FD2DE8-16D7-0917-AFFB-1006A3ECA34C}"/>
                    </a:ext>
                  </a:extLst>
                </p14:cNvPr>
                <p14:cNvContentPartPr/>
                <p14:nvPr/>
              </p14:nvContentPartPr>
              <p14:xfrm>
                <a:off x="6058812" y="3926185"/>
                <a:ext cx="123840" cy="10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0FD2DE8-16D7-0917-AFFB-1006A3ECA34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40812" y="3908545"/>
                  <a:ext cx="159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376763-0E1F-57F7-438D-70E98A7B44E8}"/>
                    </a:ext>
                  </a:extLst>
                </p14:cNvPr>
                <p14:cNvContentPartPr/>
                <p14:nvPr/>
              </p14:nvContentPartPr>
              <p14:xfrm>
                <a:off x="6070692" y="3873265"/>
                <a:ext cx="96120" cy="25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9376763-0E1F-57F7-438D-70E98A7B44E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52692" y="3855265"/>
                  <a:ext cx="13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AA970C-326B-903F-C7E7-A91383AB97EC}"/>
                    </a:ext>
                  </a:extLst>
                </p14:cNvPr>
                <p14:cNvContentPartPr/>
                <p14:nvPr/>
              </p14:nvContentPartPr>
              <p14:xfrm>
                <a:off x="6297492" y="3883705"/>
                <a:ext cx="117720" cy="257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AA970C-326B-903F-C7E7-A91383AB97E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79852" y="3866065"/>
                  <a:ext cx="15336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E8D7BE1-7FC7-1CF9-E575-A6C5203BAC85}"/>
                  </a:ext>
                </a:extLst>
              </p14:cNvPr>
              <p14:cNvContentPartPr/>
              <p14:nvPr/>
            </p14:nvContentPartPr>
            <p14:xfrm>
              <a:off x="5612772" y="4388065"/>
              <a:ext cx="20160" cy="4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E8D7BE1-7FC7-1CF9-E575-A6C5203BAC8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94772" y="4370425"/>
                <a:ext cx="5580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835DE2-2391-F6EA-0509-8D9F39465F83}"/>
              </a:ext>
            </a:extLst>
          </p:cNvPr>
          <p:cNvGrpSpPr/>
          <p:nvPr/>
        </p:nvGrpSpPr>
        <p:grpSpPr>
          <a:xfrm>
            <a:off x="5576772" y="4644385"/>
            <a:ext cx="32040" cy="366840"/>
            <a:chOff x="5576772" y="4644385"/>
            <a:chExt cx="320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FE47CB-2232-7FEF-4220-0D05857234DD}"/>
                    </a:ext>
                  </a:extLst>
                </p14:cNvPr>
                <p14:cNvContentPartPr/>
                <p14:nvPr/>
              </p14:nvContentPartPr>
              <p14:xfrm>
                <a:off x="5588652" y="4644385"/>
                <a:ext cx="360" cy="2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1FE47CB-2232-7FEF-4220-0D05857234D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71012" y="4626745"/>
                  <a:ext cx="36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CBA556E-90C2-C27F-7452-9E8129A0041E}"/>
                    </a:ext>
                  </a:extLst>
                </p14:cNvPr>
                <p14:cNvContentPartPr/>
                <p14:nvPr/>
              </p14:nvContentPartPr>
              <p14:xfrm>
                <a:off x="5576772" y="4748065"/>
                <a:ext cx="32040" cy="263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CBA556E-90C2-C27F-7452-9E8129A0041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58772" y="4730065"/>
                  <a:ext cx="6768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4FD3BA0-FE0C-44BE-3DB4-318B4956658E}"/>
              </a:ext>
            </a:extLst>
          </p:cNvPr>
          <p:cNvGrpSpPr/>
          <p:nvPr/>
        </p:nvGrpSpPr>
        <p:grpSpPr>
          <a:xfrm>
            <a:off x="4999332" y="5462305"/>
            <a:ext cx="1481760" cy="509400"/>
            <a:chOff x="4999332" y="5462305"/>
            <a:chExt cx="14817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546F3A-F572-158A-4E9B-8D0E2E27AFBC}"/>
                    </a:ext>
                  </a:extLst>
                </p14:cNvPr>
                <p14:cNvContentPartPr/>
                <p14:nvPr/>
              </p14:nvContentPartPr>
              <p14:xfrm>
                <a:off x="5059092" y="5729065"/>
                <a:ext cx="183600" cy="5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546F3A-F572-158A-4E9B-8D0E2E27AFB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41092" y="5711065"/>
                  <a:ext cx="219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9FA78D6-1109-EA14-31BD-755F0C203DBE}"/>
                    </a:ext>
                  </a:extLst>
                </p14:cNvPr>
                <p14:cNvContentPartPr/>
                <p14:nvPr/>
              </p14:nvContentPartPr>
              <p14:xfrm>
                <a:off x="4999332" y="5785945"/>
                <a:ext cx="187920" cy="20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9FA78D6-1109-EA14-31BD-755F0C203DB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81332" y="5768305"/>
                  <a:ext cx="223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F926F5E-28CD-C131-CBBE-4D43625A2718}"/>
                    </a:ext>
                  </a:extLst>
                </p14:cNvPr>
                <p14:cNvContentPartPr/>
                <p14:nvPr/>
              </p14:nvContentPartPr>
              <p14:xfrm>
                <a:off x="5090772" y="5462305"/>
                <a:ext cx="191520" cy="450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F926F5E-28CD-C131-CBBE-4D43625A271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73132" y="5444305"/>
                  <a:ext cx="2271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D5BCD3B-2C22-EE41-27A6-DC8AA6FF149F}"/>
                    </a:ext>
                  </a:extLst>
                </p14:cNvPr>
                <p14:cNvContentPartPr/>
                <p14:nvPr/>
              </p14:nvContentPartPr>
              <p14:xfrm>
                <a:off x="5456892" y="5654545"/>
                <a:ext cx="263520" cy="276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D5BCD3B-2C22-EE41-27A6-DC8AA6FF149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38892" y="5636905"/>
                  <a:ext cx="299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733143-F643-CB8E-677D-438021F2E9E2}"/>
                    </a:ext>
                  </a:extLst>
                </p14:cNvPr>
                <p14:cNvContentPartPr/>
                <p14:nvPr/>
              </p14:nvContentPartPr>
              <p14:xfrm>
                <a:off x="5748132" y="5659945"/>
                <a:ext cx="155520" cy="289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733143-F643-CB8E-677D-438021F2E9E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30132" y="5642305"/>
                  <a:ext cx="191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03EEFC-A651-C61F-1977-97B1E0C8FCAE}"/>
                    </a:ext>
                  </a:extLst>
                </p14:cNvPr>
                <p14:cNvContentPartPr/>
                <p14:nvPr/>
              </p14:nvContentPartPr>
              <p14:xfrm>
                <a:off x="5955132" y="5661745"/>
                <a:ext cx="136440" cy="45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03EEFC-A651-C61F-1977-97B1E0C8FC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37132" y="5644105"/>
                  <a:ext cx="172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49F526-F046-31F3-3EFA-70B99DF81042}"/>
                    </a:ext>
                  </a:extLst>
                </p14:cNvPr>
                <p14:cNvContentPartPr/>
                <p14:nvPr/>
              </p14:nvContentPartPr>
              <p14:xfrm>
                <a:off x="5995092" y="5792785"/>
                <a:ext cx="108000" cy="127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49F526-F046-31F3-3EFA-70B99DF8104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977092" y="5774785"/>
                  <a:ext cx="143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B769DB-7928-AFE5-D8C2-DA4AB4232F72}"/>
                    </a:ext>
                  </a:extLst>
                </p14:cNvPr>
                <p14:cNvContentPartPr/>
                <p14:nvPr/>
              </p14:nvContentPartPr>
              <p14:xfrm>
                <a:off x="6050532" y="5776945"/>
                <a:ext cx="111960" cy="29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B769DB-7928-AFE5-D8C2-DA4AB4232F7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32892" y="5758945"/>
                  <a:ext cx="147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99BFD96-6E2B-CF38-ADF1-EE7AEF224134}"/>
                    </a:ext>
                  </a:extLst>
                </p14:cNvPr>
                <p14:cNvContentPartPr/>
                <p14:nvPr/>
              </p14:nvContentPartPr>
              <p14:xfrm>
                <a:off x="6315852" y="5667865"/>
                <a:ext cx="165240" cy="303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99BFD96-6E2B-CF38-ADF1-EE7AEF22413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98212" y="5650225"/>
                  <a:ext cx="20088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B6AB1E9-BCE9-5F02-9F0B-551CB0E4AD6E}"/>
              </a:ext>
            </a:extLst>
          </p:cNvPr>
          <p:cNvGrpSpPr/>
          <p:nvPr/>
        </p:nvGrpSpPr>
        <p:grpSpPr>
          <a:xfrm>
            <a:off x="1140132" y="5501905"/>
            <a:ext cx="952200" cy="1074240"/>
            <a:chOff x="1140132" y="5501905"/>
            <a:chExt cx="952200" cy="10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F1E6BD-13F3-DAC3-F411-0DFC7981A2CE}"/>
                    </a:ext>
                  </a:extLst>
                </p14:cNvPr>
                <p14:cNvContentPartPr/>
                <p14:nvPr/>
              </p14:nvContentPartPr>
              <p14:xfrm>
                <a:off x="1270812" y="5501905"/>
                <a:ext cx="52920" cy="842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F1E6BD-13F3-DAC3-F411-0DFC7981A2C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53172" y="5484265"/>
                  <a:ext cx="8856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4396EB-E9B8-BA3D-E07C-3220C905E001}"/>
                    </a:ext>
                  </a:extLst>
                </p14:cNvPr>
                <p14:cNvContentPartPr/>
                <p14:nvPr/>
              </p14:nvContentPartPr>
              <p14:xfrm>
                <a:off x="1829172" y="5582905"/>
                <a:ext cx="17640" cy="660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4396EB-E9B8-BA3D-E07C-3220C905E00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11172" y="5565265"/>
                  <a:ext cx="53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3DDAD2-9071-A10E-F157-B6B82ADA7B22}"/>
                    </a:ext>
                  </a:extLst>
                </p14:cNvPr>
                <p14:cNvContentPartPr/>
                <p14:nvPr/>
              </p14:nvContentPartPr>
              <p14:xfrm>
                <a:off x="1140132" y="6343585"/>
                <a:ext cx="28080" cy="232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3DDAD2-9071-A10E-F157-B6B82ADA7B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22492" y="6325945"/>
                  <a:ext cx="63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285395-4115-366C-E45D-8C110BB1004F}"/>
                    </a:ext>
                  </a:extLst>
                </p14:cNvPr>
                <p14:cNvContentPartPr/>
                <p14:nvPr/>
              </p14:nvContentPartPr>
              <p14:xfrm>
                <a:off x="1467012" y="6385345"/>
                <a:ext cx="231120" cy="15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285395-4115-366C-E45D-8C110BB100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449372" y="6367705"/>
                  <a:ext cx="266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1E19180-936E-5328-6CEC-C4CE3925B925}"/>
                    </a:ext>
                  </a:extLst>
                </p14:cNvPr>
                <p14:cNvContentPartPr/>
                <p14:nvPr/>
              </p14:nvContentPartPr>
              <p14:xfrm>
                <a:off x="2072172" y="6460585"/>
                <a:ext cx="20160" cy="6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1E19180-936E-5328-6CEC-C4CE3925B9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54172" y="6442585"/>
                  <a:ext cx="558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D8AED78-0DD9-1052-7495-91248CEE1A98}"/>
                  </a:ext>
                </a:extLst>
              </p14:cNvPr>
              <p14:cNvContentPartPr/>
              <p14:nvPr/>
            </p14:nvContentPartPr>
            <p14:xfrm>
              <a:off x="2446572" y="6503065"/>
              <a:ext cx="203400" cy="20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D8AED78-0DD9-1052-7495-91248CEE1A9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428572" y="6485065"/>
                <a:ext cx="239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E8B18B6-C24A-A8E9-8699-4CA0DB157CA6}"/>
                  </a:ext>
                </a:extLst>
              </p14:cNvPr>
              <p14:cNvContentPartPr/>
              <p14:nvPr/>
            </p14:nvContentPartPr>
            <p14:xfrm>
              <a:off x="2944092" y="6546625"/>
              <a:ext cx="434520" cy="23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E8B18B6-C24A-A8E9-8699-4CA0DB157CA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26452" y="6528985"/>
                <a:ext cx="470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F6EC02D-0A7A-D1E7-2D95-83FDFC4E02D1}"/>
                  </a:ext>
                </a:extLst>
              </p14:cNvPr>
              <p14:cNvContentPartPr/>
              <p14:nvPr/>
            </p14:nvContentPartPr>
            <p14:xfrm>
              <a:off x="4238652" y="6344665"/>
              <a:ext cx="180720" cy="3474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F6EC02D-0A7A-D1E7-2D95-83FDFC4E02D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220652" y="6326665"/>
                <a:ext cx="21636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4A7604-61FD-0D08-6ABD-66FA97CE48E9}"/>
              </a:ext>
            </a:extLst>
          </p:cNvPr>
          <p:cNvGrpSpPr/>
          <p:nvPr/>
        </p:nvGrpSpPr>
        <p:grpSpPr>
          <a:xfrm>
            <a:off x="60852" y="1010185"/>
            <a:ext cx="486360" cy="304200"/>
            <a:chOff x="60852" y="1010185"/>
            <a:chExt cx="4863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C6DE166-0240-C616-180D-3B0717B093B8}"/>
                    </a:ext>
                  </a:extLst>
                </p14:cNvPr>
                <p14:cNvContentPartPr/>
                <p14:nvPr/>
              </p14:nvContentPartPr>
              <p14:xfrm>
                <a:off x="60852" y="1069585"/>
                <a:ext cx="155520" cy="72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C6DE166-0240-C616-180D-3B0717B093B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212" y="1051585"/>
                  <a:ext cx="191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52DCABE-8246-893F-212A-B1E3E4D9BB2F}"/>
                    </a:ext>
                  </a:extLst>
                </p14:cNvPr>
                <p14:cNvContentPartPr/>
                <p14:nvPr/>
              </p14:nvContentPartPr>
              <p14:xfrm>
                <a:off x="76692" y="1197025"/>
                <a:ext cx="28080" cy="117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52DCABE-8246-893F-212A-B1E3E4D9BB2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052" y="1179025"/>
                  <a:ext cx="63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FAE8410-5E8B-3981-CC2D-4B2AD6C131BE}"/>
                    </a:ext>
                  </a:extLst>
                </p14:cNvPr>
                <p14:cNvContentPartPr/>
                <p14:nvPr/>
              </p14:nvContentPartPr>
              <p14:xfrm>
                <a:off x="148332" y="1201705"/>
                <a:ext cx="100080" cy="76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FAE8410-5E8B-3981-CC2D-4B2AD6C131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0692" y="1184065"/>
                  <a:ext cx="135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0AD10E8-3DF4-69B4-8CEC-2C5B13BB5D96}"/>
                    </a:ext>
                  </a:extLst>
                </p14:cNvPr>
                <p14:cNvContentPartPr/>
                <p14:nvPr/>
              </p14:nvContentPartPr>
              <p14:xfrm>
                <a:off x="244092" y="1117465"/>
                <a:ext cx="4320" cy="15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0AD10E8-3DF4-69B4-8CEC-2C5B13BB5D9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6092" y="1099465"/>
                  <a:ext cx="39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11E3566-F2A2-2B01-EEF2-57FEA6AD41E9}"/>
                    </a:ext>
                  </a:extLst>
                </p14:cNvPr>
                <p14:cNvContentPartPr/>
                <p14:nvPr/>
              </p14:nvContentPartPr>
              <p14:xfrm>
                <a:off x="282612" y="1010185"/>
                <a:ext cx="264600" cy="246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11E3566-F2A2-2B01-EEF2-57FEA6AD41E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64612" y="992545"/>
                  <a:ext cx="30024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5AB81FD-8E81-18C4-2636-E76072A9BB93}"/>
              </a:ext>
            </a:extLst>
          </p:cNvPr>
          <p:cNvGrpSpPr/>
          <p:nvPr/>
        </p:nvGrpSpPr>
        <p:grpSpPr>
          <a:xfrm>
            <a:off x="185052" y="1466305"/>
            <a:ext cx="203400" cy="223560"/>
            <a:chOff x="185052" y="1466305"/>
            <a:chExt cx="2034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BE45247-AA6E-F6C3-DC32-854DD05E20F8}"/>
                    </a:ext>
                  </a:extLst>
                </p14:cNvPr>
                <p14:cNvContentPartPr/>
                <p14:nvPr/>
              </p14:nvContentPartPr>
              <p14:xfrm>
                <a:off x="188292" y="1466305"/>
                <a:ext cx="104040" cy="223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BE45247-AA6E-F6C3-DC32-854DD05E20F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0652" y="1448305"/>
                  <a:ext cx="139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AB4CF9-D6F3-5D62-817C-3272C1BF48DD}"/>
                    </a:ext>
                  </a:extLst>
                </p14:cNvPr>
                <p14:cNvContentPartPr/>
                <p14:nvPr/>
              </p14:nvContentPartPr>
              <p14:xfrm>
                <a:off x="185052" y="1648465"/>
                <a:ext cx="203400" cy="31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CAB4CF9-D6F3-5D62-817C-3272C1BF48D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67052" y="1630465"/>
                  <a:ext cx="23904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9957216-85D9-A519-2817-93942A9B3015}"/>
                  </a:ext>
                </a:extLst>
              </p14:cNvPr>
              <p14:cNvContentPartPr/>
              <p14:nvPr/>
            </p14:nvContentPartPr>
            <p14:xfrm>
              <a:off x="223572" y="2639545"/>
              <a:ext cx="170640" cy="217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9957216-85D9-A519-2817-93942A9B301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05932" y="2621905"/>
                <a:ext cx="206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A04BE11-FEC4-0732-AF4A-A977FAD3B36B}"/>
                  </a:ext>
                </a:extLst>
              </p14:cNvPr>
              <p14:cNvContentPartPr/>
              <p14:nvPr/>
            </p14:nvContentPartPr>
            <p14:xfrm>
              <a:off x="243732" y="3665905"/>
              <a:ext cx="137160" cy="183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A04BE11-FEC4-0732-AF4A-A977FAD3B36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25732" y="3648265"/>
                <a:ext cx="1728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F7865F8-3B31-4A2F-31F3-DA7C08356982}"/>
                  </a:ext>
                </a:extLst>
              </p14:cNvPr>
              <p14:cNvContentPartPr/>
              <p14:nvPr/>
            </p14:nvContentPartPr>
            <p14:xfrm>
              <a:off x="303132" y="5450065"/>
              <a:ext cx="212040" cy="346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F7865F8-3B31-4A2F-31F3-DA7C0835698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85132" y="5432425"/>
                <a:ext cx="247680" cy="382320"/>
              </a:xfrm>
              <a:prstGeom prst="rect">
                <a:avLst/>
              </a:prstGeom>
            </p:spPr>
          </p:pic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6C4D828E-643E-F2F2-C4AB-2328E6FE1ABE}"/>
              </a:ext>
            </a:extLst>
          </p:cNvPr>
          <p:cNvSpPr txBox="1"/>
          <p:nvPr/>
        </p:nvSpPr>
        <p:spPr>
          <a:xfrm>
            <a:off x="7367752" y="1423825"/>
            <a:ext cx="4051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Divide the whole dataset into k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At each iteration, save one part as the testing (validation) data, train the model with the other (k-1)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Calculate the model performance metric on the testing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Calculate the mean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Check if the model result change dramatically when using different training set</a:t>
            </a:r>
          </a:p>
        </p:txBody>
      </p:sp>
    </p:spTree>
    <p:extLst>
      <p:ext uri="{BB962C8B-B14F-4D97-AF65-F5344CB8AC3E}">
        <p14:creationId xmlns:p14="http://schemas.microsoft.com/office/powerpoint/2010/main" val="382974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3B58-C955-048D-53AB-3364F86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1845A-9A26-F138-B2B2-9459B8B7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08" y="1245098"/>
            <a:ext cx="6878010" cy="5287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1CE77-1458-AF4F-A785-A493048AD38B}"/>
              </a:ext>
            </a:extLst>
          </p:cNvPr>
          <p:cNvSpPr txBox="1"/>
          <p:nvPr/>
        </p:nvSpPr>
        <p:spPr>
          <a:xfrm>
            <a:off x="808382" y="1245098"/>
            <a:ext cx="394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Read Chapter 4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299328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333" y="1932015"/>
            <a:ext cx="9076767" cy="39226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Criteria for finding the best-fitted model parameters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Cost Function and Performance Metric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Gradient Descent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Train-Test Split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K-Fold Cross Validation</a:t>
            </a:r>
          </a:p>
          <a:p>
            <a:r>
              <a:rPr lang="en-US" dirty="0"/>
              <a:t>Bias and Variance Tradeoff</a:t>
            </a:r>
          </a:p>
          <a:p>
            <a:pPr lvl="1"/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786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6" y="312287"/>
            <a:ext cx="11198353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Common Theme, Toolbox and Research workflow in Data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40539-179C-4937-8FB9-A7ADBEBB5AE5}"/>
              </a:ext>
            </a:extLst>
          </p:cNvPr>
          <p:cNvSpPr txBox="1"/>
          <p:nvPr/>
        </p:nvSpPr>
        <p:spPr>
          <a:xfrm>
            <a:off x="4850675" y="3402517"/>
            <a:ext cx="2584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Theme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Research Workflow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Toolbox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792EF-00FC-4C14-88C8-9C804BB9A790}"/>
              </a:ext>
            </a:extLst>
          </p:cNvPr>
          <p:cNvSpPr/>
          <p:nvPr/>
        </p:nvSpPr>
        <p:spPr>
          <a:xfrm>
            <a:off x="599139" y="2321438"/>
            <a:ext cx="3438011" cy="396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C677F-E19B-4FEA-A2CA-D7947425A685}"/>
              </a:ext>
            </a:extLst>
          </p:cNvPr>
          <p:cNvSpPr txBox="1"/>
          <p:nvPr/>
        </p:nvSpPr>
        <p:spPr>
          <a:xfrm>
            <a:off x="8503920" y="2555459"/>
            <a:ext cx="31646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Problems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Regression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Classification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Recommendation System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Clustering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Association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B6FD-9CEA-40A1-AC63-C6EE160F9A7B}"/>
              </a:ext>
            </a:extLst>
          </p:cNvPr>
          <p:cNvSpPr txBox="1"/>
          <p:nvPr/>
        </p:nvSpPr>
        <p:spPr>
          <a:xfrm>
            <a:off x="933644" y="2433905"/>
            <a:ext cx="29260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Algorithms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SVM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KNN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Naïve Bayes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Neural Network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Logistics Regression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NLP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4ADE32-EED8-4FB0-88BC-B7A4C992FAD4}"/>
              </a:ext>
            </a:extLst>
          </p:cNvPr>
          <p:cNvSpPr/>
          <p:nvPr/>
        </p:nvSpPr>
        <p:spPr>
          <a:xfrm>
            <a:off x="8270814" y="2301336"/>
            <a:ext cx="3448745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65D99-52BE-4E4F-BA50-85004C2B7B39}"/>
              </a:ext>
            </a:extLst>
          </p:cNvPr>
          <p:cNvSpPr txBox="1"/>
          <p:nvPr/>
        </p:nvSpPr>
        <p:spPr>
          <a:xfrm>
            <a:off x="1137513" y="1286800"/>
            <a:ext cx="10408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Apply different algorithms to solve different problems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based on the same theme and research workflow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642E40D-2D88-4F5A-93D5-BF748F182836}"/>
              </a:ext>
            </a:extLst>
          </p:cNvPr>
          <p:cNvSpPr/>
          <p:nvPr/>
        </p:nvSpPr>
        <p:spPr>
          <a:xfrm>
            <a:off x="4513516" y="2879455"/>
            <a:ext cx="3328151" cy="286200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6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5A6D-F424-B704-0260-87A51142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 (again)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1BABD-40F2-AB3E-F6D8-3CD8B6A3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15" y="1364050"/>
            <a:ext cx="7224364" cy="47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5A6D-F424-B704-0260-87A51142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 (again)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68138-36D8-0BC7-A5E2-91E17CBF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54" y="1357636"/>
            <a:ext cx="7885352" cy="47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5DE0-A723-FEF8-2256-96FA163B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DAC-972A-847C-BC70-6D19A25D5B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Dilemma: Too simple model will underfit (high bias, low variance) while more complicated model will overfit (low bias, high variance)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Is there any tools to help finding the right balance?</a:t>
            </a:r>
          </a:p>
          <a:p>
            <a:pPr lvl="1"/>
            <a:r>
              <a:rPr lang="en-US" dirty="0"/>
              <a:t>Idea is to penalize complicated model automatically  </a:t>
            </a:r>
          </a:p>
          <a:p>
            <a:pPr lvl="1"/>
            <a:r>
              <a:rPr lang="en-US" dirty="0"/>
              <a:t>In performance model, use adjusted R-square instead of R-square so that more parameters does not automatically guarantee a higher performance score</a:t>
            </a:r>
          </a:p>
          <a:p>
            <a:pPr lvl="1"/>
            <a:endParaRPr lang="en-US" dirty="0"/>
          </a:p>
          <a:p>
            <a:r>
              <a:rPr lang="en-US" dirty="0"/>
              <a:t>Examples of Regularization techniques</a:t>
            </a:r>
          </a:p>
          <a:p>
            <a:pPr lvl="1"/>
            <a:r>
              <a:rPr lang="en-US" dirty="0"/>
              <a:t>Linear or Logistic regression</a:t>
            </a:r>
          </a:p>
          <a:p>
            <a:pPr lvl="2"/>
            <a:r>
              <a:rPr lang="en-US" dirty="0"/>
              <a:t>Ridge regularization</a:t>
            </a:r>
          </a:p>
          <a:p>
            <a:pPr lvl="2"/>
            <a:r>
              <a:rPr lang="en-US" dirty="0"/>
              <a:t>Lasso regularization</a:t>
            </a:r>
          </a:p>
          <a:p>
            <a:pPr lvl="1"/>
            <a:r>
              <a:rPr lang="en-US" dirty="0"/>
              <a:t>Dropout in deep learning (will discuss in the Deep Learning lectures)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0E86-FB42-22F0-37A7-1373A49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1DA5-9940-FCB8-CF9C-068A4D6414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9607804" cy="4873102"/>
          </a:xfrm>
        </p:spPr>
        <p:txBody>
          <a:bodyPr/>
          <a:lstStyle/>
          <a:p>
            <a:r>
              <a:rPr lang="en-US" dirty="0"/>
              <a:t>Ridge Regularization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Lasso Regularization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9F72E-143E-9D01-CEFB-53B5473A5B55}"/>
              </a:ext>
            </a:extLst>
          </p:cNvPr>
          <p:cNvSpPr txBox="1"/>
          <p:nvPr/>
        </p:nvSpPr>
        <p:spPr>
          <a:xfrm>
            <a:off x="5374511" y="60793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Regularization in Machine Learning | by </a:t>
            </a:r>
            <a:r>
              <a:rPr lang="en-US" dirty="0" err="1">
                <a:hlinkClick r:id="rId2"/>
              </a:rPr>
              <a:t>Ritwick</a:t>
            </a:r>
            <a:r>
              <a:rPr lang="en-US" dirty="0">
                <a:hlinkClick r:id="rId2"/>
              </a:rPr>
              <a:t> Roy | Towards Data Science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7EE5C-C9F8-92DC-F595-8E2231AE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1695788"/>
            <a:ext cx="5114925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D57D4-7706-BEE8-82E0-8D864401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586" y="4567596"/>
            <a:ext cx="5495925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1B213-F8F5-8248-9B96-0FFF87D63C92}"/>
                  </a:ext>
                </a:extLst>
              </p:cNvPr>
              <p:cNvSpPr txBox="1"/>
              <p:nvPr/>
            </p:nvSpPr>
            <p:spPr>
              <a:xfrm>
                <a:off x="798130" y="3013501"/>
                <a:ext cx="1108907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Comic Sans MS" panose="030F0702030302020204" pitchFamily="66" charset="0"/>
                  </a:rPr>
                  <a:t> is the so-called regularization parameters. It controls how much regularization we want.</a:t>
                </a:r>
              </a:p>
              <a:p>
                <a:r>
                  <a:rPr lang="en-US" dirty="0">
                    <a:latin typeface="Comic Sans MS" panose="030F0702030302020204" pitchFamily="66" charset="0"/>
                  </a:rPr>
                  <a:t>The last term make the weight vectors cannot be too big (preventing overfitting)</a:t>
                </a:r>
                <a:endParaRPr lang="en-US" b="0" dirty="0">
                  <a:latin typeface="Comic Sans MS" panose="030F0702030302020204" pitchFamily="66" charset="0"/>
                </a:endParaRPr>
              </a:p>
              <a:p>
                <a:endParaRPr lang="en-US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1B213-F8F5-8248-9B96-0FFF87D63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30" y="3013501"/>
                <a:ext cx="11089070" cy="830997"/>
              </a:xfrm>
              <a:prstGeom prst="rect">
                <a:avLst/>
              </a:prstGeom>
              <a:blipFill>
                <a:blip r:embed="rId5"/>
                <a:stretch>
                  <a:fillRect l="-1319" t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136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E764-17F1-B791-17BB-8D6E01A1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general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F616D876-38CD-605F-54D8-8C20378E2F21}"/>
              </a:ext>
            </a:extLst>
          </p:cNvPr>
          <p:cNvGrpSpPr/>
          <p:nvPr/>
        </p:nvGrpSpPr>
        <p:grpSpPr>
          <a:xfrm>
            <a:off x="3847110" y="1626075"/>
            <a:ext cx="3858895" cy="777240"/>
            <a:chOff x="3529610" y="2227361"/>
            <a:chExt cx="3858895" cy="77724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BB10D84-4D6D-BE2F-4E2D-2751362BBE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9610" y="2427599"/>
              <a:ext cx="3630478" cy="547994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50CDED9-1A9E-6604-DEDD-6C43C927C99A}"/>
                </a:ext>
              </a:extLst>
            </p:cNvPr>
            <p:cNvSpPr/>
            <p:nvPr/>
          </p:nvSpPr>
          <p:spPr>
            <a:xfrm>
              <a:off x="5912586" y="2241649"/>
              <a:ext cx="1461135" cy="748665"/>
            </a:xfrm>
            <a:custGeom>
              <a:avLst/>
              <a:gdLst/>
              <a:ahLst/>
              <a:cxnLst/>
              <a:rect l="l" t="t" r="r" b="b"/>
              <a:pathLst>
                <a:path w="1461134" h="748664">
                  <a:moveTo>
                    <a:pt x="347542" y="26768"/>
                  </a:moveTo>
                  <a:lnTo>
                    <a:pt x="303928" y="23064"/>
                  </a:lnTo>
                  <a:lnTo>
                    <a:pt x="255867" y="14658"/>
                  </a:lnTo>
                  <a:lnTo>
                    <a:pt x="206709" y="5616"/>
                  </a:lnTo>
                  <a:lnTo>
                    <a:pt x="159810" y="0"/>
                  </a:lnTo>
                  <a:lnTo>
                    <a:pt x="118522" y="1873"/>
                  </a:lnTo>
                  <a:lnTo>
                    <a:pt x="66192" y="44343"/>
                  </a:lnTo>
                  <a:lnTo>
                    <a:pt x="52097" y="88506"/>
                  </a:lnTo>
                  <a:lnTo>
                    <a:pt x="38504" y="135617"/>
                  </a:lnTo>
                  <a:lnTo>
                    <a:pt x="26039" y="184893"/>
                  </a:lnTo>
                  <a:lnTo>
                    <a:pt x="15329" y="235553"/>
                  </a:lnTo>
                  <a:lnTo>
                    <a:pt x="7001" y="286814"/>
                  </a:lnTo>
                  <a:lnTo>
                    <a:pt x="1682" y="337894"/>
                  </a:lnTo>
                  <a:lnTo>
                    <a:pt x="0" y="388009"/>
                  </a:lnTo>
                  <a:lnTo>
                    <a:pt x="2579" y="436379"/>
                  </a:lnTo>
                  <a:lnTo>
                    <a:pt x="10049" y="482219"/>
                  </a:lnTo>
                  <a:lnTo>
                    <a:pt x="23036" y="524748"/>
                  </a:lnTo>
                  <a:lnTo>
                    <a:pt x="42166" y="563184"/>
                  </a:lnTo>
                  <a:lnTo>
                    <a:pt x="68068" y="596743"/>
                  </a:lnTo>
                  <a:lnTo>
                    <a:pt x="101367" y="624643"/>
                  </a:lnTo>
                  <a:lnTo>
                    <a:pt x="144616" y="649480"/>
                  </a:lnTo>
                  <a:lnTo>
                    <a:pt x="190300" y="668725"/>
                  </a:lnTo>
                  <a:lnTo>
                    <a:pt x="238006" y="683284"/>
                  </a:lnTo>
                  <a:lnTo>
                    <a:pt x="287318" y="694063"/>
                  </a:lnTo>
                  <a:lnTo>
                    <a:pt x="337823" y="701970"/>
                  </a:lnTo>
                  <a:lnTo>
                    <a:pt x="389104" y="707911"/>
                  </a:lnTo>
                  <a:lnTo>
                    <a:pt x="440749" y="712792"/>
                  </a:lnTo>
                  <a:lnTo>
                    <a:pt x="492343" y="717520"/>
                  </a:lnTo>
                  <a:lnTo>
                    <a:pt x="543470" y="723002"/>
                  </a:lnTo>
                  <a:lnTo>
                    <a:pt x="593717" y="730143"/>
                  </a:lnTo>
                  <a:lnTo>
                    <a:pt x="635493" y="736355"/>
                  </a:lnTo>
                  <a:lnTo>
                    <a:pt x="679310" y="741388"/>
                  </a:lnTo>
                  <a:lnTo>
                    <a:pt x="724824" y="745147"/>
                  </a:lnTo>
                  <a:lnTo>
                    <a:pt x="771693" y="747537"/>
                  </a:lnTo>
                  <a:lnTo>
                    <a:pt x="819573" y="748464"/>
                  </a:lnTo>
                  <a:lnTo>
                    <a:pt x="868120" y="747834"/>
                  </a:lnTo>
                  <a:lnTo>
                    <a:pt x="916990" y="745551"/>
                  </a:lnTo>
                  <a:lnTo>
                    <a:pt x="965842" y="741522"/>
                  </a:lnTo>
                  <a:lnTo>
                    <a:pt x="1014330" y="735652"/>
                  </a:lnTo>
                  <a:lnTo>
                    <a:pt x="1062111" y="727847"/>
                  </a:lnTo>
                  <a:lnTo>
                    <a:pt x="1108843" y="718011"/>
                  </a:lnTo>
                  <a:lnTo>
                    <a:pt x="1154181" y="706050"/>
                  </a:lnTo>
                  <a:lnTo>
                    <a:pt x="1197782" y="691871"/>
                  </a:lnTo>
                  <a:lnTo>
                    <a:pt x="1239303" y="675377"/>
                  </a:lnTo>
                  <a:lnTo>
                    <a:pt x="1278401" y="656476"/>
                  </a:lnTo>
                  <a:lnTo>
                    <a:pt x="1314731" y="635071"/>
                  </a:lnTo>
                  <a:lnTo>
                    <a:pt x="1347950" y="611070"/>
                  </a:lnTo>
                  <a:lnTo>
                    <a:pt x="1377715" y="584376"/>
                  </a:lnTo>
                  <a:lnTo>
                    <a:pt x="1403683" y="554896"/>
                  </a:lnTo>
                  <a:lnTo>
                    <a:pt x="1425510" y="522536"/>
                  </a:lnTo>
                  <a:lnTo>
                    <a:pt x="1442852" y="487199"/>
                  </a:lnTo>
                  <a:lnTo>
                    <a:pt x="1455367" y="448793"/>
                  </a:lnTo>
                  <a:lnTo>
                    <a:pt x="1461127" y="405151"/>
                  </a:lnTo>
                  <a:lnTo>
                    <a:pt x="1458161" y="358717"/>
                  </a:lnTo>
                  <a:lnTo>
                    <a:pt x="1447289" y="311386"/>
                  </a:lnTo>
                  <a:lnTo>
                    <a:pt x="1429331" y="265055"/>
                  </a:lnTo>
                  <a:lnTo>
                    <a:pt x="1405107" y="221616"/>
                  </a:lnTo>
                  <a:lnTo>
                    <a:pt x="1375436" y="182966"/>
                  </a:lnTo>
                  <a:lnTo>
                    <a:pt x="1341138" y="150999"/>
                  </a:lnTo>
                  <a:lnTo>
                    <a:pt x="1303033" y="127610"/>
                  </a:lnTo>
                  <a:lnTo>
                    <a:pt x="1261942" y="114693"/>
                  </a:lnTo>
                  <a:lnTo>
                    <a:pt x="1213344" y="108200"/>
                  </a:lnTo>
                  <a:lnTo>
                    <a:pt x="1164157" y="104505"/>
                  </a:lnTo>
                  <a:lnTo>
                    <a:pt x="1114486" y="103161"/>
                  </a:lnTo>
                  <a:lnTo>
                    <a:pt x="1064436" y="103723"/>
                  </a:lnTo>
                  <a:lnTo>
                    <a:pt x="1014112" y="105745"/>
                  </a:lnTo>
                  <a:lnTo>
                    <a:pt x="963619" y="108780"/>
                  </a:lnTo>
                  <a:lnTo>
                    <a:pt x="913061" y="112383"/>
                  </a:lnTo>
                  <a:lnTo>
                    <a:pt x="862545" y="116108"/>
                  </a:lnTo>
                  <a:lnTo>
                    <a:pt x="812174" y="119508"/>
                  </a:lnTo>
                  <a:lnTo>
                    <a:pt x="762054" y="122138"/>
                  </a:lnTo>
                  <a:lnTo>
                    <a:pt x="712290" y="123552"/>
                  </a:lnTo>
                  <a:lnTo>
                    <a:pt x="662986" y="123303"/>
                  </a:lnTo>
                  <a:lnTo>
                    <a:pt x="614248" y="120945"/>
                  </a:lnTo>
                  <a:lnTo>
                    <a:pt x="566181" y="116033"/>
                  </a:lnTo>
                  <a:lnTo>
                    <a:pt x="518889" y="108120"/>
                  </a:lnTo>
                  <a:lnTo>
                    <a:pt x="472478" y="96761"/>
                  </a:lnTo>
                  <a:lnTo>
                    <a:pt x="427052" y="81509"/>
                  </a:lnTo>
                  <a:lnTo>
                    <a:pt x="382717" y="61918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94152165-6191-C49F-3B0C-805EB8AA5827}"/>
                  </a:ext>
                </a:extLst>
              </p:cNvPr>
              <p:cNvSpPr txBox="1"/>
              <p:nvPr/>
            </p:nvSpPr>
            <p:spPr>
              <a:xfrm>
                <a:off x="817499" y="3113610"/>
                <a:ext cx="10931015" cy="317522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58165" marR="1215390" indent="-5461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558165" algn="l"/>
                  </a:tabLst>
                </a:pP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The             is the so-called Loss Function which is the same as the Cost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𝐽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𝜃</m:t>
                        </m:r>
                      </m:e>
                    </m:d>
                  </m:oMath>
                </a14:m>
                <a:endParaRPr lang="en-US" sz="2800" b="0" dirty="0">
                  <a:latin typeface="Comic Sans MS" panose="030F0702030302020204" pitchFamily="66" charset="0"/>
                  <a:cs typeface="Arial"/>
                </a:endParaRPr>
              </a:p>
              <a:p>
                <a:pPr marL="558165" marR="1215390" indent="-5461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558165" algn="l"/>
                  </a:tabLst>
                </a:pPr>
                <a:endParaRPr lang="en-US" sz="2500" dirty="0">
                  <a:latin typeface="Comic Sans MS" panose="030F0702030302020204" pitchFamily="66" charset="0"/>
                  <a:cs typeface="Arial"/>
                </a:endParaRPr>
              </a:p>
              <a:p>
                <a:pPr marL="558165" marR="1215390" indent="-5461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558165" algn="l"/>
                  </a:tabLst>
                </a:pPr>
                <a:r>
                  <a:rPr lang="en-US" sz="2500" spc="-15" dirty="0">
                    <a:latin typeface="Comic Sans MS" panose="030F0702030302020204" pitchFamily="66" charset="0"/>
                    <a:cs typeface="Arial"/>
                  </a:rPr>
                  <a:t>The R(w)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is</a:t>
                </a:r>
                <a:r>
                  <a:rPr lang="en-US" sz="2500" spc="-15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called</a:t>
                </a:r>
                <a:r>
                  <a:rPr lang="en-US" sz="2500" spc="-15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the</a:t>
                </a:r>
                <a:r>
                  <a:rPr lang="en-US" sz="2500" spc="-5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Arial"/>
                  </a:rPr>
                  <a:t>regularization</a:t>
                </a:r>
                <a:r>
                  <a:rPr lang="en-US" sz="2500" spc="-15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Arial"/>
                  </a:rPr>
                  <a:t>term</a:t>
                </a:r>
                <a:r>
                  <a:rPr lang="en-US" sz="2500" spc="-10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spc="-25" dirty="0">
                    <a:latin typeface="Comic Sans MS" panose="030F0702030302020204" pitchFamily="66" charset="0"/>
                    <a:cs typeface="Arial"/>
                  </a:rPr>
                  <a:t>or </a:t>
                </a:r>
                <a:r>
                  <a:rPr lang="en-US" sz="2500" spc="-25" dirty="0" err="1">
                    <a:solidFill>
                      <a:srgbClr val="0052F6"/>
                    </a:solidFill>
                    <a:latin typeface="Comic Sans MS" panose="030F0702030302020204" pitchFamily="66" charset="0"/>
                    <a:cs typeface="Arial"/>
                  </a:rPr>
                  <a:t>regularizer</a:t>
                </a:r>
                <a:r>
                  <a:rPr lang="en-US" sz="2500" spc="-25" dirty="0">
                    <a:solidFill>
                      <a:srgbClr val="0052F6"/>
                    </a:solidFill>
                    <a:latin typeface="Comic Sans MS" panose="030F0702030302020204" pitchFamily="66" charset="0"/>
                    <a:cs typeface="Arial"/>
                  </a:rPr>
                  <a:t> or penalty term</a:t>
                </a:r>
              </a:p>
              <a:p>
                <a:pPr marL="558165" marR="1215390" indent="-5461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558165" algn="l"/>
                  </a:tabLst>
                </a:pPr>
                <a:endParaRPr lang="en-US" sz="2500" dirty="0">
                  <a:latin typeface="Comic Sans MS" panose="030F0702030302020204" pitchFamily="66" charset="0"/>
                  <a:cs typeface="Arial"/>
                </a:endParaRPr>
              </a:p>
              <a:p>
                <a:pPr marL="558165" marR="5080" indent="-546100">
                  <a:lnSpc>
                    <a:spcPct val="100000"/>
                  </a:lnSpc>
                  <a:buFont typeface="Arial" panose="020B0604020202020204" pitchFamily="34" charset="0"/>
                  <a:buChar char="•"/>
                  <a:tabLst>
                    <a:tab pos="558165" algn="l"/>
                    <a:tab pos="5703570" algn="l"/>
                  </a:tabLst>
                </a:pP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The</a:t>
                </a:r>
                <a:r>
                  <a:rPr lang="en-US" sz="2500" spc="-1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squared</a:t>
                </a:r>
                <a:r>
                  <a:rPr lang="en-US" sz="2500" spc="-1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L2</a:t>
                </a:r>
                <a:r>
                  <a:rPr lang="en-US" sz="2500" spc="-1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spc="-20" dirty="0">
                    <a:latin typeface="Comic Sans MS" panose="030F0702030302020204" pitchFamily="66" charset="0"/>
                    <a:cs typeface="Arial"/>
                  </a:rPr>
                  <a:t>norm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is</a:t>
                </a:r>
                <a:r>
                  <a:rPr lang="en-US" sz="2500" spc="-15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one</a:t>
                </a:r>
                <a:r>
                  <a:rPr lang="en-US" sz="2500" spc="-1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spc="-20" dirty="0">
                    <a:latin typeface="Comic Sans MS" panose="030F0702030302020204" pitchFamily="66" charset="0"/>
                    <a:cs typeface="Arial"/>
                  </a:rPr>
                  <a:t>kind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of</a:t>
                </a:r>
                <a:r>
                  <a:rPr lang="en-US" sz="2500" spc="-55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spc="-10" dirty="0">
                    <a:latin typeface="Comic Sans MS" panose="030F0702030302020204" pitchFamily="66" charset="0"/>
                    <a:cs typeface="Arial"/>
                  </a:rPr>
                  <a:t>penalty,</a:t>
                </a:r>
                <a:r>
                  <a:rPr lang="en-US" sz="2500" spc="-4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but</a:t>
                </a:r>
                <a:r>
                  <a:rPr lang="en-US" sz="2500" spc="-4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there</a:t>
                </a:r>
                <a:r>
                  <a:rPr lang="en-US" sz="2500" spc="-4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dirty="0">
                    <a:latin typeface="Comic Sans MS" panose="030F0702030302020204" pitchFamily="66" charset="0"/>
                    <a:cs typeface="Arial"/>
                  </a:rPr>
                  <a:t>are</a:t>
                </a:r>
                <a:r>
                  <a:rPr lang="en-US" sz="2500" spc="-40" dirty="0">
                    <a:latin typeface="Comic Sans MS" panose="030F0702030302020204" pitchFamily="66" charset="0"/>
                    <a:cs typeface="Arial"/>
                  </a:rPr>
                  <a:t> </a:t>
                </a:r>
                <a:r>
                  <a:rPr lang="en-US" sz="2500" spc="-10" dirty="0">
                    <a:latin typeface="Comic Sans MS" panose="030F0702030302020204" pitchFamily="66" charset="0"/>
                    <a:cs typeface="Arial"/>
                  </a:rPr>
                  <a:t>others such as L1</a:t>
                </a:r>
                <a:endParaRPr sz="2500" dirty="0">
                  <a:latin typeface="Comic Sans MS" panose="030F0702030302020204" pitchFamily="66" charset="0"/>
                  <a:cs typeface="Arial"/>
                </a:endParaRPr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94152165-6191-C49F-3B0C-805EB8AA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9" y="3113610"/>
                <a:ext cx="10931015" cy="3175228"/>
              </a:xfrm>
              <a:prstGeom prst="rect">
                <a:avLst/>
              </a:prstGeom>
              <a:blipFill>
                <a:blip r:embed="rId3"/>
                <a:stretch>
                  <a:fillRect l="-1506" t="-2687" r="-2175" b="-4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AF003B2-387C-A29F-9151-B49B0226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3022600"/>
            <a:ext cx="838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21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A87B-4DCD-CDD9-3043-8A7D1A1A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Explicit Regularization (from textbook)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3D33F-C94E-FC62-21CF-9596A4F3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37" y="1771917"/>
            <a:ext cx="8692851" cy="136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308E-C1E2-8B48-AA94-DBB14F79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26" y="3720294"/>
            <a:ext cx="10260134" cy="24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CB27-CFCD-D5EC-3B2E-B0009F7B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DE7CA0-33FF-119C-224F-4235802807F1}"/>
              </a:ext>
            </a:extLst>
          </p:cNvPr>
          <p:cNvSpPr txBox="1"/>
          <p:nvPr/>
        </p:nvSpPr>
        <p:spPr>
          <a:xfrm>
            <a:off x="881874" y="1507700"/>
            <a:ext cx="10357626" cy="427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198755" indent="-5461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Regularization</a:t>
            </a:r>
            <a:r>
              <a:rPr sz="25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helps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computational</a:t>
            </a:r>
            <a:r>
              <a:rPr sz="25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problem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so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that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gradient</a:t>
            </a:r>
            <a:r>
              <a:rPr sz="2500" spc="-3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descent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won’t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try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make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some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feature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weights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grow</a:t>
            </a:r>
            <a:r>
              <a:rPr sz="2500" spc="-3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larger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and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larger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;</a:t>
            </a:r>
            <a:endParaRPr sz="25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Comic Sans MS" panose="030F0702030302020204" pitchFamily="66" charset="0"/>
              <a:cs typeface="Arial"/>
            </a:endParaRPr>
          </a:p>
          <a:p>
            <a:pPr marL="558165" marR="5080" indent="-546100">
              <a:lnSpc>
                <a:spcPct val="100000"/>
              </a:lnSpc>
              <a:tabLst>
                <a:tab pos="558165" algn="l"/>
              </a:tabLst>
            </a:pPr>
            <a:r>
              <a:rPr sz="25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5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In</a:t>
            </a:r>
            <a:r>
              <a:rPr sz="25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logistic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regression,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probably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no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practical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difference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whether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your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classifier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predicts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probability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.99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or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.9999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for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label,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but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weights</a:t>
            </a:r>
            <a:r>
              <a:rPr sz="2500" spc="-1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would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need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2500" spc="-1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much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larger</a:t>
            </a:r>
            <a:r>
              <a:rPr sz="2500" spc="-1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to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reach</a:t>
            </a:r>
            <a:r>
              <a:rPr sz="2500" spc="-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.9999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.</a:t>
            </a:r>
            <a:endParaRPr sz="25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Comic Sans MS" panose="030F0702030302020204" pitchFamily="66" charset="0"/>
              <a:cs typeface="Arial"/>
            </a:endParaRPr>
          </a:p>
          <a:p>
            <a:pPr marL="558165" marR="10795" indent="-546100">
              <a:lnSpc>
                <a:spcPct val="100000"/>
              </a:lnSpc>
              <a:tabLst>
                <a:tab pos="558165" algn="l"/>
              </a:tabLst>
            </a:pPr>
            <a:r>
              <a:rPr sz="25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5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This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also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helps</a:t>
            </a:r>
            <a:r>
              <a:rPr sz="2500" spc="-25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with</a:t>
            </a:r>
            <a:r>
              <a:rPr sz="2500" spc="-3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generalization</a:t>
            </a:r>
            <a:r>
              <a:rPr sz="2500" spc="-2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because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it</a:t>
            </a:r>
            <a:r>
              <a:rPr sz="25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won’t</a:t>
            </a:r>
            <a:r>
              <a:rPr sz="25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give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large</a:t>
            </a:r>
            <a:r>
              <a:rPr sz="2500" spc="-3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weight</a:t>
            </a:r>
            <a:r>
              <a:rPr sz="25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2500" spc="-3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features</a:t>
            </a:r>
            <a:r>
              <a:rPr sz="25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unless</a:t>
            </a:r>
            <a:r>
              <a:rPr sz="25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there</a:t>
            </a:r>
            <a:r>
              <a:rPr sz="2500" spc="-3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is</a:t>
            </a:r>
            <a:r>
              <a:rPr sz="25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sufficient</a:t>
            </a:r>
            <a:r>
              <a:rPr sz="25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evidence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that</a:t>
            </a:r>
            <a:r>
              <a:rPr sz="25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they</a:t>
            </a:r>
            <a:r>
              <a:rPr sz="25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are</a:t>
            </a:r>
            <a:r>
              <a:rPr sz="2500" spc="-1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useful</a:t>
            </a:r>
            <a:endParaRPr sz="25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65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C4B9-0A28-2C77-9DAF-75AEC068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Common Data Scientists Toolbox</a:t>
            </a:r>
            <a:endParaRPr lang="en-US" dirty="0"/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F325AB35-2A88-39BF-2514-44A2A39E3F1D}"/>
              </a:ext>
            </a:extLst>
          </p:cNvPr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BA482-AE35-97C3-DD50-19AD6AEB737E}"/>
              </a:ext>
            </a:extLst>
          </p:cNvPr>
          <p:cNvSpPr txBox="1"/>
          <p:nvPr/>
        </p:nvSpPr>
        <p:spPr>
          <a:xfrm>
            <a:off x="615829" y="1385888"/>
            <a:ext cx="1074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4FBD7-D340-B7EA-4A95-7EB4AF50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5" y="3845933"/>
            <a:ext cx="3414549" cy="2548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1A40E-9BD2-86DE-EC59-7C2525C6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133" y="3976099"/>
            <a:ext cx="2967737" cy="2371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B7A76-EBA7-928B-4269-FAE9E991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32" y="1568268"/>
            <a:ext cx="2967737" cy="2089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D4D3E-FF48-30A7-A83F-FEB7B46D8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311" y="3845933"/>
            <a:ext cx="3300132" cy="2548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CA363B-A7F0-FDC8-29A9-D2772A885BED}"/>
              </a:ext>
            </a:extLst>
          </p:cNvPr>
          <p:cNvSpPr txBox="1"/>
          <p:nvPr/>
        </p:nvSpPr>
        <p:spPr>
          <a:xfrm>
            <a:off x="676275" y="1709053"/>
            <a:ext cx="35289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mic Sans MS" panose="030F0702030302020204" pitchFamily="66" charset="0"/>
              </a:rPr>
              <a:t>Every professional requires mastery of their tools 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A3FED-294B-00B6-359A-C11DDEEE4B0F}"/>
              </a:ext>
            </a:extLst>
          </p:cNvPr>
          <p:cNvSpPr txBox="1"/>
          <p:nvPr/>
        </p:nvSpPr>
        <p:spPr>
          <a:xfrm>
            <a:off x="4645004" y="1714031"/>
            <a:ext cx="2949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mic Sans MS" panose="030F0702030302020204" pitchFamily="66" charset="0"/>
              </a:rPr>
              <a:t>Every profession has a standard protocol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C1A074-3D5C-604F-EDB0-6542C2137E26}"/>
              </a:ext>
            </a:extLst>
          </p:cNvPr>
          <p:cNvSpPr/>
          <p:nvPr/>
        </p:nvSpPr>
        <p:spPr>
          <a:xfrm>
            <a:off x="615829" y="1568268"/>
            <a:ext cx="3528966" cy="1708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79616-0DD2-829E-970A-25B683086CE8}"/>
              </a:ext>
            </a:extLst>
          </p:cNvPr>
          <p:cNvSpPr/>
          <p:nvPr/>
        </p:nvSpPr>
        <p:spPr>
          <a:xfrm>
            <a:off x="4486311" y="1568268"/>
            <a:ext cx="3300132" cy="1708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333" y="1932015"/>
            <a:ext cx="9076767" cy="3922685"/>
          </a:xfrm>
        </p:spPr>
        <p:txBody>
          <a:bodyPr>
            <a:normAutofit/>
          </a:bodyPr>
          <a:lstStyle/>
          <a:p>
            <a:r>
              <a:rPr lang="en-US" dirty="0"/>
              <a:t>Criteria for finding the best-fitted model parameters</a:t>
            </a:r>
          </a:p>
          <a:p>
            <a:pPr lvl="1"/>
            <a:r>
              <a:rPr lang="en-US" dirty="0"/>
              <a:t>Cost Function and Performance Metric</a:t>
            </a:r>
          </a:p>
          <a:p>
            <a:pPr lvl="1"/>
            <a:r>
              <a:rPr lang="en-US" dirty="0"/>
              <a:t>Gradient Descent</a:t>
            </a:r>
          </a:p>
          <a:p>
            <a:r>
              <a:rPr lang="en-US" dirty="0"/>
              <a:t>Train-Test Split</a:t>
            </a:r>
          </a:p>
          <a:p>
            <a:r>
              <a:rPr lang="en-US" dirty="0"/>
              <a:t>K-Fold Cross Validation</a:t>
            </a:r>
          </a:p>
          <a:p>
            <a:r>
              <a:rPr lang="en-US" dirty="0"/>
              <a:t>Bias and Variance Tradeoff</a:t>
            </a:r>
          </a:p>
          <a:p>
            <a:pPr lvl="1"/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32523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04F4-0AE5-E1BE-914B-C9528E5E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Function, Gradient Descent, Performance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73B3-093C-D705-1C75-100077CBEB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8398" y="1544746"/>
            <a:ext cx="10395204" cy="43353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 in finding the best fitted model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Choose the structure of the model (Linear, Logistics, SVM,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Define a cost function with variable weights (aka model coefficients, model parameters)</a:t>
            </a:r>
          </a:p>
          <a:p>
            <a:pPr lvl="1"/>
            <a:r>
              <a:rPr lang="en-US" dirty="0"/>
              <a:t>Use a numerical method, say the Gradient Descent method, to minimize the Cost function.</a:t>
            </a:r>
          </a:p>
          <a:p>
            <a:pPr lvl="1"/>
            <a:r>
              <a:rPr lang="en-US" dirty="0"/>
              <a:t>Pick a performance metric, use it to determine the “goodness-of-fit”</a:t>
            </a:r>
          </a:p>
        </p:txBody>
      </p:sp>
    </p:spTree>
    <p:extLst>
      <p:ext uri="{BB962C8B-B14F-4D97-AF65-F5344CB8AC3E}">
        <p14:creationId xmlns:p14="http://schemas.microsoft.com/office/powerpoint/2010/main" val="39368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853-C218-4CAE-BEB7-D9DDB91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B9B22-4365-4D3B-BA17-9284D9448F3F}"/>
              </a:ext>
            </a:extLst>
          </p:cNvPr>
          <p:cNvSpPr txBox="1"/>
          <p:nvPr/>
        </p:nvSpPr>
        <p:spPr>
          <a:xfrm>
            <a:off x="619681" y="5537028"/>
            <a:ext cx="465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 practice, we just call the “Fit” method from the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016F6C-38EF-4726-B0CB-2AF1506179EE}"/>
              </a:ext>
            </a:extLst>
          </p:cNvPr>
          <p:cNvSpPr/>
          <p:nvPr/>
        </p:nvSpPr>
        <p:spPr>
          <a:xfrm>
            <a:off x="5697572" y="54367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https://medium.com/@lachlanmiller_52885/machine-learning-week-1-cost-function-gradient-descent-and-univariate-linear-regression-8f5fe69815fd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3BAC4-9F95-4897-AF79-2B33438D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19" y="1327019"/>
            <a:ext cx="609600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F59E5-2580-48C5-90D8-C9846CDE8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1" y="1421213"/>
            <a:ext cx="3609975" cy="829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77519-2180-4D91-8940-E554E6333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81" y="2516587"/>
            <a:ext cx="3609975" cy="118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5F876-B500-4023-BBF7-51596A8C8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77" y="4088057"/>
            <a:ext cx="4529328" cy="1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0694-6875-1B56-7220-290A1A22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(2-dimensional)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31F75D46-08D9-AA7B-DC48-13A12F14B5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5924" y="1698475"/>
            <a:ext cx="4901044" cy="44619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F75AAEC7-9606-E7AE-01F5-7F8EBCA189EF}"/>
              </a:ext>
            </a:extLst>
          </p:cNvPr>
          <p:cNvSpPr txBox="1"/>
          <p:nvPr/>
        </p:nvSpPr>
        <p:spPr>
          <a:xfrm>
            <a:off x="740299" y="1396725"/>
            <a:ext cx="517588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latin typeface="Comic Sans MS" panose="030F0702030302020204" pitchFamily="66" charset="0"/>
                <a:cs typeface="Arial"/>
              </a:rPr>
              <a:t>Idea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:</a:t>
            </a:r>
            <a:endParaRPr sz="25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lang="en-US" sz="25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5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start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somewhere</a:t>
            </a:r>
            <a:endParaRPr sz="2500" dirty="0">
              <a:latin typeface="Comic Sans MS" panose="030F0702030302020204" pitchFamily="66" charset="0"/>
              <a:cs typeface="Arial"/>
            </a:endParaRPr>
          </a:p>
          <a:p>
            <a:pPr marL="558165" marR="5080" indent="-546100">
              <a:lnSpc>
                <a:spcPct val="100000"/>
              </a:lnSpc>
              <a:tabLst>
                <a:tab pos="558165" algn="l"/>
              </a:tabLst>
            </a:pPr>
            <a:r>
              <a:rPr sz="25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5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take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steps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based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on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gradient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vector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current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position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till 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convergence</a:t>
            </a:r>
            <a:endParaRPr sz="25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45961F8-33C3-6E0D-2507-460760D597A0}"/>
              </a:ext>
            </a:extLst>
          </p:cNvPr>
          <p:cNvSpPr txBox="1"/>
          <p:nvPr/>
        </p:nvSpPr>
        <p:spPr>
          <a:xfrm>
            <a:off x="740299" y="3682725"/>
            <a:ext cx="57943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latin typeface="Comic Sans MS" panose="030F0702030302020204" pitchFamily="66" charset="0"/>
                <a:cs typeface="Arial"/>
              </a:rPr>
              <a:t>Convergence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:</a:t>
            </a:r>
            <a:endParaRPr sz="2500" dirty="0">
              <a:latin typeface="Comic Sans MS" panose="030F0702030302020204" pitchFamily="66" charset="0"/>
              <a:cs typeface="Arial"/>
            </a:endParaRPr>
          </a:p>
          <a:p>
            <a:pPr marL="558165" marR="5080" indent="-546100">
              <a:lnSpc>
                <a:spcPct val="100000"/>
              </a:lnSpc>
              <a:tabLst>
                <a:tab pos="558165" algn="l"/>
              </a:tabLst>
            </a:pPr>
            <a:r>
              <a:rPr sz="25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5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happens</a:t>
            </a:r>
            <a:r>
              <a:rPr sz="25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when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changes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between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two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steps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&lt;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50" dirty="0">
                <a:latin typeface="Comic Sans MS" panose="030F0702030302020204" pitchFamily="66" charset="0"/>
                <a:cs typeface="Arial"/>
              </a:rPr>
              <a:t>ɛ</a:t>
            </a:r>
            <a:endParaRPr sz="25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E0DB904-3850-9C1E-2B08-26064A22EC5F}"/>
              </a:ext>
            </a:extLst>
          </p:cNvPr>
          <p:cNvSpPr txBox="1"/>
          <p:nvPr/>
        </p:nvSpPr>
        <p:spPr>
          <a:xfrm>
            <a:off x="8091600" y="1399264"/>
            <a:ext cx="1140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BE817974-1DA0-1BC3-1C34-D8DD8790EB0D}"/>
              </a:ext>
            </a:extLst>
          </p:cNvPr>
          <p:cNvGrpSpPr/>
          <p:nvPr/>
        </p:nvGrpSpPr>
        <p:grpSpPr>
          <a:xfrm>
            <a:off x="8125423" y="1937612"/>
            <a:ext cx="224154" cy="517525"/>
            <a:chOff x="8125423" y="1937612"/>
            <a:chExt cx="224154" cy="51752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A6E715B5-337A-EDE6-097B-A59BE3C2282E}"/>
                </a:ext>
              </a:extLst>
            </p:cNvPr>
            <p:cNvSpPr/>
            <p:nvPr/>
          </p:nvSpPr>
          <p:spPr>
            <a:xfrm>
              <a:off x="8187859" y="1951900"/>
              <a:ext cx="147320" cy="368300"/>
            </a:xfrm>
            <a:custGeom>
              <a:avLst/>
              <a:gdLst/>
              <a:ahLst/>
              <a:cxnLst/>
              <a:rect l="l" t="t" r="r" b="b"/>
              <a:pathLst>
                <a:path w="147320" h="368300">
                  <a:moveTo>
                    <a:pt x="147240" y="0"/>
                  </a:moveTo>
                  <a:lnTo>
                    <a:pt x="0" y="368206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ED28636C-E607-C5FF-0743-DD6402234FA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423" y="2288294"/>
              <a:ext cx="120547" cy="166505"/>
            </a:xfrm>
            <a:prstGeom prst="rect">
              <a:avLst/>
            </a:prstGeom>
          </p:spPr>
        </p:pic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3153CBE2-462B-F98E-C0D0-9A01A8C618FF}"/>
              </a:ext>
            </a:extLst>
          </p:cNvPr>
          <p:cNvSpPr txBox="1"/>
          <p:nvPr/>
        </p:nvSpPr>
        <p:spPr>
          <a:xfrm>
            <a:off x="9234600" y="2008864"/>
            <a:ext cx="160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00FF"/>
                </a:solidFill>
                <a:latin typeface="Arial"/>
                <a:cs typeface="Arial"/>
              </a:rPr>
              <a:t>look</a:t>
            </a:r>
            <a:r>
              <a:rPr sz="2000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FF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F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9900FF"/>
                </a:solidFill>
                <a:latin typeface="Arial"/>
                <a:cs typeface="Arial"/>
              </a:rPr>
              <a:t>new </a:t>
            </a:r>
            <a:r>
              <a:rPr sz="2000" spc="-10" dirty="0">
                <a:solidFill>
                  <a:srgbClr val="9900FF"/>
                </a:solidFill>
                <a:latin typeface="Arial"/>
                <a:cs typeface="Arial"/>
              </a:rPr>
              <a:t>direction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F7DE0B8D-0098-40CA-77D1-677DA60590D8}"/>
              </a:ext>
            </a:extLst>
          </p:cNvPr>
          <p:cNvSpPr txBox="1"/>
          <p:nvPr/>
        </p:nvSpPr>
        <p:spPr>
          <a:xfrm>
            <a:off x="7769225" y="6004790"/>
            <a:ext cx="2339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point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(minimum)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510E923D-D839-F779-F8E3-D41C3CA16C95}"/>
              </a:ext>
            </a:extLst>
          </p:cNvPr>
          <p:cNvGrpSpPr/>
          <p:nvPr/>
        </p:nvGrpSpPr>
        <p:grpSpPr>
          <a:xfrm>
            <a:off x="9149460" y="2658562"/>
            <a:ext cx="699770" cy="3264535"/>
            <a:chOff x="9149460" y="2658562"/>
            <a:chExt cx="699770" cy="326453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D8B374F-183B-B297-E6BD-4B8B9E50BDE2}"/>
                </a:ext>
              </a:extLst>
            </p:cNvPr>
            <p:cNvSpPr/>
            <p:nvPr/>
          </p:nvSpPr>
          <p:spPr>
            <a:xfrm>
              <a:off x="9224894" y="2672850"/>
              <a:ext cx="323850" cy="605155"/>
            </a:xfrm>
            <a:custGeom>
              <a:avLst/>
              <a:gdLst/>
              <a:ahLst/>
              <a:cxnLst/>
              <a:rect l="l" t="t" r="r" b="b"/>
              <a:pathLst>
                <a:path w="323850" h="605154">
                  <a:moveTo>
                    <a:pt x="323555" y="0"/>
                  </a:moveTo>
                  <a:lnTo>
                    <a:pt x="0" y="605106"/>
                  </a:lnTo>
                </a:path>
              </a:pathLst>
            </a:custGeom>
            <a:ln w="2857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3FF31D35-6A41-EC46-D043-DF4E88E977A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9460" y="3241414"/>
              <a:ext cx="131342" cy="165185"/>
            </a:xfrm>
            <a:prstGeom prst="rect">
              <a:avLst/>
            </a:prstGeom>
          </p:spPr>
        </p:pic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A58DFA1-7352-6ED5-98B3-1BCCD6E3D254}"/>
                </a:ext>
              </a:extLst>
            </p:cNvPr>
            <p:cNvSpPr/>
            <p:nvPr/>
          </p:nvSpPr>
          <p:spPr>
            <a:xfrm>
              <a:off x="9689125" y="5216554"/>
              <a:ext cx="99060" cy="692150"/>
            </a:xfrm>
            <a:custGeom>
              <a:avLst/>
              <a:gdLst/>
              <a:ahLst/>
              <a:cxnLst/>
              <a:rect l="l" t="t" r="r" b="b"/>
              <a:pathLst>
                <a:path w="99059" h="692150">
                  <a:moveTo>
                    <a:pt x="0" y="691870"/>
                  </a:moveTo>
                  <a:lnTo>
                    <a:pt x="98769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2D52B0A0-62C1-AB04-948D-A04F7F246D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6882" y="5073892"/>
              <a:ext cx="122024" cy="163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261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6F8B-3471-7FA1-D833-C56E4C28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(chapter 5 in the textbook)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409FC-E84B-86D9-A904-A9596389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75" y="1163643"/>
            <a:ext cx="8045603" cy="1230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2113D-4150-2F01-3335-88DECFCF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34" y="2457750"/>
            <a:ext cx="7892944" cy="1401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30450-3267-B07C-9BDE-0826B5DB8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475" y="3898236"/>
            <a:ext cx="8452543" cy="109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F61AB-5D41-3745-A930-48D614604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095" y="5363254"/>
            <a:ext cx="8385828" cy="9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6F8B-3471-7FA1-D833-C56E4C28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(chapter 5 in the textbook)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FADEB-D67F-9062-21F0-8C5B2C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59" y="1326353"/>
            <a:ext cx="10304282" cy="39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44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6138</TotalTime>
  <Words>794</Words>
  <Application>Microsoft Office PowerPoint</Application>
  <PresentationFormat>Widescreen</PresentationFormat>
  <Paragraphs>149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PGothic</vt:lpstr>
      <vt:lpstr>Arial</vt:lpstr>
      <vt:lpstr>Calibri</vt:lpstr>
      <vt:lpstr>Calibri Light</vt:lpstr>
      <vt:lpstr>Cambria Math</vt:lpstr>
      <vt:lpstr>Comic Sans MS</vt:lpstr>
      <vt:lpstr>Segoe UI</vt:lpstr>
      <vt:lpstr>2_Office Theme</vt:lpstr>
      <vt:lpstr>3_Office Theme</vt:lpstr>
      <vt:lpstr>4_Office Theme</vt:lpstr>
      <vt:lpstr>CIS 4526 Foundations of Machine Learning</vt:lpstr>
      <vt:lpstr>Common Theme, Toolbox and Research workflow in Data Science</vt:lpstr>
      <vt:lpstr>Common Data Scientists Toolbox</vt:lpstr>
      <vt:lpstr>Outline</vt:lpstr>
      <vt:lpstr>Cost Function, Gradient Descent, Performance Metric</vt:lpstr>
      <vt:lpstr>Gradient Descent in Linear Regression</vt:lpstr>
      <vt:lpstr>Gradient Descent (2-dimensional)</vt:lpstr>
      <vt:lpstr>Gradient Descent (chapter 5 in the textbook)</vt:lpstr>
      <vt:lpstr>Gradient Descent (chapter 5 in the textbook)</vt:lpstr>
      <vt:lpstr>Effect of different learning rate </vt:lpstr>
      <vt:lpstr>Outline</vt:lpstr>
      <vt:lpstr>PowerPoint Presentation</vt:lpstr>
      <vt:lpstr>Research Workflow (Train-Validate-Test Cycle)</vt:lpstr>
      <vt:lpstr>Research Workflow (Train-Validate-Test Cycle)</vt:lpstr>
      <vt:lpstr>Research Workflow (Train-Validate-Test Cycle)</vt:lpstr>
      <vt:lpstr>Outline</vt:lpstr>
      <vt:lpstr>K-fold Cross Validation</vt:lpstr>
      <vt:lpstr>K-fold cross validation</vt:lpstr>
      <vt:lpstr>Outline</vt:lpstr>
      <vt:lpstr>Bias-Variance Tradeoff (again)</vt:lpstr>
      <vt:lpstr>Bias-Variance Tradeoff (again)</vt:lpstr>
      <vt:lpstr>Regularization</vt:lpstr>
      <vt:lpstr>Regularization in Linear Regression</vt:lpstr>
      <vt:lpstr>Regularization in general</vt:lpstr>
      <vt:lpstr>General Explicit Regularization (from textbook)</vt:lpstr>
      <vt:lpstr>Regularization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Sheldon and Penny moves to California, they were actually in NY. And in fact they met in Queens College one day.</dc:title>
  <dc:creator>Alex Pang</dc:creator>
  <cp:lastModifiedBy>Alex Pang</cp:lastModifiedBy>
  <cp:revision>2</cp:revision>
  <dcterms:created xsi:type="dcterms:W3CDTF">2019-11-17T05:40:15Z</dcterms:created>
  <dcterms:modified xsi:type="dcterms:W3CDTF">2023-02-16T19:51:08Z</dcterms:modified>
</cp:coreProperties>
</file>