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7" r:id="rId2"/>
  </p:sldMasterIdLst>
  <p:notesMasterIdLst>
    <p:notesMasterId r:id="rId67"/>
  </p:notesMasterIdLst>
  <p:sldIdLst>
    <p:sldId id="321" r:id="rId3"/>
    <p:sldId id="322" r:id="rId4"/>
    <p:sldId id="345" r:id="rId5"/>
    <p:sldId id="346" r:id="rId6"/>
    <p:sldId id="326" r:id="rId7"/>
    <p:sldId id="327" r:id="rId8"/>
    <p:sldId id="328" r:id="rId9"/>
    <p:sldId id="329" r:id="rId10"/>
    <p:sldId id="330" r:id="rId11"/>
    <p:sldId id="331" r:id="rId12"/>
    <p:sldId id="347" r:id="rId13"/>
    <p:sldId id="332" r:id="rId14"/>
    <p:sldId id="333" r:id="rId15"/>
    <p:sldId id="334" r:id="rId16"/>
    <p:sldId id="270" r:id="rId17"/>
    <p:sldId id="336" r:id="rId18"/>
    <p:sldId id="338" r:id="rId19"/>
    <p:sldId id="341" r:id="rId20"/>
    <p:sldId id="340" r:id="rId21"/>
    <p:sldId id="342" r:id="rId22"/>
    <p:sldId id="344" r:id="rId23"/>
    <p:sldId id="349" r:id="rId24"/>
    <p:sldId id="259" r:id="rId25"/>
    <p:sldId id="325" r:id="rId26"/>
    <p:sldId id="348" r:id="rId27"/>
    <p:sldId id="278" r:id="rId28"/>
    <p:sldId id="350" r:id="rId29"/>
    <p:sldId id="286" r:id="rId30"/>
    <p:sldId id="287" r:id="rId31"/>
    <p:sldId id="353" r:id="rId32"/>
    <p:sldId id="352" r:id="rId33"/>
    <p:sldId id="354" r:id="rId34"/>
    <p:sldId id="356" r:id="rId35"/>
    <p:sldId id="357" r:id="rId36"/>
    <p:sldId id="360" r:id="rId37"/>
    <p:sldId id="363" r:id="rId38"/>
    <p:sldId id="361" r:id="rId39"/>
    <p:sldId id="365" r:id="rId40"/>
    <p:sldId id="364" r:id="rId41"/>
    <p:sldId id="366" r:id="rId42"/>
    <p:sldId id="367" r:id="rId43"/>
    <p:sldId id="324" r:id="rId44"/>
    <p:sldId id="372" r:id="rId45"/>
    <p:sldId id="373" r:id="rId46"/>
    <p:sldId id="359" r:id="rId47"/>
    <p:sldId id="370" r:id="rId48"/>
    <p:sldId id="280" r:id="rId49"/>
    <p:sldId id="281" r:id="rId50"/>
    <p:sldId id="282" r:id="rId51"/>
    <p:sldId id="283" r:id="rId52"/>
    <p:sldId id="284" r:id="rId53"/>
    <p:sldId id="351" r:id="rId54"/>
    <p:sldId id="288" r:id="rId55"/>
    <p:sldId id="289" r:id="rId56"/>
    <p:sldId id="290" r:id="rId57"/>
    <p:sldId id="368" r:id="rId58"/>
    <p:sldId id="301" r:id="rId59"/>
    <p:sldId id="302" r:id="rId60"/>
    <p:sldId id="303" r:id="rId61"/>
    <p:sldId id="312" r:id="rId62"/>
    <p:sldId id="313" r:id="rId63"/>
    <p:sldId id="314" r:id="rId64"/>
    <p:sldId id="315" r:id="rId65"/>
    <p:sldId id="316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F0"/>
    <a:srgbClr val="0052F6"/>
    <a:srgbClr val="578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779D0-C899-410A-A4FB-1D8624F12A9B}" v="1" dt="2023-02-22T22:59:56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86239" autoAdjust="0"/>
  </p:normalViewPr>
  <p:slideViewPr>
    <p:cSldViewPr snapToGrid="0">
      <p:cViewPr varScale="1">
        <p:scale>
          <a:sx n="72" d="100"/>
          <a:sy n="72" d="100"/>
        </p:scale>
        <p:origin x="65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microsoft.com/office/2016/11/relationships/changesInfo" Target="changesInfos/changesInfo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Pang" userId="b35f2c48-39e3-478c-863d-65bfd252d017" providerId="ADAL" clId="{09EEE60B-98AE-45DE-9222-44BC0AD429D1}"/>
    <pc:docChg chg="undo custSel addSld delSld modSld sldOrd">
      <pc:chgData name="Alex Pang" userId="b35f2c48-39e3-478c-863d-65bfd252d017" providerId="ADAL" clId="{09EEE60B-98AE-45DE-9222-44BC0AD429D1}" dt="2023-02-20T04:32:26.917" v="2370" actId="27636"/>
      <pc:docMkLst>
        <pc:docMk/>
      </pc:docMkLst>
      <pc:sldChg chg="modSp mod">
        <pc:chgData name="Alex Pang" userId="b35f2c48-39e3-478c-863d-65bfd252d017" providerId="ADAL" clId="{09EEE60B-98AE-45DE-9222-44BC0AD429D1}" dt="2023-02-20T04:31:44.318" v="2303" actId="14100"/>
        <pc:sldMkLst>
          <pc:docMk/>
          <pc:sldMk cId="0" sldId="288"/>
        </pc:sldMkLst>
        <pc:spChg chg="mod">
          <ac:chgData name="Alex Pang" userId="b35f2c48-39e3-478c-863d-65bfd252d017" providerId="ADAL" clId="{09EEE60B-98AE-45DE-9222-44BC0AD429D1}" dt="2023-02-20T04:31:44.318" v="2303" actId="14100"/>
          <ac:spMkLst>
            <pc:docMk/>
            <pc:sldMk cId="0" sldId="288"/>
            <ac:spMk id="3" creationId="{00000000-0000-0000-0000-000000000000}"/>
          </ac:spMkLst>
        </pc:spChg>
      </pc:sldChg>
      <pc:sldChg chg="modSp add mod">
        <pc:chgData name="Alex Pang" userId="b35f2c48-39e3-478c-863d-65bfd252d017" providerId="ADAL" clId="{09EEE60B-98AE-45DE-9222-44BC0AD429D1}" dt="2023-02-20T04:18:08.413" v="2126" actId="1076"/>
        <pc:sldMkLst>
          <pc:docMk/>
          <pc:sldMk cId="0" sldId="301"/>
        </pc:sldMkLst>
        <pc:spChg chg="mod">
          <ac:chgData name="Alex Pang" userId="b35f2c48-39e3-478c-863d-65bfd252d017" providerId="ADAL" clId="{09EEE60B-98AE-45DE-9222-44BC0AD429D1}" dt="2023-02-20T04:18:08.413" v="2126" actId="1076"/>
          <ac:spMkLst>
            <pc:docMk/>
            <pc:sldMk cId="0" sldId="301"/>
            <ac:spMk id="2" creationId="{00000000-0000-0000-0000-000000000000}"/>
          </ac:spMkLst>
        </pc:spChg>
        <pc:spChg chg="mod">
          <ac:chgData name="Alex Pang" userId="b35f2c48-39e3-478c-863d-65bfd252d017" providerId="ADAL" clId="{09EEE60B-98AE-45DE-9222-44BC0AD429D1}" dt="2023-02-20T04:17:29.527" v="2122"/>
          <ac:spMkLst>
            <pc:docMk/>
            <pc:sldMk cId="0" sldId="301"/>
            <ac:spMk id="4" creationId="{00000000-0000-0000-0000-000000000000}"/>
          </ac:spMkLst>
        </pc:spChg>
      </pc:sldChg>
      <pc:sldChg chg="modSp add mod">
        <pc:chgData name="Alex Pang" userId="b35f2c48-39e3-478c-863d-65bfd252d017" providerId="ADAL" clId="{09EEE60B-98AE-45DE-9222-44BC0AD429D1}" dt="2023-02-20T04:18:42.158" v="2131" actId="1076"/>
        <pc:sldMkLst>
          <pc:docMk/>
          <pc:sldMk cId="0" sldId="302"/>
        </pc:sldMkLst>
        <pc:spChg chg="mod">
          <ac:chgData name="Alex Pang" userId="b35f2c48-39e3-478c-863d-65bfd252d017" providerId="ADAL" clId="{09EEE60B-98AE-45DE-9222-44BC0AD429D1}" dt="2023-02-20T04:18:42.158" v="2131" actId="1076"/>
          <ac:spMkLst>
            <pc:docMk/>
            <pc:sldMk cId="0" sldId="302"/>
            <ac:spMk id="2" creationId="{00000000-0000-0000-0000-000000000000}"/>
          </ac:spMkLst>
        </pc:spChg>
        <pc:spChg chg="mod">
          <ac:chgData name="Alex Pang" userId="b35f2c48-39e3-478c-863d-65bfd252d017" providerId="ADAL" clId="{09EEE60B-98AE-45DE-9222-44BC0AD429D1}" dt="2023-02-20T04:18:24.497" v="2127"/>
          <ac:spMkLst>
            <pc:docMk/>
            <pc:sldMk cId="0" sldId="302"/>
            <ac:spMk id="15" creationId="{00000000-0000-0000-0000-000000000000}"/>
          </ac:spMkLst>
        </pc:spChg>
      </pc:sldChg>
      <pc:sldChg chg="modSp add mod">
        <pc:chgData name="Alex Pang" userId="b35f2c48-39e3-478c-863d-65bfd252d017" providerId="ADAL" clId="{09EEE60B-98AE-45DE-9222-44BC0AD429D1}" dt="2023-02-20T04:20:12.722" v="2151" actId="1076"/>
        <pc:sldMkLst>
          <pc:docMk/>
          <pc:sldMk cId="0" sldId="303"/>
        </pc:sldMkLst>
        <pc:spChg chg="mod">
          <ac:chgData name="Alex Pang" userId="b35f2c48-39e3-478c-863d-65bfd252d017" providerId="ADAL" clId="{09EEE60B-98AE-45DE-9222-44BC0AD429D1}" dt="2023-02-20T04:19:08.680" v="2135" actId="255"/>
          <ac:spMkLst>
            <pc:docMk/>
            <pc:sldMk cId="0" sldId="303"/>
            <ac:spMk id="2" creationId="{00000000-0000-0000-0000-000000000000}"/>
          </ac:spMkLst>
        </pc:spChg>
        <pc:spChg chg="mod">
          <ac:chgData name="Alex Pang" userId="b35f2c48-39e3-478c-863d-65bfd252d017" providerId="ADAL" clId="{09EEE60B-98AE-45DE-9222-44BC0AD429D1}" dt="2023-02-20T04:20:12.722" v="2151" actId="1076"/>
          <ac:spMkLst>
            <pc:docMk/>
            <pc:sldMk cId="0" sldId="303"/>
            <ac:spMk id="3" creationId="{00000000-0000-0000-0000-000000000000}"/>
          </ac:spMkLst>
        </pc:spChg>
        <pc:spChg chg="mod">
          <ac:chgData name="Alex Pang" userId="b35f2c48-39e3-478c-863d-65bfd252d017" providerId="ADAL" clId="{09EEE60B-98AE-45DE-9222-44BC0AD429D1}" dt="2023-02-20T04:18:24.497" v="2127"/>
          <ac:spMkLst>
            <pc:docMk/>
            <pc:sldMk cId="0" sldId="303"/>
            <ac:spMk id="4" creationId="{00000000-0000-0000-0000-000000000000}"/>
          </ac:spMkLst>
        </pc:spChg>
      </pc:sldChg>
      <pc:sldChg chg="modSp mod">
        <pc:chgData name="Alex Pang" userId="b35f2c48-39e3-478c-863d-65bfd252d017" providerId="ADAL" clId="{09EEE60B-98AE-45DE-9222-44BC0AD429D1}" dt="2023-02-20T04:26:37.016" v="2168" actId="1076"/>
        <pc:sldMkLst>
          <pc:docMk/>
          <pc:sldMk cId="0" sldId="312"/>
        </pc:sldMkLst>
        <pc:spChg chg="mod">
          <ac:chgData name="Alex Pang" userId="b35f2c48-39e3-478c-863d-65bfd252d017" providerId="ADAL" clId="{09EEE60B-98AE-45DE-9222-44BC0AD429D1}" dt="2023-02-20T04:25:31.255" v="2155" actId="1076"/>
          <ac:spMkLst>
            <pc:docMk/>
            <pc:sldMk cId="0" sldId="312"/>
            <ac:spMk id="2" creationId="{00000000-0000-0000-0000-000000000000}"/>
          </ac:spMkLst>
        </pc:spChg>
        <pc:spChg chg="mod">
          <ac:chgData name="Alex Pang" userId="b35f2c48-39e3-478c-863d-65bfd252d017" providerId="ADAL" clId="{09EEE60B-98AE-45DE-9222-44BC0AD429D1}" dt="2023-02-20T04:26:37.016" v="2168" actId="1076"/>
          <ac:spMkLst>
            <pc:docMk/>
            <pc:sldMk cId="0" sldId="312"/>
            <ac:spMk id="5" creationId="{00000000-0000-0000-0000-000000000000}"/>
          </ac:spMkLst>
        </pc:spChg>
        <pc:spChg chg="mod">
          <ac:chgData name="Alex Pang" userId="b35f2c48-39e3-478c-863d-65bfd252d017" providerId="ADAL" clId="{09EEE60B-98AE-45DE-9222-44BC0AD429D1}" dt="2023-02-20T04:26:08.346" v="2162" actId="255"/>
          <ac:spMkLst>
            <pc:docMk/>
            <pc:sldMk cId="0" sldId="312"/>
            <ac:spMk id="7" creationId="{00000000-0000-0000-0000-000000000000}"/>
          </ac:spMkLst>
        </pc:spChg>
        <pc:spChg chg="mod">
          <ac:chgData name="Alex Pang" userId="b35f2c48-39e3-478c-863d-65bfd252d017" providerId="ADAL" clId="{09EEE60B-98AE-45DE-9222-44BC0AD429D1}" dt="2023-02-20T04:26:14.740" v="2163" actId="255"/>
          <ac:spMkLst>
            <pc:docMk/>
            <pc:sldMk cId="0" sldId="312"/>
            <ac:spMk id="8" creationId="{00000000-0000-0000-0000-000000000000}"/>
          </ac:spMkLst>
        </pc:spChg>
        <pc:spChg chg="mod">
          <ac:chgData name="Alex Pang" userId="b35f2c48-39e3-478c-863d-65bfd252d017" providerId="ADAL" clId="{09EEE60B-98AE-45DE-9222-44BC0AD429D1}" dt="2023-02-20T04:26:24.146" v="2165" actId="255"/>
          <ac:spMkLst>
            <pc:docMk/>
            <pc:sldMk cId="0" sldId="312"/>
            <ac:spMk id="9" creationId="{00000000-0000-0000-0000-000000000000}"/>
          </ac:spMkLst>
        </pc:spChg>
        <pc:picChg chg="mod">
          <ac:chgData name="Alex Pang" userId="b35f2c48-39e3-478c-863d-65bfd252d017" providerId="ADAL" clId="{09EEE60B-98AE-45DE-9222-44BC0AD429D1}" dt="2023-02-20T04:26:30.724" v="2167" actId="1076"/>
          <ac:picMkLst>
            <pc:docMk/>
            <pc:sldMk cId="0" sldId="312"/>
            <ac:picMk id="4" creationId="{00000000-0000-0000-0000-000000000000}"/>
          </ac:picMkLst>
        </pc:picChg>
        <pc:picChg chg="mod">
          <ac:chgData name="Alex Pang" userId="b35f2c48-39e3-478c-863d-65bfd252d017" providerId="ADAL" clId="{09EEE60B-98AE-45DE-9222-44BC0AD429D1}" dt="2023-02-20T04:26:27.777" v="2166" actId="1076"/>
          <ac:picMkLst>
            <pc:docMk/>
            <pc:sldMk cId="0" sldId="312"/>
            <ac:picMk id="6" creationId="{00000000-0000-0000-0000-000000000000}"/>
          </ac:picMkLst>
        </pc:picChg>
      </pc:sldChg>
      <pc:sldChg chg="modSp mod">
        <pc:chgData name="Alex Pang" userId="b35f2c48-39e3-478c-863d-65bfd252d017" providerId="ADAL" clId="{09EEE60B-98AE-45DE-9222-44BC0AD429D1}" dt="2023-02-20T04:26:51.794" v="2171" actId="255"/>
        <pc:sldMkLst>
          <pc:docMk/>
          <pc:sldMk cId="0" sldId="313"/>
        </pc:sldMkLst>
        <pc:spChg chg="mod">
          <ac:chgData name="Alex Pang" userId="b35f2c48-39e3-478c-863d-65bfd252d017" providerId="ADAL" clId="{09EEE60B-98AE-45DE-9222-44BC0AD429D1}" dt="2023-02-20T04:26:51.794" v="2171" actId="255"/>
          <ac:spMkLst>
            <pc:docMk/>
            <pc:sldMk cId="0" sldId="313"/>
            <ac:spMk id="2" creationId="{00000000-0000-0000-0000-000000000000}"/>
          </ac:spMkLst>
        </pc:spChg>
      </pc:sldChg>
      <pc:sldChg chg="modSp mod">
        <pc:chgData name="Alex Pang" userId="b35f2c48-39e3-478c-863d-65bfd252d017" providerId="ADAL" clId="{09EEE60B-98AE-45DE-9222-44BC0AD429D1}" dt="2023-02-20T04:27:37.374" v="2176" actId="207"/>
        <pc:sldMkLst>
          <pc:docMk/>
          <pc:sldMk cId="0" sldId="314"/>
        </pc:sldMkLst>
        <pc:spChg chg="mod">
          <ac:chgData name="Alex Pang" userId="b35f2c48-39e3-478c-863d-65bfd252d017" providerId="ADAL" clId="{09EEE60B-98AE-45DE-9222-44BC0AD429D1}" dt="2023-02-20T04:27:37.374" v="2176" actId="207"/>
          <ac:spMkLst>
            <pc:docMk/>
            <pc:sldMk cId="0" sldId="314"/>
            <ac:spMk id="2" creationId="{00000000-0000-0000-0000-000000000000}"/>
          </ac:spMkLst>
        </pc:spChg>
        <pc:spChg chg="mod">
          <ac:chgData name="Alex Pang" userId="b35f2c48-39e3-478c-863d-65bfd252d017" providerId="ADAL" clId="{09EEE60B-98AE-45DE-9222-44BC0AD429D1}" dt="2023-02-20T04:27:26.587" v="2173" actId="255"/>
          <ac:spMkLst>
            <pc:docMk/>
            <pc:sldMk cId="0" sldId="314"/>
            <ac:spMk id="10" creationId="{00000000-0000-0000-0000-000000000000}"/>
          </ac:spMkLst>
        </pc:spChg>
      </pc:sldChg>
      <pc:sldChg chg="modSp mod">
        <pc:chgData name="Alex Pang" userId="b35f2c48-39e3-478c-863d-65bfd252d017" providerId="ADAL" clId="{09EEE60B-98AE-45DE-9222-44BC0AD429D1}" dt="2023-02-20T04:28:14.327" v="2183" actId="1076"/>
        <pc:sldMkLst>
          <pc:docMk/>
          <pc:sldMk cId="0" sldId="315"/>
        </pc:sldMkLst>
        <pc:spChg chg="mod">
          <ac:chgData name="Alex Pang" userId="b35f2c48-39e3-478c-863d-65bfd252d017" providerId="ADAL" clId="{09EEE60B-98AE-45DE-9222-44BC0AD429D1}" dt="2023-02-20T04:27:54.150" v="2179" actId="255"/>
          <ac:spMkLst>
            <pc:docMk/>
            <pc:sldMk cId="0" sldId="315"/>
            <ac:spMk id="2" creationId="{00000000-0000-0000-0000-000000000000}"/>
          </ac:spMkLst>
        </pc:spChg>
        <pc:spChg chg="mod">
          <ac:chgData name="Alex Pang" userId="b35f2c48-39e3-478c-863d-65bfd252d017" providerId="ADAL" clId="{09EEE60B-98AE-45DE-9222-44BC0AD429D1}" dt="2023-02-20T04:28:14.327" v="2183" actId="1076"/>
          <ac:spMkLst>
            <pc:docMk/>
            <pc:sldMk cId="0" sldId="315"/>
            <ac:spMk id="8" creationId="{00000000-0000-0000-0000-000000000000}"/>
          </ac:spMkLst>
        </pc:spChg>
        <pc:grpChg chg="mod">
          <ac:chgData name="Alex Pang" userId="b35f2c48-39e3-478c-863d-65bfd252d017" providerId="ADAL" clId="{09EEE60B-98AE-45DE-9222-44BC0AD429D1}" dt="2023-02-20T04:28:11.220" v="2182" actId="1076"/>
          <ac:grpSpMkLst>
            <pc:docMk/>
            <pc:sldMk cId="0" sldId="315"/>
            <ac:grpSpMk id="3" creationId="{00000000-0000-0000-0000-000000000000}"/>
          </ac:grpSpMkLst>
        </pc:grpChg>
      </pc:sldChg>
      <pc:sldChg chg="modSp mod">
        <pc:chgData name="Alex Pang" userId="b35f2c48-39e3-478c-863d-65bfd252d017" providerId="ADAL" clId="{09EEE60B-98AE-45DE-9222-44BC0AD429D1}" dt="2023-02-20T04:28:58.325" v="2193" actId="255"/>
        <pc:sldMkLst>
          <pc:docMk/>
          <pc:sldMk cId="0" sldId="316"/>
        </pc:sldMkLst>
        <pc:spChg chg="mod">
          <ac:chgData name="Alex Pang" userId="b35f2c48-39e3-478c-863d-65bfd252d017" providerId="ADAL" clId="{09EEE60B-98AE-45DE-9222-44BC0AD429D1}" dt="2023-02-20T04:28:30.826" v="2187" actId="255"/>
          <ac:spMkLst>
            <pc:docMk/>
            <pc:sldMk cId="0" sldId="316"/>
            <ac:spMk id="2" creationId="{00000000-0000-0000-0000-000000000000}"/>
          </ac:spMkLst>
        </pc:spChg>
        <pc:spChg chg="mod">
          <ac:chgData name="Alex Pang" userId="b35f2c48-39e3-478c-863d-65bfd252d017" providerId="ADAL" clId="{09EEE60B-98AE-45DE-9222-44BC0AD429D1}" dt="2023-02-20T04:28:58.325" v="2193" actId="255"/>
          <ac:spMkLst>
            <pc:docMk/>
            <pc:sldMk cId="0" sldId="316"/>
            <ac:spMk id="6" creationId="{00000000-0000-0000-0000-000000000000}"/>
          </ac:spMkLst>
        </pc:spChg>
      </pc:sldChg>
      <pc:sldChg chg="modSp mod">
        <pc:chgData name="Alex Pang" userId="b35f2c48-39e3-478c-863d-65bfd252d017" providerId="ADAL" clId="{09EEE60B-98AE-45DE-9222-44BC0AD429D1}" dt="2023-02-18T15:52:01.735" v="4" actId="20577"/>
        <pc:sldMkLst>
          <pc:docMk/>
          <pc:sldMk cId="375537584" sldId="321"/>
        </pc:sldMkLst>
        <pc:spChg chg="mod">
          <ac:chgData name="Alex Pang" userId="b35f2c48-39e3-478c-863d-65bfd252d017" providerId="ADAL" clId="{09EEE60B-98AE-45DE-9222-44BC0AD429D1}" dt="2023-02-18T15:52:01.735" v="4" actId="20577"/>
          <ac:spMkLst>
            <pc:docMk/>
            <pc:sldMk cId="375537584" sldId="321"/>
            <ac:spMk id="2" creationId="{1751324D-F930-44E6-ABB9-A058B845F75E}"/>
          </ac:spMkLst>
        </pc:spChg>
      </pc:sldChg>
      <pc:sldChg chg="modSp mod">
        <pc:chgData name="Alex Pang" userId="b35f2c48-39e3-478c-863d-65bfd252d017" providerId="ADAL" clId="{09EEE60B-98AE-45DE-9222-44BC0AD429D1}" dt="2023-02-20T03:30:36.270" v="763" actId="1076"/>
        <pc:sldMkLst>
          <pc:docMk/>
          <pc:sldMk cId="3228545728" sldId="324"/>
        </pc:sldMkLst>
        <pc:spChg chg="mod">
          <ac:chgData name="Alex Pang" userId="b35f2c48-39e3-478c-863d-65bfd252d017" providerId="ADAL" clId="{09EEE60B-98AE-45DE-9222-44BC0AD429D1}" dt="2023-02-20T03:30:36.270" v="763" actId="1076"/>
          <ac:spMkLst>
            <pc:docMk/>
            <pc:sldMk cId="3228545728" sldId="324"/>
            <ac:spMk id="3" creationId="{4BD95E11-2C9D-264B-18FA-D6C4BFF23B63}"/>
          </ac:spMkLst>
        </pc:spChg>
      </pc:sldChg>
      <pc:sldChg chg="modSp mod">
        <pc:chgData name="Alex Pang" userId="b35f2c48-39e3-478c-863d-65bfd252d017" providerId="ADAL" clId="{09EEE60B-98AE-45DE-9222-44BC0AD429D1}" dt="2023-02-20T04:13:06.292" v="2005" actId="20577"/>
        <pc:sldMkLst>
          <pc:docMk/>
          <pc:sldMk cId="2672368732" sldId="351"/>
        </pc:sldMkLst>
        <pc:spChg chg="mod">
          <ac:chgData name="Alex Pang" userId="b35f2c48-39e3-478c-863d-65bfd252d017" providerId="ADAL" clId="{09EEE60B-98AE-45DE-9222-44BC0AD429D1}" dt="2023-02-20T04:13:06.292" v="2005" actId="20577"/>
          <ac:spMkLst>
            <pc:docMk/>
            <pc:sldMk cId="2672368732" sldId="351"/>
            <ac:spMk id="3" creationId="{4BD95E11-2C9D-264B-18FA-D6C4BFF23B63}"/>
          </ac:spMkLst>
        </pc:spChg>
      </pc:sldChg>
      <pc:sldChg chg="modSp mod">
        <pc:chgData name="Alex Pang" userId="b35f2c48-39e3-478c-863d-65bfd252d017" providerId="ADAL" clId="{09EEE60B-98AE-45DE-9222-44BC0AD429D1}" dt="2023-02-20T04:32:26.917" v="2370" actId="27636"/>
        <pc:sldMkLst>
          <pc:docMk/>
          <pc:sldMk cId="1242752081" sldId="359"/>
        </pc:sldMkLst>
        <pc:spChg chg="mod">
          <ac:chgData name="Alex Pang" userId="b35f2c48-39e3-478c-863d-65bfd252d017" providerId="ADAL" clId="{09EEE60B-98AE-45DE-9222-44BC0AD429D1}" dt="2023-02-20T04:32:26.917" v="2370" actId="27636"/>
          <ac:spMkLst>
            <pc:docMk/>
            <pc:sldMk cId="1242752081" sldId="359"/>
            <ac:spMk id="3" creationId="{4BD95E11-2C9D-264B-18FA-D6C4BFF23B63}"/>
          </ac:spMkLst>
        </pc:spChg>
      </pc:sldChg>
      <pc:sldChg chg="addSp delSp modSp new mod">
        <pc:chgData name="Alex Pang" userId="b35f2c48-39e3-478c-863d-65bfd252d017" providerId="ADAL" clId="{09EEE60B-98AE-45DE-9222-44BC0AD429D1}" dt="2023-02-20T03:58:03.322" v="1068" actId="14100"/>
        <pc:sldMkLst>
          <pc:docMk/>
          <pc:sldMk cId="2748911705" sldId="360"/>
        </pc:sldMkLst>
        <pc:spChg chg="mod">
          <ac:chgData name="Alex Pang" userId="b35f2c48-39e3-478c-863d-65bfd252d017" providerId="ADAL" clId="{09EEE60B-98AE-45DE-9222-44BC0AD429D1}" dt="2023-02-20T02:49:58.023" v="21" actId="20577"/>
          <ac:spMkLst>
            <pc:docMk/>
            <pc:sldMk cId="2748911705" sldId="360"/>
            <ac:spMk id="2" creationId="{7CA8CFC6-CD76-6FEC-163E-2CC9E5BBC596}"/>
          </ac:spMkLst>
        </pc:spChg>
        <pc:spChg chg="mod">
          <ac:chgData name="Alex Pang" userId="b35f2c48-39e3-478c-863d-65bfd252d017" providerId="ADAL" clId="{09EEE60B-98AE-45DE-9222-44BC0AD429D1}" dt="2023-02-20T03:14:55.458" v="158" actId="113"/>
          <ac:spMkLst>
            <pc:docMk/>
            <pc:sldMk cId="2748911705" sldId="360"/>
            <ac:spMk id="3" creationId="{FB94FF49-B881-C00F-A7EE-DB78D3F4F3FB}"/>
          </ac:spMkLst>
        </pc:spChg>
        <pc:spChg chg="add mod">
          <ac:chgData name="Alex Pang" userId="b35f2c48-39e3-478c-863d-65bfd252d017" providerId="ADAL" clId="{09EEE60B-98AE-45DE-9222-44BC0AD429D1}" dt="2023-02-20T03:58:03.322" v="1068" actId="14100"/>
          <ac:spMkLst>
            <pc:docMk/>
            <pc:sldMk cId="2748911705" sldId="360"/>
            <ac:spMk id="11" creationId="{082D6441-BC00-CFAD-0F42-71068C37E71B}"/>
          </ac:spMkLst>
        </pc:spChg>
        <pc:picChg chg="add del mod">
          <ac:chgData name="Alex Pang" userId="b35f2c48-39e3-478c-863d-65bfd252d017" providerId="ADAL" clId="{09EEE60B-98AE-45DE-9222-44BC0AD429D1}" dt="2023-02-20T03:12:56.774" v="119" actId="478"/>
          <ac:picMkLst>
            <pc:docMk/>
            <pc:sldMk cId="2748911705" sldId="360"/>
            <ac:picMk id="5" creationId="{EF2A3BC0-92CD-4B3A-B579-61E90EC3051F}"/>
          </ac:picMkLst>
        </pc:picChg>
        <pc:picChg chg="add del mod">
          <ac:chgData name="Alex Pang" userId="b35f2c48-39e3-478c-863d-65bfd252d017" providerId="ADAL" clId="{09EEE60B-98AE-45DE-9222-44BC0AD429D1}" dt="2023-02-20T03:14:33.775" v="142" actId="478"/>
          <ac:picMkLst>
            <pc:docMk/>
            <pc:sldMk cId="2748911705" sldId="360"/>
            <ac:picMk id="7" creationId="{8E43A220-2F64-4069-B09C-1428EF9269E6}"/>
          </ac:picMkLst>
        </pc:picChg>
        <pc:picChg chg="add del mod">
          <ac:chgData name="Alex Pang" userId="b35f2c48-39e3-478c-863d-65bfd252d017" providerId="ADAL" clId="{09EEE60B-98AE-45DE-9222-44BC0AD429D1}" dt="2023-02-20T03:55:32.507" v="770" actId="478"/>
          <ac:picMkLst>
            <pc:docMk/>
            <pc:sldMk cId="2748911705" sldId="360"/>
            <ac:picMk id="9" creationId="{CCE57511-7FA1-0FA3-A528-9168FA8E9D72}"/>
          </ac:picMkLst>
        </pc:picChg>
        <pc:picChg chg="add mod">
          <ac:chgData name="Alex Pang" userId="b35f2c48-39e3-478c-863d-65bfd252d017" providerId="ADAL" clId="{09EEE60B-98AE-45DE-9222-44BC0AD429D1}" dt="2023-02-20T03:55:42.612" v="772" actId="1076"/>
          <ac:picMkLst>
            <pc:docMk/>
            <pc:sldMk cId="2748911705" sldId="360"/>
            <ac:picMk id="10" creationId="{A4AA62E5-6129-D523-8DBB-3CEC89D86EB1}"/>
          </ac:picMkLst>
        </pc:picChg>
      </pc:sldChg>
      <pc:sldChg chg="addSp delSp modSp add mod">
        <pc:chgData name="Alex Pang" userId="b35f2c48-39e3-478c-863d-65bfd252d017" providerId="ADAL" clId="{09EEE60B-98AE-45DE-9222-44BC0AD429D1}" dt="2023-02-20T04:00:26.271" v="1282" actId="1076"/>
        <pc:sldMkLst>
          <pc:docMk/>
          <pc:sldMk cId="4065282506" sldId="361"/>
        </pc:sldMkLst>
        <pc:spChg chg="del mod">
          <ac:chgData name="Alex Pang" userId="b35f2c48-39e3-478c-863d-65bfd252d017" providerId="ADAL" clId="{09EEE60B-98AE-45DE-9222-44BC0AD429D1}" dt="2023-02-20T02:55:33.568" v="101" actId="478"/>
          <ac:spMkLst>
            <pc:docMk/>
            <pc:sldMk cId="4065282506" sldId="361"/>
            <ac:spMk id="3" creationId="{FB94FF49-B881-C00F-A7EE-DB78D3F4F3FB}"/>
          </ac:spMkLst>
        </pc:spChg>
        <pc:spChg chg="add mod">
          <ac:chgData name="Alex Pang" userId="b35f2c48-39e3-478c-863d-65bfd252d017" providerId="ADAL" clId="{09EEE60B-98AE-45DE-9222-44BC0AD429D1}" dt="2023-02-20T04:00:22.127" v="1281" actId="20577"/>
          <ac:spMkLst>
            <pc:docMk/>
            <pc:sldMk cId="4065282506" sldId="361"/>
            <ac:spMk id="6" creationId="{40DF183E-971E-FDF1-E5D9-4C1275B586D1}"/>
          </ac:spMkLst>
        </pc:spChg>
        <pc:picChg chg="mod">
          <ac:chgData name="Alex Pang" userId="b35f2c48-39e3-478c-863d-65bfd252d017" providerId="ADAL" clId="{09EEE60B-98AE-45DE-9222-44BC0AD429D1}" dt="2023-02-20T04:00:26.271" v="1282" actId="1076"/>
          <ac:picMkLst>
            <pc:docMk/>
            <pc:sldMk cId="4065282506" sldId="361"/>
            <ac:picMk id="5" creationId="{EF2A3BC0-92CD-4B3A-B579-61E90EC3051F}"/>
          </ac:picMkLst>
        </pc:picChg>
      </pc:sldChg>
      <pc:sldChg chg="addSp delSp modSp add del mod modAnim">
        <pc:chgData name="Alex Pang" userId="b35f2c48-39e3-478c-863d-65bfd252d017" providerId="ADAL" clId="{09EEE60B-98AE-45DE-9222-44BC0AD429D1}" dt="2023-02-20T03:58:10.745" v="1069" actId="47"/>
        <pc:sldMkLst>
          <pc:docMk/>
          <pc:sldMk cId="794106358" sldId="362"/>
        </pc:sldMkLst>
        <pc:spChg chg="mod">
          <ac:chgData name="Alex Pang" userId="b35f2c48-39e3-478c-863d-65bfd252d017" providerId="ADAL" clId="{09EEE60B-98AE-45DE-9222-44BC0AD429D1}" dt="2023-02-20T03:22:44.357" v="289" actId="14100"/>
          <ac:spMkLst>
            <pc:docMk/>
            <pc:sldMk cId="794106358" sldId="362"/>
            <ac:spMk id="3" creationId="{FB94FF49-B881-C00F-A7EE-DB78D3F4F3FB}"/>
          </ac:spMkLst>
        </pc:spChg>
        <pc:spChg chg="add mod">
          <ac:chgData name="Alex Pang" userId="b35f2c48-39e3-478c-863d-65bfd252d017" providerId="ADAL" clId="{09EEE60B-98AE-45DE-9222-44BC0AD429D1}" dt="2023-02-20T03:22:54.331" v="292" actId="1076"/>
          <ac:spMkLst>
            <pc:docMk/>
            <pc:sldMk cId="794106358" sldId="362"/>
            <ac:spMk id="8" creationId="{6A6E26FA-F453-37CB-A508-ECC840AC1305}"/>
          </ac:spMkLst>
        </pc:spChg>
        <pc:spChg chg="add mod">
          <ac:chgData name="Alex Pang" userId="b35f2c48-39e3-478c-863d-65bfd252d017" providerId="ADAL" clId="{09EEE60B-98AE-45DE-9222-44BC0AD429D1}" dt="2023-02-20T03:24:05.868" v="461" actId="207"/>
          <ac:spMkLst>
            <pc:docMk/>
            <pc:sldMk cId="794106358" sldId="362"/>
            <ac:spMk id="10" creationId="{E28F67D1-E9ED-0855-3A62-6FB90FB2C049}"/>
          </ac:spMkLst>
        </pc:spChg>
        <pc:picChg chg="add del mod">
          <ac:chgData name="Alex Pang" userId="b35f2c48-39e3-478c-863d-65bfd252d017" providerId="ADAL" clId="{09EEE60B-98AE-45DE-9222-44BC0AD429D1}" dt="2023-02-20T03:55:15.718" v="768" actId="478"/>
          <ac:picMkLst>
            <pc:docMk/>
            <pc:sldMk cId="794106358" sldId="362"/>
            <ac:picMk id="5" creationId="{BDD5B523-ECAD-1F92-E87A-040BF48DA29A}"/>
          </ac:picMkLst>
        </pc:picChg>
        <pc:picChg chg="del">
          <ac:chgData name="Alex Pang" userId="b35f2c48-39e3-478c-863d-65bfd252d017" providerId="ADAL" clId="{09EEE60B-98AE-45DE-9222-44BC0AD429D1}" dt="2023-02-20T03:17:54.572" v="162" actId="478"/>
          <ac:picMkLst>
            <pc:docMk/>
            <pc:sldMk cId="794106358" sldId="362"/>
            <ac:picMk id="9" creationId="{CCE57511-7FA1-0FA3-A528-9168FA8E9D72}"/>
          </ac:picMkLst>
        </pc:picChg>
        <pc:cxnChg chg="add mod">
          <ac:chgData name="Alex Pang" userId="b35f2c48-39e3-478c-863d-65bfd252d017" providerId="ADAL" clId="{09EEE60B-98AE-45DE-9222-44BC0AD429D1}" dt="2023-02-20T03:24:29.694" v="464" actId="1076"/>
          <ac:cxnSpMkLst>
            <pc:docMk/>
            <pc:sldMk cId="794106358" sldId="362"/>
            <ac:cxnSpMk id="7" creationId="{7B5E4CC8-F702-7099-AB13-348918E4CB98}"/>
          </ac:cxnSpMkLst>
        </pc:cxnChg>
        <pc:cxnChg chg="add mod">
          <ac:chgData name="Alex Pang" userId="b35f2c48-39e3-478c-863d-65bfd252d017" providerId="ADAL" clId="{09EEE60B-98AE-45DE-9222-44BC0AD429D1}" dt="2023-02-20T03:24:37.489" v="466" actId="1076"/>
          <ac:cxnSpMkLst>
            <pc:docMk/>
            <pc:sldMk cId="794106358" sldId="362"/>
            <ac:cxnSpMk id="11" creationId="{B55960CD-EF24-6C8A-F9BB-D79E14DB351F}"/>
          </ac:cxnSpMkLst>
        </pc:cxnChg>
      </pc:sldChg>
      <pc:sldChg chg="addSp delSp modSp new mod">
        <pc:chgData name="Alex Pang" userId="b35f2c48-39e3-478c-863d-65bfd252d017" providerId="ADAL" clId="{09EEE60B-98AE-45DE-9222-44BC0AD429D1}" dt="2023-02-20T04:02:41.322" v="1326" actId="20577"/>
        <pc:sldMkLst>
          <pc:docMk/>
          <pc:sldMk cId="838654077" sldId="363"/>
        </pc:sldMkLst>
        <pc:spChg chg="mod">
          <ac:chgData name="Alex Pang" userId="b35f2c48-39e3-478c-863d-65bfd252d017" providerId="ADAL" clId="{09EEE60B-98AE-45DE-9222-44BC0AD429D1}" dt="2023-02-20T03:20:35.035" v="190" actId="20577"/>
          <ac:spMkLst>
            <pc:docMk/>
            <pc:sldMk cId="838654077" sldId="363"/>
            <ac:spMk id="2" creationId="{501BFC7B-575B-9950-5A3E-0E842ECF69FB}"/>
          </ac:spMkLst>
        </pc:spChg>
        <pc:spChg chg="del">
          <ac:chgData name="Alex Pang" userId="b35f2c48-39e3-478c-863d-65bfd252d017" providerId="ADAL" clId="{09EEE60B-98AE-45DE-9222-44BC0AD429D1}" dt="2023-02-20T03:20:25.043" v="175" actId="478"/>
          <ac:spMkLst>
            <pc:docMk/>
            <pc:sldMk cId="838654077" sldId="363"/>
            <ac:spMk id="3" creationId="{9E6595D9-3D8D-86BF-3237-CF9328F404D6}"/>
          </ac:spMkLst>
        </pc:spChg>
        <pc:spChg chg="add mod">
          <ac:chgData name="Alex Pang" userId="b35f2c48-39e3-478c-863d-65bfd252d017" providerId="ADAL" clId="{09EEE60B-98AE-45DE-9222-44BC0AD429D1}" dt="2023-02-20T04:02:41.322" v="1326" actId="20577"/>
          <ac:spMkLst>
            <pc:docMk/>
            <pc:sldMk cId="838654077" sldId="363"/>
            <ac:spMk id="6" creationId="{AE7247E6-C893-6B67-51EE-1CFFF687CFC9}"/>
          </ac:spMkLst>
        </pc:spChg>
        <pc:spChg chg="add del mod">
          <ac:chgData name="Alex Pang" userId="b35f2c48-39e3-478c-863d-65bfd252d017" providerId="ADAL" clId="{09EEE60B-98AE-45DE-9222-44BC0AD429D1}" dt="2023-02-20T03:59:04.764" v="1128" actId="478"/>
          <ac:spMkLst>
            <pc:docMk/>
            <pc:sldMk cId="838654077" sldId="363"/>
            <ac:spMk id="7" creationId="{F495EB33-4C44-8CB3-E87F-FA667EB363E9}"/>
          </ac:spMkLst>
        </pc:spChg>
        <pc:picChg chg="add mod">
          <ac:chgData name="Alex Pang" userId="b35f2c48-39e3-478c-863d-65bfd252d017" providerId="ADAL" clId="{09EEE60B-98AE-45DE-9222-44BC0AD429D1}" dt="2023-02-20T03:59:01.951" v="1127" actId="1076"/>
          <ac:picMkLst>
            <pc:docMk/>
            <pc:sldMk cId="838654077" sldId="363"/>
            <ac:picMk id="5" creationId="{A93657CE-41FF-C2D5-9347-E0F81351ECA3}"/>
          </ac:picMkLst>
        </pc:picChg>
      </pc:sldChg>
      <pc:sldChg chg="modSp new mod">
        <pc:chgData name="Alex Pang" userId="b35f2c48-39e3-478c-863d-65bfd252d017" providerId="ADAL" clId="{09EEE60B-98AE-45DE-9222-44BC0AD429D1}" dt="2023-02-20T04:10:22.908" v="1929" actId="1076"/>
        <pc:sldMkLst>
          <pc:docMk/>
          <pc:sldMk cId="2899548410" sldId="364"/>
        </pc:sldMkLst>
        <pc:spChg chg="mod">
          <ac:chgData name="Alex Pang" userId="b35f2c48-39e3-478c-863d-65bfd252d017" providerId="ADAL" clId="{09EEE60B-98AE-45DE-9222-44BC0AD429D1}" dt="2023-02-20T04:06:14.344" v="1510" actId="20577"/>
          <ac:spMkLst>
            <pc:docMk/>
            <pc:sldMk cId="2899548410" sldId="364"/>
            <ac:spMk id="2" creationId="{D6F2297D-A78D-C6CD-3115-4F1808372E46}"/>
          </ac:spMkLst>
        </pc:spChg>
        <pc:spChg chg="mod">
          <ac:chgData name="Alex Pang" userId="b35f2c48-39e3-478c-863d-65bfd252d017" providerId="ADAL" clId="{09EEE60B-98AE-45DE-9222-44BC0AD429D1}" dt="2023-02-20T04:10:22.908" v="1929" actId="1076"/>
          <ac:spMkLst>
            <pc:docMk/>
            <pc:sldMk cId="2899548410" sldId="364"/>
            <ac:spMk id="3" creationId="{7BC3E745-968B-C348-8014-FB0D1E18AA66}"/>
          </ac:spMkLst>
        </pc:spChg>
      </pc:sldChg>
      <pc:sldChg chg="addSp delSp modSp new mod">
        <pc:chgData name="Alex Pang" userId="b35f2c48-39e3-478c-863d-65bfd252d017" providerId="ADAL" clId="{09EEE60B-98AE-45DE-9222-44BC0AD429D1}" dt="2023-02-20T04:06:05.005" v="1498" actId="478"/>
        <pc:sldMkLst>
          <pc:docMk/>
          <pc:sldMk cId="2829287711" sldId="365"/>
        </pc:sldMkLst>
        <pc:spChg chg="mod">
          <ac:chgData name="Alex Pang" userId="b35f2c48-39e3-478c-863d-65bfd252d017" providerId="ADAL" clId="{09EEE60B-98AE-45DE-9222-44BC0AD429D1}" dt="2023-02-20T04:01:31.048" v="1303" actId="20577"/>
          <ac:spMkLst>
            <pc:docMk/>
            <pc:sldMk cId="2829287711" sldId="365"/>
            <ac:spMk id="2" creationId="{72461591-E32C-55AD-D065-F054C3585575}"/>
          </ac:spMkLst>
        </pc:spChg>
        <pc:spChg chg="del">
          <ac:chgData name="Alex Pang" userId="b35f2c48-39e3-478c-863d-65bfd252d017" providerId="ADAL" clId="{09EEE60B-98AE-45DE-9222-44BC0AD429D1}" dt="2023-02-20T04:00:43.168" v="1283" actId="478"/>
          <ac:spMkLst>
            <pc:docMk/>
            <pc:sldMk cId="2829287711" sldId="365"/>
            <ac:spMk id="3" creationId="{330A5A1E-675A-31B2-9A84-82F3AC1A7654}"/>
          </ac:spMkLst>
        </pc:spChg>
        <pc:spChg chg="add mod">
          <ac:chgData name="Alex Pang" userId="b35f2c48-39e3-478c-863d-65bfd252d017" providerId="ADAL" clId="{09EEE60B-98AE-45DE-9222-44BC0AD429D1}" dt="2023-02-20T04:05:52.430" v="1494" actId="14100"/>
          <ac:spMkLst>
            <pc:docMk/>
            <pc:sldMk cId="2829287711" sldId="365"/>
            <ac:spMk id="6" creationId="{EC664E14-D64F-710A-EF07-C669F0B87A62}"/>
          </ac:spMkLst>
        </pc:spChg>
        <pc:spChg chg="add del mod">
          <ac:chgData name="Alex Pang" userId="b35f2c48-39e3-478c-863d-65bfd252d017" providerId="ADAL" clId="{09EEE60B-98AE-45DE-9222-44BC0AD429D1}" dt="2023-02-20T04:06:05.005" v="1498" actId="478"/>
          <ac:spMkLst>
            <pc:docMk/>
            <pc:sldMk cId="2829287711" sldId="365"/>
            <ac:spMk id="7" creationId="{780EB0DA-EFFC-FA4D-A21A-BAB8F2C3D18E}"/>
          </ac:spMkLst>
        </pc:spChg>
        <pc:picChg chg="add mod">
          <ac:chgData name="Alex Pang" userId="b35f2c48-39e3-478c-863d-65bfd252d017" providerId="ADAL" clId="{09EEE60B-98AE-45DE-9222-44BC0AD429D1}" dt="2023-02-20T04:06:02.371" v="1497" actId="1076"/>
          <ac:picMkLst>
            <pc:docMk/>
            <pc:sldMk cId="2829287711" sldId="365"/>
            <ac:picMk id="4" creationId="{8AF27E2A-A576-50CB-49D9-45AAC45C4900}"/>
          </ac:picMkLst>
        </pc:picChg>
      </pc:sldChg>
      <pc:sldChg chg="addSp delSp modSp new mod">
        <pc:chgData name="Alex Pang" userId="b35f2c48-39e3-478c-863d-65bfd252d017" providerId="ADAL" clId="{09EEE60B-98AE-45DE-9222-44BC0AD429D1}" dt="2023-02-20T04:15:24.586" v="2080" actId="1076"/>
        <pc:sldMkLst>
          <pc:docMk/>
          <pc:sldMk cId="1640683438" sldId="366"/>
        </pc:sldMkLst>
        <pc:spChg chg="mod">
          <ac:chgData name="Alex Pang" userId="b35f2c48-39e3-478c-863d-65bfd252d017" providerId="ADAL" clId="{09EEE60B-98AE-45DE-9222-44BC0AD429D1}" dt="2023-02-20T04:11:12.017" v="1944" actId="20577"/>
          <ac:spMkLst>
            <pc:docMk/>
            <pc:sldMk cId="1640683438" sldId="366"/>
            <ac:spMk id="2" creationId="{45413CD7-E7EB-AF50-3F8B-CFE9085F4519}"/>
          </ac:spMkLst>
        </pc:spChg>
        <pc:spChg chg="del">
          <ac:chgData name="Alex Pang" userId="b35f2c48-39e3-478c-863d-65bfd252d017" providerId="ADAL" clId="{09EEE60B-98AE-45DE-9222-44BC0AD429D1}" dt="2023-02-20T04:11:40.806" v="1945" actId="478"/>
          <ac:spMkLst>
            <pc:docMk/>
            <pc:sldMk cId="1640683438" sldId="366"/>
            <ac:spMk id="3" creationId="{B9F990B8-6801-863C-DF05-314D76A00F2F}"/>
          </ac:spMkLst>
        </pc:spChg>
        <pc:spChg chg="add mod">
          <ac:chgData name="Alex Pang" userId="b35f2c48-39e3-478c-863d-65bfd252d017" providerId="ADAL" clId="{09EEE60B-98AE-45DE-9222-44BC0AD429D1}" dt="2023-02-20T04:15:24.586" v="2080" actId="1076"/>
          <ac:spMkLst>
            <pc:docMk/>
            <pc:sldMk cId="1640683438" sldId="366"/>
            <ac:spMk id="5" creationId="{7082CA2A-1552-0D4D-3FF7-B9B2C6A6A315}"/>
          </ac:spMkLst>
        </pc:spChg>
        <pc:picChg chg="add mod">
          <ac:chgData name="Alex Pang" userId="b35f2c48-39e3-478c-863d-65bfd252d017" providerId="ADAL" clId="{09EEE60B-98AE-45DE-9222-44BC0AD429D1}" dt="2023-02-20T04:11:41.269" v="1946"/>
          <ac:picMkLst>
            <pc:docMk/>
            <pc:sldMk cId="1640683438" sldId="366"/>
            <ac:picMk id="4" creationId="{CFF0FE61-199D-1057-02E4-E05B3253FCC4}"/>
          </ac:picMkLst>
        </pc:picChg>
      </pc:sldChg>
      <pc:sldChg chg="addSp delSp modSp new mod">
        <pc:chgData name="Alex Pang" userId="b35f2c48-39e3-478c-863d-65bfd252d017" providerId="ADAL" clId="{09EEE60B-98AE-45DE-9222-44BC0AD429D1}" dt="2023-02-20T04:14:48.834" v="2046" actId="12"/>
        <pc:sldMkLst>
          <pc:docMk/>
          <pc:sldMk cId="2606538635" sldId="367"/>
        </pc:sldMkLst>
        <pc:spChg chg="mod">
          <ac:chgData name="Alex Pang" userId="b35f2c48-39e3-478c-863d-65bfd252d017" providerId="ADAL" clId="{09EEE60B-98AE-45DE-9222-44BC0AD429D1}" dt="2023-02-20T04:14:00.524" v="2035" actId="20577"/>
          <ac:spMkLst>
            <pc:docMk/>
            <pc:sldMk cId="2606538635" sldId="367"/>
            <ac:spMk id="2" creationId="{FC235917-499F-2D9E-646D-17421DAD72F4}"/>
          </ac:spMkLst>
        </pc:spChg>
        <pc:spChg chg="del">
          <ac:chgData name="Alex Pang" userId="b35f2c48-39e3-478c-863d-65bfd252d017" providerId="ADAL" clId="{09EEE60B-98AE-45DE-9222-44BC0AD429D1}" dt="2023-02-20T04:14:10.372" v="2036" actId="478"/>
          <ac:spMkLst>
            <pc:docMk/>
            <pc:sldMk cId="2606538635" sldId="367"/>
            <ac:spMk id="3" creationId="{884C0C6A-BCE4-A2F6-2B74-2AACC7FEAA49}"/>
          </ac:spMkLst>
        </pc:spChg>
        <pc:spChg chg="add mod">
          <ac:chgData name="Alex Pang" userId="b35f2c48-39e3-478c-863d-65bfd252d017" providerId="ADAL" clId="{09EEE60B-98AE-45DE-9222-44BC0AD429D1}" dt="2023-02-20T04:14:48.834" v="2046" actId="12"/>
          <ac:spMkLst>
            <pc:docMk/>
            <pc:sldMk cId="2606538635" sldId="367"/>
            <ac:spMk id="6" creationId="{B65923BC-DD9D-0C04-2432-CF173BE20FBD}"/>
          </ac:spMkLst>
        </pc:spChg>
        <pc:picChg chg="add mod">
          <ac:chgData name="Alex Pang" userId="b35f2c48-39e3-478c-863d-65bfd252d017" providerId="ADAL" clId="{09EEE60B-98AE-45DE-9222-44BC0AD429D1}" dt="2023-02-20T04:14:29.269" v="2041" actId="1076"/>
          <ac:picMkLst>
            <pc:docMk/>
            <pc:sldMk cId="2606538635" sldId="367"/>
            <ac:picMk id="4" creationId="{1D3ACD12-062F-0D5B-5A9A-874406FCC20E}"/>
          </ac:picMkLst>
        </pc:picChg>
      </pc:sldChg>
      <pc:sldChg chg="modSp add mod ord">
        <pc:chgData name="Alex Pang" userId="b35f2c48-39e3-478c-863d-65bfd252d017" providerId="ADAL" clId="{09EEE60B-98AE-45DE-9222-44BC0AD429D1}" dt="2023-02-20T04:15:55.165" v="2121" actId="20577"/>
        <pc:sldMkLst>
          <pc:docMk/>
          <pc:sldMk cId="3989949597" sldId="368"/>
        </pc:sldMkLst>
        <pc:spChg chg="mod">
          <ac:chgData name="Alex Pang" userId="b35f2c48-39e3-478c-863d-65bfd252d017" providerId="ADAL" clId="{09EEE60B-98AE-45DE-9222-44BC0AD429D1}" dt="2023-02-20T04:15:55.165" v="2121" actId="20577"/>
          <ac:spMkLst>
            <pc:docMk/>
            <pc:sldMk cId="3989949597" sldId="368"/>
            <ac:spMk id="3" creationId="{4BD95E11-2C9D-264B-18FA-D6C4BFF23B63}"/>
          </ac:spMkLst>
        </pc:spChg>
      </pc:sldChg>
      <pc:sldChg chg="new del">
        <pc:chgData name="Alex Pang" userId="b35f2c48-39e3-478c-863d-65bfd252d017" providerId="ADAL" clId="{09EEE60B-98AE-45DE-9222-44BC0AD429D1}" dt="2023-02-20T04:29:37.331" v="2196" actId="47"/>
        <pc:sldMkLst>
          <pc:docMk/>
          <pc:sldMk cId="1556377603" sldId="369"/>
        </pc:sldMkLst>
      </pc:sldChg>
      <pc:sldChg chg="add">
        <pc:chgData name="Alex Pang" userId="b35f2c48-39e3-478c-863d-65bfd252d017" providerId="ADAL" clId="{09EEE60B-98AE-45DE-9222-44BC0AD429D1}" dt="2023-02-20T04:29:34.015" v="2195" actId="2890"/>
        <pc:sldMkLst>
          <pc:docMk/>
          <pc:sldMk cId="1820477585" sldId="370"/>
        </pc:sldMkLst>
      </pc:sldChg>
    </pc:docChg>
  </pc:docChgLst>
  <pc:docChgLst>
    <pc:chgData name="Alex Pang" userId="b35f2c48-39e3-478c-863d-65bfd252d017" providerId="ADAL" clId="{FCDCDC8D-F43A-4B7A-B008-3C2A29798668}"/>
    <pc:docChg chg="custSel modSld modMainMaster">
      <pc:chgData name="Alex Pang" userId="b35f2c48-39e3-478c-863d-65bfd252d017" providerId="ADAL" clId="{FCDCDC8D-F43A-4B7A-B008-3C2A29798668}" dt="2022-10-21T19:01:10.998" v="9" actId="2711"/>
      <pc:docMkLst>
        <pc:docMk/>
      </pc:docMkLst>
      <pc:sldChg chg="modSp mod">
        <pc:chgData name="Alex Pang" userId="b35f2c48-39e3-478c-863d-65bfd252d017" providerId="ADAL" clId="{FCDCDC8D-F43A-4B7A-B008-3C2A29798668}" dt="2022-10-21T19:00:47.055" v="4" actId="2711"/>
        <pc:sldMkLst>
          <pc:docMk/>
          <pc:sldMk cId="375537584" sldId="321"/>
        </pc:sldMkLst>
        <pc:spChg chg="mod">
          <ac:chgData name="Alex Pang" userId="b35f2c48-39e3-478c-863d-65bfd252d017" providerId="ADAL" clId="{FCDCDC8D-F43A-4B7A-B008-3C2A29798668}" dt="2022-10-21T19:00:38.851" v="3" actId="2711"/>
          <ac:spMkLst>
            <pc:docMk/>
            <pc:sldMk cId="375537584" sldId="321"/>
            <ac:spMk id="3" creationId="{02F87C00-6AC0-887D-AEA9-243D779A4B7F}"/>
          </ac:spMkLst>
        </pc:spChg>
        <pc:spChg chg="mod">
          <ac:chgData name="Alex Pang" userId="b35f2c48-39e3-478c-863d-65bfd252d017" providerId="ADAL" clId="{FCDCDC8D-F43A-4B7A-B008-3C2A29798668}" dt="2022-10-21T19:00:47.055" v="4" actId="2711"/>
          <ac:spMkLst>
            <pc:docMk/>
            <pc:sldMk cId="375537584" sldId="321"/>
            <ac:spMk id="4" creationId="{905FC1C9-83F1-2CBD-6B8A-2FE474DBEA7A}"/>
          </ac:spMkLst>
        </pc:spChg>
      </pc:sldChg>
      <pc:sldChg chg="delSp mod">
        <pc:chgData name="Alex Pang" userId="b35f2c48-39e3-478c-863d-65bfd252d017" providerId="ADAL" clId="{FCDCDC8D-F43A-4B7A-B008-3C2A29798668}" dt="2022-10-21T19:00:56.237" v="5" actId="478"/>
        <pc:sldMkLst>
          <pc:docMk/>
          <pc:sldMk cId="2325233749" sldId="322"/>
        </pc:sldMkLst>
        <pc:spChg chg="del">
          <ac:chgData name="Alex Pang" userId="b35f2c48-39e3-478c-863d-65bfd252d017" providerId="ADAL" clId="{FCDCDC8D-F43A-4B7A-B008-3C2A29798668}" dt="2022-10-21T19:00:56.237" v="5" actId="478"/>
          <ac:spMkLst>
            <pc:docMk/>
            <pc:sldMk cId="2325233749" sldId="322"/>
            <ac:spMk id="5" creationId="{91F3D353-FC7C-72A3-20E6-E489F29E77AD}"/>
          </ac:spMkLst>
        </pc:spChg>
      </pc:sldChg>
      <pc:sldChg chg="modSp modAnim">
        <pc:chgData name="Alex Pang" userId="b35f2c48-39e3-478c-863d-65bfd252d017" providerId="ADAL" clId="{FCDCDC8D-F43A-4B7A-B008-3C2A29798668}" dt="2022-10-21T19:01:10.998" v="9" actId="2711"/>
        <pc:sldMkLst>
          <pc:docMk/>
          <pc:sldMk cId="440738146" sldId="324"/>
        </pc:sldMkLst>
        <pc:spChg chg="mod">
          <ac:chgData name="Alex Pang" userId="b35f2c48-39e3-478c-863d-65bfd252d017" providerId="ADAL" clId="{FCDCDC8D-F43A-4B7A-B008-3C2A29798668}" dt="2022-10-21T19:01:10.998" v="9" actId="2711"/>
          <ac:spMkLst>
            <pc:docMk/>
            <pc:sldMk cId="440738146" sldId="324"/>
            <ac:spMk id="4" creationId="{B8D9185B-879E-7939-87EE-D74502A273E0}"/>
          </ac:spMkLst>
        </pc:spChg>
      </pc:sldChg>
      <pc:sldMasterChg chg="modSldLayout">
        <pc:chgData name="Alex Pang" userId="b35f2c48-39e3-478c-863d-65bfd252d017" providerId="ADAL" clId="{FCDCDC8D-F43A-4B7A-B008-3C2A29798668}" dt="2022-10-21T19:00:15.903" v="1" actId="2711"/>
        <pc:sldMasterMkLst>
          <pc:docMk/>
          <pc:sldMasterMk cId="3682365621" sldId="2147483674"/>
        </pc:sldMasterMkLst>
        <pc:sldLayoutChg chg="modSp">
          <pc:chgData name="Alex Pang" userId="b35f2c48-39e3-478c-863d-65bfd252d017" providerId="ADAL" clId="{FCDCDC8D-F43A-4B7A-B008-3C2A29798668}" dt="2022-10-21T19:00:15.903" v="1" actId="2711"/>
          <pc:sldLayoutMkLst>
            <pc:docMk/>
            <pc:sldMasterMk cId="3682365621" sldId="2147483674"/>
            <pc:sldLayoutMk cId="216613234" sldId="2147483686"/>
          </pc:sldLayoutMkLst>
          <pc:spChg chg="mod">
            <ac:chgData name="Alex Pang" userId="b35f2c48-39e3-478c-863d-65bfd252d017" providerId="ADAL" clId="{FCDCDC8D-F43A-4B7A-B008-3C2A29798668}" dt="2022-10-21T19:00:15.903" v="1" actId="2711"/>
            <ac:spMkLst>
              <pc:docMk/>
              <pc:sldMasterMk cId="3682365621" sldId="2147483674"/>
              <pc:sldLayoutMk cId="216613234" sldId="2147483686"/>
              <ac:spMk id="3" creationId="{00000000-0000-0000-0000-000000000000}"/>
            </ac:spMkLst>
          </pc:spChg>
          <pc:spChg chg="mod">
            <ac:chgData name="Alex Pang" userId="b35f2c48-39e3-478c-863d-65bfd252d017" providerId="ADAL" clId="{FCDCDC8D-F43A-4B7A-B008-3C2A29798668}" dt="2022-10-21T18:59:52.586" v="0" actId="2711"/>
            <ac:spMkLst>
              <pc:docMk/>
              <pc:sldMasterMk cId="3682365621" sldId="2147483674"/>
              <pc:sldLayoutMk cId="216613234" sldId="2147483686"/>
              <ac:spMk id="4" creationId="{00000000-0000-0000-0000-000000000000}"/>
            </ac:spMkLst>
          </pc:spChg>
        </pc:sldLayoutChg>
      </pc:sldMasterChg>
    </pc:docChg>
  </pc:docChgLst>
  <pc:docChgLst>
    <pc:chgData name="Alex Pang" userId="af49c15263cff4bc" providerId="LiveId" clId="{474E0A7C-376A-4EA9-B292-CE5598A3C395}"/>
    <pc:docChg chg="custSel addSld modSld">
      <pc:chgData name="Alex Pang" userId="af49c15263cff4bc" providerId="LiveId" clId="{474E0A7C-376A-4EA9-B292-CE5598A3C395}" dt="2022-07-18T21:25:17.584" v="199" actId="14100"/>
      <pc:docMkLst>
        <pc:docMk/>
      </pc:docMkLst>
      <pc:sldChg chg="modSp mod">
        <pc:chgData name="Alex Pang" userId="af49c15263cff4bc" providerId="LiveId" clId="{474E0A7C-376A-4EA9-B292-CE5598A3C395}" dt="2022-07-18T21:10:38.950" v="53" actId="6549"/>
        <pc:sldMkLst>
          <pc:docMk/>
          <pc:sldMk cId="3268193033" sldId="326"/>
        </pc:sldMkLst>
        <pc:spChg chg="mod">
          <ac:chgData name="Alex Pang" userId="af49c15263cff4bc" providerId="LiveId" clId="{474E0A7C-376A-4EA9-B292-CE5598A3C395}" dt="2022-07-18T21:10:38.950" v="53" actId="6549"/>
          <ac:spMkLst>
            <pc:docMk/>
            <pc:sldMk cId="3268193033" sldId="326"/>
            <ac:spMk id="3" creationId="{41910F8B-A2AF-D492-590C-501BE0216633}"/>
          </ac:spMkLst>
        </pc:spChg>
      </pc:sldChg>
      <pc:sldChg chg="modSp">
        <pc:chgData name="Alex Pang" userId="af49c15263cff4bc" providerId="LiveId" clId="{474E0A7C-376A-4EA9-B292-CE5598A3C395}" dt="2022-07-18T21:10:31.130" v="52" actId="20577"/>
        <pc:sldMkLst>
          <pc:docMk/>
          <pc:sldMk cId="1473423742" sldId="327"/>
        </pc:sldMkLst>
        <pc:spChg chg="mod">
          <ac:chgData name="Alex Pang" userId="af49c15263cff4bc" providerId="LiveId" clId="{474E0A7C-376A-4EA9-B292-CE5598A3C395}" dt="2022-07-18T21:10:31.130" v="52" actId="20577"/>
          <ac:spMkLst>
            <pc:docMk/>
            <pc:sldMk cId="1473423742" sldId="327"/>
            <ac:spMk id="4" creationId="{7A570B9B-20FC-8FB6-CE16-DB001A3CE030}"/>
          </ac:spMkLst>
        </pc:spChg>
      </pc:sldChg>
      <pc:sldChg chg="modSp mod">
        <pc:chgData name="Alex Pang" userId="af49c15263cff4bc" providerId="LiveId" clId="{474E0A7C-376A-4EA9-B292-CE5598A3C395}" dt="2022-07-18T21:11:12.351" v="57" actId="6549"/>
        <pc:sldMkLst>
          <pc:docMk/>
          <pc:sldMk cId="2672894586" sldId="330"/>
        </pc:sldMkLst>
        <pc:spChg chg="mod">
          <ac:chgData name="Alex Pang" userId="af49c15263cff4bc" providerId="LiveId" clId="{474E0A7C-376A-4EA9-B292-CE5598A3C395}" dt="2022-07-18T21:11:04.939" v="56" actId="6549"/>
          <ac:spMkLst>
            <pc:docMk/>
            <pc:sldMk cId="2672894586" sldId="330"/>
            <ac:spMk id="3" creationId="{A7264484-EC78-2345-4046-3D44944A711A}"/>
          </ac:spMkLst>
        </pc:spChg>
        <pc:spChg chg="mod">
          <ac:chgData name="Alex Pang" userId="af49c15263cff4bc" providerId="LiveId" clId="{474E0A7C-376A-4EA9-B292-CE5598A3C395}" dt="2022-07-18T21:11:12.351" v="57" actId="6549"/>
          <ac:spMkLst>
            <pc:docMk/>
            <pc:sldMk cId="2672894586" sldId="330"/>
            <ac:spMk id="6" creationId="{53E88288-0D72-4916-AF52-8CF36A932728}"/>
          </ac:spMkLst>
        </pc:spChg>
      </pc:sldChg>
      <pc:sldChg chg="modSp mod">
        <pc:chgData name="Alex Pang" userId="af49c15263cff4bc" providerId="LiveId" clId="{474E0A7C-376A-4EA9-B292-CE5598A3C395}" dt="2022-07-18T21:11:50.966" v="65" actId="6549"/>
        <pc:sldMkLst>
          <pc:docMk/>
          <pc:sldMk cId="3724482556" sldId="332"/>
        </pc:sldMkLst>
        <pc:spChg chg="mod">
          <ac:chgData name="Alex Pang" userId="af49c15263cff4bc" providerId="LiveId" clId="{474E0A7C-376A-4EA9-B292-CE5598A3C395}" dt="2022-07-18T21:11:50.966" v="65" actId="6549"/>
          <ac:spMkLst>
            <pc:docMk/>
            <pc:sldMk cId="3724482556" sldId="332"/>
            <ac:spMk id="3" creationId="{FC3015C0-EA7D-6327-9292-0A9E01C24D24}"/>
          </ac:spMkLst>
        </pc:spChg>
      </pc:sldChg>
      <pc:sldChg chg="addSp modSp new mod">
        <pc:chgData name="Alex Pang" userId="af49c15263cff4bc" providerId="LiveId" clId="{474E0A7C-376A-4EA9-B292-CE5598A3C395}" dt="2022-07-18T21:25:17.584" v="199" actId="14100"/>
        <pc:sldMkLst>
          <pc:docMk/>
          <pc:sldMk cId="3751905277" sldId="333"/>
        </pc:sldMkLst>
        <pc:spChg chg="mod">
          <ac:chgData name="Alex Pang" userId="af49c15263cff4bc" providerId="LiveId" clId="{474E0A7C-376A-4EA9-B292-CE5598A3C395}" dt="2022-07-18T21:22:54.578" v="68"/>
          <ac:spMkLst>
            <pc:docMk/>
            <pc:sldMk cId="3751905277" sldId="333"/>
            <ac:spMk id="2" creationId="{0E034DA9-9266-8C08-7E67-22F2B12867E2}"/>
          </ac:spMkLst>
        </pc:spChg>
        <pc:spChg chg="mod">
          <ac:chgData name="Alex Pang" userId="af49c15263cff4bc" providerId="LiveId" clId="{474E0A7C-376A-4EA9-B292-CE5598A3C395}" dt="2022-07-18T21:24:57.306" v="198" actId="1076"/>
          <ac:spMkLst>
            <pc:docMk/>
            <pc:sldMk cId="3751905277" sldId="333"/>
            <ac:spMk id="3" creationId="{BCEF5325-AF28-5BFF-F18C-1C45D7A25B06}"/>
          </ac:spMkLst>
        </pc:spChg>
        <pc:picChg chg="add mod">
          <ac:chgData name="Alex Pang" userId="af49c15263cff4bc" providerId="LiveId" clId="{474E0A7C-376A-4EA9-B292-CE5598A3C395}" dt="2022-07-18T21:25:17.584" v="199" actId="14100"/>
          <ac:picMkLst>
            <pc:docMk/>
            <pc:sldMk cId="3751905277" sldId="333"/>
            <ac:picMk id="5" creationId="{12EE0846-633C-665A-618C-50AA8512628A}"/>
          </ac:picMkLst>
        </pc:picChg>
      </pc:sldChg>
    </pc:docChg>
  </pc:docChgLst>
  <pc:docChgLst>
    <pc:chgData name="Alex Pang" userId="b35f2c48-39e3-478c-863d-65bfd252d017" providerId="ADAL" clId="{E3C1EC7A-A47E-4239-B30C-1873F8B099E9}"/>
    <pc:docChg chg="addSld delSld modSld delMainMaster">
      <pc:chgData name="Alex Pang" userId="b35f2c48-39e3-478c-863d-65bfd252d017" providerId="ADAL" clId="{E3C1EC7A-A47E-4239-B30C-1873F8B099E9}" dt="2022-09-15T19:44:10.019" v="9" actId="20577"/>
      <pc:docMkLst>
        <pc:docMk/>
      </pc:docMkLst>
      <pc:sldChg chg="del">
        <pc:chgData name="Alex Pang" userId="b35f2c48-39e3-478c-863d-65bfd252d017" providerId="ADAL" clId="{E3C1EC7A-A47E-4239-B30C-1873F8B099E9}" dt="2022-09-15T19:43:58.641" v="2" actId="47"/>
        <pc:sldMkLst>
          <pc:docMk/>
          <pc:sldMk cId="2027901624" sldId="272"/>
        </pc:sldMkLst>
      </pc:sldChg>
      <pc:sldChg chg="del">
        <pc:chgData name="Alex Pang" userId="b35f2c48-39e3-478c-863d-65bfd252d017" providerId="ADAL" clId="{E3C1EC7A-A47E-4239-B30C-1873F8B099E9}" dt="2022-09-15T19:43:55.609" v="1" actId="47"/>
        <pc:sldMkLst>
          <pc:docMk/>
          <pc:sldMk cId="1453389049" sldId="320"/>
        </pc:sldMkLst>
      </pc:sldChg>
      <pc:sldChg chg="modSp mod">
        <pc:chgData name="Alex Pang" userId="b35f2c48-39e3-478c-863d-65bfd252d017" providerId="ADAL" clId="{E3C1EC7A-A47E-4239-B30C-1873F8B099E9}" dt="2022-09-15T19:44:10.019" v="9" actId="20577"/>
        <pc:sldMkLst>
          <pc:docMk/>
          <pc:sldMk cId="375537584" sldId="321"/>
        </pc:sldMkLst>
        <pc:spChg chg="mod">
          <ac:chgData name="Alex Pang" userId="b35f2c48-39e3-478c-863d-65bfd252d017" providerId="ADAL" clId="{E3C1EC7A-A47E-4239-B30C-1873F8B099E9}" dt="2022-09-15T19:44:06.348" v="5" actId="20577"/>
          <ac:spMkLst>
            <pc:docMk/>
            <pc:sldMk cId="375537584" sldId="321"/>
            <ac:spMk id="3" creationId="{02F87C00-6AC0-887D-AEA9-243D779A4B7F}"/>
          </ac:spMkLst>
        </pc:spChg>
        <pc:spChg chg="mod">
          <ac:chgData name="Alex Pang" userId="b35f2c48-39e3-478c-863d-65bfd252d017" providerId="ADAL" clId="{E3C1EC7A-A47E-4239-B30C-1873F8B099E9}" dt="2022-09-15T19:44:10.019" v="9" actId="20577"/>
          <ac:spMkLst>
            <pc:docMk/>
            <pc:sldMk cId="375537584" sldId="321"/>
            <ac:spMk id="4" creationId="{905FC1C9-83F1-2CBD-6B8A-2FE474DBEA7A}"/>
          </ac:spMkLst>
        </pc:spChg>
      </pc:sldChg>
      <pc:sldChg chg="new">
        <pc:chgData name="Alex Pang" userId="b35f2c48-39e3-478c-863d-65bfd252d017" providerId="ADAL" clId="{E3C1EC7A-A47E-4239-B30C-1873F8B099E9}" dt="2022-09-15T19:43:48.730" v="0" actId="680"/>
        <pc:sldMkLst>
          <pc:docMk/>
          <pc:sldMk cId="2325233749" sldId="322"/>
        </pc:sldMkLst>
      </pc:sldChg>
      <pc:sldMasterChg chg="del delSldLayout">
        <pc:chgData name="Alex Pang" userId="b35f2c48-39e3-478c-863d-65bfd252d017" providerId="ADAL" clId="{E3C1EC7A-A47E-4239-B30C-1873F8B099E9}" dt="2022-09-15T19:43:55.609" v="1" actId="47"/>
        <pc:sldMasterMkLst>
          <pc:docMk/>
          <pc:sldMasterMk cId="2798249480" sldId="2147483648"/>
        </pc:sldMasterMkLst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489291595" sldId="2147483649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4127097582" sldId="2147483650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1025518613" sldId="2147483651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2445835521" sldId="2147483652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1530327979" sldId="2147483653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429337142" sldId="2147483654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498061585" sldId="2147483655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3167152613" sldId="2147483656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495454496" sldId="2147483657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1200279334" sldId="2147483658"/>
          </pc:sldLayoutMkLst>
        </pc:sldLayoutChg>
        <pc:sldLayoutChg chg="del">
          <pc:chgData name="Alex Pang" userId="b35f2c48-39e3-478c-863d-65bfd252d017" providerId="ADAL" clId="{E3C1EC7A-A47E-4239-B30C-1873F8B099E9}" dt="2022-09-15T19:43:55.609" v="1" actId="47"/>
          <pc:sldLayoutMkLst>
            <pc:docMk/>
            <pc:sldMasterMk cId="2798249480" sldId="2147483648"/>
            <pc:sldLayoutMk cId="2731070558" sldId="2147483659"/>
          </pc:sldLayoutMkLst>
        </pc:sldLayoutChg>
      </pc:sldMasterChg>
      <pc:sldMasterChg chg="del delSldLayout">
        <pc:chgData name="Alex Pang" userId="b35f2c48-39e3-478c-863d-65bfd252d017" providerId="ADAL" clId="{E3C1EC7A-A47E-4239-B30C-1873F8B099E9}" dt="2022-09-15T19:43:58.641" v="2" actId="47"/>
        <pc:sldMasterMkLst>
          <pc:docMk/>
          <pc:sldMasterMk cId="2355015974" sldId="2147483661"/>
        </pc:sldMasterMkLst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2153643824" sldId="2147483662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461693087" sldId="2147483663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3612309778" sldId="2147483664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2539628206" sldId="2147483665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1984329327" sldId="2147483666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4059522545" sldId="2147483667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314612651" sldId="2147483668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222421973" sldId="2147483669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794968608" sldId="2147483670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366919709" sldId="2147483671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3861756863" sldId="2147483672"/>
          </pc:sldLayoutMkLst>
        </pc:sldLayoutChg>
        <pc:sldLayoutChg chg="del">
          <pc:chgData name="Alex Pang" userId="b35f2c48-39e3-478c-863d-65bfd252d017" providerId="ADAL" clId="{E3C1EC7A-A47E-4239-B30C-1873F8B099E9}" dt="2022-09-15T19:43:58.641" v="2" actId="47"/>
          <pc:sldLayoutMkLst>
            <pc:docMk/>
            <pc:sldMasterMk cId="2355015974" sldId="2147483661"/>
            <pc:sldLayoutMk cId="883758931" sldId="2147483673"/>
          </pc:sldLayoutMkLst>
        </pc:sldLayoutChg>
      </pc:sldMasterChg>
    </pc:docChg>
  </pc:docChgLst>
  <pc:docChgLst>
    <pc:chgData name="Alex Pang" userId="af49c15263cff4bc" providerId="LiveId" clId="{1237036D-8B43-47AE-A28B-6A9DE91A1024}"/>
    <pc:docChg chg="addSld delSld modSld sldOrd modMainMaster">
      <pc:chgData name="Alex Pang" userId="af49c15263cff4bc" providerId="LiveId" clId="{1237036D-8B43-47AE-A28B-6A9DE91A1024}" dt="2022-08-14T04:07:42.873" v="136" actId="680"/>
      <pc:docMkLst>
        <pc:docMk/>
      </pc:docMkLst>
      <pc:sldChg chg="delSp add del setBg delDesignElem">
        <pc:chgData name="Alex Pang" userId="af49c15263cff4bc" providerId="LiveId" clId="{1237036D-8B43-47AE-A28B-6A9DE91A1024}" dt="2022-07-18T22:18:14.867" v="110" actId="2696"/>
        <pc:sldMkLst>
          <pc:docMk/>
          <pc:sldMk cId="2027901624" sldId="272"/>
        </pc:sldMkLst>
        <pc:spChg chg="del">
          <ac:chgData name="Alex Pang" userId="af49c15263cff4bc" providerId="LiveId" clId="{1237036D-8B43-47AE-A28B-6A9DE91A1024}" dt="2022-07-18T22:17:14.035" v="80"/>
          <ac:spMkLst>
            <pc:docMk/>
            <pc:sldMk cId="2027901624" sldId="272"/>
            <ac:spMk id="22" creationId="{6753252F-4873-4F63-801D-CC719279A7D5}"/>
          </ac:spMkLst>
        </pc:spChg>
        <pc:spChg chg="del">
          <ac:chgData name="Alex Pang" userId="af49c15263cff4bc" providerId="LiveId" clId="{1237036D-8B43-47AE-A28B-6A9DE91A1024}" dt="2022-07-18T22:17:14.035" v="80"/>
          <ac:spMkLst>
            <pc:docMk/>
            <pc:sldMk cId="2027901624" sldId="272"/>
            <ac:spMk id="23" creationId="{047C8CCB-F95D-4249-92DD-651249D3535A}"/>
          </ac:spMkLst>
        </pc:spChg>
      </pc:sldChg>
      <pc:sldChg chg="modSp mod">
        <pc:chgData name="Alex Pang" userId="af49c15263cff4bc" providerId="LiveId" clId="{1237036D-8B43-47AE-A28B-6A9DE91A1024}" dt="2022-07-30T19:58:41.437" v="128" actId="1076"/>
        <pc:sldMkLst>
          <pc:docMk/>
          <pc:sldMk cId="1175031532" sldId="315"/>
        </pc:sldMkLst>
        <pc:spChg chg="mod">
          <ac:chgData name="Alex Pang" userId="af49c15263cff4bc" providerId="LiveId" clId="{1237036D-8B43-47AE-A28B-6A9DE91A1024}" dt="2022-07-30T19:58:41.437" v="128" actId="1076"/>
          <ac:spMkLst>
            <pc:docMk/>
            <pc:sldMk cId="1175031532" sldId="315"/>
            <ac:spMk id="3" creationId="{02F87C00-6AC0-887D-AEA9-243D779A4B7F}"/>
          </ac:spMkLst>
        </pc:spChg>
        <pc:spChg chg="mod">
          <ac:chgData name="Alex Pang" userId="af49c15263cff4bc" providerId="LiveId" clId="{1237036D-8B43-47AE-A28B-6A9DE91A1024}" dt="2022-07-18T22:16:50.271" v="78" actId="6549"/>
          <ac:spMkLst>
            <pc:docMk/>
            <pc:sldMk cId="1175031532" sldId="315"/>
            <ac:spMk id="4" creationId="{905FC1C9-83F1-2CBD-6B8A-2FE474DBEA7A}"/>
          </ac:spMkLst>
        </pc:spChg>
      </pc:sldChg>
      <pc:sldChg chg="addSp modSp add mod ord">
        <pc:chgData name="Alex Pang" userId="af49c15263cff4bc" providerId="LiveId" clId="{1237036D-8B43-47AE-A28B-6A9DE91A1024}" dt="2022-07-18T22:18:00.967" v="109" actId="20577"/>
        <pc:sldMkLst>
          <pc:docMk/>
          <pc:sldMk cId="1453389049" sldId="320"/>
        </pc:sldMkLst>
        <pc:spChg chg="add mod">
          <ac:chgData name="Alex Pang" userId="af49c15263cff4bc" providerId="LiveId" clId="{1237036D-8B43-47AE-A28B-6A9DE91A1024}" dt="2022-07-18T22:18:00.967" v="109" actId="20577"/>
          <ac:spMkLst>
            <pc:docMk/>
            <pc:sldMk cId="1453389049" sldId="320"/>
            <ac:spMk id="2" creationId="{CB8F5877-657A-07F9-874E-484C1D5887BE}"/>
          </ac:spMkLst>
        </pc:spChg>
      </pc:sldChg>
      <pc:sldChg chg="delSp del">
        <pc:chgData name="Alex Pang" userId="af49c15263cff4bc" providerId="LiveId" clId="{1237036D-8B43-47AE-A28B-6A9DE91A1024}" dt="2022-07-18T22:19:15.214" v="113" actId="47"/>
        <pc:sldMkLst>
          <pc:docMk/>
          <pc:sldMk cId="214341498" sldId="321"/>
        </pc:sldMkLst>
        <pc:picChg chg="del">
          <ac:chgData name="Alex Pang" userId="af49c15263cff4bc" providerId="LiveId" clId="{1237036D-8B43-47AE-A28B-6A9DE91A1024}" dt="2022-07-18T22:19:06.110" v="112"/>
          <ac:picMkLst>
            <pc:docMk/>
            <pc:sldMk cId="214341498" sldId="321"/>
            <ac:picMk id="2" creationId="{03417238-E1E8-78CA-A9D5-CBA1560AECE2}"/>
          </ac:picMkLst>
        </pc:picChg>
      </pc:sldChg>
      <pc:sldChg chg="del">
        <pc:chgData name="Alex Pang" userId="af49c15263cff4bc" providerId="LiveId" clId="{1237036D-8B43-47AE-A28B-6A9DE91A1024}" dt="2022-07-18T22:16:10.687" v="1" actId="47"/>
        <pc:sldMkLst>
          <pc:docMk/>
          <pc:sldMk cId="1583257744" sldId="321"/>
        </pc:sldMkLst>
      </pc:sldChg>
      <pc:sldChg chg="new del">
        <pc:chgData name="Alex Pang" userId="af49c15263cff4bc" providerId="LiveId" clId="{1237036D-8B43-47AE-A28B-6A9DE91A1024}" dt="2022-07-30T19:57:33.427" v="117" actId="2696"/>
        <pc:sldMkLst>
          <pc:docMk/>
          <pc:sldMk cId="2134930784" sldId="321"/>
        </pc:sldMkLst>
      </pc:sldChg>
      <pc:sldChg chg="del">
        <pc:chgData name="Alex Pang" userId="af49c15263cff4bc" providerId="LiveId" clId="{1237036D-8B43-47AE-A28B-6A9DE91A1024}" dt="2022-07-18T22:18:34.898" v="111" actId="2696"/>
        <pc:sldMkLst>
          <pc:docMk/>
          <pc:sldMk cId="3448833217" sldId="321"/>
        </pc:sldMkLst>
      </pc:sldChg>
      <pc:sldChg chg="new del">
        <pc:chgData name="Alex Pang" userId="af49c15263cff4bc" providerId="LiveId" clId="{1237036D-8B43-47AE-A28B-6A9DE91A1024}" dt="2022-08-14T04:07:39.439" v="135" actId="2696"/>
        <pc:sldMkLst>
          <pc:docMk/>
          <pc:sldMk cId="3621307400" sldId="321"/>
        </pc:sldMkLst>
      </pc:sldChg>
      <pc:sldChg chg="new">
        <pc:chgData name="Alex Pang" userId="af49c15263cff4bc" providerId="LiveId" clId="{1237036D-8B43-47AE-A28B-6A9DE91A1024}" dt="2022-08-14T04:07:42.873" v="136" actId="680"/>
        <pc:sldMkLst>
          <pc:docMk/>
          <pc:sldMk cId="3657386807" sldId="321"/>
        </pc:sldMkLst>
      </pc:sldChg>
      <pc:sldChg chg="del">
        <pc:chgData name="Alex Pang" userId="af49c15263cff4bc" providerId="LiveId" clId="{1237036D-8B43-47AE-A28B-6A9DE91A1024}" dt="2022-07-18T22:16:10.175" v="0" actId="47"/>
        <pc:sldMkLst>
          <pc:docMk/>
          <pc:sldMk cId="408882881" sldId="322"/>
        </pc:sldMkLst>
      </pc:sldChg>
      <pc:sldChg chg="new del">
        <pc:chgData name="Alex Pang" userId="af49c15263cff4bc" providerId="LiveId" clId="{1237036D-8B43-47AE-A28B-6A9DE91A1024}" dt="2022-08-14T04:07:37.420" v="134" actId="2696"/>
        <pc:sldMkLst>
          <pc:docMk/>
          <pc:sldMk cId="1755393107" sldId="322"/>
        </pc:sldMkLst>
      </pc:sldChg>
      <pc:sldChg chg="del">
        <pc:chgData name="Alex Pang" userId="af49c15263cff4bc" providerId="LiveId" clId="{1237036D-8B43-47AE-A28B-6A9DE91A1024}" dt="2022-07-18T22:16:11.055" v="2" actId="47"/>
        <pc:sldMkLst>
          <pc:docMk/>
          <pc:sldMk cId="1930028865" sldId="323"/>
        </pc:sldMkLst>
      </pc:sldChg>
      <pc:sldChg chg="del">
        <pc:chgData name="Alex Pang" userId="af49c15263cff4bc" providerId="LiveId" clId="{1237036D-8B43-47AE-A28B-6A9DE91A1024}" dt="2022-07-18T22:16:11.306" v="3" actId="47"/>
        <pc:sldMkLst>
          <pc:docMk/>
          <pc:sldMk cId="3922924526" sldId="324"/>
        </pc:sldMkLst>
      </pc:sldChg>
      <pc:sldChg chg="del">
        <pc:chgData name="Alex Pang" userId="af49c15263cff4bc" providerId="LiveId" clId="{1237036D-8B43-47AE-A28B-6A9DE91A1024}" dt="2022-07-18T22:16:11.553" v="4" actId="47"/>
        <pc:sldMkLst>
          <pc:docMk/>
          <pc:sldMk cId="4009821507" sldId="325"/>
        </pc:sldMkLst>
      </pc:sldChg>
      <pc:sldChg chg="del">
        <pc:chgData name="Alex Pang" userId="af49c15263cff4bc" providerId="LiveId" clId="{1237036D-8B43-47AE-A28B-6A9DE91A1024}" dt="2022-07-18T22:16:12.712" v="7" actId="47"/>
        <pc:sldMkLst>
          <pc:docMk/>
          <pc:sldMk cId="3268193033" sldId="326"/>
        </pc:sldMkLst>
      </pc:sldChg>
      <pc:sldChg chg="del">
        <pc:chgData name="Alex Pang" userId="af49c15263cff4bc" providerId="LiveId" clId="{1237036D-8B43-47AE-A28B-6A9DE91A1024}" dt="2022-07-18T22:16:12.484" v="6" actId="47"/>
        <pc:sldMkLst>
          <pc:docMk/>
          <pc:sldMk cId="1473423742" sldId="327"/>
        </pc:sldMkLst>
      </pc:sldChg>
      <pc:sldChg chg="del">
        <pc:chgData name="Alex Pang" userId="af49c15263cff4bc" providerId="LiveId" clId="{1237036D-8B43-47AE-A28B-6A9DE91A1024}" dt="2022-07-18T22:16:13.970" v="11" actId="47"/>
        <pc:sldMkLst>
          <pc:docMk/>
          <pc:sldMk cId="2067171671" sldId="328"/>
        </pc:sldMkLst>
      </pc:sldChg>
      <pc:sldChg chg="del">
        <pc:chgData name="Alex Pang" userId="af49c15263cff4bc" providerId="LiveId" clId="{1237036D-8B43-47AE-A28B-6A9DE91A1024}" dt="2022-07-18T22:16:11.842" v="5" actId="47"/>
        <pc:sldMkLst>
          <pc:docMk/>
          <pc:sldMk cId="3851173600" sldId="329"/>
        </pc:sldMkLst>
      </pc:sldChg>
      <pc:sldChg chg="del">
        <pc:chgData name="Alex Pang" userId="af49c15263cff4bc" providerId="LiveId" clId="{1237036D-8B43-47AE-A28B-6A9DE91A1024}" dt="2022-07-18T22:16:13.177" v="9" actId="47"/>
        <pc:sldMkLst>
          <pc:docMk/>
          <pc:sldMk cId="2672894586" sldId="330"/>
        </pc:sldMkLst>
      </pc:sldChg>
      <pc:sldChg chg="del">
        <pc:chgData name="Alex Pang" userId="af49c15263cff4bc" providerId="LiveId" clId="{1237036D-8B43-47AE-A28B-6A9DE91A1024}" dt="2022-07-18T22:16:12.937" v="8" actId="47"/>
        <pc:sldMkLst>
          <pc:docMk/>
          <pc:sldMk cId="3189965633" sldId="331"/>
        </pc:sldMkLst>
      </pc:sldChg>
      <pc:sldChg chg="del">
        <pc:chgData name="Alex Pang" userId="af49c15263cff4bc" providerId="LiveId" clId="{1237036D-8B43-47AE-A28B-6A9DE91A1024}" dt="2022-07-18T22:16:13.464" v="10" actId="47"/>
        <pc:sldMkLst>
          <pc:docMk/>
          <pc:sldMk cId="3724482556" sldId="332"/>
        </pc:sldMkLst>
      </pc:sldChg>
      <pc:sldChg chg="del">
        <pc:chgData name="Alex Pang" userId="af49c15263cff4bc" providerId="LiveId" clId="{1237036D-8B43-47AE-A28B-6A9DE91A1024}" dt="2022-07-18T22:16:14.454" v="12" actId="47"/>
        <pc:sldMkLst>
          <pc:docMk/>
          <pc:sldMk cId="3751905277" sldId="333"/>
        </pc:sldMkLst>
      </pc:sldChg>
      <pc:sldMasterChg chg="modSldLayout">
        <pc:chgData name="Alex Pang" userId="af49c15263cff4bc" providerId="LiveId" clId="{1237036D-8B43-47AE-A28B-6A9DE91A1024}" dt="2022-08-14T04:07:04.770" v="133" actId="14100"/>
        <pc:sldMasterMkLst>
          <pc:docMk/>
          <pc:sldMasterMk cId="2798249480" sldId="2147483648"/>
        </pc:sldMasterMkLst>
        <pc:sldLayoutChg chg="modSp mod">
          <pc:chgData name="Alex Pang" userId="af49c15263cff4bc" providerId="LiveId" clId="{1237036D-8B43-47AE-A28B-6A9DE91A1024}" dt="2022-08-14T04:07:04.770" v="133" actId="14100"/>
          <pc:sldLayoutMkLst>
            <pc:docMk/>
            <pc:sldMasterMk cId="2798249480" sldId="2147483648"/>
            <pc:sldLayoutMk cId="2295963182" sldId="2147483660"/>
          </pc:sldLayoutMkLst>
          <pc:spChg chg="mod">
            <ac:chgData name="Alex Pang" userId="af49c15263cff4bc" providerId="LiveId" clId="{1237036D-8B43-47AE-A28B-6A9DE91A1024}" dt="2022-07-30T20:02:01.996" v="130" actId="255"/>
            <ac:spMkLst>
              <pc:docMk/>
              <pc:sldMasterMk cId="2798249480" sldId="2147483648"/>
              <pc:sldLayoutMk cId="2295963182" sldId="2147483660"/>
              <ac:spMk id="3" creationId="{00000000-0000-0000-0000-000000000000}"/>
            </ac:spMkLst>
          </pc:spChg>
          <pc:spChg chg="mod">
            <ac:chgData name="Alex Pang" userId="af49c15263cff4bc" providerId="LiveId" clId="{1237036D-8B43-47AE-A28B-6A9DE91A1024}" dt="2022-08-14T04:07:04.770" v="133" actId="14100"/>
            <ac:spMkLst>
              <pc:docMk/>
              <pc:sldMasterMk cId="2798249480" sldId="2147483648"/>
              <pc:sldLayoutMk cId="2295963182" sldId="2147483660"/>
              <ac:spMk id="4" creationId="{00000000-0000-0000-0000-000000000000}"/>
            </ac:spMkLst>
          </pc:spChg>
          <pc:spChg chg="mod">
            <ac:chgData name="Alex Pang" userId="af49c15263cff4bc" providerId="LiveId" clId="{1237036D-8B43-47AE-A28B-6A9DE91A1024}" dt="2022-07-30T19:54:00.794" v="114" actId="17032"/>
            <ac:spMkLst>
              <pc:docMk/>
              <pc:sldMasterMk cId="2798249480" sldId="2147483648"/>
              <pc:sldLayoutMk cId="2295963182" sldId="2147483660"/>
              <ac:spMk id="9" creationId="{00000000-0000-0000-0000-000000000000}"/>
            </ac:spMkLst>
          </pc:spChg>
          <pc:cxnChg chg="mod">
            <ac:chgData name="Alex Pang" userId="af49c15263cff4bc" providerId="LiveId" clId="{1237036D-8B43-47AE-A28B-6A9DE91A1024}" dt="2022-07-30T19:58:16.819" v="124" actId="1076"/>
            <ac:cxnSpMkLst>
              <pc:docMk/>
              <pc:sldMasterMk cId="2798249480" sldId="2147483648"/>
              <pc:sldLayoutMk cId="2295963182" sldId="2147483660"/>
              <ac:cxnSpMk id="12" creationId="{00000000-0000-0000-0000-000000000000}"/>
            </ac:cxnSpMkLst>
          </pc:cxnChg>
        </pc:sldLayoutChg>
      </pc:sldMasterChg>
    </pc:docChg>
  </pc:docChgLst>
  <pc:docChgLst>
    <pc:chgData name="Alex Pang" userId="b35f2c48-39e3-478c-863d-65bfd252d017" providerId="ADAL" clId="{801F7FDD-18F8-4B22-B613-0F5AF7FB5358}"/>
    <pc:docChg chg="custSel delSld modMainMaster">
      <pc:chgData name="Alex Pang" userId="b35f2c48-39e3-478c-863d-65bfd252d017" providerId="ADAL" clId="{801F7FDD-18F8-4B22-B613-0F5AF7FB5358}" dt="2022-09-10T15:27:24.623" v="3" actId="207"/>
      <pc:docMkLst>
        <pc:docMk/>
      </pc:docMkLst>
      <pc:sldChg chg="del">
        <pc:chgData name="Alex Pang" userId="b35f2c48-39e3-478c-863d-65bfd252d017" providerId="ADAL" clId="{801F7FDD-18F8-4B22-B613-0F5AF7FB5358}" dt="2022-09-09T18:21:42.365" v="1" actId="2696"/>
        <pc:sldMkLst>
          <pc:docMk/>
          <pc:sldMk cId="3657386807" sldId="321"/>
        </pc:sldMkLst>
      </pc:sldChg>
      <pc:sldMasterChg chg="modSldLayout">
        <pc:chgData name="Alex Pang" userId="b35f2c48-39e3-478c-863d-65bfd252d017" providerId="ADAL" clId="{801F7FDD-18F8-4B22-B613-0F5AF7FB5358}" dt="2022-09-09T18:21:32.129" v="0" actId="478"/>
        <pc:sldMasterMkLst>
          <pc:docMk/>
          <pc:sldMasterMk cId="2798249480" sldId="2147483648"/>
        </pc:sldMasterMkLst>
        <pc:sldLayoutChg chg="delSp mod">
          <pc:chgData name="Alex Pang" userId="b35f2c48-39e3-478c-863d-65bfd252d017" providerId="ADAL" clId="{801F7FDD-18F8-4B22-B613-0F5AF7FB5358}" dt="2022-09-09T18:21:32.129" v="0" actId="478"/>
          <pc:sldLayoutMkLst>
            <pc:docMk/>
            <pc:sldMasterMk cId="2798249480" sldId="2147483648"/>
            <pc:sldLayoutMk cId="2295963182" sldId="2147483660"/>
          </pc:sldLayoutMkLst>
          <pc:cxnChg chg="del">
            <ac:chgData name="Alex Pang" userId="b35f2c48-39e3-478c-863d-65bfd252d017" providerId="ADAL" clId="{801F7FDD-18F8-4B22-B613-0F5AF7FB5358}" dt="2022-09-09T18:21:32.129" v="0" actId="478"/>
            <ac:cxnSpMkLst>
              <pc:docMk/>
              <pc:sldMasterMk cId="2798249480" sldId="2147483648"/>
              <pc:sldLayoutMk cId="2295963182" sldId="2147483660"/>
              <ac:cxnSpMk id="12" creationId="{00000000-0000-0000-0000-000000000000}"/>
            </ac:cxnSpMkLst>
          </pc:cxnChg>
        </pc:sldLayoutChg>
      </pc:sldMasterChg>
      <pc:sldMasterChg chg="modSldLayout">
        <pc:chgData name="Alex Pang" userId="b35f2c48-39e3-478c-863d-65bfd252d017" providerId="ADAL" clId="{801F7FDD-18F8-4B22-B613-0F5AF7FB5358}" dt="2022-09-10T15:27:24.623" v="3" actId="207"/>
        <pc:sldMasterMkLst>
          <pc:docMk/>
          <pc:sldMasterMk cId="3682365621" sldId="2147483674"/>
        </pc:sldMasterMkLst>
        <pc:sldLayoutChg chg="modSp">
          <pc:chgData name="Alex Pang" userId="b35f2c48-39e3-478c-863d-65bfd252d017" providerId="ADAL" clId="{801F7FDD-18F8-4B22-B613-0F5AF7FB5358}" dt="2022-09-10T15:27:24.623" v="3" actId="207"/>
          <pc:sldLayoutMkLst>
            <pc:docMk/>
            <pc:sldMasterMk cId="3682365621" sldId="2147483674"/>
            <pc:sldLayoutMk cId="216613234" sldId="2147483686"/>
          </pc:sldLayoutMkLst>
          <pc:spChg chg="mod">
            <ac:chgData name="Alex Pang" userId="b35f2c48-39e3-478c-863d-65bfd252d017" providerId="ADAL" clId="{801F7FDD-18F8-4B22-B613-0F5AF7FB5358}" dt="2022-09-10T15:27:24.623" v="3" actId="207"/>
            <ac:spMkLst>
              <pc:docMk/>
              <pc:sldMasterMk cId="3682365621" sldId="2147483674"/>
              <pc:sldLayoutMk cId="216613234" sldId="2147483686"/>
              <ac:spMk id="3" creationId="{00000000-0000-0000-0000-000000000000}"/>
            </ac:spMkLst>
          </pc:spChg>
        </pc:sldLayoutChg>
      </pc:sldMasterChg>
    </pc:docChg>
  </pc:docChgLst>
  <pc:docChgLst>
    <pc:chgData name="Alex Pang" userId="b35f2c48-39e3-478c-863d-65bfd252d017" providerId="ADAL" clId="{8BB4C2FF-0BBE-4643-8CAD-D77168911553}"/>
    <pc:docChg chg="undo custSel addSld delSld modSld sldOrd">
      <pc:chgData name="Alex Pang" userId="b35f2c48-39e3-478c-863d-65bfd252d017" providerId="ADAL" clId="{8BB4C2FF-0BBE-4643-8CAD-D77168911553}" dt="2023-02-16T06:00:55.377" v="2110" actId="20577"/>
      <pc:docMkLst>
        <pc:docMk/>
      </pc:docMkLst>
      <pc:sldChg chg="modSp mod">
        <pc:chgData name="Alex Pang" userId="b35f2c48-39e3-478c-863d-65bfd252d017" providerId="ADAL" clId="{8BB4C2FF-0BBE-4643-8CAD-D77168911553}" dt="2023-02-16T05:02:47.863" v="443" actId="20577"/>
        <pc:sldMkLst>
          <pc:docMk/>
          <pc:sldMk cId="0" sldId="259"/>
        </pc:sldMkLst>
        <pc:spChg chg="mod">
          <ac:chgData name="Alex Pang" userId="b35f2c48-39e3-478c-863d-65bfd252d017" providerId="ADAL" clId="{8BB4C2FF-0BBE-4643-8CAD-D77168911553}" dt="2023-02-16T05:02:47.863" v="443" actId="20577"/>
          <ac:spMkLst>
            <pc:docMk/>
            <pc:sldMk cId="0" sldId="259"/>
            <ac:spMk id="3" creationId="{00000000-0000-0000-0000-000000000000}"/>
          </ac:spMkLst>
        </pc:spChg>
      </pc:sldChg>
      <pc:sldChg chg="del">
        <pc:chgData name="Alex Pang" userId="b35f2c48-39e3-478c-863d-65bfd252d017" providerId="ADAL" clId="{8BB4C2FF-0BBE-4643-8CAD-D77168911553}" dt="2023-02-16T05:10:36.387" v="469" actId="2696"/>
        <pc:sldMkLst>
          <pc:docMk/>
          <pc:sldMk cId="0" sldId="261"/>
        </pc:sldMkLst>
      </pc:sldChg>
      <pc:sldChg chg="del">
        <pc:chgData name="Alex Pang" userId="b35f2c48-39e3-478c-863d-65bfd252d017" providerId="ADAL" clId="{8BB4C2FF-0BBE-4643-8CAD-D77168911553}" dt="2023-02-16T05:01:47.088" v="413" actId="2696"/>
        <pc:sldMkLst>
          <pc:docMk/>
          <pc:sldMk cId="0" sldId="264"/>
        </pc:sldMkLst>
      </pc:sldChg>
      <pc:sldChg chg="del">
        <pc:chgData name="Alex Pang" userId="b35f2c48-39e3-478c-863d-65bfd252d017" providerId="ADAL" clId="{8BB4C2FF-0BBE-4643-8CAD-D77168911553}" dt="2023-02-16T05:01:50.196" v="414" actId="2696"/>
        <pc:sldMkLst>
          <pc:docMk/>
          <pc:sldMk cId="0" sldId="265"/>
        </pc:sldMkLst>
      </pc:sldChg>
      <pc:sldChg chg="del">
        <pc:chgData name="Alex Pang" userId="b35f2c48-39e3-478c-863d-65bfd252d017" providerId="ADAL" clId="{8BB4C2FF-0BBE-4643-8CAD-D77168911553}" dt="2023-02-16T05:05:46.715" v="456" actId="47"/>
        <pc:sldMkLst>
          <pc:docMk/>
          <pc:sldMk cId="0" sldId="266"/>
        </pc:sldMkLst>
      </pc:sldChg>
      <pc:sldChg chg="del">
        <pc:chgData name="Alex Pang" userId="b35f2c48-39e3-478c-863d-65bfd252d017" providerId="ADAL" clId="{8BB4C2FF-0BBE-4643-8CAD-D77168911553}" dt="2023-02-16T05:01:54.046" v="415" actId="2696"/>
        <pc:sldMkLst>
          <pc:docMk/>
          <pc:sldMk cId="0" sldId="267"/>
        </pc:sldMkLst>
      </pc:sldChg>
      <pc:sldChg chg="del">
        <pc:chgData name="Alex Pang" userId="b35f2c48-39e3-478c-863d-65bfd252d017" providerId="ADAL" clId="{8BB4C2FF-0BBE-4643-8CAD-D77168911553}" dt="2023-02-16T05:01:57.949" v="416" actId="2696"/>
        <pc:sldMkLst>
          <pc:docMk/>
          <pc:sldMk cId="0" sldId="268"/>
        </pc:sldMkLst>
      </pc:sldChg>
      <pc:sldChg chg="del">
        <pc:chgData name="Alex Pang" userId="b35f2c48-39e3-478c-863d-65bfd252d017" providerId="ADAL" clId="{8BB4C2FF-0BBE-4643-8CAD-D77168911553}" dt="2023-02-16T05:01:59.335" v="417" actId="47"/>
        <pc:sldMkLst>
          <pc:docMk/>
          <pc:sldMk cId="0" sldId="269"/>
        </pc:sldMkLst>
      </pc:sldChg>
      <pc:sldChg chg="addSp delSp modSp mod ord">
        <pc:chgData name="Alex Pang" userId="b35f2c48-39e3-478c-863d-65bfd252d017" providerId="ADAL" clId="{8BB4C2FF-0BBE-4643-8CAD-D77168911553}" dt="2023-02-16T04:35:18.177" v="80" actId="14100"/>
        <pc:sldMkLst>
          <pc:docMk/>
          <pc:sldMk cId="0" sldId="270"/>
        </pc:sldMkLst>
        <pc:spChg chg="mod">
          <ac:chgData name="Alex Pang" userId="b35f2c48-39e3-478c-863d-65bfd252d017" providerId="ADAL" clId="{8BB4C2FF-0BBE-4643-8CAD-D77168911553}" dt="2023-02-16T04:35:01.750" v="77" actId="207"/>
          <ac:spMkLst>
            <pc:docMk/>
            <pc:sldMk cId="0" sldId="270"/>
            <ac:spMk id="25" creationId="{00000000-0000-0000-0000-000000000000}"/>
          </ac:spMkLst>
        </pc:spChg>
        <pc:spChg chg="add del mod">
          <ac:chgData name="Alex Pang" userId="b35f2c48-39e3-478c-863d-65bfd252d017" providerId="ADAL" clId="{8BB4C2FF-0BBE-4643-8CAD-D77168911553}" dt="2023-02-16T04:35:07.390" v="78" actId="478"/>
          <ac:spMkLst>
            <pc:docMk/>
            <pc:sldMk cId="0" sldId="270"/>
            <ac:spMk id="51" creationId="{A1B20BA2-F621-6FD6-5D91-1CB7E24D5F8B}"/>
          </ac:spMkLst>
        </pc:spChg>
        <pc:grpChg chg="mod">
          <ac:chgData name="Alex Pang" userId="b35f2c48-39e3-478c-863d-65bfd252d017" providerId="ADAL" clId="{8BB4C2FF-0BBE-4643-8CAD-D77168911553}" dt="2023-02-16T04:35:18.177" v="80" actId="14100"/>
          <ac:grpSpMkLst>
            <pc:docMk/>
            <pc:sldMk cId="0" sldId="270"/>
            <ac:grpSpMk id="2" creationId="{00000000-0000-0000-0000-000000000000}"/>
          </ac:grpSpMkLst>
        </pc:grpChg>
        <pc:grpChg chg="mod">
          <ac:chgData name="Alex Pang" userId="b35f2c48-39e3-478c-863d-65bfd252d017" providerId="ADAL" clId="{8BB4C2FF-0BBE-4643-8CAD-D77168911553}" dt="2023-02-16T04:35:11.635" v="79" actId="14100"/>
          <ac:grpSpMkLst>
            <pc:docMk/>
            <pc:sldMk cId="0" sldId="270"/>
            <ac:grpSpMk id="26" creationId="{00000000-0000-0000-0000-000000000000}"/>
          </ac:grpSpMkLst>
        </pc:grpChg>
      </pc:sldChg>
      <pc:sldChg chg="del">
        <pc:chgData name="Alex Pang" userId="b35f2c48-39e3-478c-863d-65bfd252d017" providerId="ADAL" clId="{8BB4C2FF-0BBE-4643-8CAD-D77168911553}" dt="2023-02-16T05:02:01.220" v="418" actId="47"/>
        <pc:sldMkLst>
          <pc:docMk/>
          <pc:sldMk cId="0" sldId="271"/>
        </pc:sldMkLst>
      </pc:sldChg>
      <pc:sldChg chg="del">
        <pc:chgData name="Alex Pang" userId="b35f2c48-39e3-478c-863d-65bfd252d017" providerId="ADAL" clId="{8BB4C2FF-0BBE-4643-8CAD-D77168911553}" dt="2023-02-16T05:02:02.459" v="419" actId="47"/>
        <pc:sldMkLst>
          <pc:docMk/>
          <pc:sldMk cId="0" sldId="272"/>
        </pc:sldMkLst>
      </pc:sldChg>
      <pc:sldChg chg="del">
        <pc:chgData name="Alex Pang" userId="b35f2c48-39e3-478c-863d-65bfd252d017" providerId="ADAL" clId="{8BB4C2FF-0BBE-4643-8CAD-D77168911553}" dt="2023-02-16T05:02:03.260" v="420" actId="47"/>
        <pc:sldMkLst>
          <pc:docMk/>
          <pc:sldMk cId="0" sldId="273"/>
        </pc:sldMkLst>
      </pc:sldChg>
      <pc:sldChg chg="del">
        <pc:chgData name="Alex Pang" userId="b35f2c48-39e3-478c-863d-65bfd252d017" providerId="ADAL" clId="{8BB4C2FF-0BBE-4643-8CAD-D77168911553}" dt="2023-02-16T05:02:03.823" v="421" actId="47"/>
        <pc:sldMkLst>
          <pc:docMk/>
          <pc:sldMk cId="0" sldId="274"/>
        </pc:sldMkLst>
      </pc:sldChg>
      <pc:sldChg chg="del">
        <pc:chgData name="Alex Pang" userId="b35f2c48-39e3-478c-863d-65bfd252d017" providerId="ADAL" clId="{8BB4C2FF-0BBE-4643-8CAD-D77168911553}" dt="2023-02-16T05:02:04.772" v="422" actId="47"/>
        <pc:sldMkLst>
          <pc:docMk/>
          <pc:sldMk cId="0" sldId="275"/>
        </pc:sldMkLst>
      </pc:sldChg>
      <pc:sldChg chg="del">
        <pc:chgData name="Alex Pang" userId="b35f2c48-39e3-478c-863d-65bfd252d017" providerId="ADAL" clId="{8BB4C2FF-0BBE-4643-8CAD-D77168911553}" dt="2023-02-16T05:02:05.596" v="423" actId="47"/>
        <pc:sldMkLst>
          <pc:docMk/>
          <pc:sldMk cId="0" sldId="276"/>
        </pc:sldMkLst>
      </pc:sldChg>
      <pc:sldChg chg="del">
        <pc:chgData name="Alex Pang" userId="b35f2c48-39e3-478c-863d-65bfd252d017" providerId="ADAL" clId="{8BB4C2FF-0BBE-4643-8CAD-D77168911553}" dt="2023-02-16T05:02:07.486" v="424" actId="47"/>
        <pc:sldMkLst>
          <pc:docMk/>
          <pc:sldMk cId="0" sldId="277"/>
        </pc:sldMkLst>
      </pc:sldChg>
      <pc:sldChg chg="addSp delSp modSp mod ord modAnim">
        <pc:chgData name="Alex Pang" userId="b35f2c48-39e3-478c-863d-65bfd252d017" providerId="ADAL" clId="{8BB4C2FF-0BBE-4643-8CAD-D77168911553}" dt="2023-02-16T05:46:56.191" v="1306" actId="14100"/>
        <pc:sldMkLst>
          <pc:docMk/>
          <pc:sldMk cId="0" sldId="278"/>
        </pc:sldMkLst>
        <pc:spChg chg="mod">
          <ac:chgData name="Alex Pang" userId="b35f2c48-39e3-478c-863d-65bfd252d017" providerId="ADAL" clId="{8BB4C2FF-0BBE-4643-8CAD-D77168911553}" dt="2023-02-16T05:27:34.455" v="1175" actId="20577"/>
          <ac:spMkLst>
            <pc:docMk/>
            <pc:sldMk cId="0" sldId="278"/>
            <ac:spMk id="26" creationId="{00000000-0000-0000-0000-000000000000}"/>
          </ac:spMkLst>
        </pc:spChg>
        <pc:spChg chg="add del mod">
          <ac:chgData name="Alex Pang" userId="b35f2c48-39e3-478c-863d-65bfd252d017" providerId="ADAL" clId="{8BB4C2FF-0BBE-4643-8CAD-D77168911553}" dt="2023-02-16T05:27:22.598" v="1172" actId="478"/>
          <ac:spMkLst>
            <pc:docMk/>
            <pc:sldMk cId="0" sldId="278"/>
            <ac:spMk id="30" creationId="{D8E708FC-D847-509F-D388-895D49B870F6}"/>
          </ac:spMkLst>
        </pc:spChg>
        <pc:spChg chg="add mod">
          <ac:chgData name="Alex Pang" userId="b35f2c48-39e3-478c-863d-65bfd252d017" providerId="ADAL" clId="{8BB4C2FF-0BBE-4643-8CAD-D77168911553}" dt="2023-02-16T05:46:56.191" v="1306" actId="14100"/>
          <ac:spMkLst>
            <pc:docMk/>
            <pc:sldMk cId="0" sldId="278"/>
            <ac:spMk id="32" creationId="{E5B97BC0-1FC2-2919-BCAF-D9DDB2BBFAC0}"/>
          </ac:spMkLst>
        </pc:spChg>
        <pc:grpChg chg="mod">
          <ac:chgData name="Alex Pang" userId="b35f2c48-39e3-478c-863d-65bfd252d017" providerId="ADAL" clId="{8BB4C2FF-0BBE-4643-8CAD-D77168911553}" dt="2023-02-16T05:04:05.185" v="455" actId="1076"/>
          <ac:grpSpMkLst>
            <pc:docMk/>
            <pc:sldMk cId="0" sldId="278"/>
            <ac:grpSpMk id="3" creationId="{00000000-0000-0000-0000-000000000000}"/>
          </ac:grpSpMkLst>
        </pc:grpChg>
        <pc:picChg chg="mod">
          <ac:chgData name="Alex Pang" userId="b35f2c48-39e3-478c-863d-65bfd252d017" providerId="ADAL" clId="{8BB4C2FF-0BBE-4643-8CAD-D77168911553}" dt="2023-02-16T05:27:38.169" v="1176" actId="1076"/>
          <ac:picMkLst>
            <pc:docMk/>
            <pc:sldMk cId="0" sldId="278"/>
            <ac:picMk id="27" creationId="{00000000-0000-0000-0000-000000000000}"/>
          </ac:picMkLst>
        </pc:picChg>
        <pc:picChg chg="add mod">
          <ac:chgData name="Alex Pang" userId="b35f2c48-39e3-478c-863d-65bfd252d017" providerId="ADAL" clId="{8BB4C2FF-0BBE-4643-8CAD-D77168911553}" dt="2023-02-16T05:28:32.798" v="1202" actId="1076"/>
          <ac:picMkLst>
            <pc:docMk/>
            <pc:sldMk cId="0" sldId="278"/>
            <ac:picMk id="33" creationId="{BC1F58CA-8DCA-09F7-6FE5-B8555CD66EDD}"/>
          </ac:picMkLst>
        </pc:picChg>
      </pc:sldChg>
      <pc:sldChg chg="del">
        <pc:chgData name="Alex Pang" userId="b35f2c48-39e3-478c-863d-65bfd252d017" providerId="ADAL" clId="{8BB4C2FF-0BBE-4643-8CAD-D77168911553}" dt="2023-02-16T05:29:07.468" v="1213" actId="47"/>
        <pc:sldMkLst>
          <pc:docMk/>
          <pc:sldMk cId="0" sldId="279"/>
        </pc:sldMkLst>
      </pc:sldChg>
      <pc:sldChg chg="delSp modSp mod">
        <pc:chgData name="Alex Pang" userId="b35f2c48-39e3-478c-863d-65bfd252d017" providerId="ADAL" clId="{8BB4C2FF-0BBE-4643-8CAD-D77168911553}" dt="2023-02-16T05:32:14.422" v="1237" actId="1076"/>
        <pc:sldMkLst>
          <pc:docMk/>
          <pc:sldMk cId="0" sldId="280"/>
        </pc:sldMkLst>
        <pc:spChg chg="mod">
          <ac:chgData name="Alex Pang" userId="b35f2c48-39e3-478c-863d-65bfd252d017" providerId="ADAL" clId="{8BB4C2FF-0BBE-4643-8CAD-D77168911553}" dt="2023-02-16T05:31:46.165" v="1233" actId="255"/>
          <ac:spMkLst>
            <pc:docMk/>
            <pc:sldMk cId="0" sldId="280"/>
            <ac:spMk id="8" creationId="{00000000-0000-0000-0000-000000000000}"/>
          </ac:spMkLst>
        </pc:spChg>
        <pc:spChg chg="del mod">
          <ac:chgData name="Alex Pang" userId="b35f2c48-39e3-478c-863d-65bfd252d017" providerId="ADAL" clId="{8BB4C2FF-0BBE-4643-8CAD-D77168911553}" dt="2023-02-16T05:32:08.564" v="1236" actId="478"/>
          <ac:spMkLst>
            <pc:docMk/>
            <pc:sldMk cId="0" sldId="280"/>
            <ac:spMk id="9" creationId="{00000000-0000-0000-0000-000000000000}"/>
          </ac:spMkLst>
        </pc:spChg>
        <pc:grpChg chg="mod">
          <ac:chgData name="Alex Pang" userId="b35f2c48-39e3-478c-863d-65bfd252d017" providerId="ADAL" clId="{8BB4C2FF-0BBE-4643-8CAD-D77168911553}" dt="2023-02-16T05:32:14.422" v="1237" actId="1076"/>
          <ac:grpSpMkLst>
            <pc:docMk/>
            <pc:sldMk cId="0" sldId="280"/>
            <ac:grpSpMk id="3" creationId="{00000000-0000-0000-0000-000000000000}"/>
          </ac:grpSpMkLst>
        </pc:grpChg>
      </pc:sldChg>
      <pc:sldChg chg="addSp modSp mod">
        <pc:chgData name="Alex Pang" userId="b35f2c48-39e3-478c-863d-65bfd252d017" providerId="ADAL" clId="{8BB4C2FF-0BBE-4643-8CAD-D77168911553}" dt="2023-02-16T05:30:24.132" v="1222" actId="11529"/>
        <pc:sldMkLst>
          <pc:docMk/>
          <pc:sldMk cId="0" sldId="281"/>
        </pc:sldMkLst>
        <pc:spChg chg="mod">
          <ac:chgData name="Alex Pang" userId="b35f2c48-39e3-478c-863d-65bfd252d017" providerId="ADAL" clId="{8BB4C2FF-0BBE-4643-8CAD-D77168911553}" dt="2023-02-16T05:29:49.979" v="1219" actId="1076"/>
          <ac:spMkLst>
            <pc:docMk/>
            <pc:sldMk cId="0" sldId="281"/>
            <ac:spMk id="2" creationId="{00000000-0000-0000-0000-000000000000}"/>
          </ac:spMkLst>
        </pc:spChg>
        <pc:spChg chg="mod">
          <ac:chgData name="Alex Pang" userId="b35f2c48-39e3-478c-863d-65bfd252d017" providerId="ADAL" clId="{8BB4C2FF-0BBE-4643-8CAD-D77168911553}" dt="2023-02-16T05:30:12.959" v="1221" actId="2711"/>
          <ac:spMkLst>
            <pc:docMk/>
            <pc:sldMk cId="0" sldId="281"/>
            <ac:spMk id="6" creationId="{00000000-0000-0000-0000-000000000000}"/>
          </ac:spMkLst>
        </pc:spChg>
        <pc:cxnChg chg="add">
          <ac:chgData name="Alex Pang" userId="b35f2c48-39e3-478c-863d-65bfd252d017" providerId="ADAL" clId="{8BB4C2FF-0BBE-4643-8CAD-D77168911553}" dt="2023-02-16T05:30:24.132" v="1222" actId="11529"/>
          <ac:cxnSpMkLst>
            <pc:docMk/>
            <pc:sldMk cId="0" sldId="281"/>
            <ac:cxnSpMk id="18" creationId="{8D3910DB-2AD2-E43F-BF09-A8D412309624}"/>
          </ac:cxnSpMkLst>
        </pc:cxnChg>
      </pc:sldChg>
      <pc:sldChg chg="modSp mod">
        <pc:chgData name="Alex Pang" userId="b35f2c48-39e3-478c-863d-65bfd252d017" providerId="ADAL" clId="{8BB4C2FF-0BBE-4643-8CAD-D77168911553}" dt="2023-02-16T05:30:51.086" v="1225" actId="14100"/>
        <pc:sldMkLst>
          <pc:docMk/>
          <pc:sldMk cId="0" sldId="282"/>
        </pc:sldMkLst>
        <pc:spChg chg="mod">
          <ac:chgData name="Alex Pang" userId="b35f2c48-39e3-478c-863d-65bfd252d017" providerId="ADAL" clId="{8BB4C2FF-0BBE-4643-8CAD-D77168911553}" dt="2023-02-16T05:30:51.086" v="1225" actId="14100"/>
          <ac:spMkLst>
            <pc:docMk/>
            <pc:sldMk cId="0" sldId="282"/>
            <ac:spMk id="12" creationId="{00000000-0000-0000-0000-000000000000}"/>
          </ac:spMkLst>
        </pc:spChg>
      </pc:sldChg>
      <pc:sldChg chg="modSp mod">
        <pc:chgData name="Alex Pang" userId="b35f2c48-39e3-478c-863d-65bfd252d017" providerId="ADAL" clId="{8BB4C2FF-0BBE-4643-8CAD-D77168911553}" dt="2023-02-16T05:31:04.772" v="1226" actId="1076"/>
        <pc:sldMkLst>
          <pc:docMk/>
          <pc:sldMk cId="0" sldId="284"/>
        </pc:sldMkLst>
        <pc:spChg chg="mod">
          <ac:chgData name="Alex Pang" userId="b35f2c48-39e3-478c-863d-65bfd252d017" providerId="ADAL" clId="{8BB4C2FF-0BBE-4643-8CAD-D77168911553}" dt="2023-02-16T05:31:04.772" v="1226" actId="1076"/>
          <ac:spMkLst>
            <pc:docMk/>
            <pc:sldMk cId="0" sldId="284"/>
            <ac:spMk id="13" creationId="{00000000-0000-0000-0000-000000000000}"/>
          </ac:spMkLst>
        </pc:spChg>
      </pc:sldChg>
      <pc:sldChg chg="del">
        <pc:chgData name="Alex Pang" userId="b35f2c48-39e3-478c-863d-65bfd252d017" providerId="ADAL" clId="{8BB4C2FF-0BBE-4643-8CAD-D77168911553}" dt="2023-02-16T05:31:09.776" v="1227" actId="2696"/>
        <pc:sldMkLst>
          <pc:docMk/>
          <pc:sldMk cId="0" sldId="285"/>
        </pc:sldMkLst>
      </pc:sldChg>
      <pc:sldChg chg="modSp mod ord">
        <pc:chgData name="Alex Pang" userId="b35f2c48-39e3-478c-863d-65bfd252d017" providerId="ADAL" clId="{8BB4C2FF-0BBE-4643-8CAD-D77168911553}" dt="2023-02-16T05:35:01.886" v="1247" actId="255"/>
        <pc:sldMkLst>
          <pc:docMk/>
          <pc:sldMk cId="0" sldId="286"/>
        </pc:sldMkLst>
        <pc:spChg chg="mod">
          <ac:chgData name="Alex Pang" userId="b35f2c48-39e3-478c-863d-65bfd252d017" providerId="ADAL" clId="{8BB4C2FF-0BBE-4643-8CAD-D77168911553}" dt="2023-02-16T05:35:01.886" v="1247" actId="255"/>
          <ac:spMkLst>
            <pc:docMk/>
            <pc:sldMk cId="0" sldId="286"/>
            <ac:spMk id="4" creationId="{00000000-0000-0000-0000-000000000000}"/>
          </ac:spMkLst>
        </pc:spChg>
      </pc:sldChg>
      <pc:sldChg chg="modSp mod ord">
        <pc:chgData name="Alex Pang" userId="b35f2c48-39e3-478c-863d-65bfd252d017" providerId="ADAL" clId="{8BB4C2FF-0BBE-4643-8CAD-D77168911553}" dt="2023-02-16T05:35:39.200" v="1250" actId="2711"/>
        <pc:sldMkLst>
          <pc:docMk/>
          <pc:sldMk cId="0" sldId="287"/>
        </pc:sldMkLst>
        <pc:spChg chg="mod">
          <ac:chgData name="Alex Pang" userId="b35f2c48-39e3-478c-863d-65bfd252d017" providerId="ADAL" clId="{8BB4C2FF-0BBE-4643-8CAD-D77168911553}" dt="2023-02-16T05:35:39.200" v="1250" actId="2711"/>
          <ac:spMkLst>
            <pc:docMk/>
            <pc:sldMk cId="0" sldId="287"/>
            <ac:spMk id="3" creationId="{00000000-0000-0000-0000-000000000000}"/>
          </ac:spMkLst>
        </pc:spChg>
      </pc:sldChg>
      <pc:sldChg chg="modSp del mod ord">
        <pc:chgData name="Alex Pang" userId="b35f2c48-39e3-478c-863d-65bfd252d017" providerId="ADAL" clId="{8BB4C2FF-0BBE-4643-8CAD-D77168911553}" dt="2023-02-16T05:46:20.743" v="1303"/>
        <pc:sldMkLst>
          <pc:docMk/>
          <pc:sldMk cId="0" sldId="288"/>
        </pc:sldMkLst>
        <pc:grpChg chg="mod">
          <ac:chgData name="Alex Pang" userId="b35f2c48-39e3-478c-863d-65bfd252d017" providerId="ADAL" clId="{8BB4C2FF-0BBE-4643-8CAD-D77168911553}" dt="2023-02-16T05:39:00.752" v="1261" actId="1076"/>
          <ac:grpSpMkLst>
            <pc:docMk/>
            <pc:sldMk cId="0" sldId="288"/>
            <ac:grpSpMk id="4" creationId="{00000000-0000-0000-0000-000000000000}"/>
          </ac:grpSpMkLst>
        </pc:grpChg>
      </pc:sldChg>
      <pc:sldChg chg="del ord">
        <pc:chgData name="Alex Pang" userId="b35f2c48-39e3-478c-863d-65bfd252d017" providerId="ADAL" clId="{8BB4C2FF-0BBE-4643-8CAD-D77168911553}" dt="2023-02-16T05:46:20.743" v="1303"/>
        <pc:sldMkLst>
          <pc:docMk/>
          <pc:sldMk cId="0" sldId="289"/>
        </pc:sldMkLst>
      </pc:sldChg>
      <pc:sldChg chg="modSp mod ord">
        <pc:chgData name="Alex Pang" userId="b35f2c48-39e3-478c-863d-65bfd252d017" providerId="ADAL" clId="{8BB4C2FF-0BBE-4643-8CAD-D77168911553}" dt="2023-02-16T05:46:20.743" v="1303"/>
        <pc:sldMkLst>
          <pc:docMk/>
          <pc:sldMk cId="0" sldId="290"/>
        </pc:sldMkLst>
        <pc:spChg chg="mod">
          <ac:chgData name="Alex Pang" userId="b35f2c48-39e3-478c-863d-65bfd252d017" providerId="ADAL" clId="{8BB4C2FF-0BBE-4643-8CAD-D77168911553}" dt="2023-02-16T05:37:47.123" v="1260" actId="255"/>
          <ac:spMkLst>
            <pc:docMk/>
            <pc:sldMk cId="0" sldId="290"/>
            <ac:spMk id="3" creationId="{00000000-0000-0000-0000-000000000000}"/>
          </ac:spMkLst>
        </pc:spChg>
      </pc:sldChg>
      <pc:sldChg chg="del">
        <pc:chgData name="Alex Pang" userId="b35f2c48-39e3-478c-863d-65bfd252d017" providerId="ADAL" clId="{8BB4C2FF-0BBE-4643-8CAD-D77168911553}" dt="2023-02-16T05:43:35.179" v="1274" actId="47"/>
        <pc:sldMkLst>
          <pc:docMk/>
          <pc:sldMk cId="0" sldId="291"/>
        </pc:sldMkLst>
      </pc:sldChg>
      <pc:sldChg chg="del">
        <pc:chgData name="Alex Pang" userId="b35f2c48-39e3-478c-863d-65bfd252d017" providerId="ADAL" clId="{8BB4C2FF-0BBE-4643-8CAD-D77168911553}" dt="2023-02-16T05:35:58.871" v="1251" actId="2696"/>
        <pc:sldMkLst>
          <pc:docMk/>
          <pc:sldMk cId="0" sldId="292"/>
        </pc:sldMkLst>
      </pc:sldChg>
      <pc:sldChg chg="del">
        <pc:chgData name="Alex Pang" userId="b35f2c48-39e3-478c-863d-65bfd252d017" providerId="ADAL" clId="{8BB4C2FF-0BBE-4643-8CAD-D77168911553}" dt="2023-02-16T05:44:31.016" v="1275" actId="47"/>
        <pc:sldMkLst>
          <pc:docMk/>
          <pc:sldMk cId="0" sldId="293"/>
        </pc:sldMkLst>
      </pc:sldChg>
      <pc:sldChg chg="del">
        <pc:chgData name="Alex Pang" userId="b35f2c48-39e3-478c-863d-65bfd252d017" providerId="ADAL" clId="{8BB4C2FF-0BBE-4643-8CAD-D77168911553}" dt="2023-02-16T05:44:32.028" v="1276" actId="47"/>
        <pc:sldMkLst>
          <pc:docMk/>
          <pc:sldMk cId="0" sldId="294"/>
        </pc:sldMkLst>
      </pc:sldChg>
      <pc:sldChg chg="del">
        <pc:chgData name="Alex Pang" userId="b35f2c48-39e3-478c-863d-65bfd252d017" providerId="ADAL" clId="{8BB4C2FF-0BBE-4643-8CAD-D77168911553}" dt="2023-02-16T05:44:32.629" v="1277" actId="47"/>
        <pc:sldMkLst>
          <pc:docMk/>
          <pc:sldMk cId="0" sldId="295"/>
        </pc:sldMkLst>
      </pc:sldChg>
      <pc:sldChg chg="del">
        <pc:chgData name="Alex Pang" userId="b35f2c48-39e3-478c-863d-65bfd252d017" providerId="ADAL" clId="{8BB4C2FF-0BBE-4643-8CAD-D77168911553}" dt="2023-02-16T05:44:34.264" v="1278" actId="47"/>
        <pc:sldMkLst>
          <pc:docMk/>
          <pc:sldMk cId="0" sldId="296"/>
        </pc:sldMkLst>
      </pc:sldChg>
      <pc:sldChg chg="del">
        <pc:chgData name="Alex Pang" userId="b35f2c48-39e3-478c-863d-65bfd252d017" providerId="ADAL" clId="{8BB4C2FF-0BBE-4643-8CAD-D77168911553}" dt="2023-02-16T05:44:35.235" v="1279" actId="47"/>
        <pc:sldMkLst>
          <pc:docMk/>
          <pc:sldMk cId="0" sldId="297"/>
        </pc:sldMkLst>
      </pc:sldChg>
      <pc:sldChg chg="del">
        <pc:chgData name="Alex Pang" userId="b35f2c48-39e3-478c-863d-65bfd252d017" providerId="ADAL" clId="{8BB4C2FF-0BBE-4643-8CAD-D77168911553}" dt="2023-02-16T05:44:37.419" v="1280" actId="47"/>
        <pc:sldMkLst>
          <pc:docMk/>
          <pc:sldMk cId="0" sldId="298"/>
        </pc:sldMkLst>
      </pc:sldChg>
      <pc:sldChg chg="del">
        <pc:chgData name="Alex Pang" userId="b35f2c48-39e3-478c-863d-65bfd252d017" providerId="ADAL" clId="{8BB4C2FF-0BBE-4643-8CAD-D77168911553}" dt="2023-02-16T05:44:38.746" v="1281" actId="47"/>
        <pc:sldMkLst>
          <pc:docMk/>
          <pc:sldMk cId="0" sldId="299"/>
        </pc:sldMkLst>
      </pc:sldChg>
      <pc:sldChg chg="del">
        <pc:chgData name="Alex Pang" userId="b35f2c48-39e3-478c-863d-65bfd252d017" providerId="ADAL" clId="{8BB4C2FF-0BBE-4643-8CAD-D77168911553}" dt="2023-02-16T05:44:39.638" v="1282" actId="47"/>
        <pc:sldMkLst>
          <pc:docMk/>
          <pc:sldMk cId="0" sldId="300"/>
        </pc:sldMkLst>
      </pc:sldChg>
      <pc:sldChg chg="del">
        <pc:chgData name="Alex Pang" userId="b35f2c48-39e3-478c-863d-65bfd252d017" providerId="ADAL" clId="{8BB4C2FF-0BBE-4643-8CAD-D77168911553}" dt="2023-02-16T05:44:42.019" v="1283" actId="47"/>
        <pc:sldMkLst>
          <pc:docMk/>
          <pc:sldMk cId="0" sldId="301"/>
        </pc:sldMkLst>
      </pc:sldChg>
      <pc:sldChg chg="del">
        <pc:chgData name="Alex Pang" userId="b35f2c48-39e3-478c-863d-65bfd252d017" providerId="ADAL" clId="{8BB4C2FF-0BBE-4643-8CAD-D77168911553}" dt="2023-02-16T05:44:46.054" v="1284" actId="47"/>
        <pc:sldMkLst>
          <pc:docMk/>
          <pc:sldMk cId="0" sldId="302"/>
        </pc:sldMkLst>
      </pc:sldChg>
      <pc:sldChg chg="del">
        <pc:chgData name="Alex Pang" userId="b35f2c48-39e3-478c-863d-65bfd252d017" providerId="ADAL" clId="{8BB4C2FF-0BBE-4643-8CAD-D77168911553}" dt="2023-02-16T05:44:50.607" v="1285" actId="47"/>
        <pc:sldMkLst>
          <pc:docMk/>
          <pc:sldMk cId="0" sldId="303"/>
        </pc:sldMkLst>
      </pc:sldChg>
      <pc:sldChg chg="del">
        <pc:chgData name="Alex Pang" userId="b35f2c48-39e3-478c-863d-65bfd252d017" providerId="ADAL" clId="{8BB4C2FF-0BBE-4643-8CAD-D77168911553}" dt="2023-02-16T05:44:57.049" v="1286" actId="47"/>
        <pc:sldMkLst>
          <pc:docMk/>
          <pc:sldMk cId="0" sldId="304"/>
        </pc:sldMkLst>
      </pc:sldChg>
      <pc:sldChg chg="del">
        <pc:chgData name="Alex Pang" userId="b35f2c48-39e3-478c-863d-65bfd252d017" providerId="ADAL" clId="{8BB4C2FF-0BBE-4643-8CAD-D77168911553}" dt="2023-02-16T05:45:00.545" v="1287" actId="47"/>
        <pc:sldMkLst>
          <pc:docMk/>
          <pc:sldMk cId="0" sldId="305"/>
        </pc:sldMkLst>
      </pc:sldChg>
      <pc:sldChg chg="del">
        <pc:chgData name="Alex Pang" userId="b35f2c48-39e3-478c-863d-65bfd252d017" providerId="ADAL" clId="{8BB4C2FF-0BBE-4643-8CAD-D77168911553}" dt="2023-02-16T05:45:02.014" v="1288" actId="47"/>
        <pc:sldMkLst>
          <pc:docMk/>
          <pc:sldMk cId="0" sldId="306"/>
        </pc:sldMkLst>
      </pc:sldChg>
      <pc:sldChg chg="del">
        <pc:chgData name="Alex Pang" userId="b35f2c48-39e3-478c-863d-65bfd252d017" providerId="ADAL" clId="{8BB4C2FF-0BBE-4643-8CAD-D77168911553}" dt="2023-02-16T05:45:04.469" v="1289" actId="47"/>
        <pc:sldMkLst>
          <pc:docMk/>
          <pc:sldMk cId="0" sldId="307"/>
        </pc:sldMkLst>
      </pc:sldChg>
      <pc:sldChg chg="del">
        <pc:chgData name="Alex Pang" userId="b35f2c48-39e3-478c-863d-65bfd252d017" providerId="ADAL" clId="{8BB4C2FF-0BBE-4643-8CAD-D77168911553}" dt="2023-02-16T05:45:06.416" v="1290" actId="47"/>
        <pc:sldMkLst>
          <pc:docMk/>
          <pc:sldMk cId="0" sldId="308"/>
        </pc:sldMkLst>
      </pc:sldChg>
      <pc:sldChg chg="del">
        <pc:chgData name="Alex Pang" userId="b35f2c48-39e3-478c-863d-65bfd252d017" providerId="ADAL" clId="{8BB4C2FF-0BBE-4643-8CAD-D77168911553}" dt="2023-02-16T05:45:12.287" v="1291" actId="47"/>
        <pc:sldMkLst>
          <pc:docMk/>
          <pc:sldMk cId="0" sldId="309"/>
        </pc:sldMkLst>
      </pc:sldChg>
      <pc:sldChg chg="del">
        <pc:chgData name="Alex Pang" userId="b35f2c48-39e3-478c-863d-65bfd252d017" providerId="ADAL" clId="{8BB4C2FF-0BBE-4643-8CAD-D77168911553}" dt="2023-02-16T05:45:13.247" v="1292" actId="47"/>
        <pc:sldMkLst>
          <pc:docMk/>
          <pc:sldMk cId="0" sldId="310"/>
        </pc:sldMkLst>
      </pc:sldChg>
      <pc:sldChg chg="del">
        <pc:chgData name="Alex Pang" userId="b35f2c48-39e3-478c-863d-65bfd252d017" providerId="ADAL" clId="{8BB4C2FF-0BBE-4643-8CAD-D77168911553}" dt="2023-02-16T05:45:14.777" v="1293" actId="47"/>
        <pc:sldMkLst>
          <pc:docMk/>
          <pc:sldMk cId="0" sldId="311"/>
        </pc:sldMkLst>
      </pc:sldChg>
      <pc:sldChg chg="del">
        <pc:chgData name="Alex Pang" userId="b35f2c48-39e3-478c-863d-65bfd252d017" providerId="ADAL" clId="{8BB4C2FF-0BBE-4643-8CAD-D77168911553}" dt="2023-02-16T05:45:17.936" v="1294" actId="47"/>
        <pc:sldMkLst>
          <pc:docMk/>
          <pc:sldMk cId="0" sldId="312"/>
        </pc:sldMkLst>
      </pc:sldChg>
      <pc:sldChg chg="del">
        <pc:chgData name="Alex Pang" userId="b35f2c48-39e3-478c-863d-65bfd252d017" providerId="ADAL" clId="{8BB4C2FF-0BBE-4643-8CAD-D77168911553}" dt="2023-02-16T05:45:22.371" v="1295" actId="47"/>
        <pc:sldMkLst>
          <pc:docMk/>
          <pc:sldMk cId="0" sldId="313"/>
        </pc:sldMkLst>
      </pc:sldChg>
      <pc:sldChg chg="del">
        <pc:chgData name="Alex Pang" userId="b35f2c48-39e3-478c-863d-65bfd252d017" providerId="ADAL" clId="{8BB4C2FF-0BBE-4643-8CAD-D77168911553}" dt="2023-02-16T05:45:24.175" v="1296" actId="47"/>
        <pc:sldMkLst>
          <pc:docMk/>
          <pc:sldMk cId="0" sldId="314"/>
        </pc:sldMkLst>
      </pc:sldChg>
      <pc:sldChg chg="del">
        <pc:chgData name="Alex Pang" userId="b35f2c48-39e3-478c-863d-65bfd252d017" providerId="ADAL" clId="{8BB4C2FF-0BBE-4643-8CAD-D77168911553}" dt="2023-02-16T05:45:25.254" v="1297" actId="47"/>
        <pc:sldMkLst>
          <pc:docMk/>
          <pc:sldMk cId="0" sldId="315"/>
        </pc:sldMkLst>
      </pc:sldChg>
      <pc:sldChg chg="del">
        <pc:chgData name="Alex Pang" userId="b35f2c48-39e3-478c-863d-65bfd252d017" providerId="ADAL" clId="{8BB4C2FF-0BBE-4643-8CAD-D77168911553}" dt="2023-02-16T05:45:26.094" v="1298" actId="47"/>
        <pc:sldMkLst>
          <pc:docMk/>
          <pc:sldMk cId="0" sldId="316"/>
        </pc:sldMkLst>
      </pc:sldChg>
      <pc:sldChg chg="del">
        <pc:chgData name="Alex Pang" userId="b35f2c48-39e3-478c-863d-65bfd252d017" providerId="ADAL" clId="{8BB4C2FF-0BBE-4643-8CAD-D77168911553}" dt="2023-02-16T05:45:52.105" v="1300" actId="47"/>
        <pc:sldMkLst>
          <pc:docMk/>
          <pc:sldMk cId="0" sldId="317"/>
        </pc:sldMkLst>
      </pc:sldChg>
      <pc:sldChg chg="del">
        <pc:chgData name="Alex Pang" userId="b35f2c48-39e3-478c-863d-65bfd252d017" providerId="ADAL" clId="{8BB4C2FF-0BBE-4643-8CAD-D77168911553}" dt="2023-02-16T05:45:52.898" v="1301" actId="47"/>
        <pc:sldMkLst>
          <pc:docMk/>
          <pc:sldMk cId="0" sldId="318"/>
        </pc:sldMkLst>
      </pc:sldChg>
      <pc:sldChg chg="modSp mod">
        <pc:chgData name="Alex Pang" userId="b35f2c48-39e3-478c-863d-65bfd252d017" providerId="ADAL" clId="{8BB4C2FF-0BBE-4643-8CAD-D77168911553}" dt="2023-02-16T04:52:16.501" v="267" actId="20577"/>
        <pc:sldMkLst>
          <pc:docMk/>
          <pc:sldMk cId="2325233749" sldId="322"/>
        </pc:sldMkLst>
        <pc:spChg chg="mod">
          <ac:chgData name="Alex Pang" userId="b35f2c48-39e3-478c-863d-65bfd252d017" providerId="ADAL" clId="{8BB4C2FF-0BBE-4643-8CAD-D77168911553}" dt="2023-02-16T04:52:16.501" v="267" actId="20577"/>
          <ac:spMkLst>
            <pc:docMk/>
            <pc:sldMk cId="2325233749" sldId="322"/>
            <ac:spMk id="3" creationId="{1A3BE408-AB31-D17C-4359-42742CA8199F}"/>
          </ac:spMkLst>
        </pc:spChg>
      </pc:sldChg>
      <pc:sldChg chg="del">
        <pc:chgData name="Alex Pang" userId="b35f2c48-39e3-478c-863d-65bfd252d017" providerId="ADAL" clId="{8BB4C2FF-0BBE-4643-8CAD-D77168911553}" dt="2023-02-16T05:45:49.247" v="1299" actId="47"/>
        <pc:sldMkLst>
          <pc:docMk/>
          <pc:sldMk cId="2835858480" sldId="323"/>
        </pc:sldMkLst>
      </pc:sldChg>
      <pc:sldChg chg="modSp mod ord">
        <pc:chgData name="Alex Pang" userId="b35f2c48-39e3-478c-863d-65bfd252d017" providerId="ADAL" clId="{8BB4C2FF-0BBE-4643-8CAD-D77168911553}" dt="2023-02-16T06:00:55.377" v="2110" actId="20577"/>
        <pc:sldMkLst>
          <pc:docMk/>
          <pc:sldMk cId="3228545728" sldId="324"/>
        </pc:sldMkLst>
        <pc:spChg chg="mod">
          <ac:chgData name="Alex Pang" userId="b35f2c48-39e3-478c-863d-65bfd252d017" providerId="ADAL" clId="{8BB4C2FF-0BBE-4643-8CAD-D77168911553}" dt="2023-02-16T06:00:55.377" v="2110" actId="20577"/>
          <ac:spMkLst>
            <pc:docMk/>
            <pc:sldMk cId="3228545728" sldId="324"/>
            <ac:spMk id="3" creationId="{4BD95E11-2C9D-264B-18FA-D6C4BFF23B63}"/>
          </ac:spMkLst>
        </pc:spChg>
      </pc:sldChg>
      <pc:sldChg chg="addSp modSp del mod">
        <pc:chgData name="Alex Pang" userId="b35f2c48-39e3-478c-863d-65bfd252d017" providerId="ADAL" clId="{8BB4C2FF-0BBE-4643-8CAD-D77168911553}" dt="2023-02-16T05:09:59.462" v="468" actId="1076"/>
        <pc:sldMkLst>
          <pc:docMk/>
          <pc:sldMk cId="3700177842" sldId="325"/>
        </pc:sldMkLst>
        <pc:spChg chg="add mod">
          <ac:chgData name="Alex Pang" userId="b35f2c48-39e3-478c-863d-65bfd252d017" providerId="ADAL" clId="{8BB4C2FF-0BBE-4643-8CAD-D77168911553}" dt="2023-02-16T05:08:32.507" v="459" actId="1076"/>
          <ac:spMkLst>
            <pc:docMk/>
            <pc:sldMk cId="3700177842" sldId="325"/>
            <ac:spMk id="5" creationId="{E00005D1-DE53-9A1D-761F-8296D0071BE3}"/>
          </ac:spMkLst>
        </pc:spChg>
        <pc:picChg chg="mod">
          <ac:chgData name="Alex Pang" userId="b35f2c48-39e3-478c-863d-65bfd252d017" providerId="ADAL" clId="{8BB4C2FF-0BBE-4643-8CAD-D77168911553}" dt="2023-02-16T05:08:43.143" v="462" actId="14100"/>
          <ac:picMkLst>
            <pc:docMk/>
            <pc:sldMk cId="3700177842" sldId="325"/>
            <ac:picMk id="4" creationId="{C6A628DF-00F2-9DFF-819E-E29C7F4F1FB9}"/>
          </ac:picMkLst>
        </pc:picChg>
        <pc:picChg chg="add mod">
          <ac:chgData name="Alex Pang" userId="b35f2c48-39e3-478c-863d-65bfd252d017" providerId="ADAL" clId="{8BB4C2FF-0BBE-4643-8CAD-D77168911553}" dt="2023-02-16T05:09:59.462" v="468" actId="1076"/>
          <ac:picMkLst>
            <pc:docMk/>
            <pc:sldMk cId="3700177842" sldId="325"/>
            <ac:picMk id="7" creationId="{6734AD6F-A83B-72C3-EFB8-F0D4A8D7A6BD}"/>
          </ac:picMkLst>
        </pc:picChg>
        <pc:picChg chg="add mod">
          <ac:chgData name="Alex Pang" userId="b35f2c48-39e3-478c-863d-65bfd252d017" providerId="ADAL" clId="{8BB4C2FF-0BBE-4643-8CAD-D77168911553}" dt="2023-02-16T05:09:53.511" v="467" actId="1076"/>
          <ac:picMkLst>
            <pc:docMk/>
            <pc:sldMk cId="3700177842" sldId="325"/>
            <ac:picMk id="9" creationId="{7F8C4B81-0914-51BF-1E14-E28636888508}"/>
          </ac:picMkLst>
        </pc:picChg>
      </pc:sldChg>
      <pc:sldChg chg="modSp mod">
        <pc:chgData name="Alex Pang" userId="b35f2c48-39e3-478c-863d-65bfd252d017" providerId="ADAL" clId="{8BB4C2FF-0BBE-4643-8CAD-D77168911553}" dt="2023-02-16T04:56:54.426" v="372" actId="20577"/>
        <pc:sldMkLst>
          <pc:docMk/>
          <pc:sldMk cId="3457616166" sldId="326"/>
        </pc:sldMkLst>
        <pc:spChg chg="mod">
          <ac:chgData name="Alex Pang" userId="b35f2c48-39e3-478c-863d-65bfd252d017" providerId="ADAL" clId="{8BB4C2FF-0BBE-4643-8CAD-D77168911553}" dt="2023-02-16T04:56:54.426" v="372" actId="20577"/>
          <ac:spMkLst>
            <pc:docMk/>
            <pc:sldMk cId="3457616166" sldId="326"/>
            <ac:spMk id="2" creationId="{C596458E-3C38-428B-A532-7F6AF4BAB489}"/>
          </ac:spMkLst>
        </pc:spChg>
      </pc:sldChg>
      <pc:sldChg chg="modSp mod">
        <pc:chgData name="Alex Pang" userId="b35f2c48-39e3-478c-863d-65bfd252d017" providerId="ADAL" clId="{8BB4C2FF-0BBE-4643-8CAD-D77168911553}" dt="2023-02-16T04:43:22.525" v="132" actId="1076"/>
        <pc:sldMkLst>
          <pc:docMk/>
          <pc:sldMk cId="1089991883" sldId="332"/>
        </pc:sldMkLst>
        <pc:spChg chg="mod">
          <ac:chgData name="Alex Pang" userId="b35f2c48-39e3-478c-863d-65bfd252d017" providerId="ADAL" clId="{8BB4C2FF-0BBE-4643-8CAD-D77168911553}" dt="2023-02-16T04:43:15.197" v="131" actId="20577"/>
          <ac:spMkLst>
            <pc:docMk/>
            <pc:sldMk cId="1089991883" sldId="332"/>
            <ac:spMk id="38" creationId="{00000000-0000-0000-0000-000000000000}"/>
          </ac:spMkLst>
        </pc:spChg>
        <pc:picChg chg="mod">
          <ac:chgData name="Alex Pang" userId="b35f2c48-39e3-478c-863d-65bfd252d017" providerId="ADAL" clId="{8BB4C2FF-0BBE-4643-8CAD-D77168911553}" dt="2023-02-16T04:43:22.525" v="132" actId="1076"/>
          <ac:picMkLst>
            <pc:docMk/>
            <pc:sldMk cId="1089991883" sldId="332"/>
            <ac:picMk id="4" creationId="{A9CBD2F4-667E-4F42-8386-7210E996CF4A}"/>
          </ac:picMkLst>
        </pc:picChg>
      </pc:sldChg>
      <pc:sldChg chg="del ord">
        <pc:chgData name="Alex Pang" userId="b35f2c48-39e3-478c-863d-65bfd252d017" providerId="ADAL" clId="{8BB4C2FF-0BBE-4643-8CAD-D77168911553}" dt="2023-02-16T05:23:44.519" v="995" actId="2696"/>
        <pc:sldMkLst>
          <pc:docMk/>
          <pc:sldMk cId="2539368736" sldId="335"/>
        </pc:sldMkLst>
      </pc:sldChg>
      <pc:sldChg chg="addSp modSp add mod">
        <pc:chgData name="Alex Pang" userId="b35f2c48-39e3-478c-863d-65bfd252d017" providerId="ADAL" clId="{8BB4C2FF-0BBE-4643-8CAD-D77168911553}" dt="2023-02-16T04:37:02.126" v="87" actId="14100"/>
        <pc:sldMkLst>
          <pc:docMk/>
          <pc:sldMk cId="380099353" sldId="336"/>
        </pc:sldMkLst>
        <pc:picChg chg="add mod">
          <ac:chgData name="Alex Pang" userId="b35f2c48-39e3-478c-863d-65bfd252d017" providerId="ADAL" clId="{8BB4C2FF-0BBE-4643-8CAD-D77168911553}" dt="2023-02-16T04:36:50.278" v="85" actId="14100"/>
          <ac:picMkLst>
            <pc:docMk/>
            <pc:sldMk cId="380099353" sldId="336"/>
            <ac:picMk id="51" creationId="{A65B3062-2E82-C4A0-F818-347003959C39}"/>
          </ac:picMkLst>
        </pc:picChg>
        <pc:picChg chg="add mod">
          <ac:chgData name="Alex Pang" userId="b35f2c48-39e3-478c-863d-65bfd252d017" providerId="ADAL" clId="{8BB4C2FF-0BBE-4643-8CAD-D77168911553}" dt="2023-02-16T04:37:02.126" v="87" actId="14100"/>
          <ac:picMkLst>
            <pc:docMk/>
            <pc:sldMk cId="380099353" sldId="336"/>
            <ac:picMk id="52" creationId="{ACAFD11A-6401-93FA-5B00-48B5EA6CE0E8}"/>
          </ac:picMkLst>
        </pc:picChg>
      </pc:sldChg>
      <pc:sldChg chg="new del">
        <pc:chgData name="Alex Pang" userId="b35f2c48-39e3-478c-863d-65bfd252d017" providerId="ADAL" clId="{8BB4C2FF-0BBE-4643-8CAD-D77168911553}" dt="2023-02-16T05:01:00.693" v="412" actId="47"/>
        <pc:sldMkLst>
          <pc:docMk/>
          <pc:sldMk cId="3618716717" sldId="337"/>
        </pc:sldMkLst>
      </pc:sldChg>
      <pc:sldChg chg="addSp delSp modSp add mod">
        <pc:chgData name="Alex Pang" userId="b35f2c48-39e3-478c-863d-65bfd252d017" providerId="ADAL" clId="{8BB4C2FF-0BBE-4643-8CAD-D77168911553}" dt="2023-02-16T04:38:40.890" v="101" actId="255"/>
        <pc:sldMkLst>
          <pc:docMk/>
          <pc:sldMk cId="1542754083" sldId="338"/>
        </pc:sldMkLst>
        <pc:spChg chg="mod">
          <ac:chgData name="Alex Pang" userId="b35f2c48-39e3-478c-863d-65bfd252d017" providerId="ADAL" clId="{8BB4C2FF-0BBE-4643-8CAD-D77168911553}" dt="2023-02-16T04:38:01.721" v="94"/>
          <ac:spMkLst>
            <pc:docMk/>
            <pc:sldMk cId="1542754083" sldId="338"/>
            <ac:spMk id="54" creationId="{E9BCB113-BA30-AF62-3DE9-25F4C02FC45F}"/>
          </ac:spMkLst>
        </pc:spChg>
        <pc:spChg chg="mod">
          <ac:chgData name="Alex Pang" userId="b35f2c48-39e3-478c-863d-65bfd252d017" providerId="ADAL" clId="{8BB4C2FF-0BBE-4643-8CAD-D77168911553}" dt="2023-02-16T04:38:01.721" v="94"/>
          <ac:spMkLst>
            <pc:docMk/>
            <pc:sldMk cId="1542754083" sldId="338"/>
            <ac:spMk id="56" creationId="{E8346139-75D5-5BCB-AEED-FE4A3BE269F0}"/>
          </ac:spMkLst>
        </pc:spChg>
        <pc:spChg chg="mod">
          <ac:chgData name="Alex Pang" userId="b35f2c48-39e3-478c-863d-65bfd252d017" providerId="ADAL" clId="{8BB4C2FF-0BBE-4643-8CAD-D77168911553}" dt="2023-02-16T04:38:01.721" v="94"/>
          <ac:spMkLst>
            <pc:docMk/>
            <pc:sldMk cId="1542754083" sldId="338"/>
            <ac:spMk id="72" creationId="{8264CC96-AED2-C081-DC1A-7640CC9EC7DF}"/>
          </ac:spMkLst>
        </pc:spChg>
        <pc:spChg chg="mod">
          <ac:chgData name="Alex Pang" userId="b35f2c48-39e3-478c-863d-65bfd252d017" providerId="ADAL" clId="{8BB4C2FF-0BBE-4643-8CAD-D77168911553}" dt="2023-02-16T04:38:01.721" v="94"/>
          <ac:spMkLst>
            <pc:docMk/>
            <pc:sldMk cId="1542754083" sldId="338"/>
            <ac:spMk id="74" creationId="{30DD98FF-0554-531D-A135-39333000487B}"/>
          </ac:spMkLst>
        </pc:spChg>
        <pc:spChg chg="add mod">
          <ac:chgData name="Alex Pang" userId="b35f2c48-39e3-478c-863d-65bfd252d017" providerId="ADAL" clId="{8BB4C2FF-0BBE-4643-8CAD-D77168911553}" dt="2023-02-16T04:38:40.890" v="101" actId="255"/>
          <ac:spMkLst>
            <pc:docMk/>
            <pc:sldMk cId="1542754083" sldId="338"/>
            <ac:spMk id="75" creationId="{CED2B094-00B3-1546-7981-B49424DDA278}"/>
          </ac:spMkLst>
        </pc:spChg>
        <pc:grpChg chg="del">
          <ac:chgData name="Alex Pang" userId="b35f2c48-39e3-478c-863d-65bfd252d017" providerId="ADAL" clId="{8BB4C2FF-0BBE-4643-8CAD-D77168911553}" dt="2023-02-16T04:37:33.436" v="90" actId="478"/>
          <ac:grpSpMkLst>
            <pc:docMk/>
            <pc:sldMk cId="1542754083" sldId="338"/>
            <ac:grpSpMk id="2" creationId="{00000000-0000-0000-0000-000000000000}"/>
          </ac:grpSpMkLst>
        </pc:grpChg>
        <pc:grpChg chg="del">
          <ac:chgData name="Alex Pang" userId="b35f2c48-39e3-478c-863d-65bfd252d017" providerId="ADAL" clId="{8BB4C2FF-0BBE-4643-8CAD-D77168911553}" dt="2023-02-16T04:37:39.123" v="92" actId="478"/>
          <ac:grpSpMkLst>
            <pc:docMk/>
            <pc:sldMk cId="1542754083" sldId="338"/>
            <ac:grpSpMk id="26" creationId="{00000000-0000-0000-0000-000000000000}"/>
          </ac:grpSpMkLst>
        </pc:grpChg>
        <pc:grpChg chg="add mod">
          <ac:chgData name="Alex Pang" userId="b35f2c48-39e3-478c-863d-65bfd252d017" providerId="ADAL" clId="{8BB4C2FF-0BBE-4643-8CAD-D77168911553}" dt="2023-02-16T04:38:13.601" v="97" actId="1076"/>
          <ac:grpSpMkLst>
            <pc:docMk/>
            <pc:sldMk cId="1542754083" sldId="338"/>
            <ac:grpSpMk id="53" creationId="{15AA1C22-3D3E-E05E-3A7D-06251FCF5128}"/>
          </ac:grpSpMkLst>
        </pc:grpChg>
        <pc:picChg chg="del">
          <ac:chgData name="Alex Pang" userId="b35f2c48-39e3-478c-863d-65bfd252d017" providerId="ADAL" clId="{8BB4C2FF-0BBE-4643-8CAD-D77168911553}" dt="2023-02-16T04:37:35.529" v="91" actId="478"/>
          <ac:picMkLst>
            <pc:docMk/>
            <pc:sldMk cId="1542754083" sldId="338"/>
            <ac:picMk id="51" creationId="{A65B3062-2E82-C4A0-F818-347003959C39}"/>
          </ac:picMkLst>
        </pc:picChg>
        <pc:picChg chg="del">
          <ac:chgData name="Alex Pang" userId="b35f2c48-39e3-478c-863d-65bfd252d017" providerId="ADAL" clId="{8BB4C2FF-0BBE-4643-8CAD-D77168911553}" dt="2023-02-16T04:37:40.984" v="93" actId="478"/>
          <ac:picMkLst>
            <pc:docMk/>
            <pc:sldMk cId="1542754083" sldId="338"/>
            <ac:picMk id="52" creationId="{ACAFD11A-6401-93FA-5B00-48B5EA6CE0E8}"/>
          </ac:picMkLst>
        </pc:picChg>
        <pc:picChg chg="mod">
          <ac:chgData name="Alex Pang" userId="b35f2c48-39e3-478c-863d-65bfd252d017" providerId="ADAL" clId="{8BB4C2FF-0BBE-4643-8CAD-D77168911553}" dt="2023-02-16T04:38:01.721" v="94"/>
          <ac:picMkLst>
            <pc:docMk/>
            <pc:sldMk cId="1542754083" sldId="338"/>
            <ac:picMk id="55" creationId="{B0233C0C-2265-B192-83E0-C933AE6D26B4}"/>
          </ac:picMkLst>
        </pc:picChg>
        <pc:picChg chg="mod">
          <ac:chgData name="Alex Pang" userId="b35f2c48-39e3-478c-863d-65bfd252d017" providerId="ADAL" clId="{8BB4C2FF-0BBE-4643-8CAD-D77168911553}" dt="2023-02-16T04:38:01.721" v="94"/>
          <ac:picMkLst>
            <pc:docMk/>
            <pc:sldMk cId="1542754083" sldId="338"/>
            <ac:picMk id="57" creationId="{33375F09-EAEA-ADEA-4DCA-91647C1841ED}"/>
          </ac:picMkLst>
        </pc:picChg>
        <pc:picChg chg="mod">
          <ac:chgData name="Alex Pang" userId="b35f2c48-39e3-478c-863d-65bfd252d017" providerId="ADAL" clId="{8BB4C2FF-0BBE-4643-8CAD-D77168911553}" dt="2023-02-16T04:38:01.721" v="94"/>
          <ac:picMkLst>
            <pc:docMk/>
            <pc:sldMk cId="1542754083" sldId="338"/>
            <ac:picMk id="58" creationId="{28A174A8-1543-E136-DDD1-B3D3085DAC4F}"/>
          </ac:picMkLst>
        </pc:picChg>
        <pc:picChg chg="mod">
          <ac:chgData name="Alex Pang" userId="b35f2c48-39e3-478c-863d-65bfd252d017" providerId="ADAL" clId="{8BB4C2FF-0BBE-4643-8CAD-D77168911553}" dt="2023-02-16T04:38:01.721" v="94"/>
          <ac:picMkLst>
            <pc:docMk/>
            <pc:sldMk cId="1542754083" sldId="338"/>
            <ac:picMk id="59" creationId="{4718506D-C647-C4B6-4471-53CB11BC0D43}"/>
          </ac:picMkLst>
        </pc:picChg>
        <pc:picChg chg="mod">
          <ac:chgData name="Alex Pang" userId="b35f2c48-39e3-478c-863d-65bfd252d017" providerId="ADAL" clId="{8BB4C2FF-0BBE-4643-8CAD-D77168911553}" dt="2023-02-16T04:38:01.721" v="94"/>
          <ac:picMkLst>
            <pc:docMk/>
            <pc:sldMk cId="1542754083" sldId="338"/>
            <ac:picMk id="60" creationId="{FFD018F7-C51A-2100-2AE7-6190C346FD90}"/>
          </ac:picMkLst>
        </pc:picChg>
        <pc:picChg chg="mod">
          <ac:chgData name="Alex Pang" userId="b35f2c48-39e3-478c-863d-65bfd252d017" providerId="ADAL" clId="{8BB4C2FF-0BBE-4643-8CAD-D77168911553}" dt="2023-02-16T04:38:01.721" v="94"/>
          <ac:picMkLst>
            <pc:docMk/>
            <pc:sldMk cId="1542754083" sldId="338"/>
            <ac:picMk id="61" creationId="{EC3888C1-2DC9-49A1-2DC8-F35E3BA96769}"/>
          </ac:picMkLst>
        </pc:picChg>
        <pc:picChg chg="mod">
          <ac:chgData name="Alex Pang" userId="b35f2c48-39e3-478c-863d-65bfd252d017" providerId="ADAL" clId="{8BB4C2FF-0BBE-4643-8CAD-D77168911553}" dt="2023-02-16T04:38:01.721" v="94"/>
          <ac:picMkLst>
            <pc:docMk/>
            <pc:sldMk cId="1542754083" sldId="338"/>
            <ac:picMk id="62" creationId="{5E1E510B-1D25-D7EC-3104-18A26C96434E}"/>
          </ac:picMkLst>
        </pc:picChg>
        <pc:picChg chg="mod">
          <ac:chgData name="Alex Pang" userId="b35f2c48-39e3-478c-863d-65bfd252d017" providerId="ADAL" clId="{8BB4C2FF-0BBE-4643-8CAD-D77168911553}" dt="2023-02-16T04:38:01.721" v="94"/>
          <ac:picMkLst>
            <pc:docMk/>
            <pc:sldMk cId="1542754083" sldId="338"/>
            <ac:picMk id="63" creationId="{F2DAFEF2-3F97-FF01-ED10-44B4E336D779}"/>
          </ac:picMkLst>
        </pc:picChg>
        <pc:picChg chg="mod">
          <ac:chgData name="Alex Pang" userId="b35f2c48-39e3-478c-863d-65bfd252d017" providerId="ADAL" clId="{8BB4C2FF-0BBE-4643-8CAD-D77168911553}" dt="2023-02-16T04:38:01.721" v="94"/>
          <ac:picMkLst>
            <pc:docMk/>
            <pc:sldMk cId="1542754083" sldId="338"/>
            <ac:picMk id="64" creationId="{F0EB2781-3EDB-BD0F-68BC-DF6D369C86CE}"/>
          </ac:picMkLst>
        </pc:picChg>
        <pc:picChg chg="mod">
          <ac:chgData name="Alex Pang" userId="b35f2c48-39e3-478c-863d-65bfd252d017" providerId="ADAL" clId="{8BB4C2FF-0BBE-4643-8CAD-D77168911553}" dt="2023-02-16T04:38:01.721" v="94"/>
          <ac:picMkLst>
            <pc:docMk/>
            <pc:sldMk cId="1542754083" sldId="338"/>
            <ac:picMk id="65" creationId="{42D46A03-F655-743F-207A-59DE7A641566}"/>
          </ac:picMkLst>
        </pc:picChg>
        <pc:picChg chg="mod">
          <ac:chgData name="Alex Pang" userId="b35f2c48-39e3-478c-863d-65bfd252d017" providerId="ADAL" clId="{8BB4C2FF-0BBE-4643-8CAD-D77168911553}" dt="2023-02-16T04:38:01.721" v="94"/>
          <ac:picMkLst>
            <pc:docMk/>
            <pc:sldMk cId="1542754083" sldId="338"/>
            <ac:picMk id="66" creationId="{C216D47E-548D-2D66-9134-A2B0660B4DE1}"/>
          </ac:picMkLst>
        </pc:picChg>
        <pc:picChg chg="mod">
          <ac:chgData name="Alex Pang" userId="b35f2c48-39e3-478c-863d-65bfd252d017" providerId="ADAL" clId="{8BB4C2FF-0BBE-4643-8CAD-D77168911553}" dt="2023-02-16T04:38:01.721" v="94"/>
          <ac:picMkLst>
            <pc:docMk/>
            <pc:sldMk cId="1542754083" sldId="338"/>
            <ac:picMk id="67" creationId="{BE84DCE6-0774-5F9B-9999-18D47FE8A24B}"/>
          </ac:picMkLst>
        </pc:picChg>
        <pc:picChg chg="mod">
          <ac:chgData name="Alex Pang" userId="b35f2c48-39e3-478c-863d-65bfd252d017" providerId="ADAL" clId="{8BB4C2FF-0BBE-4643-8CAD-D77168911553}" dt="2023-02-16T04:38:01.721" v="94"/>
          <ac:picMkLst>
            <pc:docMk/>
            <pc:sldMk cId="1542754083" sldId="338"/>
            <ac:picMk id="68" creationId="{46AFF596-924B-5DE3-5251-80BC988FFECB}"/>
          </ac:picMkLst>
        </pc:picChg>
        <pc:picChg chg="mod">
          <ac:chgData name="Alex Pang" userId="b35f2c48-39e3-478c-863d-65bfd252d017" providerId="ADAL" clId="{8BB4C2FF-0BBE-4643-8CAD-D77168911553}" dt="2023-02-16T04:38:01.721" v="94"/>
          <ac:picMkLst>
            <pc:docMk/>
            <pc:sldMk cId="1542754083" sldId="338"/>
            <ac:picMk id="69" creationId="{5BCCF263-58F4-D140-0CE9-3B1C314807D4}"/>
          </ac:picMkLst>
        </pc:picChg>
        <pc:picChg chg="mod">
          <ac:chgData name="Alex Pang" userId="b35f2c48-39e3-478c-863d-65bfd252d017" providerId="ADAL" clId="{8BB4C2FF-0BBE-4643-8CAD-D77168911553}" dt="2023-02-16T04:38:01.721" v="94"/>
          <ac:picMkLst>
            <pc:docMk/>
            <pc:sldMk cId="1542754083" sldId="338"/>
            <ac:picMk id="70" creationId="{69C1EC2F-64B8-522B-AF40-2E2D7503C205}"/>
          </ac:picMkLst>
        </pc:picChg>
        <pc:picChg chg="mod">
          <ac:chgData name="Alex Pang" userId="b35f2c48-39e3-478c-863d-65bfd252d017" providerId="ADAL" clId="{8BB4C2FF-0BBE-4643-8CAD-D77168911553}" dt="2023-02-16T04:38:01.721" v="94"/>
          <ac:picMkLst>
            <pc:docMk/>
            <pc:sldMk cId="1542754083" sldId="338"/>
            <ac:picMk id="71" creationId="{D012CB12-1508-A359-A36B-73F08BBE33DA}"/>
          </ac:picMkLst>
        </pc:picChg>
        <pc:picChg chg="mod">
          <ac:chgData name="Alex Pang" userId="b35f2c48-39e3-478c-863d-65bfd252d017" providerId="ADAL" clId="{8BB4C2FF-0BBE-4643-8CAD-D77168911553}" dt="2023-02-16T04:38:01.721" v="94"/>
          <ac:picMkLst>
            <pc:docMk/>
            <pc:sldMk cId="1542754083" sldId="338"/>
            <ac:picMk id="73" creationId="{0C0CD25E-B686-697D-9B97-740ADF560019}"/>
          </ac:picMkLst>
        </pc:picChg>
      </pc:sldChg>
      <pc:sldChg chg="new del">
        <pc:chgData name="Alex Pang" userId="b35f2c48-39e3-478c-863d-65bfd252d017" providerId="ADAL" clId="{8BB4C2FF-0BBE-4643-8CAD-D77168911553}" dt="2023-02-16T05:00:59.043" v="411" actId="47"/>
        <pc:sldMkLst>
          <pc:docMk/>
          <pc:sldMk cId="432110153" sldId="339"/>
        </pc:sldMkLst>
      </pc:sldChg>
      <pc:sldChg chg="addSp delSp modSp add mod">
        <pc:chgData name="Alex Pang" userId="b35f2c48-39e3-478c-863d-65bfd252d017" providerId="ADAL" clId="{8BB4C2FF-0BBE-4643-8CAD-D77168911553}" dt="2023-02-16T04:41:00.664" v="113" actId="255"/>
        <pc:sldMkLst>
          <pc:docMk/>
          <pc:sldMk cId="32261650" sldId="340"/>
        </pc:sldMkLst>
        <pc:spChg chg="mod">
          <ac:chgData name="Alex Pang" userId="b35f2c48-39e3-478c-863d-65bfd252d017" providerId="ADAL" clId="{8BB4C2FF-0BBE-4643-8CAD-D77168911553}" dt="2023-02-16T04:39:56.384" v="105"/>
          <ac:spMkLst>
            <pc:docMk/>
            <pc:sldMk cId="32261650" sldId="340"/>
            <ac:spMk id="3" creationId="{07D1EFA8-2EB0-3C5D-3A23-0AC406181463}"/>
          </ac:spMkLst>
        </pc:spChg>
        <pc:spChg chg="mod">
          <ac:chgData name="Alex Pang" userId="b35f2c48-39e3-478c-863d-65bfd252d017" providerId="ADAL" clId="{8BB4C2FF-0BBE-4643-8CAD-D77168911553}" dt="2023-02-16T04:39:56.384" v="105"/>
          <ac:spMkLst>
            <pc:docMk/>
            <pc:sldMk cId="32261650" sldId="340"/>
            <ac:spMk id="5" creationId="{7E85CAB4-829D-A502-EE4C-8AAC22C504C3}"/>
          </ac:spMkLst>
        </pc:spChg>
        <pc:spChg chg="mod">
          <ac:chgData name="Alex Pang" userId="b35f2c48-39e3-478c-863d-65bfd252d017" providerId="ADAL" clId="{8BB4C2FF-0BBE-4643-8CAD-D77168911553}" dt="2023-02-16T04:39:56.384" v="105"/>
          <ac:spMkLst>
            <pc:docMk/>
            <pc:sldMk cId="32261650" sldId="340"/>
            <ac:spMk id="21" creationId="{A38E341E-2DDA-842F-BBF2-ED60E770447C}"/>
          </ac:spMkLst>
        </pc:spChg>
        <pc:spChg chg="mod">
          <ac:chgData name="Alex Pang" userId="b35f2c48-39e3-478c-863d-65bfd252d017" providerId="ADAL" clId="{8BB4C2FF-0BBE-4643-8CAD-D77168911553}" dt="2023-02-16T04:39:56.384" v="105"/>
          <ac:spMkLst>
            <pc:docMk/>
            <pc:sldMk cId="32261650" sldId="340"/>
            <ac:spMk id="23" creationId="{D55CA176-04DD-8ECF-8F81-48CD1FC291C3}"/>
          </ac:spMkLst>
        </pc:spChg>
        <pc:spChg chg="mod">
          <ac:chgData name="Alex Pang" userId="b35f2c48-39e3-478c-863d-65bfd252d017" providerId="ADAL" clId="{8BB4C2FF-0BBE-4643-8CAD-D77168911553}" dt="2023-02-16T04:39:56.384" v="105"/>
          <ac:spMkLst>
            <pc:docMk/>
            <pc:sldMk cId="32261650" sldId="340"/>
            <ac:spMk id="24" creationId="{393FE3C6-17E6-BF39-57A0-ACE00DE4F4C7}"/>
          </ac:spMkLst>
        </pc:spChg>
        <pc:spChg chg="add mod">
          <ac:chgData name="Alex Pang" userId="b35f2c48-39e3-478c-863d-65bfd252d017" providerId="ADAL" clId="{8BB4C2FF-0BBE-4643-8CAD-D77168911553}" dt="2023-02-16T04:41:00.664" v="113" actId="255"/>
          <ac:spMkLst>
            <pc:docMk/>
            <pc:sldMk cId="32261650" sldId="340"/>
            <ac:spMk id="26" creationId="{40A31F64-8884-8E13-99BA-7DACC99144A9}"/>
          </ac:spMkLst>
        </pc:spChg>
        <pc:spChg chg="del">
          <ac:chgData name="Alex Pang" userId="b35f2c48-39e3-478c-863d-65bfd252d017" providerId="ADAL" clId="{8BB4C2FF-0BBE-4643-8CAD-D77168911553}" dt="2023-02-16T04:40:28.389" v="110" actId="478"/>
          <ac:spMkLst>
            <pc:docMk/>
            <pc:sldMk cId="32261650" sldId="340"/>
            <ac:spMk id="75" creationId="{CED2B094-00B3-1546-7981-B49424DDA278}"/>
          </ac:spMkLst>
        </pc:spChg>
        <pc:grpChg chg="add mod">
          <ac:chgData name="Alex Pang" userId="b35f2c48-39e3-478c-863d-65bfd252d017" providerId="ADAL" clId="{8BB4C2FF-0BBE-4643-8CAD-D77168911553}" dt="2023-02-16T04:40:17.019" v="109" actId="1076"/>
          <ac:grpSpMkLst>
            <pc:docMk/>
            <pc:sldMk cId="32261650" sldId="340"/>
            <ac:grpSpMk id="2" creationId="{DCC65F99-6909-520D-4FB8-0FF8341C3B8F}"/>
          </ac:grpSpMkLst>
        </pc:grpChg>
        <pc:grpChg chg="del">
          <ac:chgData name="Alex Pang" userId="b35f2c48-39e3-478c-863d-65bfd252d017" providerId="ADAL" clId="{8BB4C2FF-0BBE-4643-8CAD-D77168911553}" dt="2023-02-16T04:39:46.340" v="104" actId="478"/>
          <ac:grpSpMkLst>
            <pc:docMk/>
            <pc:sldMk cId="32261650" sldId="340"/>
            <ac:grpSpMk id="53" creationId="{15AA1C22-3D3E-E05E-3A7D-06251FCF5128}"/>
          </ac:grpSpMkLst>
        </pc:grpChg>
        <pc:picChg chg="mod">
          <ac:chgData name="Alex Pang" userId="b35f2c48-39e3-478c-863d-65bfd252d017" providerId="ADAL" clId="{8BB4C2FF-0BBE-4643-8CAD-D77168911553}" dt="2023-02-16T04:39:56.384" v="105"/>
          <ac:picMkLst>
            <pc:docMk/>
            <pc:sldMk cId="32261650" sldId="340"/>
            <ac:picMk id="4" creationId="{E4078678-805A-98B2-A97D-7F17FCF19095}"/>
          </ac:picMkLst>
        </pc:picChg>
        <pc:picChg chg="mod">
          <ac:chgData name="Alex Pang" userId="b35f2c48-39e3-478c-863d-65bfd252d017" providerId="ADAL" clId="{8BB4C2FF-0BBE-4643-8CAD-D77168911553}" dt="2023-02-16T04:39:56.384" v="105"/>
          <ac:picMkLst>
            <pc:docMk/>
            <pc:sldMk cId="32261650" sldId="340"/>
            <ac:picMk id="6" creationId="{C823A88D-B4FE-38A2-BEB6-928A65AFDAD3}"/>
          </ac:picMkLst>
        </pc:picChg>
        <pc:picChg chg="mod">
          <ac:chgData name="Alex Pang" userId="b35f2c48-39e3-478c-863d-65bfd252d017" providerId="ADAL" clId="{8BB4C2FF-0BBE-4643-8CAD-D77168911553}" dt="2023-02-16T04:39:56.384" v="105"/>
          <ac:picMkLst>
            <pc:docMk/>
            <pc:sldMk cId="32261650" sldId="340"/>
            <ac:picMk id="7" creationId="{FA3CF563-499E-3669-1B9B-A6198891AD40}"/>
          </ac:picMkLst>
        </pc:picChg>
        <pc:picChg chg="mod">
          <ac:chgData name="Alex Pang" userId="b35f2c48-39e3-478c-863d-65bfd252d017" providerId="ADAL" clId="{8BB4C2FF-0BBE-4643-8CAD-D77168911553}" dt="2023-02-16T04:39:56.384" v="105"/>
          <ac:picMkLst>
            <pc:docMk/>
            <pc:sldMk cId="32261650" sldId="340"/>
            <ac:picMk id="8" creationId="{D9C763B8-60A4-B388-ED54-DA4AECDD4047}"/>
          </ac:picMkLst>
        </pc:picChg>
        <pc:picChg chg="mod">
          <ac:chgData name="Alex Pang" userId="b35f2c48-39e3-478c-863d-65bfd252d017" providerId="ADAL" clId="{8BB4C2FF-0BBE-4643-8CAD-D77168911553}" dt="2023-02-16T04:39:56.384" v="105"/>
          <ac:picMkLst>
            <pc:docMk/>
            <pc:sldMk cId="32261650" sldId="340"/>
            <ac:picMk id="9" creationId="{BF4BB410-9674-6DB5-4A74-1C1E50A77141}"/>
          </ac:picMkLst>
        </pc:picChg>
        <pc:picChg chg="mod">
          <ac:chgData name="Alex Pang" userId="b35f2c48-39e3-478c-863d-65bfd252d017" providerId="ADAL" clId="{8BB4C2FF-0BBE-4643-8CAD-D77168911553}" dt="2023-02-16T04:39:56.384" v="105"/>
          <ac:picMkLst>
            <pc:docMk/>
            <pc:sldMk cId="32261650" sldId="340"/>
            <ac:picMk id="10" creationId="{51A72713-C5C6-E089-C150-EDEBFCB28AE8}"/>
          </ac:picMkLst>
        </pc:picChg>
        <pc:picChg chg="mod">
          <ac:chgData name="Alex Pang" userId="b35f2c48-39e3-478c-863d-65bfd252d017" providerId="ADAL" clId="{8BB4C2FF-0BBE-4643-8CAD-D77168911553}" dt="2023-02-16T04:39:56.384" v="105"/>
          <ac:picMkLst>
            <pc:docMk/>
            <pc:sldMk cId="32261650" sldId="340"/>
            <ac:picMk id="11" creationId="{5CBF0A40-89C6-BC38-B29A-F06F739257D1}"/>
          </ac:picMkLst>
        </pc:picChg>
        <pc:picChg chg="mod">
          <ac:chgData name="Alex Pang" userId="b35f2c48-39e3-478c-863d-65bfd252d017" providerId="ADAL" clId="{8BB4C2FF-0BBE-4643-8CAD-D77168911553}" dt="2023-02-16T04:39:56.384" v="105"/>
          <ac:picMkLst>
            <pc:docMk/>
            <pc:sldMk cId="32261650" sldId="340"/>
            <ac:picMk id="12" creationId="{88FBC661-199F-324D-9E6E-9EB2B6C05972}"/>
          </ac:picMkLst>
        </pc:picChg>
        <pc:picChg chg="mod">
          <ac:chgData name="Alex Pang" userId="b35f2c48-39e3-478c-863d-65bfd252d017" providerId="ADAL" clId="{8BB4C2FF-0BBE-4643-8CAD-D77168911553}" dt="2023-02-16T04:39:56.384" v="105"/>
          <ac:picMkLst>
            <pc:docMk/>
            <pc:sldMk cId="32261650" sldId="340"/>
            <ac:picMk id="13" creationId="{DC21F82B-5A4D-726C-C547-F87FFDDD1579}"/>
          </ac:picMkLst>
        </pc:picChg>
        <pc:picChg chg="mod">
          <ac:chgData name="Alex Pang" userId="b35f2c48-39e3-478c-863d-65bfd252d017" providerId="ADAL" clId="{8BB4C2FF-0BBE-4643-8CAD-D77168911553}" dt="2023-02-16T04:39:56.384" v="105"/>
          <ac:picMkLst>
            <pc:docMk/>
            <pc:sldMk cId="32261650" sldId="340"/>
            <ac:picMk id="14" creationId="{711FE728-2180-F534-A061-4F5954A2CE8E}"/>
          </ac:picMkLst>
        </pc:picChg>
        <pc:picChg chg="mod">
          <ac:chgData name="Alex Pang" userId="b35f2c48-39e3-478c-863d-65bfd252d017" providerId="ADAL" clId="{8BB4C2FF-0BBE-4643-8CAD-D77168911553}" dt="2023-02-16T04:39:56.384" v="105"/>
          <ac:picMkLst>
            <pc:docMk/>
            <pc:sldMk cId="32261650" sldId="340"/>
            <ac:picMk id="15" creationId="{25BB1F58-8413-4626-00DB-F18F66D8DB48}"/>
          </ac:picMkLst>
        </pc:picChg>
        <pc:picChg chg="mod">
          <ac:chgData name="Alex Pang" userId="b35f2c48-39e3-478c-863d-65bfd252d017" providerId="ADAL" clId="{8BB4C2FF-0BBE-4643-8CAD-D77168911553}" dt="2023-02-16T04:39:56.384" v="105"/>
          <ac:picMkLst>
            <pc:docMk/>
            <pc:sldMk cId="32261650" sldId="340"/>
            <ac:picMk id="16" creationId="{2C10D42E-AD51-614F-4747-7685F196EB38}"/>
          </ac:picMkLst>
        </pc:picChg>
        <pc:picChg chg="mod">
          <ac:chgData name="Alex Pang" userId="b35f2c48-39e3-478c-863d-65bfd252d017" providerId="ADAL" clId="{8BB4C2FF-0BBE-4643-8CAD-D77168911553}" dt="2023-02-16T04:39:56.384" v="105"/>
          <ac:picMkLst>
            <pc:docMk/>
            <pc:sldMk cId="32261650" sldId="340"/>
            <ac:picMk id="17" creationId="{11673FB7-7D15-A26C-C2A1-B00230310D81}"/>
          </ac:picMkLst>
        </pc:picChg>
        <pc:picChg chg="mod">
          <ac:chgData name="Alex Pang" userId="b35f2c48-39e3-478c-863d-65bfd252d017" providerId="ADAL" clId="{8BB4C2FF-0BBE-4643-8CAD-D77168911553}" dt="2023-02-16T04:39:56.384" v="105"/>
          <ac:picMkLst>
            <pc:docMk/>
            <pc:sldMk cId="32261650" sldId="340"/>
            <ac:picMk id="18" creationId="{01A8A4E3-0BDB-5BC3-322E-135CBC7A6470}"/>
          </ac:picMkLst>
        </pc:picChg>
        <pc:picChg chg="mod">
          <ac:chgData name="Alex Pang" userId="b35f2c48-39e3-478c-863d-65bfd252d017" providerId="ADAL" clId="{8BB4C2FF-0BBE-4643-8CAD-D77168911553}" dt="2023-02-16T04:39:56.384" v="105"/>
          <ac:picMkLst>
            <pc:docMk/>
            <pc:sldMk cId="32261650" sldId="340"/>
            <ac:picMk id="19" creationId="{B6A99FBB-F8E5-C3B6-9971-0E90DBF01973}"/>
          </ac:picMkLst>
        </pc:picChg>
        <pc:picChg chg="mod">
          <ac:chgData name="Alex Pang" userId="b35f2c48-39e3-478c-863d-65bfd252d017" providerId="ADAL" clId="{8BB4C2FF-0BBE-4643-8CAD-D77168911553}" dt="2023-02-16T04:39:56.384" v="105"/>
          <ac:picMkLst>
            <pc:docMk/>
            <pc:sldMk cId="32261650" sldId="340"/>
            <ac:picMk id="20" creationId="{C17A96C6-1472-107F-BE52-392B0B61B6B2}"/>
          </ac:picMkLst>
        </pc:picChg>
        <pc:picChg chg="mod">
          <ac:chgData name="Alex Pang" userId="b35f2c48-39e3-478c-863d-65bfd252d017" providerId="ADAL" clId="{8BB4C2FF-0BBE-4643-8CAD-D77168911553}" dt="2023-02-16T04:39:56.384" v="105"/>
          <ac:picMkLst>
            <pc:docMk/>
            <pc:sldMk cId="32261650" sldId="340"/>
            <ac:picMk id="22" creationId="{6C72475F-D8EF-6517-36B5-98B3E6BBA66C}"/>
          </ac:picMkLst>
        </pc:picChg>
      </pc:sldChg>
      <pc:sldChg chg="addSp delSp modSp add mod">
        <pc:chgData name="Alex Pang" userId="b35f2c48-39e3-478c-863d-65bfd252d017" providerId="ADAL" clId="{8BB4C2FF-0BBE-4643-8CAD-D77168911553}" dt="2023-02-16T04:42:34.693" v="127" actId="1076"/>
        <pc:sldMkLst>
          <pc:docMk/>
          <pc:sldMk cId="930839522" sldId="341"/>
        </pc:sldMkLst>
        <pc:spChg chg="mod">
          <ac:chgData name="Alex Pang" userId="b35f2c48-39e3-478c-863d-65bfd252d017" providerId="ADAL" clId="{8BB4C2FF-0BBE-4643-8CAD-D77168911553}" dt="2023-02-16T04:41:26.570" v="115"/>
          <ac:spMkLst>
            <pc:docMk/>
            <pc:sldMk cId="930839522" sldId="341"/>
            <ac:spMk id="3" creationId="{DB35CDA6-6CC1-11E0-0D83-D66432CFCE93}"/>
          </ac:spMkLst>
        </pc:spChg>
        <pc:spChg chg="mod">
          <ac:chgData name="Alex Pang" userId="b35f2c48-39e3-478c-863d-65bfd252d017" providerId="ADAL" clId="{8BB4C2FF-0BBE-4643-8CAD-D77168911553}" dt="2023-02-16T04:41:26.570" v="115"/>
          <ac:spMkLst>
            <pc:docMk/>
            <pc:sldMk cId="930839522" sldId="341"/>
            <ac:spMk id="4" creationId="{DF398DFB-7D3F-0149-C83F-1BD92B44EC0D}"/>
          </ac:spMkLst>
        </pc:spChg>
        <pc:spChg chg="add mod">
          <ac:chgData name="Alex Pang" userId="b35f2c48-39e3-478c-863d-65bfd252d017" providerId="ADAL" clId="{8BB4C2FF-0BBE-4643-8CAD-D77168911553}" dt="2023-02-16T04:42:34.693" v="127" actId="1076"/>
          <ac:spMkLst>
            <pc:docMk/>
            <pc:sldMk cId="930839522" sldId="341"/>
            <ac:spMk id="6" creationId="{37F887C2-B4E9-C337-1203-61C3792B71D1}"/>
          </ac:spMkLst>
        </pc:spChg>
        <pc:spChg chg="del">
          <ac:chgData name="Alex Pang" userId="b35f2c48-39e3-478c-863d-65bfd252d017" providerId="ADAL" clId="{8BB4C2FF-0BBE-4643-8CAD-D77168911553}" dt="2023-02-16T04:42:12.431" v="123" actId="478"/>
          <ac:spMkLst>
            <pc:docMk/>
            <pc:sldMk cId="930839522" sldId="341"/>
            <ac:spMk id="75" creationId="{CED2B094-00B3-1546-7981-B49424DDA278}"/>
          </ac:spMkLst>
        </pc:spChg>
        <pc:grpChg chg="add mod">
          <ac:chgData name="Alex Pang" userId="b35f2c48-39e3-478c-863d-65bfd252d017" providerId="ADAL" clId="{8BB4C2FF-0BBE-4643-8CAD-D77168911553}" dt="2023-02-16T04:42:06.766" v="122" actId="1076"/>
          <ac:grpSpMkLst>
            <pc:docMk/>
            <pc:sldMk cId="930839522" sldId="341"/>
            <ac:grpSpMk id="2" creationId="{9494C12C-14E7-E67B-C1A1-972DBC077DE5}"/>
          </ac:grpSpMkLst>
        </pc:grpChg>
        <pc:picChg chg="mod">
          <ac:chgData name="Alex Pang" userId="b35f2c48-39e3-478c-863d-65bfd252d017" providerId="ADAL" clId="{8BB4C2FF-0BBE-4643-8CAD-D77168911553}" dt="2023-02-16T04:41:26.570" v="115"/>
          <ac:picMkLst>
            <pc:docMk/>
            <pc:sldMk cId="930839522" sldId="341"/>
            <ac:picMk id="5" creationId="{A6700BC4-A8F8-DF25-BBB5-62E55C1167D0}"/>
          </ac:picMkLst>
        </pc:picChg>
      </pc:sldChg>
      <pc:sldChg chg="addSp delSp modSp add mod">
        <pc:chgData name="Alex Pang" userId="b35f2c48-39e3-478c-863d-65bfd252d017" providerId="ADAL" clId="{8BB4C2FF-0BBE-4643-8CAD-D77168911553}" dt="2023-02-16T04:49:26.250" v="223" actId="255"/>
        <pc:sldMkLst>
          <pc:docMk/>
          <pc:sldMk cId="2892774082" sldId="342"/>
        </pc:sldMkLst>
        <pc:spChg chg="del">
          <ac:chgData name="Alex Pang" userId="b35f2c48-39e3-478c-863d-65bfd252d017" providerId="ADAL" clId="{8BB4C2FF-0BBE-4643-8CAD-D77168911553}" dt="2023-02-16T04:47:01.971" v="152" actId="478"/>
          <ac:spMkLst>
            <pc:docMk/>
            <pc:sldMk cId="2892774082" sldId="342"/>
            <ac:spMk id="26" creationId="{40A31F64-8884-8E13-99BA-7DACC99144A9}"/>
          </ac:spMkLst>
        </pc:spChg>
        <pc:spChg chg="add mod">
          <ac:chgData name="Alex Pang" userId="b35f2c48-39e3-478c-863d-65bfd252d017" providerId="ADAL" clId="{8BB4C2FF-0BBE-4643-8CAD-D77168911553}" dt="2023-02-16T04:48:45.917" v="183" actId="255"/>
          <ac:spMkLst>
            <pc:docMk/>
            <pc:sldMk cId="2892774082" sldId="342"/>
            <ac:spMk id="37" creationId="{F7116A1C-A5A9-DA6D-9047-083A5BE944DF}"/>
          </ac:spMkLst>
        </pc:spChg>
        <pc:spChg chg="add mod">
          <ac:chgData name="Alex Pang" userId="b35f2c48-39e3-478c-863d-65bfd252d017" providerId="ADAL" clId="{8BB4C2FF-0BBE-4643-8CAD-D77168911553}" dt="2023-02-16T04:49:26.250" v="223" actId="255"/>
          <ac:spMkLst>
            <pc:docMk/>
            <pc:sldMk cId="2892774082" sldId="342"/>
            <ac:spMk id="38" creationId="{AA61D9DB-C784-1751-580F-4571F15067F9}"/>
          </ac:spMkLst>
        </pc:spChg>
        <pc:grpChg chg="del mod">
          <ac:chgData name="Alex Pang" userId="b35f2c48-39e3-478c-863d-65bfd252d017" providerId="ADAL" clId="{8BB4C2FF-0BBE-4643-8CAD-D77168911553}" dt="2023-02-16T04:48:00.692" v="161"/>
          <ac:grpSpMkLst>
            <pc:docMk/>
            <pc:sldMk cId="2892774082" sldId="342"/>
            <ac:grpSpMk id="31" creationId="{16A4CC76-F3DF-3DE1-1FDA-2F1083CEA51F}"/>
          </ac:grpSpMkLst>
        </pc:grpChg>
        <pc:grpChg chg="del mod">
          <ac:chgData name="Alex Pang" userId="b35f2c48-39e3-478c-863d-65bfd252d017" providerId="ADAL" clId="{8BB4C2FF-0BBE-4643-8CAD-D77168911553}" dt="2023-02-16T04:48:03.774" v="163"/>
          <ac:grpSpMkLst>
            <pc:docMk/>
            <pc:sldMk cId="2892774082" sldId="342"/>
            <ac:grpSpMk id="34" creationId="{29922F3D-746E-95FF-9B2B-729414D40558}"/>
          </ac:grpSpMkLst>
        </pc:grpChg>
        <pc:grpChg chg="mod">
          <ac:chgData name="Alex Pang" userId="b35f2c48-39e3-478c-863d-65bfd252d017" providerId="ADAL" clId="{8BB4C2FF-0BBE-4643-8CAD-D77168911553}" dt="2023-02-16T04:48:03.774" v="163"/>
          <ac:grpSpMkLst>
            <pc:docMk/>
            <pc:sldMk cId="2892774082" sldId="342"/>
            <ac:grpSpMk id="36" creationId="{1934FF54-BB30-715C-9A74-A2D218CCE25E}"/>
          </ac:grpSpMkLst>
        </pc:grpChg>
        <pc:inkChg chg="add del">
          <ac:chgData name="Alex Pang" userId="b35f2c48-39e3-478c-863d-65bfd252d017" providerId="ADAL" clId="{8BB4C2FF-0BBE-4643-8CAD-D77168911553}" dt="2023-02-16T04:47:30.542" v="154"/>
          <ac:inkMkLst>
            <pc:docMk/>
            <pc:sldMk cId="2892774082" sldId="342"/>
            <ac:inkMk id="27" creationId="{7189D20F-85C3-657E-2391-67FD71F00B5E}"/>
          </ac:inkMkLst>
        </pc:inkChg>
        <pc:inkChg chg="add mod">
          <ac:chgData name="Alex Pang" userId="b35f2c48-39e3-478c-863d-65bfd252d017" providerId="ADAL" clId="{8BB4C2FF-0BBE-4643-8CAD-D77168911553}" dt="2023-02-16T04:48:03.774" v="163"/>
          <ac:inkMkLst>
            <pc:docMk/>
            <pc:sldMk cId="2892774082" sldId="342"/>
            <ac:inkMk id="28" creationId="{C6457964-7579-BF8F-A71A-2B8D084B50D4}"/>
          </ac:inkMkLst>
        </pc:inkChg>
        <pc:inkChg chg="add mod">
          <ac:chgData name="Alex Pang" userId="b35f2c48-39e3-478c-863d-65bfd252d017" providerId="ADAL" clId="{8BB4C2FF-0BBE-4643-8CAD-D77168911553}" dt="2023-02-16T04:48:03.774" v="163"/>
          <ac:inkMkLst>
            <pc:docMk/>
            <pc:sldMk cId="2892774082" sldId="342"/>
            <ac:inkMk id="29" creationId="{CAC91213-E82E-9129-A52D-EC30DC0E42D3}"/>
          </ac:inkMkLst>
        </pc:inkChg>
        <pc:inkChg chg="add mod">
          <ac:chgData name="Alex Pang" userId="b35f2c48-39e3-478c-863d-65bfd252d017" providerId="ADAL" clId="{8BB4C2FF-0BBE-4643-8CAD-D77168911553}" dt="2023-02-16T04:48:03.774" v="163"/>
          <ac:inkMkLst>
            <pc:docMk/>
            <pc:sldMk cId="2892774082" sldId="342"/>
            <ac:inkMk id="30" creationId="{578F51BC-E4B0-2610-F200-C1ACC975B1F2}"/>
          </ac:inkMkLst>
        </pc:inkChg>
        <pc:inkChg chg="add mod">
          <ac:chgData name="Alex Pang" userId="b35f2c48-39e3-478c-863d-65bfd252d017" providerId="ADAL" clId="{8BB4C2FF-0BBE-4643-8CAD-D77168911553}" dt="2023-02-16T04:48:03.774" v="163"/>
          <ac:inkMkLst>
            <pc:docMk/>
            <pc:sldMk cId="2892774082" sldId="342"/>
            <ac:inkMk id="32" creationId="{6DE8C9A0-C59C-1303-7756-C8A5E6690CE6}"/>
          </ac:inkMkLst>
        </pc:inkChg>
        <pc:inkChg chg="add mod">
          <ac:chgData name="Alex Pang" userId="b35f2c48-39e3-478c-863d-65bfd252d017" providerId="ADAL" clId="{8BB4C2FF-0BBE-4643-8CAD-D77168911553}" dt="2023-02-16T04:48:03.774" v="163"/>
          <ac:inkMkLst>
            <pc:docMk/>
            <pc:sldMk cId="2892774082" sldId="342"/>
            <ac:inkMk id="33" creationId="{9D796578-967D-3A17-FFDB-B388280A7DDC}"/>
          </ac:inkMkLst>
        </pc:inkChg>
        <pc:inkChg chg="add mod">
          <ac:chgData name="Alex Pang" userId="b35f2c48-39e3-478c-863d-65bfd252d017" providerId="ADAL" clId="{8BB4C2FF-0BBE-4643-8CAD-D77168911553}" dt="2023-02-16T04:48:03.774" v="163"/>
          <ac:inkMkLst>
            <pc:docMk/>
            <pc:sldMk cId="2892774082" sldId="342"/>
            <ac:inkMk id="35" creationId="{025BCA7E-0801-8E13-982E-C72675E9D906}"/>
          </ac:inkMkLst>
        </pc:inkChg>
      </pc:sldChg>
      <pc:sldChg chg="addSp delSp modSp add del mod">
        <pc:chgData name="Alex Pang" userId="b35f2c48-39e3-478c-863d-65bfd252d017" providerId="ADAL" clId="{8BB4C2FF-0BBE-4643-8CAD-D77168911553}" dt="2023-02-16T04:46:51.672" v="150" actId="47"/>
        <pc:sldMkLst>
          <pc:docMk/>
          <pc:sldMk cId="2963125574" sldId="342"/>
        </pc:sldMkLst>
        <pc:spChg chg="mod">
          <ac:chgData name="Alex Pang" userId="b35f2c48-39e3-478c-863d-65bfd252d017" providerId="ADAL" clId="{8BB4C2FF-0BBE-4643-8CAD-D77168911553}" dt="2023-02-16T04:45:21.778" v="139"/>
          <ac:spMkLst>
            <pc:docMk/>
            <pc:sldMk cId="2963125574" sldId="342"/>
            <ac:spMk id="28" creationId="{8C71AB77-5A0D-A611-D421-099DF229B22A}"/>
          </ac:spMkLst>
        </pc:spChg>
        <pc:spChg chg="mod">
          <ac:chgData name="Alex Pang" userId="b35f2c48-39e3-478c-863d-65bfd252d017" providerId="ADAL" clId="{8BB4C2FF-0BBE-4643-8CAD-D77168911553}" dt="2023-02-16T04:45:21.778" v="139"/>
          <ac:spMkLst>
            <pc:docMk/>
            <pc:sldMk cId="2963125574" sldId="342"/>
            <ac:spMk id="30" creationId="{CD8F2D40-A21A-A355-7ACC-DC4F3D970083}"/>
          </ac:spMkLst>
        </pc:spChg>
        <pc:spChg chg="mod">
          <ac:chgData name="Alex Pang" userId="b35f2c48-39e3-478c-863d-65bfd252d017" providerId="ADAL" clId="{8BB4C2FF-0BBE-4643-8CAD-D77168911553}" dt="2023-02-16T04:45:21.778" v="139"/>
          <ac:spMkLst>
            <pc:docMk/>
            <pc:sldMk cId="2963125574" sldId="342"/>
            <ac:spMk id="46" creationId="{B11EE865-9577-C4EB-69DF-3B2AC99F1560}"/>
          </ac:spMkLst>
        </pc:spChg>
        <pc:spChg chg="mod">
          <ac:chgData name="Alex Pang" userId="b35f2c48-39e3-478c-863d-65bfd252d017" providerId="ADAL" clId="{8BB4C2FF-0BBE-4643-8CAD-D77168911553}" dt="2023-02-16T04:45:21.778" v="139"/>
          <ac:spMkLst>
            <pc:docMk/>
            <pc:sldMk cId="2963125574" sldId="342"/>
            <ac:spMk id="48" creationId="{CA5662EF-4AD3-D036-BB83-C384F0D324DB}"/>
          </ac:spMkLst>
        </pc:spChg>
        <pc:spChg chg="mod">
          <ac:chgData name="Alex Pang" userId="b35f2c48-39e3-478c-863d-65bfd252d017" providerId="ADAL" clId="{8BB4C2FF-0BBE-4643-8CAD-D77168911553}" dt="2023-02-16T04:45:21.778" v="139"/>
          <ac:spMkLst>
            <pc:docMk/>
            <pc:sldMk cId="2963125574" sldId="342"/>
            <ac:spMk id="51" creationId="{FE1CD877-FF4E-4E3A-E42C-AD932D0BD18C}"/>
          </ac:spMkLst>
        </pc:spChg>
        <pc:spChg chg="mod">
          <ac:chgData name="Alex Pang" userId="b35f2c48-39e3-478c-863d-65bfd252d017" providerId="ADAL" clId="{8BB4C2FF-0BBE-4643-8CAD-D77168911553}" dt="2023-02-16T04:46:02.967" v="143"/>
          <ac:spMkLst>
            <pc:docMk/>
            <pc:sldMk cId="2963125574" sldId="342"/>
            <ac:spMk id="53" creationId="{AA3E0078-1651-5666-E5C1-1069483189AF}"/>
          </ac:spMkLst>
        </pc:spChg>
        <pc:spChg chg="mod">
          <ac:chgData name="Alex Pang" userId="b35f2c48-39e3-478c-863d-65bfd252d017" providerId="ADAL" clId="{8BB4C2FF-0BBE-4643-8CAD-D77168911553}" dt="2023-02-16T04:46:02.967" v="143"/>
          <ac:spMkLst>
            <pc:docMk/>
            <pc:sldMk cId="2963125574" sldId="342"/>
            <ac:spMk id="54" creationId="{CB16E7E5-61AC-075D-4C0A-F7078905BBDD}"/>
          </ac:spMkLst>
        </pc:spChg>
        <pc:spChg chg="mod">
          <ac:chgData name="Alex Pang" userId="b35f2c48-39e3-478c-863d-65bfd252d017" providerId="ADAL" clId="{8BB4C2FF-0BBE-4643-8CAD-D77168911553}" dt="2023-02-16T04:46:02.967" v="143"/>
          <ac:spMkLst>
            <pc:docMk/>
            <pc:sldMk cId="2963125574" sldId="342"/>
            <ac:spMk id="55" creationId="{D2FDD9F9-8D98-5226-D7F6-ECCAF3B559C9}"/>
          </ac:spMkLst>
        </pc:spChg>
        <pc:spChg chg="mod">
          <ac:chgData name="Alex Pang" userId="b35f2c48-39e3-478c-863d-65bfd252d017" providerId="ADAL" clId="{8BB4C2FF-0BBE-4643-8CAD-D77168911553}" dt="2023-02-16T04:46:02.967" v="143"/>
          <ac:spMkLst>
            <pc:docMk/>
            <pc:sldMk cId="2963125574" sldId="342"/>
            <ac:spMk id="56" creationId="{FDEE71D2-0272-CBE0-6C43-7F1C568ED9F5}"/>
          </ac:spMkLst>
        </pc:spChg>
        <pc:spChg chg="mod">
          <ac:chgData name="Alex Pang" userId="b35f2c48-39e3-478c-863d-65bfd252d017" providerId="ADAL" clId="{8BB4C2FF-0BBE-4643-8CAD-D77168911553}" dt="2023-02-16T04:46:02.967" v="143"/>
          <ac:spMkLst>
            <pc:docMk/>
            <pc:sldMk cId="2963125574" sldId="342"/>
            <ac:spMk id="57" creationId="{FF95BDD0-C53A-C6B7-5429-AE3E969E4C66}"/>
          </ac:spMkLst>
        </pc:spChg>
        <pc:spChg chg="mod">
          <ac:chgData name="Alex Pang" userId="b35f2c48-39e3-478c-863d-65bfd252d017" providerId="ADAL" clId="{8BB4C2FF-0BBE-4643-8CAD-D77168911553}" dt="2023-02-16T04:46:02.967" v="143"/>
          <ac:spMkLst>
            <pc:docMk/>
            <pc:sldMk cId="2963125574" sldId="342"/>
            <ac:spMk id="58" creationId="{01246390-3970-14DB-28E6-EC199E21AD0B}"/>
          </ac:spMkLst>
        </pc:spChg>
        <pc:spChg chg="mod">
          <ac:chgData name="Alex Pang" userId="b35f2c48-39e3-478c-863d-65bfd252d017" providerId="ADAL" clId="{8BB4C2FF-0BBE-4643-8CAD-D77168911553}" dt="2023-02-16T04:46:02.967" v="143"/>
          <ac:spMkLst>
            <pc:docMk/>
            <pc:sldMk cId="2963125574" sldId="342"/>
            <ac:spMk id="59" creationId="{DB144F16-6D4D-B881-FD92-6073731FEB23}"/>
          </ac:spMkLst>
        </pc:spChg>
        <pc:spChg chg="mod">
          <ac:chgData name="Alex Pang" userId="b35f2c48-39e3-478c-863d-65bfd252d017" providerId="ADAL" clId="{8BB4C2FF-0BBE-4643-8CAD-D77168911553}" dt="2023-02-16T04:46:02.967" v="143"/>
          <ac:spMkLst>
            <pc:docMk/>
            <pc:sldMk cId="2963125574" sldId="342"/>
            <ac:spMk id="60" creationId="{A774D531-8152-5425-B0E7-3738E7B7ADD4}"/>
          </ac:spMkLst>
        </pc:spChg>
        <pc:spChg chg="mod">
          <ac:chgData name="Alex Pang" userId="b35f2c48-39e3-478c-863d-65bfd252d017" providerId="ADAL" clId="{8BB4C2FF-0BBE-4643-8CAD-D77168911553}" dt="2023-02-16T04:46:02.967" v="143"/>
          <ac:spMkLst>
            <pc:docMk/>
            <pc:sldMk cId="2963125574" sldId="342"/>
            <ac:spMk id="61" creationId="{BF0E4FC7-A523-D183-101A-5EB171BB2183}"/>
          </ac:spMkLst>
        </pc:spChg>
        <pc:spChg chg="mod">
          <ac:chgData name="Alex Pang" userId="b35f2c48-39e3-478c-863d-65bfd252d017" providerId="ADAL" clId="{8BB4C2FF-0BBE-4643-8CAD-D77168911553}" dt="2023-02-16T04:46:02.967" v="143"/>
          <ac:spMkLst>
            <pc:docMk/>
            <pc:sldMk cId="2963125574" sldId="342"/>
            <ac:spMk id="62" creationId="{9AC45870-C1FD-70E8-93CB-CD477F4C6E35}"/>
          </ac:spMkLst>
        </pc:spChg>
        <pc:grpChg chg="del">
          <ac:chgData name="Alex Pang" userId="b35f2c48-39e3-478c-863d-65bfd252d017" providerId="ADAL" clId="{8BB4C2FF-0BBE-4643-8CAD-D77168911553}" dt="2023-02-16T04:44:07.906" v="134" actId="478"/>
          <ac:grpSpMkLst>
            <pc:docMk/>
            <pc:sldMk cId="2963125574" sldId="342"/>
            <ac:grpSpMk id="2" creationId="{DCC65F99-6909-520D-4FB8-0FF8341C3B8F}"/>
          </ac:grpSpMkLst>
        </pc:grpChg>
        <pc:grpChg chg="add mod">
          <ac:chgData name="Alex Pang" userId="b35f2c48-39e3-478c-863d-65bfd252d017" providerId="ADAL" clId="{8BB4C2FF-0BBE-4643-8CAD-D77168911553}" dt="2023-02-16T04:46:34.566" v="147" actId="14100"/>
          <ac:grpSpMkLst>
            <pc:docMk/>
            <pc:sldMk cId="2963125574" sldId="342"/>
            <ac:grpSpMk id="27" creationId="{CE4FD9DA-7189-729F-F582-70502BBEA246}"/>
          </ac:grpSpMkLst>
        </pc:grpChg>
        <pc:grpChg chg="add del mod">
          <ac:chgData name="Alex Pang" userId="b35f2c48-39e3-478c-863d-65bfd252d017" providerId="ADAL" clId="{8BB4C2FF-0BBE-4643-8CAD-D77168911553}" dt="2023-02-16T04:46:36.762" v="148" actId="478"/>
          <ac:grpSpMkLst>
            <pc:docMk/>
            <pc:sldMk cId="2963125574" sldId="342"/>
            <ac:grpSpMk id="52" creationId="{E8537E42-8417-DD2F-3D86-080CCDA53CC0}"/>
          </ac:grpSpMkLst>
        </pc:grpChg>
        <pc:picChg chg="mod">
          <ac:chgData name="Alex Pang" userId="b35f2c48-39e3-478c-863d-65bfd252d017" providerId="ADAL" clId="{8BB4C2FF-0BBE-4643-8CAD-D77168911553}" dt="2023-02-16T04:45:21.778" v="139"/>
          <ac:picMkLst>
            <pc:docMk/>
            <pc:sldMk cId="2963125574" sldId="342"/>
            <ac:picMk id="29" creationId="{77A61B7A-5247-D063-F7DB-E755706A3BFE}"/>
          </ac:picMkLst>
        </pc:picChg>
        <pc:picChg chg="mod">
          <ac:chgData name="Alex Pang" userId="b35f2c48-39e3-478c-863d-65bfd252d017" providerId="ADAL" clId="{8BB4C2FF-0BBE-4643-8CAD-D77168911553}" dt="2023-02-16T04:45:21.778" v="139"/>
          <ac:picMkLst>
            <pc:docMk/>
            <pc:sldMk cId="2963125574" sldId="342"/>
            <ac:picMk id="31" creationId="{90B942F0-2626-416E-C1CF-DB96825FE7A7}"/>
          </ac:picMkLst>
        </pc:picChg>
        <pc:picChg chg="mod">
          <ac:chgData name="Alex Pang" userId="b35f2c48-39e3-478c-863d-65bfd252d017" providerId="ADAL" clId="{8BB4C2FF-0BBE-4643-8CAD-D77168911553}" dt="2023-02-16T04:45:21.778" v="139"/>
          <ac:picMkLst>
            <pc:docMk/>
            <pc:sldMk cId="2963125574" sldId="342"/>
            <ac:picMk id="32" creationId="{84B8C26B-113B-13EE-7624-CFD6E7FC46CB}"/>
          </ac:picMkLst>
        </pc:picChg>
        <pc:picChg chg="mod">
          <ac:chgData name="Alex Pang" userId="b35f2c48-39e3-478c-863d-65bfd252d017" providerId="ADAL" clId="{8BB4C2FF-0BBE-4643-8CAD-D77168911553}" dt="2023-02-16T04:45:21.778" v="139"/>
          <ac:picMkLst>
            <pc:docMk/>
            <pc:sldMk cId="2963125574" sldId="342"/>
            <ac:picMk id="33" creationId="{5D4C7839-7923-5885-306A-55E8D92E4C49}"/>
          </ac:picMkLst>
        </pc:picChg>
        <pc:picChg chg="mod">
          <ac:chgData name="Alex Pang" userId="b35f2c48-39e3-478c-863d-65bfd252d017" providerId="ADAL" clId="{8BB4C2FF-0BBE-4643-8CAD-D77168911553}" dt="2023-02-16T04:45:21.778" v="139"/>
          <ac:picMkLst>
            <pc:docMk/>
            <pc:sldMk cId="2963125574" sldId="342"/>
            <ac:picMk id="34" creationId="{A88CB675-6945-3E2C-ABB7-509C49DFD97F}"/>
          </ac:picMkLst>
        </pc:picChg>
        <pc:picChg chg="mod">
          <ac:chgData name="Alex Pang" userId="b35f2c48-39e3-478c-863d-65bfd252d017" providerId="ADAL" clId="{8BB4C2FF-0BBE-4643-8CAD-D77168911553}" dt="2023-02-16T04:45:21.778" v="139"/>
          <ac:picMkLst>
            <pc:docMk/>
            <pc:sldMk cId="2963125574" sldId="342"/>
            <ac:picMk id="35" creationId="{8123476D-5CEC-E7CB-877A-7888374DD7EF}"/>
          </ac:picMkLst>
        </pc:picChg>
        <pc:picChg chg="mod">
          <ac:chgData name="Alex Pang" userId="b35f2c48-39e3-478c-863d-65bfd252d017" providerId="ADAL" clId="{8BB4C2FF-0BBE-4643-8CAD-D77168911553}" dt="2023-02-16T04:45:21.778" v="139"/>
          <ac:picMkLst>
            <pc:docMk/>
            <pc:sldMk cId="2963125574" sldId="342"/>
            <ac:picMk id="36" creationId="{19839244-BB50-BF11-FE3D-87EEE5E8A321}"/>
          </ac:picMkLst>
        </pc:picChg>
        <pc:picChg chg="mod">
          <ac:chgData name="Alex Pang" userId="b35f2c48-39e3-478c-863d-65bfd252d017" providerId="ADAL" clId="{8BB4C2FF-0BBE-4643-8CAD-D77168911553}" dt="2023-02-16T04:45:21.778" v="139"/>
          <ac:picMkLst>
            <pc:docMk/>
            <pc:sldMk cId="2963125574" sldId="342"/>
            <ac:picMk id="37" creationId="{F038E7DC-5DEB-38EC-0A14-CF99385EFE42}"/>
          </ac:picMkLst>
        </pc:picChg>
        <pc:picChg chg="mod">
          <ac:chgData name="Alex Pang" userId="b35f2c48-39e3-478c-863d-65bfd252d017" providerId="ADAL" clId="{8BB4C2FF-0BBE-4643-8CAD-D77168911553}" dt="2023-02-16T04:45:21.778" v="139"/>
          <ac:picMkLst>
            <pc:docMk/>
            <pc:sldMk cId="2963125574" sldId="342"/>
            <ac:picMk id="38" creationId="{F052595F-F374-03A3-DE3E-E93A6ECB5E92}"/>
          </ac:picMkLst>
        </pc:picChg>
        <pc:picChg chg="mod">
          <ac:chgData name="Alex Pang" userId="b35f2c48-39e3-478c-863d-65bfd252d017" providerId="ADAL" clId="{8BB4C2FF-0BBE-4643-8CAD-D77168911553}" dt="2023-02-16T04:45:21.778" v="139"/>
          <ac:picMkLst>
            <pc:docMk/>
            <pc:sldMk cId="2963125574" sldId="342"/>
            <ac:picMk id="39" creationId="{E7CC98BB-0E14-BE58-40AC-0FDB7A013CB5}"/>
          </ac:picMkLst>
        </pc:picChg>
        <pc:picChg chg="mod">
          <ac:chgData name="Alex Pang" userId="b35f2c48-39e3-478c-863d-65bfd252d017" providerId="ADAL" clId="{8BB4C2FF-0BBE-4643-8CAD-D77168911553}" dt="2023-02-16T04:45:21.778" v="139"/>
          <ac:picMkLst>
            <pc:docMk/>
            <pc:sldMk cId="2963125574" sldId="342"/>
            <ac:picMk id="40" creationId="{FA0C725D-C2DC-414D-B09D-BFB8D544C680}"/>
          </ac:picMkLst>
        </pc:picChg>
        <pc:picChg chg="mod">
          <ac:chgData name="Alex Pang" userId="b35f2c48-39e3-478c-863d-65bfd252d017" providerId="ADAL" clId="{8BB4C2FF-0BBE-4643-8CAD-D77168911553}" dt="2023-02-16T04:45:21.778" v="139"/>
          <ac:picMkLst>
            <pc:docMk/>
            <pc:sldMk cId="2963125574" sldId="342"/>
            <ac:picMk id="41" creationId="{BD94E923-F62D-C11A-A47E-2141BA693388}"/>
          </ac:picMkLst>
        </pc:picChg>
        <pc:picChg chg="mod">
          <ac:chgData name="Alex Pang" userId="b35f2c48-39e3-478c-863d-65bfd252d017" providerId="ADAL" clId="{8BB4C2FF-0BBE-4643-8CAD-D77168911553}" dt="2023-02-16T04:45:21.778" v="139"/>
          <ac:picMkLst>
            <pc:docMk/>
            <pc:sldMk cId="2963125574" sldId="342"/>
            <ac:picMk id="42" creationId="{ABF493E4-2CAC-9E23-463D-7D1000F583B1}"/>
          </ac:picMkLst>
        </pc:picChg>
        <pc:picChg chg="mod">
          <ac:chgData name="Alex Pang" userId="b35f2c48-39e3-478c-863d-65bfd252d017" providerId="ADAL" clId="{8BB4C2FF-0BBE-4643-8CAD-D77168911553}" dt="2023-02-16T04:45:21.778" v="139"/>
          <ac:picMkLst>
            <pc:docMk/>
            <pc:sldMk cId="2963125574" sldId="342"/>
            <ac:picMk id="43" creationId="{5DCFE2B0-2727-0330-DA5E-94B4BEF633C8}"/>
          </ac:picMkLst>
        </pc:picChg>
        <pc:picChg chg="mod">
          <ac:chgData name="Alex Pang" userId="b35f2c48-39e3-478c-863d-65bfd252d017" providerId="ADAL" clId="{8BB4C2FF-0BBE-4643-8CAD-D77168911553}" dt="2023-02-16T04:45:21.778" v="139"/>
          <ac:picMkLst>
            <pc:docMk/>
            <pc:sldMk cId="2963125574" sldId="342"/>
            <ac:picMk id="44" creationId="{9261CDBC-9C6A-54CB-06AF-2309385083A4}"/>
          </ac:picMkLst>
        </pc:picChg>
        <pc:picChg chg="mod">
          <ac:chgData name="Alex Pang" userId="b35f2c48-39e3-478c-863d-65bfd252d017" providerId="ADAL" clId="{8BB4C2FF-0BBE-4643-8CAD-D77168911553}" dt="2023-02-16T04:45:21.778" v="139"/>
          <ac:picMkLst>
            <pc:docMk/>
            <pc:sldMk cId="2963125574" sldId="342"/>
            <ac:picMk id="45" creationId="{B186E86F-4FF1-A4B4-F2D0-9FAE8EC6A028}"/>
          </ac:picMkLst>
        </pc:picChg>
        <pc:picChg chg="mod">
          <ac:chgData name="Alex Pang" userId="b35f2c48-39e3-478c-863d-65bfd252d017" providerId="ADAL" clId="{8BB4C2FF-0BBE-4643-8CAD-D77168911553}" dt="2023-02-16T04:45:21.778" v="139"/>
          <ac:picMkLst>
            <pc:docMk/>
            <pc:sldMk cId="2963125574" sldId="342"/>
            <ac:picMk id="47" creationId="{B2A1B373-D83B-61C8-46CB-191A5E3B0BE6}"/>
          </ac:picMkLst>
        </pc:picChg>
      </pc:sldChg>
      <pc:sldChg chg="modSp add del mod">
        <pc:chgData name="Alex Pang" userId="b35f2c48-39e3-478c-863d-65bfd252d017" providerId="ADAL" clId="{8BB4C2FF-0BBE-4643-8CAD-D77168911553}" dt="2023-02-16T04:46:45.446" v="149" actId="2696"/>
        <pc:sldMkLst>
          <pc:docMk/>
          <pc:sldMk cId="0" sldId="343"/>
        </pc:sldMkLst>
        <pc:grpChg chg="mod">
          <ac:chgData name="Alex Pang" userId="b35f2c48-39e3-478c-863d-65bfd252d017" providerId="ADAL" clId="{8BB4C2FF-0BBE-4643-8CAD-D77168911553}" dt="2023-02-16T04:44:32.618" v="137" actId="14100"/>
          <ac:grpSpMkLst>
            <pc:docMk/>
            <pc:sldMk cId="0" sldId="343"/>
            <ac:grpSpMk id="2" creationId="{00000000-0000-0000-0000-000000000000}"/>
          </ac:grpSpMkLst>
        </pc:grpChg>
        <pc:grpChg chg="mod">
          <ac:chgData name="Alex Pang" userId="b35f2c48-39e3-478c-863d-65bfd252d017" providerId="ADAL" clId="{8BB4C2FF-0BBE-4643-8CAD-D77168911553}" dt="2023-02-16T04:45:50.097" v="142" actId="14100"/>
          <ac:grpSpMkLst>
            <pc:docMk/>
            <pc:sldMk cId="0" sldId="343"/>
            <ac:grpSpMk id="25" creationId="{00000000-0000-0000-0000-000000000000}"/>
          </ac:grpSpMkLst>
        </pc:grpChg>
        <pc:picChg chg="mod">
          <ac:chgData name="Alex Pang" userId="b35f2c48-39e3-478c-863d-65bfd252d017" providerId="ADAL" clId="{8BB4C2FF-0BBE-4643-8CAD-D77168911553}" dt="2023-02-16T04:44:43.555" v="138" actId="14100"/>
          <ac:picMkLst>
            <pc:docMk/>
            <pc:sldMk cId="0" sldId="343"/>
            <ac:picMk id="22" creationId="{00000000-0000-0000-0000-000000000000}"/>
          </ac:picMkLst>
        </pc:picChg>
      </pc:sldChg>
      <pc:sldChg chg="new del">
        <pc:chgData name="Alex Pang" userId="b35f2c48-39e3-478c-863d-65bfd252d017" providerId="ADAL" clId="{8BB4C2FF-0BBE-4643-8CAD-D77168911553}" dt="2023-02-16T04:52:37.919" v="268" actId="2696"/>
        <pc:sldMkLst>
          <pc:docMk/>
          <pc:sldMk cId="1967042976" sldId="343"/>
        </pc:sldMkLst>
      </pc:sldChg>
      <pc:sldChg chg="addSp delSp modSp new mod ord">
        <pc:chgData name="Alex Pang" userId="b35f2c48-39e3-478c-863d-65bfd252d017" providerId="ADAL" clId="{8BB4C2FF-0BBE-4643-8CAD-D77168911553}" dt="2023-02-16T04:51:34.190" v="252" actId="14100"/>
        <pc:sldMkLst>
          <pc:docMk/>
          <pc:sldMk cId="3254956039" sldId="344"/>
        </pc:sldMkLst>
        <pc:spChg chg="mod">
          <ac:chgData name="Alex Pang" userId="b35f2c48-39e3-478c-863d-65bfd252d017" providerId="ADAL" clId="{8BB4C2FF-0BBE-4643-8CAD-D77168911553}" dt="2023-02-16T04:50:56.897" v="246" actId="20577"/>
          <ac:spMkLst>
            <pc:docMk/>
            <pc:sldMk cId="3254956039" sldId="344"/>
            <ac:spMk id="2" creationId="{30A7A783-EF35-52D8-7395-FF4D1464BC7D}"/>
          </ac:spMkLst>
        </pc:spChg>
        <pc:spChg chg="del">
          <ac:chgData name="Alex Pang" userId="b35f2c48-39e3-478c-863d-65bfd252d017" providerId="ADAL" clId="{8BB4C2FF-0BBE-4643-8CAD-D77168911553}" dt="2023-02-16T04:51:09.773" v="247" actId="478"/>
          <ac:spMkLst>
            <pc:docMk/>
            <pc:sldMk cId="3254956039" sldId="344"/>
            <ac:spMk id="3" creationId="{4DFDA181-52B2-8049-8729-84CB43F27CE5}"/>
          </ac:spMkLst>
        </pc:spChg>
        <pc:spChg chg="mod">
          <ac:chgData name="Alex Pang" userId="b35f2c48-39e3-478c-863d-65bfd252d017" providerId="ADAL" clId="{8BB4C2FF-0BBE-4643-8CAD-D77168911553}" dt="2023-02-16T04:51:10.257" v="248"/>
          <ac:spMkLst>
            <pc:docMk/>
            <pc:sldMk cId="3254956039" sldId="344"/>
            <ac:spMk id="5" creationId="{3F063ADD-0523-48F1-2316-E5104E17097F}"/>
          </ac:spMkLst>
        </pc:spChg>
        <pc:spChg chg="mod">
          <ac:chgData name="Alex Pang" userId="b35f2c48-39e3-478c-863d-65bfd252d017" providerId="ADAL" clId="{8BB4C2FF-0BBE-4643-8CAD-D77168911553}" dt="2023-02-16T04:51:10.257" v="248"/>
          <ac:spMkLst>
            <pc:docMk/>
            <pc:sldMk cId="3254956039" sldId="344"/>
            <ac:spMk id="7" creationId="{F4B4BAEF-E2E0-E948-C938-EEF6A24004D6}"/>
          </ac:spMkLst>
        </pc:spChg>
        <pc:spChg chg="mod">
          <ac:chgData name="Alex Pang" userId="b35f2c48-39e3-478c-863d-65bfd252d017" providerId="ADAL" clId="{8BB4C2FF-0BBE-4643-8CAD-D77168911553}" dt="2023-02-16T04:51:10.257" v="248"/>
          <ac:spMkLst>
            <pc:docMk/>
            <pc:sldMk cId="3254956039" sldId="344"/>
            <ac:spMk id="23" creationId="{9CDAAA87-74DE-2804-3389-2C11B46498D9}"/>
          </ac:spMkLst>
        </pc:spChg>
        <pc:spChg chg="mod">
          <ac:chgData name="Alex Pang" userId="b35f2c48-39e3-478c-863d-65bfd252d017" providerId="ADAL" clId="{8BB4C2FF-0BBE-4643-8CAD-D77168911553}" dt="2023-02-16T04:51:10.257" v="248"/>
          <ac:spMkLst>
            <pc:docMk/>
            <pc:sldMk cId="3254956039" sldId="344"/>
            <ac:spMk id="25" creationId="{37882D23-F32B-355B-EE4C-74E4323680D6}"/>
          </ac:spMkLst>
        </pc:spChg>
        <pc:spChg chg="mod">
          <ac:chgData name="Alex Pang" userId="b35f2c48-39e3-478c-863d-65bfd252d017" providerId="ADAL" clId="{8BB4C2FF-0BBE-4643-8CAD-D77168911553}" dt="2023-02-16T04:51:10.257" v="248"/>
          <ac:spMkLst>
            <pc:docMk/>
            <pc:sldMk cId="3254956039" sldId="344"/>
            <ac:spMk id="26" creationId="{142CF9A1-5F62-5C56-6043-FF6006875D25}"/>
          </ac:spMkLst>
        </pc:spChg>
        <pc:spChg chg="add mod">
          <ac:chgData name="Alex Pang" userId="b35f2c48-39e3-478c-863d-65bfd252d017" providerId="ADAL" clId="{8BB4C2FF-0BBE-4643-8CAD-D77168911553}" dt="2023-02-16T04:51:34.190" v="252" actId="14100"/>
          <ac:spMkLst>
            <pc:docMk/>
            <pc:sldMk cId="3254956039" sldId="344"/>
            <ac:spMk id="27" creationId="{42E8B246-9F40-0473-D248-CA2BE8FF9EDA}"/>
          </ac:spMkLst>
        </pc:spChg>
        <pc:grpChg chg="add mod">
          <ac:chgData name="Alex Pang" userId="b35f2c48-39e3-478c-863d-65bfd252d017" providerId="ADAL" clId="{8BB4C2FF-0BBE-4643-8CAD-D77168911553}" dt="2023-02-16T04:51:10.257" v="248"/>
          <ac:grpSpMkLst>
            <pc:docMk/>
            <pc:sldMk cId="3254956039" sldId="344"/>
            <ac:grpSpMk id="4" creationId="{40AA5669-D133-E42D-40F7-848B83EECB2D}"/>
          </ac:grpSpMkLst>
        </pc:grpChg>
        <pc:picChg chg="mod">
          <ac:chgData name="Alex Pang" userId="b35f2c48-39e3-478c-863d-65bfd252d017" providerId="ADAL" clId="{8BB4C2FF-0BBE-4643-8CAD-D77168911553}" dt="2023-02-16T04:51:10.257" v="248"/>
          <ac:picMkLst>
            <pc:docMk/>
            <pc:sldMk cId="3254956039" sldId="344"/>
            <ac:picMk id="6" creationId="{3B61CA01-DD79-FE5B-D490-5B9A83A00C2F}"/>
          </ac:picMkLst>
        </pc:picChg>
        <pc:picChg chg="mod">
          <ac:chgData name="Alex Pang" userId="b35f2c48-39e3-478c-863d-65bfd252d017" providerId="ADAL" clId="{8BB4C2FF-0BBE-4643-8CAD-D77168911553}" dt="2023-02-16T04:51:10.257" v="248"/>
          <ac:picMkLst>
            <pc:docMk/>
            <pc:sldMk cId="3254956039" sldId="344"/>
            <ac:picMk id="8" creationId="{BC902399-0688-EE22-BF29-493BC9F31721}"/>
          </ac:picMkLst>
        </pc:picChg>
        <pc:picChg chg="mod">
          <ac:chgData name="Alex Pang" userId="b35f2c48-39e3-478c-863d-65bfd252d017" providerId="ADAL" clId="{8BB4C2FF-0BBE-4643-8CAD-D77168911553}" dt="2023-02-16T04:51:10.257" v="248"/>
          <ac:picMkLst>
            <pc:docMk/>
            <pc:sldMk cId="3254956039" sldId="344"/>
            <ac:picMk id="9" creationId="{10BE068C-9D56-32BB-7B8D-FE5E10D24627}"/>
          </ac:picMkLst>
        </pc:picChg>
        <pc:picChg chg="mod">
          <ac:chgData name="Alex Pang" userId="b35f2c48-39e3-478c-863d-65bfd252d017" providerId="ADAL" clId="{8BB4C2FF-0BBE-4643-8CAD-D77168911553}" dt="2023-02-16T04:51:10.257" v="248"/>
          <ac:picMkLst>
            <pc:docMk/>
            <pc:sldMk cId="3254956039" sldId="344"/>
            <ac:picMk id="10" creationId="{F703142F-E914-FAE6-316F-C55A0C316CCE}"/>
          </ac:picMkLst>
        </pc:picChg>
        <pc:picChg chg="mod">
          <ac:chgData name="Alex Pang" userId="b35f2c48-39e3-478c-863d-65bfd252d017" providerId="ADAL" clId="{8BB4C2FF-0BBE-4643-8CAD-D77168911553}" dt="2023-02-16T04:51:10.257" v="248"/>
          <ac:picMkLst>
            <pc:docMk/>
            <pc:sldMk cId="3254956039" sldId="344"/>
            <ac:picMk id="11" creationId="{58865A06-8A70-FC64-130A-1863AE055272}"/>
          </ac:picMkLst>
        </pc:picChg>
        <pc:picChg chg="mod">
          <ac:chgData name="Alex Pang" userId="b35f2c48-39e3-478c-863d-65bfd252d017" providerId="ADAL" clId="{8BB4C2FF-0BBE-4643-8CAD-D77168911553}" dt="2023-02-16T04:51:10.257" v="248"/>
          <ac:picMkLst>
            <pc:docMk/>
            <pc:sldMk cId="3254956039" sldId="344"/>
            <ac:picMk id="12" creationId="{E1221B95-087A-8B4D-A893-1D233EC8717E}"/>
          </ac:picMkLst>
        </pc:picChg>
        <pc:picChg chg="mod">
          <ac:chgData name="Alex Pang" userId="b35f2c48-39e3-478c-863d-65bfd252d017" providerId="ADAL" clId="{8BB4C2FF-0BBE-4643-8CAD-D77168911553}" dt="2023-02-16T04:51:10.257" v="248"/>
          <ac:picMkLst>
            <pc:docMk/>
            <pc:sldMk cId="3254956039" sldId="344"/>
            <ac:picMk id="13" creationId="{8DC7CD52-A4D2-BBFF-2C5A-9B32EC165A0F}"/>
          </ac:picMkLst>
        </pc:picChg>
        <pc:picChg chg="mod">
          <ac:chgData name="Alex Pang" userId="b35f2c48-39e3-478c-863d-65bfd252d017" providerId="ADAL" clId="{8BB4C2FF-0BBE-4643-8CAD-D77168911553}" dt="2023-02-16T04:51:10.257" v="248"/>
          <ac:picMkLst>
            <pc:docMk/>
            <pc:sldMk cId="3254956039" sldId="344"/>
            <ac:picMk id="14" creationId="{A216C528-64BF-ED33-5C08-04BA8FFD9998}"/>
          </ac:picMkLst>
        </pc:picChg>
        <pc:picChg chg="mod">
          <ac:chgData name="Alex Pang" userId="b35f2c48-39e3-478c-863d-65bfd252d017" providerId="ADAL" clId="{8BB4C2FF-0BBE-4643-8CAD-D77168911553}" dt="2023-02-16T04:51:10.257" v="248"/>
          <ac:picMkLst>
            <pc:docMk/>
            <pc:sldMk cId="3254956039" sldId="344"/>
            <ac:picMk id="15" creationId="{608A6578-6E84-941B-B2D4-023A6F014D95}"/>
          </ac:picMkLst>
        </pc:picChg>
        <pc:picChg chg="mod">
          <ac:chgData name="Alex Pang" userId="b35f2c48-39e3-478c-863d-65bfd252d017" providerId="ADAL" clId="{8BB4C2FF-0BBE-4643-8CAD-D77168911553}" dt="2023-02-16T04:51:10.257" v="248"/>
          <ac:picMkLst>
            <pc:docMk/>
            <pc:sldMk cId="3254956039" sldId="344"/>
            <ac:picMk id="16" creationId="{91749DDC-6DD8-B98B-2B48-AD3FB18941EC}"/>
          </ac:picMkLst>
        </pc:picChg>
        <pc:picChg chg="mod">
          <ac:chgData name="Alex Pang" userId="b35f2c48-39e3-478c-863d-65bfd252d017" providerId="ADAL" clId="{8BB4C2FF-0BBE-4643-8CAD-D77168911553}" dt="2023-02-16T04:51:10.257" v="248"/>
          <ac:picMkLst>
            <pc:docMk/>
            <pc:sldMk cId="3254956039" sldId="344"/>
            <ac:picMk id="17" creationId="{574EA375-45F1-60BC-CDBB-C8F05E0243CB}"/>
          </ac:picMkLst>
        </pc:picChg>
        <pc:picChg chg="mod">
          <ac:chgData name="Alex Pang" userId="b35f2c48-39e3-478c-863d-65bfd252d017" providerId="ADAL" clId="{8BB4C2FF-0BBE-4643-8CAD-D77168911553}" dt="2023-02-16T04:51:10.257" v="248"/>
          <ac:picMkLst>
            <pc:docMk/>
            <pc:sldMk cId="3254956039" sldId="344"/>
            <ac:picMk id="18" creationId="{B8412FB5-5385-1060-6974-6047FEFC8110}"/>
          </ac:picMkLst>
        </pc:picChg>
        <pc:picChg chg="mod">
          <ac:chgData name="Alex Pang" userId="b35f2c48-39e3-478c-863d-65bfd252d017" providerId="ADAL" clId="{8BB4C2FF-0BBE-4643-8CAD-D77168911553}" dt="2023-02-16T04:51:10.257" v="248"/>
          <ac:picMkLst>
            <pc:docMk/>
            <pc:sldMk cId="3254956039" sldId="344"/>
            <ac:picMk id="19" creationId="{0AC553F1-2ABA-37CD-11AC-63EF29B34E41}"/>
          </ac:picMkLst>
        </pc:picChg>
        <pc:picChg chg="mod">
          <ac:chgData name="Alex Pang" userId="b35f2c48-39e3-478c-863d-65bfd252d017" providerId="ADAL" clId="{8BB4C2FF-0BBE-4643-8CAD-D77168911553}" dt="2023-02-16T04:51:10.257" v="248"/>
          <ac:picMkLst>
            <pc:docMk/>
            <pc:sldMk cId="3254956039" sldId="344"/>
            <ac:picMk id="20" creationId="{25E283EF-0E63-80E5-FC5A-F04A9755658A}"/>
          </ac:picMkLst>
        </pc:picChg>
        <pc:picChg chg="mod">
          <ac:chgData name="Alex Pang" userId="b35f2c48-39e3-478c-863d-65bfd252d017" providerId="ADAL" clId="{8BB4C2FF-0BBE-4643-8CAD-D77168911553}" dt="2023-02-16T04:51:10.257" v="248"/>
          <ac:picMkLst>
            <pc:docMk/>
            <pc:sldMk cId="3254956039" sldId="344"/>
            <ac:picMk id="21" creationId="{B984EFF7-BB04-4D1B-2398-DB061B8CB994}"/>
          </ac:picMkLst>
        </pc:picChg>
        <pc:picChg chg="mod">
          <ac:chgData name="Alex Pang" userId="b35f2c48-39e3-478c-863d-65bfd252d017" providerId="ADAL" clId="{8BB4C2FF-0BBE-4643-8CAD-D77168911553}" dt="2023-02-16T04:51:10.257" v="248"/>
          <ac:picMkLst>
            <pc:docMk/>
            <pc:sldMk cId="3254956039" sldId="344"/>
            <ac:picMk id="22" creationId="{2057CF66-7332-B556-1678-48D9D71613EB}"/>
          </ac:picMkLst>
        </pc:picChg>
        <pc:picChg chg="mod">
          <ac:chgData name="Alex Pang" userId="b35f2c48-39e3-478c-863d-65bfd252d017" providerId="ADAL" clId="{8BB4C2FF-0BBE-4643-8CAD-D77168911553}" dt="2023-02-16T04:51:10.257" v="248"/>
          <ac:picMkLst>
            <pc:docMk/>
            <pc:sldMk cId="3254956039" sldId="344"/>
            <ac:picMk id="24" creationId="{5A38B08A-830E-C5A6-1871-804FCE6017F3}"/>
          </ac:picMkLst>
        </pc:picChg>
      </pc:sldChg>
      <pc:sldChg chg="addSp delSp modSp add mod">
        <pc:chgData name="Alex Pang" userId="b35f2c48-39e3-478c-863d-65bfd252d017" providerId="ADAL" clId="{8BB4C2FF-0BBE-4643-8CAD-D77168911553}" dt="2023-02-16T04:54:25.376" v="274" actId="21"/>
        <pc:sldMkLst>
          <pc:docMk/>
          <pc:sldMk cId="2221313066" sldId="345"/>
        </pc:sldMkLst>
        <pc:spChg chg="mod">
          <ac:chgData name="Alex Pang" userId="b35f2c48-39e3-478c-863d-65bfd252d017" providerId="ADAL" clId="{8BB4C2FF-0BBE-4643-8CAD-D77168911553}" dt="2023-02-16T04:53:51.537" v="270" actId="207"/>
          <ac:spMkLst>
            <pc:docMk/>
            <pc:sldMk cId="2221313066" sldId="345"/>
            <ac:spMk id="3" creationId="{1A3BE408-AB31-D17C-4359-42742CA8199F}"/>
          </ac:spMkLst>
        </pc:spChg>
        <pc:spChg chg="add del mod">
          <ac:chgData name="Alex Pang" userId="b35f2c48-39e3-478c-863d-65bfd252d017" providerId="ADAL" clId="{8BB4C2FF-0BBE-4643-8CAD-D77168911553}" dt="2023-02-16T04:54:25.376" v="274" actId="21"/>
          <ac:spMkLst>
            <pc:docMk/>
            <pc:sldMk cId="2221313066" sldId="345"/>
            <ac:spMk id="5" creationId="{6736D2B8-1C2D-C76A-5FB5-0A330608E57F}"/>
          </ac:spMkLst>
        </pc:spChg>
      </pc:sldChg>
      <pc:sldChg chg="addSp delSp modSp new mod">
        <pc:chgData name="Alex Pang" userId="b35f2c48-39e3-478c-863d-65bfd252d017" providerId="ADAL" clId="{8BB4C2FF-0BBE-4643-8CAD-D77168911553}" dt="2023-02-16T04:58:29.545" v="403" actId="20577"/>
        <pc:sldMkLst>
          <pc:docMk/>
          <pc:sldMk cId="4173917397" sldId="346"/>
        </pc:sldMkLst>
        <pc:spChg chg="mod">
          <ac:chgData name="Alex Pang" userId="b35f2c48-39e3-478c-863d-65bfd252d017" providerId="ADAL" clId="{8BB4C2FF-0BBE-4643-8CAD-D77168911553}" dt="2023-02-16T04:54:58.413" v="318" actId="20577"/>
          <ac:spMkLst>
            <pc:docMk/>
            <pc:sldMk cId="4173917397" sldId="346"/>
            <ac:spMk id="2" creationId="{FC05A2F7-0C47-19D4-6C32-133F76B6E8B3}"/>
          </ac:spMkLst>
        </pc:spChg>
        <pc:spChg chg="del">
          <ac:chgData name="Alex Pang" userId="b35f2c48-39e3-478c-863d-65bfd252d017" providerId="ADAL" clId="{8BB4C2FF-0BBE-4643-8CAD-D77168911553}" dt="2023-02-16T04:54:29.039" v="275"/>
          <ac:spMkLst>
            <pc:docMk/>
            <pc:sldMk cId="4173917397" sldId="346"/>
            <ac:spMk id="3" creationId="{185F724A-12C4-6B25-352A-FAA6FBB8DBE4}"/>
          </ac:spMkLst>
        </pc:spChg>
        <pc:spChg chg="add mod">
          <ac:chgData name="Alex Pang" userId="b35f2c48-39e3-478c-863d-65bfd252d017" providerId="ADAL" clId="{8BB4C2FF-0BBE-4643-8CAD-D77168911553}" dt="2023-02-16T04:56:25.431" v="364" actId="1076"/>
          <ac:spMkLst>
            <pc:docMk/>
            <pc:sldMk cId="4173917397" sldId="346"/>
            <ac:spMk id="4" creationId="{74937593-4BF4-2BBC-0819-373ECC48CC22}"/>
          </ac:spMkLst>
        </pc:spChg>
        <pc:spChg chg="add mod">
          <ac:chgData name="Alex Pang" userId="b35f2c48-39e3-478c-863d-65bfd252d017" providerId="ADAL" clId="{8BB4C2FF-0BBE-4643-8CAD-D77168911553}" dt="2023-02-16T04:56:01.014" v="357" actId="255"/>
          <ac:spMkLst>
            <pc:docMk/>
            <pc:sldMk cId="4173917397" sldId="346"/>
            <ac:spMk id="5" creationId="{B952EC1D-8E4D-80E0-D5C9-E246C862C8D1}"/>
          </ac:spMkLst>
        </pc:spChg>
        <pc:spChg chg="add mod">
          <ac:chgData name="Alex Pang" userId="b35f2c48-39e3-478c-863d-65bfd252d017" providerId="ADAL" clId="{8BB4C2FF-0BBE-4643-8CAD-D77168911553}" dt="2023-02-16T04:57:09.261" v="373" actId="1076"/>
          <ac:spMkLst>
            <pc:docMk/>
            <pc:sldMk cId="4173917397" sldId="346"/>
            <ac:spMk id="6" creationId="{9CB1DD26-AFA5-0D77-9A64-2B6937F69CFD}"/>
          </ac:spMkLst>
        </pc:spChg>
        <pc:spChg chg="add mod">
          <ac:chgData name="Alex Pang" userId="b35f2c48-39e3-478c-863d-65bfd252d017" providerId="ADAL" clId="{8BB4C2FF-0BBE-4643-8CAD-D77168911553}" dt="2023-02-16T04:58:29.545" v="403" actId="20577"/>
          <ac:spMkLst>
            <pc:docMk/>
            <pc:sldMk cId="4173917397" sldId="346"/>
            <ac:spMk id="7" creationId="{5530FFA6-1A3A-31F1-78C6-80B64BF8A77A}"/>
          </ac:spMkLst>
        </pc:spChg>
      </pc:sldChg>
      <pc:sldChg chg="modSp add mod ord">
        <pc:chgData name="Alex Pang" userId="b35f2c48-39e3-478c-863d-65bfd252d017" providerId="ADAL" clId="{8BB4C2FF-0BBE-4643-8CAD-D77168911553}" dt="2023-02-16T05:33:57.439" v="1240" actId="207"/>
        <pc:sldMkLst>
          <pc:docMk/>
          <pc:sldMk cId="1822961740" sldId="347"/>
        </pc:sldMkLst>
        <pc:spChg chg="mod">
          <ac:chgData name="Alex Pang" userId="b35f2c48-39e3-478c-863d-65bfd252d017" providerId="ADAL" clId="{8BB4C2FF-0BBE-4643-8CAD-D77168911553}" dt="2023-02-16T05:33:57.439" v="1240" actId="207"/>
          <ac:spMkLst>
            <pc:docMk/>
            <pc:sldMk cId="1822961740" sldId="347"/>
            <ac:spMk id="3" creationId="{1A3BE408-AB31-D17C-4359-42742CA8199F}"/>
          </ac:spMkLst>
        </pc:spChg>
      </pc:sldChg>
      <pc:sldChg chg="addSp delSp modSp new mod ord">
        <pc:chgData name="Alex Pang" userId="b35f2c48-39e3-478c-863d-65bfd252d017" providerId="ADAL" clId="{8BB4C2FF-0BBE-4643-8CAD-D77168911553}" dt="2023-02-16T05:25:40.541" v="1054"/>
        <pc:sldMkLst>
          <pc:docMk/>
          <pc:sldMk cId="3084096837" sldId="348"/>
        </pc:sldMkLst>
        <pc:spChg chg="mod">
          <ac:chgData name="Alex Pang" userId="b35f2c48-39e3-478c-863d-65bfd252d017" providerId="ADAL" clId="{8BB4C2FF-0BBE-4643-8CAD-D77168911553}" dt="2023-02-16T05:25:23.493" v="1052" actId="20577"/>
          <ac:spMkLst>
            <pc:docMk/>
            <pc:sldMk cId="3084096837" sldId="348"/>
            <ac:spMk id="2" creationId="{76979D49-D388-5403-CBC3-17DF1C0ADE7D}"/>
          </ac:spMkLst>
        </pc:spChg>
        <pc:spChg chg="del">
          <ac:chgData name="Alex Pang" userId="b35f2c48-39e3-478c-863d-65bfd252d017" providerId="ADAL" clId="{8BB4C2FF-0BBE-4643-8CAD-D77168911553}" dt="2023-02-16T05:15:55.648" v="559" actId="478"/>
          <ac:spMkLst>
            <pc:docMk/>
            <pc:sldMk cId="3084096837" sldId="348"/>
            <ac:spMk id="3" creationId="{D22807A0-6364-9999-59DC-12966388A06A}"/>
          </ac:spMkLst>
        </pc:spChg>
        <pc:picChg chg="add mod">
          <ac:chgData name="Alex Pang" userId="b35f2c48-39e3-478c-863d-65bfd252d017" providerId="ADAL" clId="{8BB4C2FF-0BBE-4643-8CAD-D77168911553}" dt="2023-02-16T05:25:13.195" v="1045" actId="1076"/>
          <ac:picMkLst>
            <pc:docMk/>
            <pc:sldMk cId="3084096837" sldId="348"/>
            <ac:picMk id="5" creationId="{12150728-4394-9593-566D-394C92FFC3B9}"/>
          </ac:picMkLst>
        </pc:picChg>
      </pc:sldChg>
      <pc:sldChg chg="modSp new mod">
        <pc:chgData name="Alex Pang" userId="b35f2c48-39e3-478c-863d-65bfd252d017" providerId="ADAL" clId="{8BB4C2FF-0BBE-4643-8CAD-D77168911553}" dt="2023-02-16T05:23:56.974" v="1024" actId="14100"/>
        <pc:sldMkLst>
          <pc:docMk/>
          <pc:sldMk cId="1648136851" sldId="349"/>
        </pc:sldMkLst>
        <pc:spChg chg="mod">
          <ac:chgData name="Alex Pang" userId="b35f2c48-39e3-478c-863d-65bfd252d017" providerId="ADAL" clId="{8BB4C2FF-0BBE-4643-8CAD-D77168911553}" dt="2023-02-16T05:18:17.650" v="629" actId="20577"/>
          <ac:spMkLst>
            <pc:docMk/>
            <pc:sldMk cId="1648136851" sldId="349"/>
            <ac:spMk id="2" creationId="{7D60C909-556B-ECB2-E409-2F9B8BE855FE}"/>
          </ac:spMkLst>
        </pc:spChg>
        <pc:spChg chg="mod">
          <ac:chgData name="Alex Pang" userId="b35f2c48-39e3-478c-863d-65bfd252d017" providerId="ADAL" clId="{8BB4C2FF-0BBE-4643-8CAD-D77168911553}" dt="2023-02-16T05:23:56.974" v="1024" actId="14100"/>
          <ac:spMkLst>
            <pc:docMk/>
            <pc:sldMk cId="1648136851" sldId="349"/>
            <ac:spMk id="3" creationId="{CAF2F484-1445-9766-48A1-31D900E0A00E}"/>
          </ac:spMkLst>
        </pc:spChg>
      </pc:sldChg>
      <pc:sldChg chg="modSp add mod ord">
        <pc:chgData name="Alex Pang" userId="b35f2c48-39e3-478c-863d-65bfd252d017" providerId="ADAL" clId="{8BB4C2FF-0BBE-4643-8CAD-D77168911553}" dt="2023-02-16T05:34:36.142" v="1245"/>
        <pc:sldMkLst>
          <pc:docMk/>
          <pc:sldMk cId="953611811" sldId="350"/>
        </pc:sldMkLst>
        <pc:spChg chg="mod">
          <ac:chgData name="Alex Pang" userId="b35f2c48-39e3-478c-863d-65bfd252d017" providerId="ADAL" clId="{8BB4C2FF-0BBE-4643-8CAD-D77168911553}" dt="2023-02-16T05:34:20.265" v="1243" actId="207"/>
          <ac:spMkLst>
            <pc:docMk/>
            <pc:sldMk cId="953611811" sldId="350"/>
            <ac:spMk id="3" creationId="{1A3BE408-AB31-D17C-4359-42742CA8199F}"/>
          </ac:spMkLst>
        </pc:spChg>
      </pc:sldChg>
      <pc:sldChg chg="modSp add mod ord">
        <pc:chgData name="Alex Pang" userId="b35f2c48-39e3-478c-863d-65bfd252d017" providerId="ADAL" clId="{8BB4C2FF-0BBE-4643-8CAD-D77168911553}" dt="2023-02-16T05:43:32.055" v="1273"/>
        <pc:sldMkLst>
          <pc:docMk/>
          <pc:sldMk cId="2672368732" sldId="351"/>
        </pc:sldMkLst>
        <pc:spChg chg="mod">
          <ac:chgData name="Alex Pang" userId="b35f2c48-39e3-478c-863d-65bfd252d017" providerId="ADAL" clId="{8BB4C2FF-0BBE-4643-8CAD-D77168911553}" dt="2023-02-16T05:43:24.339" v="1271" actId="20577"/>
          <ac:spMkLst>
            <pc:docMk/>
            <pc:sldMk cId="2672368732" sldId="351"/>
            <ac:spMk id="3" creationId="{4BD95E11-2C9D-264B-18FA-D6C4BFF23B63}"/>
          </ac:spMkLst>
        </pc:spChg>
      </pc:sldChg>
      <pc:sldChg chg="modSp new mod">
        <pc:chgData name="Alex Pang" userId="b35f2c48-39e3-478c-863d-65bfd252d017" providerId="ADAL" clId="{8BB4C2FF-0BBE-4643-8CAD-D77168911553}" dt="2023-02-16T05:59:44.679" v="2088" actId="20577"/>
        <pc:sldMkLst>
          <pc:docMk/>
          <pc:sldMk cId="811283415" sldId="352"/>
        </pc:sldMkLst>
        <pc:spChg chg="mod">
          <ac:chgData name="Alex Pang" userId="b35f2c48-39e3-478c-863d-65bfd252d017" providerId="ADAL" clId="{8BB4C2FF-0BBE-4643-8CAD-D77168911553}" dt="2023-02-16T05:47:21.215" v="1338" actId="20577"/>
          <ac:spMkLst>
            <pc:docMk/>
            <pc:sldMk cId="811283415" sldId="352"/>
            <ac:spMk id="2" creationId="{EBEE9C4E-4B70-E378-6582-2B71A5481A52}"/>
          </ac:spMkLst>
        </pc:spChg>
        <pc:spChg chg="mod">
          <ac:chgData name="Alex Pang" userId="b35f2c48-39e3-478c-863d-65bfd252d017" providerId="ADAL" clId="{8BB4C2FF-0BBE-4643-8CAD-D77168911553}" dt="2023-02-16T05:59:44.679" v="2088" actId="20577"/>
          <ac:spMkLst>
            <pc:docMk/>
            <pc:sldMk cId="811283415" sldId="352"/>
            <ac:spMk id="3" creationId="{D19F0E01-F2B2-EF49-B04A-86D8DEF91A74}"/>
          </ac:spMkLst>
        </pc:spChg>
      </pc:sldChg>
      <pc:sldChg chg="modSp add mod ord">
        <pc:chgData name="Alex Pang" userId="b35f2c48-39e3-478c-863d-65bfd252d017" providerId="ADAL" clId="{8BB4C2FF-0BBE-4643-8CAD-D77168911553}" dt="2023-02-16T05:55:26.335" v="2019" actId="20577"/>
        <pc:sldMkLst>
          <pc:docMk/>
          <pc:sldMk cId="3196475306" sldId="353"/>
        </pc:sldMkLst>
        <pc:spChg chg="mod">
          <ac:chgData name="Alex Pang" userId="b35f2c48-39e3-478c-863d-65bfd252d017" providerId="ADAL" clId="{8BB4C2FF-0BBE-4643-8CAD-D77168911553}" dt="2023-02-16T05:55:26.335" v="2019" actId="20577"/>
          <ac:spMkLst>
            <pc:docMk/>
            <pc:sldMk cId="3196475306" sldId="353"/>
            <ac:spMk id="3" creationId="{D19F0E01-F2B2-EF49-B04A-86D8DEF91A74}"/>
          </ac:spMkLst>
        </pc:spChg>
      </pc:sldChg>
      <pc:sldChg chg="addSp delSp modSp new mod">
        <pc:chgData name="Alex Pang" userId="b35f2c48-39e3-478c-863d-65bfd252d017" providerId="ADAL" clId="{8BB4C2FF-0BBE-4643-8CAD-D77168911553}" dt="2023-02-16T05:56:13.004" v="2032"/>
        <pc:sldMkLst>
          <pc:docMk/>
          <pc:sldMk cId="4122878666" sldId="354"/>
        </pc:sldMkLst>
        <pc:spChg chg="add del mod">
          <ac:chgData name="Alex Pang" userId="b35f2c48-39e3-478c-863d-65bfd252d017" providerId="ADAL" clId="{8BB4C2FF-0BBE-4643-8CAD-D77168911553}" dt="2023-02-16T05:56:08.400" v="2030" actId="478"/>
          <ac:spMkLst>
            <pc:docMk/>
            <pc:sldMk cId="4122878666" sldId="354"/>
            <ac:spMk id="2" creationId="{5D3AD387-C830-FBBD-34D5-B3D1E0F31A1D}"/>
          </ac:spMkLst>
        </pc:spChg>
        <pc:spChg chg="del">
          <ac:chgData name="Alex Pang" userId="b35f2c48-39e3-478c-863d-65bfd252d017" providerId="ADAL" clId="{8BB4C2FF-0BBE-4643-8CAD-D77168911553}" dt="2023-02-16T05:56:11.795" v="2031" actId="478"/>
          <ac:spMkLst>
            <pc:docMk/>
            <pc:sldMk cId="4122878666" sldId="354"/>
            <ac:spMk id="3" creationId="{582D04A9-06F0-5447-A21A-2BEAC9E50740}"/>
          </ac:spMkLst>
        </pc:spChg>
        <pc:spChg chg="add del mod">
          <ac:chgData name="Alex Pang" userId="b35f2c48-39e3-478c-863d-65bfd252d017" providerId="ADAL" clId="{8BB4C2FF-0BBE-4643-8CAD-D77168911553}" dt="2023-02-16T05:56:08.400" v="2030" actId="478"/>
          <ac:spMkLst>
            <pc:docMk/>
            <pc:sldMk cId="4122878666" sldId="354"/>
            <ac:spMk id="5" creationId="{A43BE36C-AA5F-F2D5-8BDC-897FE7E2B157}"/>
          </ac:spMkLst>
        </pc:spChg>
        <pc:picChg chg="add mod">
          <ac:chgData name="Alex Pang" userId="b35f2c48-39e3-478c-863d-65bfd252d017" providerId="ADAL" clId="{8BB4C2FF-0BBE-4643-8CAD-D77168911553}" dt="2023-02-16T05:56:13.004" v="2032"/>
          <ac:picMkLst>
            <pc:docMk/>
            <pc:sldMk cId="4122878666" sldId="354"/>
            <ac:picMk id="6" creationId="{93766043-B59C-4015-94C6-B14A7671A831}"/>
          </ac:picMkLst>
        </pc:picChg>
      </pc:sldChg>
      <pc:sldChg chg="addSp delSp modSp add del mod ord">
        <pc:chgData name="Alex Pang" userId="b35f2c48-39e3-478c-863d-65bfd252d017" providerId="ADAL" clId="{8BB4C2FF-0BBE-4643-8CAD-D77168911553}" dt="2023-02-16T05:57:59.116" v="2084" actId="47"/>
        <pc:sldMkLst>
          <pc:docMk/>
          <pc:sldMk cId="537769983" sldId="355"/>
        </pc:sldMkLst>
        <pc:spChg chg="del mod">
          <ac:chgData name="Alex Pang" userId="b35f2c48-39e3-478c-863d-65bfd252d017" providerId="ADAL" clId="{8BB4C2FF-0BBE-4643-8CAD-D77168911553}" dt="2023-02-16T05:57:42.663" v="2059" actId="21"/>
          <ac:spMkLst>
            <pc:docMk/>
            <pc:sldMk cId="537769983" sldId="355"/>
            <ac:spMk id="3" creationId="{4BD95E11-2C9D-264B-18FA-D6C4BFF23B63}"/>
          </ac:spMkLst>
        </pc:spChg>
        <pc:spChg chg="add mod">
          <ac:chgData name="Alex Pang" userId="b35f2c48-39e3-478c-863d-65bfd252d017" providerId="ADAL" clId="{8BB4C2FF-0BBE-4643-8CAD-D77168911553}" dt="2023-02-16T05:57:42.663" v="2059" actId="21"/>
          <ac:spMkLst>
            <pc:docMk/>
            <pc:sldMk cId="537769983" sldId="355"/>
            <ac:spMk id="4" creationId="{0A6ED319-BC68-5D41-C82C-4E3B46768F1C}"/>
          </ac:spMkLst>
        </pc:spChg>
      </pc:sldChg>
      <pc:sldChg chg="addSp delSp modSp new mod ord">
        <pc:chgData name="Alex Pang" userId="b35f2c48-39e3-478c-863d-65bfd252d017" providerId="ADAL" clId="{8BB4C2FF-0BBE-4643-8CAD-D77168911553}" dt="2023-02-16T05:58:44.605" v="2086"/>
        <pc:sldMkLst>
          <pc:docMk/>
          <pc:sldMk cId="2517433442" sldId="356"/>
        </pc:sldMkLst>
        <pc:spChg chg="mod">
          <ac:chgData name="Alex Pang" userId="b35f2c48-39e3-478c-863d-65bfd252d017" providerId="ADAL" clId="{8BB4C2FF-0BBE-4643-8CAD-D77168911553}" dt="2023-02-16T05:57:55.434" v="2083" actId="20577"/>
          <ac:spMkLst>
            <pc:docMk/>
            <pc:sldMk cId="2517433442" sldId="356"/>
            <ac:spMk id="2" creationId="{6557EE63-629B-F888-6481-22AE4976AA1C}"/>
          </ac:spMkLst>
        </pc:spChg>
        <pc:spChg chg="del">
          <ac:chgData name="Alex Pang" userId="b35f2c48-39e3-478c-863d-65bfd252d017" providerId="ADAL" clId="{8BB4C2FF-0BBE-4643-8CAD-D77168911553}" dt="2023-02-16T05:57:46.515" v="2060" actId="478"/>
          <ac:spMkLst>
            <pc:docMk/>
            <pc:sldMk cId="2517433442" sldId="356"/>
            <ac:spMk id="3" creationId="{64447039-0541-5045-9CCB-0FB3D9F58AAE}"/>
          </ac:spMkLst>
        </pc:spChg>
        <pc:spChg chg="add mod">
          <ac:chgData name="Alex Pang" userId="b35f2c48-39e3-478c-863d-65bfd252d017" providerId="ADAL" clId="{8BB4C2FF-0BBE-4643-8CAD-D77168911553}" dt="2023-02-16T05:57:47.087" v="2061"/>
          <ac:spMkLst>
            <pc:docMk/>
            <pc:sldMk cId="2517433442" sldId="356"/>
            <ac:spMk id="4" creationId="{E12B9CAA-C235-772B-FE35-E760BF62CB04}"/>
          </ac:spMkLst>
        </pc:spChg>
      </pc:sldChg>
      <pc:sldChg chg="modSp add mod ord">
        <pc:chgData name="Alex Pang" userId="b35f2c48-39e3-478c-863d-65bfd252d017" providerId="ADAL" clId="{8BB4C2FF-0BBE-4643-8CAD-D77168911553}" dt="2023-02-16T06:00:26.411" v="2092"/>
        <pc:sldMkLst>
          <pc:docMk/>
          <pc:sldMk cId="2467790448" sldId="357"/>
        </pc:sldMkLst>
        <pc:spChg chg="mod">
          <ac:chgData name="Alex Pang" userId="b35f2c48-39e3-478c-863d-65bfd252d017" providerId="ADAL" clId="{8BB4C2FF-0BBE-4643-8CAD-D77168911553}" dt="2023-02-16T06:00:15.622" v="2090" actId="207"/>
          <ac:spMkLst>
            <pc:docMk/>
            <pc:sldMk cId="2467790448" sldId="357"/>
            <ac:spMk id="3" creationId="{1A3BE408-AB31-D17C-4359-42742CA8199F}"/>
          </ac:spMkLst>
        </pc:spChg>
      </pc:sldChg>
      <pc:sldChg chg="new del">
        <pc:chgData name="Alex Pang" userId="b35f2c48-39e3-478c-863d-65bfd252d017" providerId="ADAL" clId="{8BB4C2FF-0BBE-4643-8CAD-D77168911553}" dt="2023-02-16T06:00:48.865" v="2095" actId="47"/>
        <pc:sldMkLst>
          <pc:docMk/>
          <pc:sldMk cId="4132482504" sldId="358"/>
        </pc:sldMkLst>
      </pc:sldChg>
      <pc:sldChg chg="add">
        <pc:chgData name="Alex Pang" userId="b35f2c48-39e3-478c-863d-65bfd252d017" providerId="ADAL" clId="{8BB4C2FF-0BBE-4643-8CAD-D77168911553}" dt="2023-02-16T06:00:46.442" v="2094" actId="2890"/>
        <pc:sldMkLst>
          <pc:docMk/>
          <pc:sldMk cId="1242752081" sldId="359"/>
        </pc:sldMkLst>
      </pc:sldChg>
    </pc:docChg>
  </pc:docChgLst>
  <pc:docChgLst>
    <pc:chgData name="Alex Pang" userId="b35f2c48-39e3-478c-863d-65bfd252d017" providerId="ADAL" clId="{FBF1EBE6-AA7A-4BDC-9133-160585461A8A}"/>
    <pc:docChg chg="delSld modSld sldOrd">
      <pc:chgData name="Alex Pang" userId="b35f2c48-39e3-478c-863d-65bfd252d017" providerId="ADAL" clId="{FBF1EBE6-AA7A-4BDC-9133-160585461A8A}" dt="2022-09-10T02:19:08.350" v="2" actId="2696"/>
      <pc:docMkLst>
        <pc:docMk/>
      </pc:docMkLst>
      <pc:sldChg chg="del">
        <pc:chgData name="Alex Pang" userId="b35f2c48-39e3-478c-863d-65bfd252d017" providerId="ADAL" clId="{FBF1EBE6-AA7A-4BDC-9133-160585461A8A}" dt="2022-09-10T02:19:08.350" v="2" actId="2696"/>
        <pc:sldMkLst>
          <pc:docMk/>
          <pc:sldMk cId="1175031532" sldId="315"/>
        </pc:sldMkLst>
      </pc:sldChg>
      <pc:sldChg chg="ord">
        <pc:chgData name="Alex Pang" userId="b35f2c48-39e3-478c-863d-65bfd252d017" providerId="ADAL" clId="{FBF1EBE6-AA7A-4BDC-9133-160585461A8A}" dt="2022-09-10T02:19:05.120" v="1"/>
        <pc:sldMkLst>
          <pc:docMk/>
          <pc:sldMk cId="375537584" sldId="321"/>
        </pc:sldMkLst>
      </pc:sldChg>
      <pc:sldMasterChg chg="delSldLayout">
        <pc:chgData name="Alex Pang" userId="b35f2c48-39e3-478c-863d-65bfd252d017" providerId="ADAL" clId="{FBF1EBE6-AA7A-4BDC-9133-160585461A8A}" dt="2022-09-10T02:19:08.350" v="2" actId="2696"/>
        <pc:sldMasterMkLst>
          <pc:docMk/>
          <pc:sldMasterMk cId="2798249480" sldId="2147483648"/>
        </pc:sldMasterMkLst>
        <pc:sldLayoutChg chg="del">
          <pc:chgData name="Alex Pang" userId="b35f2c48-39e3-478c-863d-65bfd252d017" providerId="ADAL" clId="{FBF1EBE6-AA7A-4BDC-9133-160585461A8A}" dt="2022-09-10T02:19:08.350" v="2" actId="2696"/>
          <pc:sldLayoutMkLst>
            <pc:docMk/>
            <pc:sldMasterMk cId="2798249480" sldId="2147483648"/>
            <pc:sldLayoutMk cId="2295963182" sldId="2147483660"/>
          </pc:sldLayoutMkLst>
        </pc:sldLayoutChg>
      </pc:sldMasterChg>
    </pc:docChg>
  </pc:docChgLst>
  <pc:docChgLst>
    <pc:chgData name="Alex Pang" userId="b35f2c48-39e3-478c-863d-65bfd252d017" providerId="ADAL" clId="{3F24DF61-0A4E-424A-AC78-4450EF3A81D7}"/>
    <pc:docChg chg="delSld modSld modMainMaster">
      <pc:chgData name="Alex Pang" userId="b35f2c48-39e3-478c-863d-65bfd252d017" providerId="ADAL" clId="{3F24DF61-0A4E-424A-AC78-4450EF3A81D7}" dt="2022-12-29T03:32:48.127" v="39" actId="20577"/>
      <pc:docMkLst>
        <pc:docMk/>
      </pc:docMkLst>
      <pc:sldChg chg="del">
        <pc:chgData name="Alex Pang" userId="b35f2c48-39e3-478c-863d-65bfd252d017" providerId="ADAL" clId="{3F24DF61-0A4E-424A-AC78-4450EF3A81D7}" dt="2022-12-28T23:31:18.614" v="8" actId="47"/>
        <pc:sldMkLst>
          <pc:docMk/>
          <pc:sldMk cId="2027901624" sldId="272"/>
        </pc:sldMkLst>
      </pc:sldChg>
      <pc:sldChg chg="modSp mod">
        <pc:chgData name="Alex Pang" userId="b35f2c48-39e3-478c-863d-65bfd252d017" providerId="ADAL" clId="{3F24DF61-0A4E-424A-AC78-4450EF3A81D7}" dt="2022-12-29T03:32:48.127" v="39" actId="20577"/>
        <pc:sldMkLst>
          <pc:docMk/>
          <pc:sldMk cId="375537584" sldId="321"/>
        </pc:sldMkLst>
        <pc:spChg chg="mod">
          <ac:chgData name="Alex Pang" userId="b35f2c48-39e3-478c-863d-65bfd252d017" providerId="ADAL" clId="{3F24DF61-0A4E-424A-AC78-4450EF3A81D7}" dt="2022-12-29T03:32:48.127" v="39" actId="20577"/>
          <ac:spMkLst>
            <pc:docMk/>
            <pc:sldMk cId="375537584" sldId="321"/>
            <ac:spMk id="2" creationId="{1751324D-F930-44E6-ABB9-A058B845F75E}"/>
          </ac:spMkLst>
        </pc:spChg>
      </pc:sldChg>
      <pc:sldChg chg="modSp mod">
        <pc:chgData name="Alex Pang" userId="b35f2c48-39e3-478c-863d-65bfd252d017" providerId="ADAL" clId="{3F24DF61-0A4E-424A-AC78-4450EF3A81D7}" dt="2022-12-28T01:22:03.117" v="1" actId="207"/>
        <pc:sldMkLst>
          <pc:docMk/>
          <pc:sldMk cId="2325233749" sldId="322"/>
        </pc:sldMkLst>
        <pc:spChg chg="mod">
          <ac:chgData name="Alex Pang" userId="b35f2c48-39e3-478c-863d-65bfd252d017" providerId="ADAL" clId="{3F24DF61-0A4E-424A-AC78-4450EF3A81D7}" dt="2022-12-28T01:22:03.117" v="1" actId="207"/>
          <ac:spMkLst>
            <pc:docMk/>
            <pc:sldMk cId="2325233749" sldId="322"/>
            <ac:spMk id="2" creationId="{27AC82B0-832B-0739-48DA-D7C8EB7DADC2}"/>
          </ac:spMkLst>
        </pc:spChg>
      </pc:sldChg>
      <pc:sldChg chg="del">
        <pc:chgData name="Alex Pang" userId="b35f2c48-39e3-478c-863d-65bfd252d017" providerId="ADAL" clId="{3F24DF61-0A4E-424A-AC78-4450EF3A81D7}" dt="2022-12-28T01:23:00.475" v="2" actId="2696"/>
        <pc:sldMkLst>
          <pc:docMk/>
          <pc:sldMk cId="440738146" sldId="324"/>
        </pc:sldMkLst>
      </pc:sldChg>
      <pc:sldMasterChg chg="modSldLayout">
        <pc:chgData name="Alex Pang" userId="b35f2c48-39e3-478c-863d-65bfd252d017" providerId="ADAL" clId="{3F24DF61-0A4E-424A-AC78-4450EF3A81D7}" dt="2022-12-28T01:23:43.814" v="7" actId="208"/>
        <pc:sldMasterMkLst>
          <pc:docMk/>
          <pc:sldMasterMk cId="3682365621" sldId="2147483674"/>
        </pc:sldMasterMkLst>
        <pc:sldLayoutChg chg="addSp modSp mod">
          <pc:chgData name="Alex Pang" userId="b35f2c48-39e3-478c-863d-65bfd252d017" providerId="ADAL" clId="{3F24DF61-0A4E-424A-AC78-4450EF3A81D7}" dt="2022-12-28T01:23:43.814" v="7" actId="208"/>
          <pc:sldLayoutMkLst>
            <pc:docMk/>
            <pc:sldMasterMk cId="3682365621" sldId="2147483674"/>
            <pc:sldLayoutMk cId="216613234" sldId="2147483686"/>
          </pc:sldLayoutMkLst>
          <pc:spChg chg="mod">
            <ac:chgData name="Alex Pang" userId="b35f2c48-39e3-478c-863d-65bfd252d017" providerId="ADAL" clId="{3F24DF61-0A4E-424A-AC78-4450EF3A81D7}" dt="2022-12-28T01:23:20.112" v="4" actId="255"/>
            <ac:spMkLst>
              <pc:docMk/>
              <pc:sldMasterMk cId="3682365621" sldId="2147483674"/>
              <pc:sldLayoutMk cId="216613234" sldId="2147483686"/>
              <ac:spMk id="4" creationId="{00000000-0000-0000-0000-000000000000}"/>
            </ac:spMkLst>
          </pc:spChg>
          <pc:cxnChg chg="add mod">
            <ac:chgData name="Alex Pang" userId="b35f2c48-39e3-478c-863d-65bfd252d017" providerId="ADAL" clId="{3F24DF61-0A4E-424A-AC78-4450EF3A81D7}" dt="2022-12-28T01:23:43.814" v="7" actId="208"/>
            <ac:cxnSpMkLst>
              <pc:docMk/>
              <pc:sldMasterMk cId="3682365621" sldId="2147483674"/>
              <pc:sldLayoutMk cId="216613234" sldId="2147483686"/>
              <ac:cxnSpMk id="5" creationId="{DD97BDBD-1F91-EAB0-C309-4B1B26067C8F}"/>
            </ac:cxnSpMkLst>
          </pc:cxnChg>
        </pc:sldLayoutChg>
      </pc:sldMasterChg>
    </pc:docChg>
  </pc:docChgLst>
  <pc:docChgLst>
    <pc:chgData name="Alex Pang" userId="b35f2c48-39e3-478c-863d-65bfd252d017" providerId="ADAL" clId="{1CFEC9FE-5EB5-410A-9760-DE0D7E73BCC9}"/>
    <pc:docChg chg="undo custSel addSld delSld modSld sldOrd modMainMaster">
      <pc:chgData name="Alex Pang" userId="b35f2c48-39e3-478c-863d-65bfd252d017" providerId="ADAL" clId="{1CFEC9FE-5EB5-410A-9760-DE0D7E73BCC9}" dt="2022-09-18T18:27:13.858" v="4207" actId="1076"/>
      <pc:docMkLst>
        <pc:docMk/>
      </pc:docMkLst>
      <pc:sldChg chg="addSp modSp mod">
        <pc:chgData name="Alex Pang" userId="b35f2c48-39e3-478c-863d-65bfd252d017" providerId="ADAL" clId="{1CFEC9FE-5EB5-410A-9760-DE0D7E73BCC9}" dt="2022-09-18T00:44:28.656" v="1984" actId="1076"/>
        <pc:sldMkLst>
          <pc:docMk/>
          <pc:sldMk cId="2325233749" sldId="322"/>
        </pc:sldMkLst>
        <pc:spChg chg="mod">
          <ac:chgData name="Alex Pang" userId="b35f2c48-39e3-478c-863d-65bfd252d017" providerId="ADAL" clId="{1CFEC9FE-5EB5-410A-9760-DE0D7E73BCC9}" dt="2022-09-17T00:13:01.502" v="10" actId="20577"/>
          <ac:spMkLst>
            <pc:docMk/>
            <pc:sldMk cId="2325233749" sldId="322"/>
            <ac:spMk id="2" creationId="{27AC82B0-832B-0739-48DA-D7C8EB7DADC2}"/>
          </ac:spMkLst>
        </pc:spChg>
        <pc:spChg chg="mod">
          <ac:chgData name="Alex Pang" userId="b35f2c48-39e3-478c-863d-65bfd252d017" providerId="ADAL" clId="{1CFEC9FE-5EB5-410A-9760-DE0D7E73BCC9}" dt="2022-09-18T00:44:28.656" v="1984" actId="1076"/>
          <ac:spMkLst>
            <pc:docMk/>
            <pc:sldMk cId="2325233749" sldId="322"/>
            <ac:spMk id="3" creationId="{1A3BE408-AB31-D17C-4359-42742CA8199F}"/>
          </ac:spMkLst>
        </pc:spChg>
        <pc:spChg chg="add mod">
          <ac:chgData name="Alex Pang" userId="b35f2c48-39e3-478c-863d-65bfd252d017" providerId="ADAL" clId="{1CFEC9FE-5EB5-410A-9760-DE0D7E73BCC9}" dt="2022-09-18T00:44:24.092" v="1983" actId="1076"/>
          <ac:spMkLst>
            <pc:docMk/>
            <pc:sldMk cId="2325233749" sldId="322"/>
            <ac:spMk id="5" creationId="{91F3D353-FC7C-72A3-20E6-E489F29E77AD}"/>
          </ac:spMkLst>
        </pc:spChg>
      </pc:sldChg>
      <pc:sldChg chg="delSp modSp new mod">
        <pc:chgData name="Alex Pang" userId="b35f2c48-39e3-478c-863d-65bfd252d017" providerId="ADAL" clId="{1CFEC9FE-5EB5-410A-9760-DE0D7E73BCC9}" dt="2022-09-17T00:19:36.520" v="425" actId="1076"/>
        <pc:sldMkLst>
          <pc:docMk/>
          <pc:sldMk cId="2835858480" sldId="323"/>
        </pc:sldMkLst>
        <pc:spChg chg="del">
          <ac:chgData name="Alex Pang" userId="b35f2c48-39e3-478c-863d-65bfd252d017" providerId="ADAL" clId="{1CFEC9FE-5EB5-410A-9760-DE0D7E73BCC9}" dt="2022-09-17T00:19:13.536" v="406" actId="478"/>
          <ac:spMkLst>
            <pc:docMk/>
            <pc:sldMk cId="2835858480" sldId="323"/>
            <ac:spMk id="2" creationId="{21AAC8E9-B0DF-E3F9-F6CB-2C8EBEA6A85F}"/>
          </ac:spMkLst>
        </pc:spChg>
        <pc:spChg chg="mod">
          <ac:chgData name="Alex Pang" userId="b35f2c48-39e3-478c-863d-65bfd252d017" providerId="ADAL" clId="{1CFEC9FE-5EB5-410A-9760-DE0D7E73BCC9}" dt="2022-09-17T00:19:36.520" v="425" actId="1076"/>
          <ac:spMkLst>
            <pc:docMk/>
            <pc:sldMk cId="2835858480" sldId="323"/>
            <ac:spMk id="3" creationId="{4BD95E11-2C9D-264B-18FA-D6C4BFF23B63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7T21:11:19.239" v="1476"/>
        <pc:sldMkLst>
          <pc:docMk/>
          <pc:sldMk cId="440738146" sldId="324"/>
        </pc:sldMkLst>
        <pc:spChg chg="mod">
          <ac:chgData name="Alex Pang" userId="b35f2c48-39e3-478c-863d-65bfd252d017" providerId="ADAL" clId="{1CFEC9FE-5EB5-410A-9760-DE0D7E73BCC9}" dt="2022-09-17T14:49:31.728" v="439" actId="20577"/>
          <ac:spMkLst>
            <pc:docMk/>
            <pc:sldMk cId="440738146" sldId="324"/>
            <ac:spMk id="2" creationId="{BCAE4B1B-31AA-3953-B03A-F89A79608E66}"/>
          </ac:spMkLst>
        </pc:spChg>
        <pc:spChg chg="del">
          <ac:chgData name="Alex Pang" userId="b35f2c48-39e3-478c-863d-65bfd252d017" providerId="ADAL" clId="{1CFEC9FE-5EB5-410A-9760-DE0D7E73BCC9}" dt="2022-09-17T14:49:40.340" v="440" actId="478"/>
          <ac:spMkLst>
            <pc:docMk/>
            <pc:sldMk cId="440738146" sldId="324"/>
            <ac:spMk id="3" creationId="{D80F1490-E640-46FB-BF36-C37AB10BC3EC}"/>
          </ac:spMkLst>
        </pc:spChg>
        <pc:spChg chg="add mod">
          <ac:chgData name="Alex Pang" userId="b35f2c48-39e3-478c-863d-65bfd252d017" providerId="ADAL" clId="{1CFEC9FE-5EB5-410A-9760-DE0D7E73BCC9}" dt="2022-09-17T15:08:14.395" v="664" actId="115"/>
          <ac:spMkLst>
            <pc:docMk/>
            <pc:sldMk cId="440738146" sldId="324"/>
            <ac:spMk id="4" creationId="{B8D9185B-879E-7939-87EE-D74502A273E0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7T21:08:29.429" v="1471"/>
        <pc:sldMkLst>
          <pc:docMk/>
          <pc:sldMk cId="1019846468" sldId="325"/>
        </pc:sldMkLst>
        <pc:spChg chg="mod">
          <ac:chgData name="Alex Pang" userId="b35f2c48-39e3-478c-863d-65bfd252d017" providerId="ADAL" clId="{1CFEC9FE-5EB5-410A-9760-DE0D7E73BCC9}" dt="2022-09-17T15:02:16.909" v="459" actId="20577"/>
          <ac:spMkLst>
            <pc:docMk/>
            <pc:sldMk cId="1019846468" sldId="325"/>
            <ac:spMk id="2" creationId="{890274D6-AD82-6130-D193-A7ABBC578277}"/>
          </ac:spMkLst>
        </pc:spChg>
        <pc:spChg chg="del">
          <ac:chgData name="Alex Pang" userId="b35f2c48-39e3-478c-863d-65bfd252d017" providerId="ADAL" clId="{1CFEC9FE-5EB5-410A-9760-DE0D7E73BCC9}" dt="2022-09-17T15:02:22.893" v="460" actId="478"/>
          <ac:spMkLst>
            <pc:docMk/>
            <pc:sldMk cId="1019846468" sldId="325"/>
            <ac:spMk id="3" creationId="{4B743F64-87CD-87FC-7F83-169D72CC2461}"/>
          </ac:spMkLst>
        </pc:spChg>
        <pc:spChg chg="add mod">
          <ac:chgData name="Alex Pang" userId="b35f2c48-39e3-478c-863d-65bfd252d017" providerId="ADAL" clId="{1CFEC9FE-5EB5-410A-9760-DE0D7E73BCC9}" dt="2022-09-17T15:09:26.143" v="672" actId="115"/>
          <ac:spMkLst>
            <pc:docMk/>
            <pc:sldMk cId="1019846468" sldId="325"/>
            <ac:spMk id="4" creationId="{C2731009-A089-70A9-13A2-757D0EF7F72A}"/>
          </ac:spMkLst>
        </pc:spChg>
        <pc:picChg chg="add mod">
          <ac:chgData name="Alex Pang" userId="b35f2c48-39e3-478c-863d-65bfd252d017" providerId="ADAL" clId="{1CFEC9FE-5EB5-410A-9760-DE0D7E73BCC9}" dt="2022-09-17T15:07:56.916" v="661" actId="1076"/>
          <ac:picMkLst>
            <pc:docMk/>
            <pc:sldMk cId="1019846468" sldId="325"/>
            <ac:picMk id="6" creationId="{CFFA50E1-D734-5315-57B8-ECEB33877A94}"/>
          </ac:picMkLst>
        </pc:picChg>
      </pc:sldChg>
      <pc:sldChg chg="addSp delSp modSp new mod modAnim">
        <pc:chgData name="Alex Pang" userId="b35f2c48-39e3-478c-863d-65bfd252d017" providerId="ADAL" clId="{1CFEC9FE-5EB5-410A-9760-DE0D7E73BCC9}" dt="2022-09-17T21:16:52.298" v="1667"/>
        <pc:sldMkLst>
          <pc:docMk/>
          <pc:sldMk cId="3215368230" sldId="326"/>
        </pc:sldMkLst>
        <pc:spChg chg="mod">
          <ac:chgData name="Alex Pang" userId="b35f2c48-39e3-478c-863d-65bfd252d017" providerId="ADAL" clId="{1CFEC9FE-5EB5-410A-9760-DE0D7E73BCC9}" dt="2022-09-17T15:10:14.749" v="726" actId="20577"/>
          <ac:spMkLst>
            <pc:docMk/>
            <pc:sldMk cId="3215368230" sldId="326"/>
            <ac:spMk id="2" creationId="{B5667F83-05C4-8BA9-EB68-5C4137CA84E7}"/>
          </ac:spMkLst>
        </pc:spChg>
        <pc:spChg chg="del">
          <ac:chgData name="Alex Pang" userId="b35f2c48-39e3-478c-863d-65bfd252d017" providerId="ADAL" clId="{1CFEC9FE-5EB5-410A-9760-DE0D7E73BCC9}" dt="2022-09-17T15:10:38.305" v="727" actId="478"/>
          <ac:spMkLst>
            <pc:docMk/>
            <pc:sldMk cId="3215368230" sldId="326"/>
            <ac:spMk id="3" creationId="{1A370719-C361-AFF8-DE91-76B67CC9A1BC}"/>
          </ac:spMkLst>
        </pc:spChg>
        <pc:spChg chg="add mod">
          <ac:chgData name="Alex Pang" userId="b35f2c48-39e3-478c-863d-65bfd252d017" providerId="ADAL" clId="{1CFEC9FE-5EB5-410A-9760-DE0D7E73BCC9}" dt="2022-09-17T21:16:33.842" v="1664" actId="1076"/>
          <ac:spMkLst>
            <pc:docMk/>
            <pc:sldMk cId="3215368230" sldId="326"/>
            <ac:spMk id="4" creationId="{5989A285-E443-6140-BA4F-7559563326B3}"/>
          </ac:spMkLst>
        </pc:spChg>
      </pc:sldChg>
      <pc:sldChg chg="addSp delSp modSp new mod">
        <pc:chgData name="Alex Pang" userId="b35f2c48-39e3-478c-863d-65bfd252d017" providerId="ADAL" clId="{1CFEC9FE-5EB5-410A-9760-DE0D7E73BCC9}" dt="2022-09-17T21:17:14.680" v="1668" actId="1076"/>
        <pc:sldMkLst>
          <pc:docMk/>
          <pc:sldMk cId="2346776097" sldId="327"/>
        </pc:sldMkLst>
        <pc:spChg chg="mod">
          <ac:chgData name="Alex Pang" userId="b35f2c48-39e3-478c-863d-65bfd252d017" providerId="ADAL" clId="{1CFEC9FE-5EB5-410A-9760-DE0D7E73BCC9}" dt="2022-09-17T15:12:12.333" v="805" actId="20577"/>
          <ac:spMkLst>
            <pc:docMk/>
            <pc:sldMk cId="2346776097" sldId="327"/>
            <ac:spMk id="2" creationId="{F49263BA-9DA5-F225-3484-2DD67F31635C}"/>
          </ac:spMkLst>
        </pc:spChg>
        <pc:spChg chg="del">
          <ac:chgData name="Alex Pang" userId="b35f2c48-39e3-478c-863d-65bfd252d017" providerId="ADAL" clId="{1CFEC9FE-5EB5-410A-9760-DE0D7E73BCC9}" dt="2022-09-17T15:12:21.185" v="806" actId="478"/>
          <ac:spMkLst>
            <pc:docMk/>
            <pc:sldMk cId="2346776097" sldId="327"/>
            <ac:spMk id="3" creationId="{587F3C58-2BEB-4304-0C72-97C9098DBFB8}"/>
          </ac:spMkLst>
        </pc:spChg>
        <pc:spChg chg="add mod">
          <ac:chgData name="Alex Pang" userId="b35f2c48-39e3-478c-863d-65bfd252d017" providerId="ADAL" clId="{1CFEC9FE-5EB5-410A-9760-DE0D7E73BCC9}" dt="2022-09-17T21:17:14.680" v="1668" actId="1076"/>
          <ac:spMkLst>
            <pc:docMk/>
            <pc:sldMk cId="2346776097" sldId="327"/>
            <ac:spMk id="4" creationId="{6410DC1A-08F1-5ADB-1674-E6189ABCAFB0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7T21:18:15.230" v="1676"/>
        <pc:sldMkLst>
          <pc:docMk/>
          <pc:sldMk cId="1052505128" sldId="328"/>
        </pc:sldMkLst>
        <pc:spChg chg="mod">
          <ac:chgData name="Alex Pang" userId="b35f2c48-39e3-478c-863d-65bfd252d017" providerId="ADAL" clId="{1CFEC9FE-5EB5-410A-9760-DE0D7E73BCC9}" dt="2022-09-17T19:20:03.344" v="837" actId="20577"/>
          <ac:spMkLst>
            <pc:docMk/>
            <pc:sldMk cId="1052505128" sldId="328"/>
            <ac:spMk id="2" creationId="{0CE3B98E-B26D-262A-F423-DCBBB01FCE93}"/>
          </ac:spMkLst>
        </pc:spChg>
        <pc:spChg chg="del">
          <ac:chgData name="Alex Pang" userId="b35f2c48-39e3-478c-863d-65bfd252d017" providerId="ADAL" clId="{1CFEC9FE-5EB5-410A-9760-DE0D7E73BCC9}" dt="2022-09-17T19:20:06.828" v="838" actId="478"/>
          <ac:spMkLst>
            <pc:docMk/>
            <pc:sldMk cId="1052505128" sldId="328"/>
            <ac:spMk id="3" creationId="{97EF120E-A836-4E99-2E4F-7F8C2A416ECE}"/>
          </ac:spMkLst>
        </pc:spChg>
        <pc:spChg chg="add mod">
          <ac:chgData name="Alex Pang" userId="b35f2c48-39e3-478c-863d-65bfd252d017" providerId="ADAL" clId="{1CFEC9FE-5EB5-410A-9760-DE0D7E73BCC9}" dt="2022-09-17T19:20:36.549" v="844" actId="255"/>
          <ac:spMkLst>
            <pc:docMk/>
            <pc:sldMk cId="1052505128" sldId="328"/>
            <ac:spMk id="4" creationId="{5071867D-6DEB-0404-25E4-60466B5EE31B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7T21:19:04.056" v="1681" actId="20577"/>
        <pc:sldMkLst>
          <pc:docMk/>
          <pc:sldMk cId="2347875043" sldId="329"/>
        </pc:sldMkLst>
        <pc:spChg chg="mod">
          <ac:chgData name="Alex Pang" userId="b35f2c48-39e3-478c-863d-65bfd252d017" providerId="ADAL" clId="{1CFEC9FE-5EB5-410A-9760-DE0D7E73BCC9}" dt="2022-09-17T19:21:37.488" v="892" actId="20577"/>
          <ac:spMkLst>
            <pc:docMk/>
            <pc:sldMk cId="2347875043" sldId="329"/>
            <ac:spMk id="2" creationId="{AD7FBDFD-5796-2B31-3C8E-B6D837FF4DF5}"/>
          </ac:spMkLst>
        </pc:spChg>
        <pc:spChg chg="del">
          <ac:chgData name="Alex Pang" userId="b35f2c48-39e3-478c-863d-65bfd252d017" providerId="ADAL" clId="{1CFEC9FE-5EB5-410A-9760-DE0D7E73BCC9}" dt="2022-09-17T19:21:46.475" v="893" actId="478"/>
          <ac:spMkLst>
            <pc:docMk/>
            <pc:sldMk cId="2347875043" sldId="329"/>
            <ac:spMk id="3" creationId="{E89BABB7-53BA-DD30-7442-047AA786180C}"/>
          </ac:spMkLst>
        </pc:spChg>
        <pc:spChg chg="add mod">
          <ac:chgData name="Alex Pang" userId="b35f2c48-39e3-478c-863d-65bfd252d017" providerId="ADAL" clId="{1CFEC9FE-5EB5-410A-9760-DE0D7E73BCC9}" dt="2022-09-17T21:19:04.056" v="1681" actId="20577"/>
          <ac:spMkLst>
            <pc:docMk/>
            <pc:sldMk cId="2347875043" sldId="329"/>
            <ac:spMk id="4" creationId="{08C12FA8-4A4D-3746-4337-19E7C2459F02}"/>
          </ac:spMkLst>
        </pc:spChg>
      </pc:sldChg>
      <pc:sldChg chg="addSp delSp modSp new mod">
        <pc:chgData name="Alex Pang" userId="b35f2c48-39e3-478c-863d-65bfd252d017" providerId="ADAL" clId="{1CFEC9FE-5EB5-410A-9760-DE0D7E73BCC9}" dt="2022-09-17T21:19:30.916" v="1685" actId="1076"/>
        <pc:sldMkLst>
          <pc:docMk/>
          <pc:sldMk cId="3852677050" sldId="330"/>
        </pc:sldMkLst>
        <pc:spChg chg="mod">
          <ac:chgData name="Alex Pang" userId="b35f2c48-39e3-478c-863d-65bfd252d017" providerId="ADAL" clId="{1CFEC9FE-5EB5-410A-9760-DE0D7E73BCC9}" dt="2022-09-17T19:27:21.540" v="1010" actId="20577"/>
          <ac:spMkLst>
            <pc:docMk/>
            <pc:sldMk cId="3852677050" sldId="330"/>
            <ac:spMk id="2" creationId="{A6483C43-276D-B6B9-1229-CDBC2DFDCD78}"/>
          </ac:spMkLst>
        </pc:spChg>
        <pc:spChg chg="del">
          <ac:chgData name="Alex Pang" userId="b35f2c48-39e3-478c-863d-65bfd252d017" providerId="ADAL" clId="{1CFEC9FE-5EB5-410A-9760-DE0D7E73BCC9}" dt="2022-09-17T19:25:04.159" v="932" actId="478"/>
          <ac:spMkLst>
            <pc:docMk/>
            <pc:sldMk cId="3852677050" sldId="330"/>
            <ac:spMk id="3" creationId="{B73436F1-87B1-6984-8CC7-9AB57CF4BA40}"/>
          </ac:spMkLst>
        </pc:spChg>
        <pc:spChg chg="add mod">
          <ac:chgData name="Alex Pang" userId="b35f2c48-39e3-478c-863d-65bfd252d017" providerId="ADAL" clId="{1CFEC9FE-5EB5-410A-9760-DE0D7E73BCC9}" dt="2022-09-17T21:19:28.397" v="1684" actId="1076"/>
          <ac:spMkLst>
            <pc:docMk/>
            <pc:sldMk cId="3852677050" sldId="330"/>
            <ac:spMk id="6" creationId="{03ADD697-A857-E29B-5CA1-C7E6E327E54F}"/>
          </ac:spMkLst>
        </pc:spChg>
        <pc:graphicFrameChg chg="add mod">
          <ac:chgData name="Alex Pang" userId="b35f2c48-39e3-478c-863d-65bfd252d017" providerId="ADAL" clId="{1CFEC9FE-5EB5-410A-9760-DE0D7E73BCC9}" dt="2022-09-17T21:19:30.916" v="1685" actId="1076"/>
          <ac:graphicFrameMkLst>
            <pc:docMk/>
            <pc:sldMk cId="3852677050" sldId="330"/>
            <ac:graphicFrameMk id="5" creationId="{02F01F00-BED8-A8CE-1842-5C72FBBD1685}"/>
          </ac:graphicFrameMkLst>
        </pc:graphicFrameChg>
      </pc:sldChg>
      <pc:sldChg chg="delSp modSp new mod ord">
        <pc:chgData name="Alex Pang" userId="b35f2c48-39e3-478c-863d-65bfd252d017" providerId="ADAL" clId="{1CFEC9FE-5EB5-410A-9760-DE0D7E73BCC9}" dt="2022-09-17T20:48:08.693" v="1251" actId="1076"/>
        <pc:sldMkLst>
          <pc:docMk/>
          <pc:sldMk cId="2230433526" sldId="331"/>
        </pc:sldMkLst>
        <pc:spChg chg="del">
          <ac:chgData name="Alex Pang" userId="b35f2c48-39e3-478c-863d-65bfd252d017" providerId="ADAL" clId="{1CFEC9FE-5EB5-410A-9760-DE0D7E73BCC9}" dt="2022-09-17T20:47:51.271" v="1234" actId="478"/>
          <ac:spMkLst>
            <pc:docMk/>
            <pc:sldMk cId="2230433526" sldId="331"/>
            <ac:spMk id="2" creationId="{FEA324B4-DA76-E32F-EB7D-0D3FAB5E538E}"/>
          </ac:spMkLst>
        </pc:spChg>
        <pc:spChg chg="mod">
          <ac:chgData name="Alex Pang" userId="b35f2c48-39e3-478c-863d-65bfd252d017" providerId="ADAL" clId="{1CFEC9FE-5EB5-410A-9760-DE0D7E73BCC9}" dt="2022-09-17T20:48:08.693" v="1251" actId="1076"/>
          <ac:spMkLst>
            <pc:docMk/>
            <pc:sldMk cId="2230433526" sldId="331"/>
            <ac:spMk id="3" creationId="{147CFEF5-2063-6D92-1AD6-30C89DC3A7F0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7T21:20:16.983" v="1688"/>
        <pc:sldMkLst>
          <pc:docMk/>
          <pc:sldMk cId="802670870" sldId="332"/>
        </pc:sldMkLst>
        <pc:spChg chg="mod">
          <ac:chgData name="Alex Pang" userId="b35f2c48-39e3-478c-863d-65bfd252d017" providerId="ADAL" clId="{1CFEC9FE-5EB5-410A-9760-DE0D7E73BCC9}" dt="2022-09-17T19:31:13.369" v="1225" actId="20577"/>
          <ac:spMkLst>
            <pc:docMk/>
            <pc:sldMk cId="802670870" sldId="332"/>
            <ac:spMk id="2" creationId="{BDD17E7C-DF8D-ACA1-AFAB-B7892EE4D9ED}"/>
          </ac:spMkLst>
        </pc:spChg>
        <pc:spChg chg="del">
          <ac:chgData name="Alex Pang" userId="b35f2c48-39e3-478c-863d-65bfd252d017" providerId="ADAL" clId="{1CFEC9FE-5EB5-410A-9760-DE0D7E73BCC9}" dt="2022-09-17T19:31:33.429" v="1226" actId="478"/>
          <ac:spMkLst>
            <pc:docMk/>
            <pc:sldMk cId="802670870" sldId="332"/>
            <ac:spMk id="3" creationId="{9EB9284D-72AD-AF1B-C06C-0F02CC837221}"/>
          </ac:spMkLst>
        </pc:spChg>
        <pc:spChg chg="add">
          <ac:chgData name="Alex Pang" userId="b35f2c48-39e3-478c-863d-65bfd252d017" providerId="ADAL" clId="{1CFEC9FE-5EB5-410A-9760-DE0D7E73BCC9}" dt="2022-09-17T19:31:34.566" v="1227" actId="22"/>
          <ac:spMkLst>
            <pc:docMk/>
            <pc:sldMk cId="802670870" sldId="332"/>
            <ac:spMk id="5" creationId="{B340FADA-A2FE-00F6-8944-2C8686AE55DD}"/>
          </ac:spMkLst>
        </pc:spChg>
        <pc:spChg chg="add">
          <ac:chgData name="Alex Pang" userId="b35f2c48-39e3-478c-863d-65bfd252d017" providerId="ADAL" clId="{1CFEC9FE-5EB5-410A-9760-DE0D7E73BCC9}" dt="2022-09-17T19:31:43.884" v="1228" actId="22"/>
          <ac:spMkLst>
            <pc:docMk/>
            <pc:sldMk cId="802670870" sldId="332"/>
            <ac:spMk id="7" creationId="{03683FD4-8D2E-2760-D65B-E7AD71502749}"/>
          </ac:spMkLst>
        </pc:spChg>
        <pc:spChg chg="add mod">
          <ac:chgData name="Alex Pang" userId="b35f2c48-39e3-478c-863d-65bfd252d017" providerId="ADAL" clId="{1CFEC9FE-5EB5-410A-9760-DE0D7E73BCC9}" dt="2022-09-17T20:40:11.909" v="1231" actId="255"/>
          <ac:spMkLst>
            <pc:docMk/>
            <pc:sldMk cId="802670870" sldId="332"/>
            <ac:spMk id="8" creationId="{17FA26EC-4E4B-B2E2-2164-F6C454DFCCB2}"/>
          </ac:spMkLst>
        </pc:spChg>
      </pc:sldChg>
      <pc:sldChg chg="addSp modSp new mod modAnim">
        <pc:chgData name="Alex Pang" userId="b35f2c48-39e3-478c-863d-65bfd252d017" providerId="ADAL" clId="{1CFEC9FE-5EB5-410A-9760-DE0D7E73BCC9}" dt="2022-09-18T15:34:30.830" v="2786"/>
        <pc:sldMkLst>
          <pc:docMk/>
          <pc:sldMk cId="1432138545" sldId="333"/>
        </pc:sldMkLst>
        <pc:spChg chg="mod">
          <ac:chgData name="Alex Pang" userId="b35f2c48-39e3-478c-863d-65bfd252d017" providerId="ADAL" clId="{1CFEC9FE-5EB5-410A-9760-DE0D7E73BCC9}" dt="2022-09-17T20:48:20.514" v="1267" actId="20577"/>
          <ac:spMkLst>
            <pc:docMk/>
            <pc:sldMk cId="1432138545" sldId="333"/>
            <ac:spMk id="2" creationId="{79700874-B76C-9A1D-74A9-57461B6D5C8D}"/>
          </ac:spMkLst>
        </pc:spChg>
        <pc:spChg chg="mod">
          <ac:chgData name="Alex Pang" userId="b35f2c48-39e3-478c-863d-65bfd252d017" providerId="ADAL" clId="{1CFEC9FE-5EB5-410A-9760-DE0D7E73BCC9}" dt="2022-09-17T20:53:17.434" v="1354" actId="14100"/>
          <ac:spMkLst>
            <pc:docMk/>
            <pc:sldMk cId="1432138545" sldId="333"/>
            <ac:spMk id="3" creationId="{9A0030F3-DBA7-09D1-FA06-17C88B14875C}"/>
          </ac:spMkLst>
        </pc:spChg>
        <pc:spChg chg="add mod">
          <ac:chgData name="Alex Pang" userId="b35f2c48-39e3-478c-863d-65bfd252d017" providerId="ADAL" clId="{1CFEC9FE-5EB5-410A-9760-DE0D7E73BCC9}" dt="2022-09-17T20:53:22.086" v="1355" actId="1076"/>
          <ac:spMkLst>
            <pc:docMk/>
            <pc:sldMk cId="1432138545" sldId="333"/>
            <ac:spMk id="4" creationId="{8D32FF82-7CA3-EB4A-DEE1-C64508693B75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7T21:25:25.203" v="1722"/>
        <pc:sldMkLst>
          <pc:docMk/>
          <pc:sldMk cId="1558643697" sldId="334"/>
        </pc:sldMkLst>
        <pc:spChg chg="mod">
          <ac:chgData name="Alex Pang" userId="b35f2c48-39e3-478c-863d-65bfd252d017" providerId="ADAL" clId="{1CFEC9FE-5EB5-410A-9760-DE0D7E73BCC9}" dt="2022-09-17T20:51:04.487" v="1317" actId="20577"/>
          <ac:spMkLst>
            <pc:docMk/>
            <pc:sldMk cId="1558643697" sldId="334"/>
            <ac:spMk id="2" creationId="{99A3C984-8F20-CD56-69C7-C9CC02515080}"/>
          </ac:spMkLst>
        </pc:spChg>
        <pc:spChg chg="del">
          <ac:chgData name="Alex Pang" userId="b35f2c48-39e3-478c-863d-65bfd252d017" providerId="ADAL" clId="{1CFEC9FE-5EB5-410A-9760-DE0D7E73BCC9}" dt="2022-09-17T20:53:53.484" v="1356" actId="478"/>
          <ac:spMkLst>
            <pc:docMk/>
            <pc:sldMk cId="1558643697" sldId="334"/>
            <ac:spMk id="3" creationId="{084FD1A3-8AA4-B221-6483-C034DA65EDD8}"/>
          </ac:spMkLst>
        </pc:spChg>
        <pc:spChg chg="add mod">
          <ac:chgData name="Alex Pang" userId="b35f2c48-39e3-478c-863d-65bfd252d017" providerId="ADAL" clId="{1CFEC9FE-5EB5-410A-9760-DE0D7E73BCC9}" dt="2022-09-17T21:00:53.999" v="1448" actId="255"/>
          <ac:spMkLst>
            <pc:docMk/>
            <pc:sldMk cId="1558643697" sldId="334"/>
            <ac:spMk id="5" creationId="{4AED6BD0-8AF8-BD2C-FE25-B403BC3E6FC3}"/>
          </ac:spMkLst>
        </pc:spChg>
        <pc:spChg chg="add del mod">
          <ac:chgData name="Alex Pang" userId="b35f2c48-39e3-478c-863d-65bfd252d017" providerId="ADAL" clId="{1CFEC9FE-5EB5-410A-9760-DE0D7E73BCC9}" dt="2022-09-17T21:24:48.417" v="1711" actId="478"/>
          <ac:spMkLst>
            <pc:docMk/>
            <pc:sldMk cId="1558643697" sldId="334"/>
            <ac:spMk id="6" creationId="{563ED705-449D-9263-2CC5-02DF48A4939E}"/>
          </ac:spMkLst>
        </pc:spChg>
        <pc:spChg chg="add del mod">
          <ac:chgData name="Alex Pang" userId="b35f2c48-39e3-478c-863d-65bfd252d017" providerId="ADAL" clId="{1CFEC9FE-5EB5-410A-9760-DE0D7E73BCC9}" dt="2022-09-17T21:24:50.802" v="1714" actId="478"/>
          <ac:spMkLst>
            <pc:docMk/>
            <pc:sldMk cId="1558643697" sldId="334"/>
            <ac:spMk id="7" creationId="{06A4A3BC-9121-BC0A-6EE7-71F777AF26C1}"/>
          </ac:spMkLst>
        </pc:spChg>
        <pc:spChg chg="add del mod">
          <ac:chgData name="Alex Pang" userId="b35f2c48-39e3-478c-863d-65bfd252d017" providerId="ADAL" clId="{1CFEC9FE-5EB5-410A-9760-DE0D7E73BCC9}" dt="2022-09-17T21:24:53.642" v="1715" actId="478"/>
          <ac:spMkLst>
            <pc:docMk/>
            <pc:sldMk cId="1558643697" sldId="334"/>
            <ac:spMk id="10" creationId="{94E87DE4-D0A1-13BF-B9E3-DDED38D122B2}"/>
          </ac:spMkLst>
        </pc:spChg>
        <pc:spChg chg="add del mod">
          <ac:chgData name="Alex Pang" userId="b35f2c48-39e3-478c-863d-65bfd252d017" providerId="ADAL" clId="{1CFEC9FE-5EB5-410A-9760-DE0D7E73BCC9}" dt="2022-09-17T21:24:48.420" v="1713"/>
          <ac:spMkLst>
            <pc:docMk/>
            <pc:sldMk cId="1558643697" sldId="334"/>
            <ac:spMk id="11" creationId="{9820C545-D88D-7E68-1A61-997FE42DB829}"/>
          </ac:spMkLst>
        </pc:spChg>
        <pc:picChg chg="add del mod">
          <ac:chgData name="Alex Pang" userId="b35f2c48-39e3-478c-863d-65bfd252d017" providerId="ADAL" clId="{1CFEC9FE-5EB5-410A-9760-DE0D7E73BCC9}" dt="2022-09-17T21:24:56.296" v="1717" actId="478"/>
          <ac:picMkLst>
            <pc:docMk/>
            <pc:sldMk cId="1558643697" sldId="334"/>
            <ac:picMk id="8" creationId="{6FB71DBD-B16E-E8C8-FBBC-1EBE9499D04C}"/>
          </ac:picMkLst>
        </pc:picChg>
        <pc:picChg chg="add del mod">
          <ac:chgData name="Alex Pang" userId="b35f2c48-39e3-478c-863d-65bfd252d017" providerId="ADAL" clId="{1CFEC9FE-5EB5-410A-9760-DE0D7E73BCC9}" dt="2022-09-17T21:24:54.998" v="1716" actId="478"/>
          <ac:picMkLst>
            <pc:docMk/>
            <pc:sldMk cId="1558643697" sldId="334"/>
            <ac:picMk id="9" creationId="{CA223743-E8CC-349A-12B4-718EF7D3A311}"/>
          </ac:picMkLst>
        </pc:picChg>
        <pc:picChg chg="add mod">
          <ac:chgData name="Alex Pang" userId="b35f2c48-39e3-478c-863d-65bfd252d017" providerId="ADAL" clId="{1CFEC9FE-5EB5-410A-9760-DE0D7E73BCC9}" dt="2022-09-17T21:25:12.989" v="1720" actId="14100"/>
          <ac:picMkLst>
            <pc:docMk/>
            <pc:sldMk cId="1558643697" sldId="334"/>
            <ac:picMk id="13" creationId="{137AAD74-BDFB-3452-40E2-AD4436E68690}"/>
          </ac:picMkLst>
        </pc:picChg>
      </pc:sldChg>
      <pc:sldChg chg="modSp new mod">
        <pc:chgData name="Alex Pang" userId="b35f2c48-39e3-478c-863d-65bfd252d017" providerId="ADAL" clId="{1CFEC9FE-5EB5-410A-9760-DE0D7E73BCC9}" dt="2022-09-17T22:17:40.067" v="1759" actId="20577"/>
        <pc:sldMkLst>
          <pc:docMk/>
          <pc:sldMk cId="262199207" sldId="335"/>
        </pc:sldMkLst>
        <pc:spChg chg="mod">
          <ac:chgData name="Alex Pang" userId="b35f2c48-39e3-478c-863d-65bfd252d017" providerId="ADAL" clId="{1CFEC9FE-5EB5-410A-9760-DE0D7E73BCC9}" dt="2022-09-17T21:26:30.228" v="1751" actId="20577"/>
          <ac:spMkLst>
            <pc:docMk/>
            <pc:sldMk cId="262199207" sldId="335"/>
            <ac:spMk id="2" creationId="{E41E1726-5275-E1EE-EB53-B968B5E2D922}"/>
          </ac:spMkLst>
        </pc:spChg>
        <pc:spChg chg="mod">
          <ac:chgData name="Alex Pang" userId="b35f2c48-39e3-478c-863d-65bfd252d017" providerId="ADAL" clId="{1CFEC9FE-5EB5-410A-9760-DE0D7E73BCC9}" dt="2022-09-17T22:17:40.067" v="1759" actId="20577"/>
          <ac:spMkLst>
            <pc:docMk/>
            <pc:sldMk cId="262199207" sldId="335"/>
            <ac:spMk id="3" creationId="{C3F12139-16F4-9A28-9265-1B30F01693E1}"/>
          </ac:spMkLst>
        </pc:spChg>
      </pc:sldChg>
      <pc:sldChg chg="add del">
        <pc:chgData name="Alex Pang" userId="b35f2c48-39e3-478c-863d-65bfd252d017" providerId="ADAL" clId="{1CFEC9FE-5EB5-410A-9760-DE0D7E73BCC9}" dt="2022-09-17T21:23:59.324" v="1707" actId="2696"/>
        <pc:sldMkLst>
          <pc:docMk/>
          <pc:sldMk cId="909317312" sldId="336"/>
        </pc:sldMkLst>
      </pc:sldChg>
      <pc:sldChg chg="addSp delSp modSp new mod">
        <pc:chgData name="Alex Pang" userId="b35f2c48-39e3-478c-863d-65bfd252d017" providerId="ADAL" clId="{1CFEC9FE-5EB5-410A-9760-DE0D7E73BCC9}" dt="2022-09-17T22:21:27.985" v="1805" actId="1076"/>
        <pc:sldMkLst>
          <pc:docMk/>
          <pc:sldMk cId="3012469842" sldId="336"/>
        </pc:sldMkLst>
        <pc:spChg chg="mod">
          <ac:chgData name="Alex Pang" userId="b35f2c48-39e3-478c-863d-65bfd252d017" providerId="ADAL" clId="{1CFEC9FE-5EB5-410A-9760-DE0D7E73BCC9}" dt="2022-09-17T22:18:19.178" v="1779" actId="20577"/>
          <ac:spMkLst>
            <pc:docMk/>
            <pc:sldMk cId="3012469842" sldId="336"/>
            <ac:spMk id="2" creationId="{E4BD1868-8CCB-5AF7-D4DD-2EA34289118B}"/>
          </ac:spMkLst>
        </pc:spChg>
        <pc:spChg chg="del">
          <ac:chgData name="Alex Pang" userId="b35f2c48-39e3-478c-863d-65bfd252d017" providerId="ADAL" clId="{1CFEC9FE-5EB5-410A-9760-DE0D7E73BCC9}" dt="2022-09-17T22:18:29.739" v="1780" actId="22"/>
          <ac:spMkLst>
            <pc:docMk/>
            <pc:sldMk cId="3012469842" sldId="336"/>
            <ac:spMk id="3" creationId="{6287DC6D-2059-5653-5249-2E9E734FF7B6}"/>
          </ac:spMkLst>
        </pc:spChg>
        <pc:spChg chg="add mod">
          <ac:chgData name="Alex Pang" userId="b35f2c48-39e3-478c-863d-65bfd252d017" providerId="ADAL" clId="{1CFEC9FE-5EB5-410A-9760-DE0D7E73BCC9}" dt="2022-09-17T22:21:27.985" v="1805" actId="1076"/>
          <ac:spMkLst>
            <pc:docMk/>
            <pc:sldMk cId="3012469842" sldId="336"/>
            <ac:spMk id="5" creationId="{4459AE59-2267-CFBD-D39F-CCD22D9D12D1}"/>
          </ac:spMkLst>
        </pc:spChg>
        <pc:spChg chg="add mod">
          <ac:chgData name="Alex Pang" userId="b35f2c48-39e3-478c-863d-65bfd252d017" providerId="ADAL" clId="{1CFEC9FE-5EB5-410A-9760-DE0D7E73BCC9}" dt="2022-09-17T22:18:57.458" v="1785" actId="1076"/>
          <ac:spMkLst>
            <pc:docMk/>
            <pc:sldMk cId="3012469842" sldId="336"/>
            <ac:spMk id="7" creationId="{7666E9E9-42D8-5A69-1A45-01CFA2A0A9D1}"/>
          </ac:spMkLst>
        </pc:spChg>
        <pc:picChg chg="add mod">
          <ac:chgData name="Alex Pang" userId="b35f2c48-39e3-478c-863d-65bfd252d017" providerId="ADAL" clId="{1CFEC9FE-5EB5-410A-9760-DE0D7E73BCC9}" dt="2022-09-17T22:20:43.688" v="1801" actId="1076"/>
          <ac:picMkLst>
            <pc:docMk/>
            <pc:sldMk cId="3012469842" sldId="336"/>
            <ac:picMk id="9" creationId="{5B978205-AC3D-5ACE-1C97-54A293D01EEC}"/>
          </ac:picMkLst>
        </pc:picChg>
      </pc:sldChg>
      <pc:sldChg chg="delSp modSp new mod">
        <pc:chgData name="Alex Pang" userId="b35f2c48-39e3-478c-863d-65bfd252d017" providerId="ADAL" clId="{1CFEC9FE-5EB5-410A-9760-DE0D7E73BCC9}" dt="2022-09-17T22:22:14.353" v="1858" actId="1076"/>
        <pc:sldMkLst>
          <pc:docMk/>
          <pc:sldMk cId="2968915039" sldId="337"/>
        </pc:sldMkLst>
        <pc:spChg chg="del">
          <ac:chgData name="Alex Pang" userId="b35f2c48-39e3-478c-863d-65bfd252d017" providerId="ADAL" clId="{1CFEC9FE-5EB5-410A-9760-DE0D7E73BCC9}" dt="2022-09-17T22:21:38.982" v="1807" actId="478"/>
          <ac:spMkLst>
            <pc:docMk/>
            <pc:sldMk cId="2968915039" sldId="337"/>
            <ac:spMk id="2" creationId="{8CEDB3D2-08DC-CE87-971F-C366DE347287}"/>
          </ac:spMkLst>
        </pc:spChg>
        <pc:spChg chg="mod">
          <ac:chgData name="Alex Pang" userId="b35f2c48-39e3-478c-863d-65bfd252d017" providerId="ADAL" clId="{1CFEC9FE-5EB5-410A-9760-DE0D7E73BCC9}" dt="2022-09-17T22:22:14.353" v="1858" actId="1076"/>
          <ac:spMkLst>
            <pc:docMk/>
            <pc:sldMk cId="2968915039" sldId="337"/>
            <ac:spMk id="3" creationId="{48E35312-3581-4496-F426-2C108B9057D4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8T00:42:18.277" v="1966" actId="6549"/>
        <pc:sldMkLst>
          <pc:docMk/>
          <pc:sldMk cId="4237800745" sldId="338"/>
        </pc:sldMkLst>
        <pc:spChg chg="mod">
          <ac:chgData name="Alex Pang" userId="b35f2c48-39e3-478c-863d-65bfd252d017" providerId="ADAL" clId="{1CFEC9FE-5EB5-410A-9760-DE0D7E73BCC9}" dt="2022-09-17T22:22:37.316" v="1872" actId="20577"/>
          <ac:spMkLst>
            <pc:docMk/>
            <pc:sldMk cId="4237800745" sldId="338"/>
            <ac:spMk id="2" creationId="{975E5AD9-4307-8B6B-7E97-E14D4F82F74E}"/>
          </ac:spMkLst>
        </pc:spChg>
        <pc:spChg chg="del">
          <ac:chgData name="Alex Pang" userId="b35f2c48-39e3-478c-863d-65bfd252d017" providerId="ADAL" clId="{1CFEC9FE-5EB5-410A-9760-DE0D7E73BCC9}" dt="2022-09-17T22:22:52.501" v="1873" actId="478"/>
          <ac:spMkLst>
            <pc:docMk/>
            <pc:sldMk cId="4237800745" sldId="338"/>
            <ac:spMk id="3" creationId="{5D2458B0-A2AE-0705-1B7D-656E627ECACD}"/>
          </ac:spMkLst>
        </pc:spChg>
        <pc:spChg chg="add mod">
          <ac:chgData name="Alex Pang" userId="b35f2c48-39e3-478c-863d-65bfd252d017" providerId="ADAL" clId="{1CFEC9FE-5EB5-410A-9760-DE0D7E73BCC9}" dt="2022-09-18T00:42:18.277" v="1966" actId="6549"/>
          <ac:spMkLst>
            <pc:docMk/>
            <pc:sldMk cId="4237800745" sldId="338"/>
            <ac:spMk id="4" creationId="{CF713475-4795-0333-7101-486836D7B8F0}"/>
          </ac:spMkLst>
        </pc:spChg>
        <pc:spChg chg="add mod">
          <ac:chgData name="Alex Pang" userId="b35f2c48-39e3-478c-863d-65bfd252d017" providerId="ADAL" clId="{1CFEC9FE-5EB5-410A-9760-DE0D7E73BCC9}" dt="2022-09-18T00:35:46.573" v="1903" actId="255"/>
          <ac:spMkLst>
            <pc:docMk/>
            <pc:sldMk cId="4237800745" sldId="338"/>
            <ac:spMk id="8" creationId="{F54C9177-51D7-2EC0-5A98-CA49735AAF99}"/>
          </ac:spMkLst>
        </pc:spChg>
        <pc:picChg chg="add mod">
          <ac:chgData name="Alex Pang" userId="b35f2c48-39e3-478c-863d-65bfd252d017" providerId="ADAL" clId="{1CFEC9FE-5EB5-410A-9760-DE0D7E73BCC9}" dt="2022-09-18T00:38:08.478" v="1939" actId="1076"/>
          <ac:picMkLst>
            <pc:docMk/>
            <pc:sldMk cId="4237800745" sldId="338"/>
            <ac:picMk id="6" creationId="{4EC9610E-9A45-F990-76FF-0EBE97AE6E66}"/>
          </ac:picMkLst>
        </pc:picChg>
        <pc:picChg chg="add mod">
          <ac:chgData name="Alex Pang" userId="b35f2c48-39e3-478c-863d-65bfd252d017" providerId="ADAL" clId="{1CFEC9FE-5EB5-410A-9760-DE0D7E73BCC9}" dt="2022-09-18T00:36:06.740" v="1908" actId="14100"/>
          <ac:picMkLst>
            <pc:docMk/>
            <pc:sldMk cId="4237800745" sldId="338"/>
            <ac:picMk id="10" creationId="{764369C0-EC58-3AE2-7655-F97674ACEF59}"/>
          </ac:picMkLst>
        </pc:picChg>
      </pc:sldChg>
      <pc:sldChg chg="addSp modSp new mod modAnim">
        <pc:chgData name="Alex Pang" userId="b35f2c48-39e3-478c-863d-65bfd252d017" providerId="ADAL" clId="{1CFEC9FE-5EB5-410A-9760-DE0D7E73BCC9}" dt="2022-09-18T04:01:45.855" v="2071" actId="1076"/>
        <pc:sldMkLst>
          <pc:docMk/>
          <pc:sldMk cId="3497691800" sldId="339"/>
        </pc:sldMkLst>
        <pc:spChg chg="mod">
          <ac:chgData name="Alex Pang" userId="b35f2c48-39e3-478c-863d-65bfd252d017" providerId="ADAL" clId="{1CFEC9FE-5EB5-410A-9760-DE0D7E73BCC9}" dt="2022-09-18T00:43:20.171" v="1980" actId="20577"/>
          <ac:spMkLst>
            <pc:docMk/>
            <pc:sldMk cId="3497691800" sldId="339"/>
            <ac:spMk id="2" creationId="{A2A69A71-678D-52A1-A307-AF7E83FB007D}"/>
          </ac:spMkLst>
        </pc:spChg>
        <pc:spChg chg="mod">
          <ac:chgData name="Alex Pang" userId="b35f2c48-39e3-478c-863d-65bfd252d017" providerId="ADAL" clId="{1CFEC9FE-5EB5-410A-9760-DE0D7E73BCC9}" dt="2022-09-18T04:00:53.938" v="2055" actId="6549"/>
          <ac:spMkLst>
            <pc:docMk/>
            <pc:sldMk cId="3497691800" sldId="339"/>
            <ac:spMk id="3" creationId="{F944851B-79C8-710B-84D4-70B6E82079AA}"/>
          </ac:spMkLst>
        </pc:spChg>
        <pc:spChg chg="mod">
          <ac:chgData name="Alex Pang" userId="b35f2c48-39e3-478c-863d-65bfd252d017" providerId="ADAL" clId="{1CFEC9FE-5EB5-410A-9760-DE0D7E73BCC9}" dt="2022-09-18T03:57:00.253" v="2003"/>
          <ac:spMkLst>
            <pc:docMk/>
            <pc:sldMk cId="3497691800" sldId="339"/>
            <ac:spMk id="6" creationId="{94E35B77-8735-34DB-CCB1-073927609B90}"/>
          </ac:spMkLst>
        </pc:spChg>
        <pc:spChg chg="mod">
          <ac:chgData name="Alex Pang" userId="b35f2c48-39e3-478c-863d-65bfd252d017" providerId="ADAL" clId="{1CFEC9FE-5EB5-410A-9760-DE0D7E73BCC9}" dt="2022-09-18T03:57:00.253" v="2003"/>
          <ac:spMkLst>
            <pc:docMk/>
            <pc:sldMk cId="3497691800" sldId="339"/>
            <ac:spMk id="7" creationId="{E01853F7-2EFE-998E-16FB-6EBF17E7B946}"/>
          </ac:spMkLst>
        </pc:spChg>
        <pc:spChg chg="mod">
          <ac:chgData name="Alex Pang" userId="b35f2c48-39e3-478c-863d-65bfd252d017" providerId="ADAL" clId="{1CFEC9FE-5EB5-410A-9760-DE0D7E73BCC9}" dt="2022-09-18T03:57:00.253" v="2003"/>
          <ac:spMkLst>
            <pc:docMk/>
            <pc:sldMk cId="3497691800" sldId="339"/>
            <ac:spMk id="8" creationId="{E2231E42-A959-BC22-7344-14BD603F8AC7}"/>
          </ac:spMkLst>
        </pc:spChg>
        <pc:spChg chg="mod">
          <ac:chgData name="Alex Pang" userId="b35f2c48-39e3-478c-863d-65bfd252d017" providerId="ADAL" clId="{1CFEC9FE-5EB5-410A-9760-DE0D7E73BCC9}" dt="2022-09-18T03:57:00.253" v="2003"/>
          <ac:spMkLst>
            <pc:docMk/>
            <pc:sldMk cId="3497691800" sldId="339"/>
            <ac:spMk id="9" creationId="{8BF94F39-76AD-5D1C-C8A9-08148877C44C}"/>
          </ac:spMkLst>
        </pc:spChg>
        <pc:spChg chg="mod">
          <ac:chgData name="Alex Pang" userId="b35f2c48-39e3-478c-863d-65bfd252d017" providerId="ADAL" clId="{1CFEC9FE-5EB5-410A-9760-DE0D7E73BCC9}" dt="2022-09-18T03:57:00.253" v="2003"/>
          <ac:spMkLst>
            <pc:docMk/>
            <pc:sldMk cId="3497691800" sldId="339"/>
            <ac:spMk id="10" creationId="{2BE57A06-FFEA-1F42-69AA-3047ACBDDF03}"/>
          </ac:spMkLst>
        </pc:spChg>
        <pc:spChg chg="mod">
          <ac:chgData name="Alex Pang" userId="b35f2c48-39e3-478c-863d-65bfd252d017" providerId="ADAL" clId="{1CFEC9FE-5EB5-410A-9760-DE0D7E73BCC9}" dt="2022-09-18T03:57:00.253" v="2003"/>
          <ac:spMkLst>
            <pc:docMk/>
            <pc:sldMk cId="3497691800" sldId="339"/>
            <ac:spMk id="11" creationId="{8BC47F82-3435-FACD-310A-437EFFC4D605}"/>
          </ac:spMkLst>
        </pc:spChg>
        <pc:spChg chg="add mod">
          <ac:chgData name="Alex Pang" userId="b35f2c48-39e3-478c-863d-65bfd252d017" providerId="ADAL" clId="{1CFEC9FE-5EB5-410A-9760-DE0D7E73BCC9}" dt="2022-09-18T04:01:45.855" v="2071" actId="1076"/>
          <ac:spMkLst>
            <pc:docMk/>
            <pc:sldMk cId="3497691800" sldId="339"/>
            <ac:spMk id="12" creationId="{94B8F46F-9F39-155C-1AA4-A3D93FDBE127}"/>
          </ac:spMkLst>
        </pc:spChg>
        <pc:grpChg chg="add mod">
          <ac:chgData name="Alex Pang" userId="b35f2c48-39e3-478c-863d-65bfd252d017" providerId="ADAL" clId="{1CFEC9FE-5EB5-410A-9760-DE0D7E73BCC9}" dt="2022-09-18T03:59:46.404" v="2046" actId="1076"/>
          <ac:grpSpMkLst>
            <pc:docMk/>
            <pc:sldMk cId="3497691800" sldId="339"/>
            <ac:grpSpMk id="4" creationId="{D9976142-4957-AA34-94F6-FADB13625FA2}"/>
          </ac:grpSpMkLst>
        </pc:grpChg>
        <pc:grpChg chg="mod">
          <ac:chgData name="Alex Pang" userId="b35f2c48-39e3-478c-863d-65bfd252d017" providerId="ADAL" clId="{1CFEC9FE-5EB5-410A-9760-DE0D7E73BCC9}" dt="2022-09-18T03:57:00.253" v="2003"/>
          <ac:grpSpMkLst>
            <pc:docMk/>
            <pc:sldMk cId="3497691800" sldId="339"/>
            <ac:grpSpMk id="5" creationId="{BC665406-55A8-6886-ABBC-956CE182C24C}"/>
          </ac:grpSpMkLst>
        </pc:grpChg>
      </pc:sldChg>
      <pc:sldChg chg="addSp delSp modSp add mod delAnim modAnim">
        <pc:chgData name="Alex Pang" userId="b35f2c48-39e3-478c-863d-65bfd252d017" providerId="ADAL" clId="{1CFEC9FE-5EB5-410A-9760-DE0D7E73BCC9}" dt="2022-09-18T00:42:51.240" v="1973" actId="115"/>
        <pc:sldMkLst>
          <pc:docMk/>
          <pc:sldMk cId="202381656" sldId="340"/>
        </pc:sldMkLst>
        <pc:spChg chg="mod">
          <ac:chgData name="Alex Pang" userId="b35f2c48-39e3-478c-863d-65bfd252d017" providerId="ADAL" clId="{1CFEC9FE-5EB5-410A-9760-DE0D7E73BCC9}" dt="2022-09-18T00:42:51.240" v="1973" actId="115"/>
          <ac:spMkLst>
            <pc:docMk/>
            <pc:sldMk cId="202381656" sldId="340"/>
            <ac:spMk id="4" creationId="{CF713475-4795-0333-7101-486836D7B8F0}"/>
          </ac:spMkLst>
        </pc:spChg>
        <pc:picChg chg="add mod">
          <ac:chgData name="Alex Pang" userId="b35f2c48-39e3-478c-863d-65bfd252d017" providerId="ADAL" clId="{1CFEC9FE-5EB5-410A-9760-DE0D7E73BCC9}" dt="2022-09-18T00:40:21.762" v="1958" actId="1076"/>
          <ac:picMkLst>
            <pc:docMk/>
            <pc:sldMk cId="202381656" sldId="340"/>
            <ac:picMk id="5" creationId="{0D96A972-7268-A66C-28DB-0D559B23A8B7}"/>
          </ac:picMkLst>
        </pc:picChg>
        <pc:picChg chg="del">
          <ac:chgData name="Alex Pang" userId="b35f2c48-39e3-478c-863d-65bfd252d017" providerId="ADAL" clId="{1CFEC9FE-5EB5-410A-9760-DE0D7E73BCC9}" dt="2022-09-18T00:40:13.091" v="1955" actId="478"/>
          <ac:picMkLst>
            <pc:docMk/>
            <pc:sldMk cId="202381656" sldId="340"/>
            <ac:picMk id="6" creationId="{4EC9610E-9A45-F990-76FF-0EBE97AE6E66}"/>
          </ac:picMkLst>
        </pc:picChg>
      </pc:sldChg>
      <pc:sldChg chg="modSp new mod modAnim">
        <pc:chgData name="Alex Pang" userId="b35f2c48-39e3-478c-863d-65bfd252d017" providerId="ADAL" clId="{1CFEC9FE-5EB5-410A-9760-DE0D7E73BCC9}" dt="2022-09-18T04:05:48.530" v="2177" actId="207"/>
        <pc:sldMkLst>
          <pc:docMk/>
          <pc:sldMk cId="2874785885" sldId="341"/>
        </pc:sldMkLst>
        <pc:spChg chg="mod">
          <ac:chgData name="Alex Pang" userId="b35f2c48-39e3-478c-863d-65bfd252d017" providerId="ADAL" clId="{1CFEC9FE-5EB5-410A-9760-DE0D7E73BCC9}" dt="2022-09-18T04:02:43.902" v="2155" actId="20577"/>
          <ac:spMkLst>
            <pc:docMk/>
            <pc:sldMk cId="2874785885" sldId="341"/>
            <ac:spMk id="2" creationId="{1774B5C3-816C-D540-5013-0A4824BF6754}"/>
          </ac:spMkLst>
        </pc:spChg>
        <pc:spChg chg="mod">
          <ac:chgData name="Alex Pang" userId="b35f2c48-39e3-478c-863d-65bfd252d017" providerId="ADAL" clId="{1CFEC9FE-5EB5-410A-9760-DE0D7E73BCC9}" dt="2022-09-18T04:05:48.530" v="2177" actId="207"/>
          <ac:spMkLst>
            <pc:docMk/>
            <pc:sldMk cId="2874785885" sldId="341"/>
            <ac:spMk id="3" creationId="{B5D6CEFF-28FD-A6E6-5747-988E02EB6A37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8T04:13:13.822" v="2329"/>
        <pc:sldMkLst>
          <pc:docMk/>
          <pc:sldMk cId="1193652432" sldId="342"/>
        </pc:sldMkLst>
        <pc:spChg chg="mod">
          <ac:chgData name="Alex Pang" userId="b35f2c48-39e3-478c-863d-65bfd252d017" providerId="ADAL" clId="{1CFEC9FE-5EB5-410A-9760-DE0D7E73BCC9}" dt="2022-09-18T04:06:15.593" v="2192" actId="20577"/>
          <ac:spMkLst>
            <pc:docMk/>
            <pc:sldMk cId="1193652432" sldId="342"/>
            <ac:spMk id="2" creationId="{92619491-75E2-82B4-C01F-D8EF6E0E1CA7}"/>
          </ac:spMkLst>
        </pc:spChg>
        <pc:spChg chg="del">
          <ac:chgData name="Alex Pang" userId="b35f2c48-39e3-478c-863d-65bfd252d017" providerId="ADAL" clId="{1CFEC9FE-5EB5-410A-9760-DE0D7E73BCC9}" dt="2022-09-18T04:06:40.308" v="2193" actId="478"/>
          <ac:spMkLst>
            <pc:docMk/>
            <pc:sldMk cId="1193652432" sldId="342"/>
            <ac:spMk id="3" creationId="{C3D974EB-EEC4-5811-F4AB-0F643E47BC96}"/>
          </ac:spMkLst>
        </pc:spChg>
        <pc:spChg chg="add mod">
          <ac:chgData name="Alex Pang" userId="b35f2c48-39e3-478c-863d-65bfd252d017" providerId="ADAL" clId="{1CFEC9FE-5EB5-410A-9760-DE0D7E73BCC9}" dt="2022-09-18T04:11:07.373" v="2278" actId="5793"/>
          <ac:spMkLst>
            <pc:docMk/>
            <pc:sldMk cId="1193652432" sldId="342"/>
            <ac:spMk id="4" creationId="{313043AB-2854-DC96-0D3B-6A89F65C3E1C}"/>
          </ac:spMkLst>
        </pc:spChg>
        <pc:spChg chg="add mod">
          <ac:chgData name="Alex Pang" userId="b35f2c48-39e3-478c-863d-65bfd252d017" providerId="ADAL" clId="{1CFEC9FE-5EB5-410A-9760-DE0D7E73BCC9}" dt="2022-09-18T04:09:44.894" v="2235" actId="1076"/>
          <ac:spMkLst>
            <pc:docMk/>
            <pc:sldMk cId="1193652432" sldId="342"/>
            <ac:spMk id="5" creationId="{A2A0F71E-DBB2-D554-46EF-857BCD60E6F9}"/>
          </ac:spMkLst>
        </pc:spChg>
        <pc:spChg chg="add mod">
          <ac:chgData name="Alex Pang" userId="b35f2c48-39e3-478c-863d-65bfd252d017" providerId="ADAL" clId="{1CFEC9FE-5EB5-410A-9760-DE0D7E73BCC9}" dt="2022-09-18T04:09:07.690" v="2228" actId="1076"/>
          <ac:spMkLst>
            <pc:docMk/>
            <pc:sldMk cId="1193652432" sldId="342"/>
            <ac:spMk id="7" creationId="{1DE5C05C-D3D5-F635-78DD-64A5C21035E6}"/>
          </ac:spMkLst>
        </pc:spChg>
        <pc:spChg chg="add mod">
          <ac:chgData name="Alex Pang" userId="b35f2c48-39e3-478c-863d-65bfd252d017" providerId="ADAL" clId="{1CFEC9FE-5EB5-410A-9760-DE0D7E73BCC9}" dt="2022-09-18T04:08:59.003" v="2227" actId="1076"/>
          <ac:spMkLst>
            <pc:docMk/>
            <pc:sldMk cId="1193652432" sldId="342"/>
            <ac:spMk id="9" creationId="{BF23B41B-2C7E-4523-A67F-C3AE83083BD4}"/>
          </ac:spMkLst>
        </pc:spChg>
        <pc:spChg chg="add mod">
          <ac:chgData name="Alex Pang" userId="b35f2c48-39e3-478c-863d-65bfd252d017" providerId="ADAL" clId="{1CFEC9FE-5EB5-410A-9760-DE0D7E73BCC9}" dt="2022-09-18T04:11:16.613" v="2279" actId="1076"/>
          <ac:spMkLst>
            <pc:docMk/>
            <pc:sldMk cId="1193652432" sldId="342"/>
            <ac:spMk id="10" creationId="{74F11430-73C2-26B6-98C2-19C3E519F931}"/>
          </ac:spMkLst>
        </pc:spChg>
        <pc:spChg chg="add mod">
          <ac:chgData name="Alex Pang" userId="b35f2c48-39e3-478c-863d-65bfd252d017" providerId="ADAL" clId="{1CFEC9FE-5EB5-410A-9760-DE0D7E73BCC9}" dt="2022-09-18T04:11:50.587" v="2309" actId="14100"/>
          <ac:spMkLst>
            <pc:docMk/>
            <pc:sldMk cId="1193652432" sldId="342"/>
            <ac:spMk id="11" creationId="{56E3DD39-EDCC-9A43-5FC9-FB933C568C5E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8T04:34:03.479" v="2456"/>
        <pc:sldMkLst>
          <pc:docMk/>
          <pc:sldMk cId="1633324970" sldId="343"/>
        </pc:sldMkLst>
        <pc:spChg chg="mod">
          <ac:chgData name="Alex Pang" userId="b35f2c48-39e3-478c-863d-65bfd252d017" providerId="ADAL" clId="{1CFEC9FE-5EB5-410A-9760-DE0D7E73BCC9}" dt="2022-09-18T04:14:14.162" v="2342" actId="20577"/>
          <ac:spMkLst>
            <pc:docMk/>
            <pc:sldMk cId="1633324970" sldId="343"/>
            <ac:spMk id="2" creationId="{CAFDC17E-206A-7D07-CC0F-6A259E6E234A}"/>
          </ac:spMkLst>
        </pc:spChg>
        <pc:spChg chg="mod">
          <ac:chgData name="Alex Pang" userId="b35f2c48-39e3-478c-863d-65bfd252d017" providerId="ADAL" clId="{1CFEC9FE-5EB5-410A-9760-DE0D7E73BCC9}" dt="2022-09-18T04:32:49.045" v="2446" actId="1076"/>
          <ac:spMkLst>
            <pc:docMk/>
            <pc:sldMk cId="1633324970" sldId="343"/>
            <ac:spMk id="3" creationId="{DB9920DE-EEEB-E21B-94A5-6C2A2DE474A6}"/>
          </ac:spMkLst>
        </pc:spChg>
        <pc:spChg chg="add mod">
          <ac:chgData name="Alex Pang" userId="b35f2c48-39e3-478c-863d-65bfd252d017" providerId="ADAL" clId="{1CFEC9FE-5EB5-410A-9760-DE0D7E73BCC9}" dt="2022-09-18T04:28:29.932" v="2410" actId="207"/>
          <ac:spMkLst>
            <pc:docMk/>
            <pc:sldMk cId="1633324970" sldId="343"/>
            <ac:spMk id="4" creationId="{15FE8DFA-B84E-7EB5-42D5-89F736BB643D}"/>
          </ac:spMkLst>
        </pc:spChg>
        <pc:spChg chg="add mod">
          <ac:chgData name="Alex Pang" userId="b35f2c48-39e3-478c-863d-65bfd252d017" providerId="ADAL" clId="{1CFEC9FE-5EB5-410A-9760-DE0D7E73BCC9}" dt="2022-09-18T04:29:24.406" v="2417" actId="1076"/>
          <ac:spMkLst>
            <pc:docMk/>
            <pc:sldMk cId="1633324970" sldId="343"/>
            <ac:spMk id="5" creationId="{E78E388D-EE42-08FC-8818-4DC69B7DF766}"/>
          </ac:spMkLst>
        </pc:spChg>
        <pc:spChg chg="add mod">
          <ac:chgData name="Alex Pang" userId="b35f2c48-39e3-478c-863d-65bfd252d017" providerId="ADAL" clId="{1CFEC9FE-5EB5-410A-9760-DE0D7E73BCC9}" dt="2022-09-18T04:32:08.914" v="2438" actId="1076"/>
          <ac:spMkLst>
            <pc:docMk/>
            <pc:sldMk cId="1633324970" sldId="343"/>
            <ac:spMk id="11" creationId="{9884976D-8FFD-618B-36E2-0266BA792110}"/>
          </ac:spMkLst>
        </pc:spChg>
        <pc:spChg chg="add mod">
          <ac:chgData name="Alex Pang" userId="b35f2c48-39e3-478c-863d-65bfd252d017" providerId="ADAL" clId="{1CFEC9FE-5EB5-410A-9760-DE0D7E73BCC9}" dt="2022-09-18T04:32:12.061" v="2439" actId="1076"/>
          <ac:spMkLst>
            <pc:docMk/>
            <pc:sldMk cId="1633324970" sldId="343"/>
            <ac:spMk id="12" creationId="{D426E8E6-AB04-AB75-BB2A-F5EAE345385D}"/>
          </ac:spMkLst>
        </pc:spChg>
        <pc:spChg chg="add mod">
          <ac:chgData name="Alex Pang" userId="b35f2c48-39e3-478c-863d-65bfd252d017" providerId="ADAL" clId="{1CFEC9FE-5EB5-410A-9760-DE0D7E73BCC9}" dt="2022-09-18T04:33:46.758" v="2452" actId="1076"/>
          <ac:spMkLst>
            <pc:docMk/>
            <pc:sldMk cId="1633324970" sldId="343"/>
            <ac:spMk id="13" creationId="{3CE574DB-97FF-BD27-51FC-2D2E84C86E55}"/>
          </ac:spMkLst>
        </pc:spChg>
        <pc:grpChg chg="add del mod">
          <ac:chgData name="Alex Pang" userId="b35f2c48-39e3-478c-863d-65bfd252d017" providerId="ADAL" clId="{1CFEC9FE-5EB5-410A-9760-DE0D7E73BCC9}" dt="2022-09-18T04:30:09.102" v="2421" actId="478"/>
          <ac:grpSpMkLst>
            <pc:docMk/>
            <pc:sldMk cId="1633324970" sldId="343"/>
            <ac:grpSpMk id="6" creationId="{07D67627-0AB4-FBEB-9D3A-C968E0A9788A}"/>
          </ac:grpSpMkLst>
        </pc:grpChg>
        <pc:picChg chg="mod">
          <ac:chgData name="Alex Pang" userId="b35f2c48-39e3-478c-863d-65bfd252d017" providerId="ADAL" clId="{1CFEC9FE-5EB5-410A-9760-DE0D7E73BCC9}" dt="2022-09-18T04:30:05.052" v="2420"/>
          <ac:picMkLst>
            <pc:docMk/>
            <pc:sldMk cId="1633324970" sldId="343"/>
            <ac:picMk id="7" creationId="{B52D495E-CFF6-3345-C146-9B482B34CF35}"/>
          </ac:picMkLst>
        </pc:picChg>
        <pc:picChg chg="mod">
          <ac:chgData name="Alex Pang" userId="b35f2c48-39e3-478c-863d-65bfd252d017" providerId="ADAL" clId="{1CFEC9FE-5EB5-410A-9760-DE0D7E73BCC9}" dt="2022-09-18T04:30:05.052" v="2420"/>
          <ac:picMkLst>
            <pc:docMk/>
            <pc:sldMk cId="1633324970" sldId="343"/>
            <ac:picMk id="8" creationId="{491285FB-DBF3-D4E8-1B69-02BD63A5D404}"/>
          </ac:picMkLst>
        </pc:picChg>
        <pc:picChg chg="mod">
          <ac:chgData name="Alex Pang" userId="b35f2c48-39e3-478c-863d-65bfd252d017" providerId="ADAL" clId="{1CFEC9FE-5EB5-410A-9760-DE0D7E73BCC9}" dt="2022-09-18T04:30:05.052" v="2420"/>
          <ac:picMkLst>
            <pc:docMk/>
            <pc:sldMk cId="1633324970" sldId="343"/>
            <ac:picMk id="9" creationId="{C952256C-35AB-072B-81BF-A6A8FF23EEA7}"/>
          </ac:picMkLst>
        </pc:picChg>
        <pc:picChg chg="mod">
          <ac:chgData name="Alex Pang" userId="b35f2c48-39e3-478c-863d-65bfd252d017" providerId="ADAL" clId="{1CFEC9FE-5EB5-410A-9760-DE0D7E73BCC9}" dt="2022-09-18T04:30:05.052" v="2420"/>
          <ac:picMkLst>
            <pc:docMk/>
            <pc:sldMk cId="1633324970" sldId="343"/>
            <ac:picMk id="10" creationId="{C9D33CC4-8057-3B3A-11B6-2F2A218F4187}"/>
          </ac:picMkLst>
        </pc:picChg>
      </pc:sldChg>
      <pc:sldChg chg="addSp modSp new mod modAnim">
        <pc:chgData name="Alex Pang" userId="b35f2c48-39e3-478c-863d-65bfd252d017" providerId="ADAL" clId="{1CFEC9FE-5EB5-410A-9760-DE0D7E73BCC9}" dt="2022-09-18T04:39:39.035" v="2602" actId="207"/>
        <pc:sldMkLst>
          <pc:docMk/>
          <pc:sldMk cId="192276634" sldId="344"/>
        </pc:sldMkLst>
        <pc:spChg chg="mod">
          <ac:chgData name="Alex Pang" userId="b35f2c48-39e3-478c-863d-65bfd252d017" providerId="ADAL" clId="{1CFEC9FE-5EB5-410A-9760-DE0D7E73BCC9}" dt="2022-09-18T04:35:01.747" v="2471" actId="20577"/>
          <ac:spMkLst>
            <pc:docMk/>
            <pc:sldMk cId="192276634" sldId="344"/>
            <ac:spMk id="2" creationId="{E204B7C9-7CCA-48FE-E1F0-0DE89A45666E}"/>
          </ac:spMkLst>
        </pc:spChg>
        <pc:spChg chg="mod">
          <ac:chgData name="Alex Pang" userId="b35f2c48-39e3-478c-863d-65bfd252d017" providerId="ADAL" clId="{1CFEC9FE-5EB5-410A-9760-DE0D7E73BCC9}" dt="2022-09-18T04:38:44.986" v="2593" actId="27636"/>
          <ac:spMkLst>
            <pc:docMk/>
            <pc:sldMk cId="192276634" sldId="344"/>
            <ac:spMk id="3" creationId="{E7AFC540-2E2D-5600-D158-DA4C2198D95E}"/>
          </ac:spMkLst>
        </pc:spChg>
        <pc:spChg chg="add mod">
          <ac:chgData name="Alex Pang" userId="b35f2c48-39e3-478c-863d-65bfd252d017" providerId="ADAL" clId="{1CFEC9FE-5EB5-410A-9760-DE0D7E73BCC9}" dt="2022-09-18T04:37:43.836" v="2497" actId="1076"/>
          <ac:spMkLst>
            <pc:docMk/>
            <pc:sldMk cId="192276634" sldId="344"/>
            <ac:spMk id="4" creationId="{72566EEF-0BE3-7E11-36DA-4AA54CB1FDB5}"/>
          </ac:spMkLst>
        </pc:spChg>
        <pc:spChg chg="mod">
          <ac:chgData name="Alex Pang" userId="b35f2c48-39e3-478c-863d-65bfd252d017" providerId="ADAL" clId="{1CFEC9FE-5EB5-410A-9760-DE0D7E73BCC9}" dt="2022-09-18T04:38:58.946" v="2594"/>
          <ac:spMkLst>
            <pc:docMk/>
            <pc:sldMk cId="192276634" sldId="344"/>
            <ac:spMk id="6" creationId="{9B2F757C-C86B-0A1F-6F88-F8148BDE9B95}"/>
          </ac:spMkLst>
        </pc:spChg>
        <pc:spChg chg="mod">
          <ac:chgData name="Alex Pang" userId="b35f2c48-39e3-478c-863d-65bfd252d017" providerId="ADAL" clId="{1CFEC9FE-5EB5-410A-9760-DE0D7E73BCC9}" dt="2022-09-18T04:38:58.946" v="2594"/>
          <ac:spMkLst>
            <pc:docMk/>
            <pc:sldMk cId="192276634" sldId="344"/>
            <ac:spMk id="8" creationId="{9053B57F-CF11-ED0C-FA8C-EA4257A7381F}"/>
          </ac:spMkLst>
        </pc:spChg>
        <pc:spChg chg="mod">
          <ac:chgData name="Alex Pang" userId="b35f2c48-39e3-478c-863d-65bfd252d017" providerId="ADAL" clId="{1CFEC9FE-5EB5-410A-9760-DE0D7E73BCC9}" dt="2022-09-18T04:38:58.946" v="2594"/>
          <ac:spMkLst>
            <pc:docMk/>
            <pc:sldMk cId="192276634" sldId="344"/>
            <ac:spMk id="9" creationId="{40F542AF-F399-7728-7244-B26F6A2BDAEF}"/>
          </ac:spMkLst>
        </pc:spChg>
        <pc:spChg chg="mod">
          <ac:chgData name="Alex Pang" userId="b35f2c48-39e3-478c-863d-65bfd252d017" providerId="ADAL" clId="{1CFEC9FE-5EB5-410A-9760-DE0D7E73BCC9}" dt="2022-09-18T04:38:58.946" v="2594"/>
          <ac:spMkLst>
            <pc:docMk/>
            <pc:sldMk cId="192276634" sldId="344"/>
            <ac:spMk id="10" creationId="{55A87074-B8B6-E5C7-50A5-CA1BA0E786AA}"/>
          </ac:spMkLst>
        </pc:spChg>
        <pc:spChg chg="mod">
          <ac:chgData name="Alex Pang" userId="b35f2c48-39e3-478c-863d-65bfd252d017" providerId="ADAL" clId="{1CFEC9FE-5EB5-410A-9760-DE0D7E73BCC9}" dt="2022-09-18T04:38:58.946" v="2594"/>
          <ac:spMkLst>
            <pc:docMk/>
            <pc:sldMk cId="192276634" sldId="344"/>
            <ac:spMk id="11" creationId="{19A846D2-8260-4AA4-2553-AC510E1ABCE4}"/>
          </ac:spMkLst>
        </pc:spChg>
        <pc:spChg chg="mod">
          <ac:chgData name="Alex Pang" userId="b35f2c48-39e3-478c-863d-65bfd252d017" providerId="ADAL" clId="{1CFEC9FE-5EB5-410A-9760-DE0D7E73BCC9}" dt="2022-09-18T04:38:58.946" v="2594"/>
          <ac:spMkLst>
            <pc:docMk/>
            <pc:sldMk cId="192276634" sldId="344"/>
            <ac:spMk id="12" creationId="{040758CD-7599-DFBF-EE5A-9DA42D6FAAFD}"/>
          </ac:spMkLst>
        </pc:spChg>
        <pc:spChg chg="add mod">
          <ac:chgData name="Alex Pang" userId="b35f2c48-39e3-478c-863d-65bfd252d017" providerId="ADAL" clId="{1CFEC9FE-5EB5-410A-9760-DE0D7E73BCC9}" dt="2022-09-18T04:39:39.035" v="2602" actId="207"/>
          <ac:spMkLst>
            <pc:docMk/>
            <pc:sldMk cId="192276634" sldId="344"/>
            <ac:spMk id="13" creationId="{5B51F29B-946C-6191-0E58-4F4045E03704}"/>
          </ac:spMkLst>
        </pc:spChg>
        <pc:grpChg chg="add mod">
          <ac:chgData name="Alex Pang" userId="b35f2c48-39e3-478c-863d-65bfd252d017" providerId="ADAL" clId="{1CFEC9FE-5EB5-410A-9760-DE0D7E73BCC9}" dt="2022-09-18T04:39:29.574" v="2599" actId="14100"/>
          <ac:grpSpMkLst>
            <pc:docMk/>
            <pc:sldMk cId="192276634" sldId="344"/>
            <ac:grpSpMk id="5" creationId="{45B64E3C-2FA6-A580-F2ED-41FEB8936D0F}"/>
          </ac:grpSpMkLst>
        </pc:grpChg>
        <pc:grpChg chg="mod">
          <ac:chgData name="Alex Pang" userId="b35f2c48-39e3-478c-863d-65bfd252d017" providerId="ADAL" clId="{1CFEC9FE-5EB5-410A-9760-DE0D7E73BCC9}" dt="2022-09-18T04:38:58.946" v="2594"/>
          <ac:grpSpMkLst>
            <pc:docMk/>
            <pc:sldMk cId="192276634" sldId="344"/>
            <ac:grpSpMk id="7" creationId="{C88502B7-5B2C-5AF0-3AEB-9841DE81E7BA}"/>
          </ac:grpSpMkLst>
        </pc:grpChg>
      </pc:sldChg>
      <pc:sldChg chg="modSp new mod modAnim">
        <pc:chgData name="Alex Pang" userId="b35f2c48-39e3-478c-863d-65bfd252d017" providerId="ADAL" clId="{1CFEC9FE-5EB5-410A-9760-DE0D7E73BCC9}" dt="2022-09-18T15:16:36.559" v="2707" actId="113"/>
        <pc:sldMkLst>
          <pc:docMk/>
          <pc:sldMk cId="2067816779" sldId="345"/>
        </pc:sldMkLst>
        <pc:spChg chg="mod">
          <ac:chgData name="Alex Pang" userId="b35f2c48-39e3-478c-863d-65bfd252d017" providerId="ADAL" clId="{1CFEC9FE-5EB5-410A-9760-DE0D7E73BCC9}" dt="2022-09-18T04:41:21.600" v="2683" actId="20577"/>
          <ac:spMkLst>
            <pc:docMk/>
            <pc:sldMk cId="2067816779" sldId="345"/>
            <ac:spMk id="2" creationId="{6CB4C862-9F08-84BE-3FA7-F90108B3002D}"/>
          </ac:spMkLst>
        </pc:spChg>
        <pc:spChg chg="mod">
          <ac:chgData name="Alex Pang" userId="b35f2c48-39e3-478c-863d-65bfd252d017" providerId="ADAL" clId="{1CFEC9FE-5EB5-410A-9760-DE0D7E73BCC9}" dt="2022-09-18T15:16:36.559" v="2707" actId="113"/>
          <ac:spMkLst>
            <pc:docMk/>
            <pc:sldMk cId="2067816779" sldId="345"/>
            <ac:spMk id="3" creationId="{511184FD-DE7D-E40A-1242-2958E1E7A712}"/>
          </ac:spMkLst>
        </pc:spChg>
      </pc:sldChg>
      <pc:sldChg chg="modSp add mod ord">
        <pc:chgData name="Alex Pang" userId="b35f2c48-39e3-478c-863d-65bfd252d017" providerId="ADAL" clId="{1CFEC9FE-5EB5-410A-9760-DE0D7E73BCC9}" dt="2022-09-18T04:41:11.314" v="2670" actId="27636"/>
        <pc:sldMkLst>
          <pc:docMk/>
          <pc:sldMk cId="2731855837" sldId="346"/>
        </pc:sldMkLst>
        <pc:spChg chg="mod">
          <ac:chgData name="Alex Pang" userId="b35f2c48-39e3-478c-863d-65bfd252d017" providerId="ADAL" clId="{1CFEC9FE-5EB5-410A-9760-DE0D7E73BCC9}" dt="2022-09-18T04:41:11.314" v="2670" actId="27636"/>
          <ac:spMkLst>
            <pc:docMk/>
            <pc:sldMk cId="2731855837" sldId="346"/>
            <ac:spMk id="3" creationId="{48E35312-3581-4496-F426-2C108B9057D4}"/>
          </ac:spMkLst>
        </pc:spChg>
      </pc:sldChg>
      <pc:sldChg chg="modSp add modAnim">
        <pc:chgData name="Alex Pang" userId="b35f2c48-39e3-478c-863d-65bfd252d017" providerId="ADAL" clId="{1CFEC9FE-5EB5-410A-9760-DE0D7E73BCC9}" dt="2022-09-18T15:32:10.355" v="2770" actId="207"/>
        <pc:sldMkLst>
          <pc:docMk/>
          <pc:sldMk cId="3502090234" sldId="347"/>
        </pc:sldMkLst>
        <pc:spChg chg="mod">
          <ac:chgData name="Alex Pang" userId="b35f2c48-39e3-478c-863d-65bfd252d017" providerId="ADAL" clId="{1CFEC9FE-5EB5-410A-9760-DE0D7E73BCC9}" dt="2022-09-18T15:32:10.355" v="2770" actId="207"/>
          <ac:spMkLst>
            <pc:docMk/>
            <pc:sldMk cId="3502090234" sldId="347"/>
            <ac:spMk id="3" creationId="{511184FD-DE7D-E40A-1242-2958E1E7A712}"/>
          </ac:spMkLst>
        </pc:spChg>
      </pc:sldChg>
      <pc:sldChg chg="new del">
        <pc:chgData name="Alex Pang" userId="b35f2c48-39e3-478c-863d-65bfd252d017" providerId="ADAL" clId="{1CFEC9FE-5EB5-410A-9760-DE0D7E73BCC9}" dt="2022-09-18T15:16:41.225" v="2708" actId="47"/>
        <pc:sldMkLst>
          <pc:docMk/>
          <pc:sldMk cId="3640837722" sldId="347"/>
        </pc:sldMkLst>
      </pc:sldChg>
      <pc:sldChg chg="modSp add del">
        <pc:chgData name="Alex Pang" userId="b35f2c48-39e3-478c-863d-65bfd252d017" providerId="ADAL" clId="{1CFEC9FE-5EB5-410A-9760-DE0D7E73BCC9}" dt="2022-09-18T15:15:33.099" v="2698" actId="47"/>
        <pc:sldMkLst>
          <pc:docMk/>
          <pc:sldMk cId="1522790044" sldId="348"/>
        </pc:sldMkLst>
        <pc:spChg chg="mod">
          <ac:chgData name="Alex Pang" userId="b35f2c48-39e3-478c-863d-65bfd252d017" providerId="ADAL" clId="{1CFEC9FE-5EB5-410A-9760-DE0D7E73BCC9}" dt="2022-09-18T15:15:09.469" v="2693" actId="115"/>
          <ac:spMkLst>
            <pc:docMk/>
            <pc:sldMk cId="1522790044" sldId="348"/>
            <ac:spMk id="3" creationId="{511184FD-DE7D-E40A-1242-2958E1E7A712}"/>
          </ac:spMkLst>
        </pc:spChg>
      </pc:sldChg>
      <pc:sldChg chg="modSp new del mod modAnim">
        <pc:chgData name="Alex Pang" userId="b35f2c48-39e3-478c-863d-65bfd252d017" providerId="ADAL" clId="{1CFEC9FE-5EB5-410A-9760-DE0D7E73BCC9}" dt="2022-09-18T15:41:28.194" v="2888" actId="2696"/>
        <pc:sldMkLst>
          <pc:docMk/>
          <pc:sldMk cId="3705424061" sldId="348"/>
        </pc:sldMkLst>
        <pc:spChg chg="mod">
          <ac:chgData name="Alex Pang" userId="b35f2c48-39e3-478c-863d-65bfd252d017" providerId="ADAL" clId="{1CFEC9FE-5EB5-410A-9760-DE0D7E73BCC9}" dt="2022-09-18T15:32:40.956" v="2781" actId="20577"/>
          <ac:spMkLst>
            <pc:docMk/>
            <pc:sldMk cId="3705424061" sldId="348"/>
            <ac:spMk id="2" creationId="{D61515CE-54CC-CD7C-1A61-120CF8EE73BF}"/>
          </ac:spMkLst>
        </pc:spChg>
        <pc:spChg chg="mod">
          <ac:chgData name="Alex Pang" userId="b35f2c48-39e3-478c-863d-65bfd252d017" providerId="ADAL" clId="{1CFEC9FE-5EB5-410A-9760-DE0D7E73BCC9}" dt="2022-09-18T15:38:02.750" v="2802" actId="20577"/>
          <ac:spMkLst>
            <pc:docMk/>
            <pc:sldMk cId="3705424061" sldId="348"/>
            <ac:spMk id="3" creationId="{719B8BB1-DCCB-1645-614E-B22933D53EA7}"/>
          </ac:spMkLst>
        </pc:spChg>
      </pc:sldChg>
      <pc:sldChg chg="modSp add mod modAnim">
        <pc:chgData name="Alex Pang" userId="b35f2c48-39e3-478c-863d-65bfd252d017" providerId="ADAL" clId="{1CFEC9FE-5EB5-410A-9760-DE0D7E73BCC9}" dt="2022-09-18T15:42:24.712" v="2897" actId="20577"/>
        <pc:sldMkLst>
          <pc:docMk/>
          <pc:sldMk cId="66439740" sldId="349"/>
        </pc:sldMkLst>
        <pc:spChg chg="mod">
          <ac:chgData name="Alex Pang" userId="b35f2c48-39e3-478c-863d-65bfd252d017" providerId="ADAL" clId="{1CFEC9FE-5EB5-410A-9760-DE0D7E73BCC9}" dt="2022-09-18T15:42:24.712" v="2897" actId="20577"/>
          <ac:spMkLst>
            <pc:docMk/>
            <pc:sldMk cId="66439740" sldId="349"/>
            <ac:spMk id="3" creationId="{719B8BB1-DCCB-1645-614E-B22933D53EA7}"/>
          </ac:spMkLst>
        </pc:spChg>
      </pc:sldChg>
      <pc:sldChg chg="modSp add">
        <pc:chgData name="Alex Pang" userId="b35f2c48-39e3-478c-863d-65bfd252d017" providerId="ADAL" clId="{1CFEC9FE-5EB5-410A-9760-DE0D7E73BCC9}" dt="2022-09-18T15:42:41.429" v="2901" actId="20577"/>
        <pc:sldMkLst>
          <pc:docMk/>
          <pc:sldMk cId="2803912833" sldId="350"/>
        </pc:sldMkLst>
        <pc:spChg chg="mod">
          <ac:chgData name="Alex Pang" userId="b35f2c48-39e3-478c-863d-65bfd252d017" providerId="ADAL" clId="{1CFEC9FE-5EB5-410A-9760-DE0D7E73BCC9}" dt="2022-09-18T15:42:41.429" v="2901" actId="20577"/>
          <ac:spMkLst>
            <pc:docMk/>
            <pc:sldMk cId="2803912833" sldId="350"/>
            <ac:spMk id="3" creationId="{719B8BB1-DCCB-1645-614E-B22933D53EA7}"/>
          </ac:spMkLst>
        </pc:spChg>
      </pc:sldChg>
      <pc:sldChg chg="modSp new mod modAnim">
        <pc:chgData name="Alex Pang" userId="b35f2c48-39e3-478c-863d-65bfd252d017" providerId="ADAL" clId="{1CFEC9FE-5EB5-410A-9760-DE0D7E73BCC9}" dt="2022-09-18T15:46:48.655" v="3176" actId="20577"/>
        <pc:sldMkLst>
          <pc:docMk/>
          <pc:sldMk cId="690960651" sldId="351"/>
        </pc:sldMkLst>
        <pc:spChg chg="mod">
          <ac:chgData name="Alex Pang" userId="b35f2c48-39e3-478c-863d-65bfd252d017" providerId="ADAL" clId="{1CFEC9FE-5EB5-410A-9760-DE0D7E73BCC9}" dt="2022-09-18T15:42:56.501" v="2918" actId="20577"/>
          <ac:spMkLst>
            <pc:docMk/>
            <pc:sldMk cId="690960651" sldId="351"/>
            <ac:spMk id="2" creationId="{714F02B3-6F70-B42C-7C46-7D081D441701}"/>
          </ac:spMkLst>
        </pc:spChg>
        <pc:spChg chg="mod">
          <ac:chgData name="Alex Pang" userId="b35f2c48-39e3-478c-863d-65bfd252d017" providerId="ADAL" clId="{1CFEC9FE-5EB5-410A-9760-DE0D7E73BCC9}" dt="2022-09-18T15:46:48.655" v="3176" actId="20577"/>
          <ac:spMkLst>
            <pc:docMk/>
            <pc:sldMk cId="690960651" sldId="351"/>
            <ac:spMk id="3" creationId="{6D1905AB-7282-1EF1-0802-42C5959BB5AD}"/>
          </ac:spMkLst>
        </pc:spChg>
      </pc:sldChg>
      <pc:sldChg chg="modSp new mod modAnim">
        <pc:chgData name="Alex Pang" userId="b35f2c48-39e3-478c-863d-65bfd252d017" providerId="ADAL" clId="{1CFEC9FE-5EB5-410A-9760-DE0D7E73BCC9}" dt="2022-09-18T15:50:40.732" v="3290" actId="207"/>
        <pc:sldMkLst>
          <pc:docMk/>
          <pc:sldMk cId="166727519" sldId="352"/>
        </pc:sldMkLst>
        <pc:spChg chg="mod">
          <ac:chgData name="Alex Pang" userId="b35f2c48-39e3-478c-863d-65bfd252d017" providerId="ADAL" clId="{1CFEC9FE-5EB5-410A-9760-DE0D7E73BCC9}" dt="2022-09-18T15:48:27.829" v="3269" actId="255"/>
          <ac:spMkLst>
            <pc:docMk/>
            <pc:sldMk cId="166727519" sldId="352"/>
            <ac:spMk id="2" creationId="{6CD8BCFC-F181-14DC-94F1-8B394D042946}"/>
          </ac:spMkLst>
        </pc:spChg>
        <pc:spChg chg="mod">
          <ac:chgData name="Alex Pang" userId="b35f2c48-39e3-478c-863d-65bfd252d017" providerId="ADAL" clId="{1CFEC9FE-5EB5-410A-9760-DE0D7E73BCC9}" dt="2022-09-18T15:50:40.732" v="3290" actId="207"/>
          <ac:spMkLst>
            <pc:docMk/>
            <pc:sldMk cId="166727519" sldId="352"/>
            <ac:spMk id="3" creationId="{657B37BB-D632-F828-74DB-B07463A85C92}"/>
          </ac:spMkLst>
        </pc:spChg>
      </pc:sldChg>
      <pc:sldChg chg="addSp delSp modSp new mod modAnim">
        <pc:chgData name="Alex Pang" userId="b35f2c48-39e3-478c-863d-65bfd252d017" providerId="ADAL" clId="{1CFEC9FE-5EB5-410A-9760-DE0D7E73BCC9}" dt="2022-09-18T15:56:46.885" v="3414" actId="255"/>
        <pc:sldMkLst>
          <pc:docMk/>
          <pc:sldMk cId="3671846862" sldId="353"/>
        </pc:sldMkLst>
        <pc:spChg chg="mod">
          <ac:chgData name="Alex Pang" userId="b35f2c48-39e3-478c-863d-65bfd252d017" providerId="ADAL" clId="{1CFEC9FE-5EB5-410A-9760-DE0D7E73BCC9}" dt="2022-09-18T15:51:14.316" v="3307" actId="20577"/>
          <ac:spMkLst>
            <pc:docMk/>
            <pc:sldMk cId="3671846862" sldId="353"/>
            <ac:spMk id="2" creationId="{1997A554-C7EA-347A-B4CA-96BB17623528}"/>
          </ac:spMkLst>
        </pc:spChg>
        <pc:spChg chg="del">
          <ac:chgData name="Alex Pang" userId="b35f2c48-39e3-478c-863d-65bfd252d017" providerId="ADAL" clId="{1CFEC9FE-5EB5-410A-9760-DE0D7E73BCC9}" dt="2022-09-18T15:51:26.995" v="3308" actId="478"/>
          <ac:spMkLst>
            <pc:docMk/>
            <pc:sldMk cId="3671846862" sldId="353"/>
            <ac:spMk id="3" creationId="{2B4A946E-13F7-5B6F-5A6F-623367408C5E}"/>
          </ac:spMkLst>
        </pc:spChg>
        <pc:spChg chg="add del mod">
          <ac:chgData name="Alex Pang" userId="b35f2c48-39e3-478c-863d-65bfd252d017" providerId="ADAL" clId="{1CFEC9FE-5EB5-410A-9760-DE0D7E73BCC9}" dt="2022-09-18T15:51:35.657" v="3310"/>
          <ac:spMkLst>
            <pc:docMk/>
            <pc:sldMk cId="3671846862" sldId="353"/>
            <ac:spMk id="4" creationId="{750C1AAC-C4F8-7D9A-ADF4-3C359C8A4D0D}"/>
          </ac:spMkLst>
        </pc:spChg>
        <pc:spChg chg="add mod">
          <ac:chgData name="Alex Pang" userId="b35f2c48-39e3-478c-863d-65bfd252d017" providerId="ADAL" clId="{1CFEC9FE-5EB5-410A-9760-DE0D7E73BCC9}" dt="2022-09-18T15:56:39.439" v="3413" actId="255"/>
          <ac:spMkLst>
            <pc:docMk/>
            <pc:sldMk cId="3671846862" sldId="353"/>
            <ac:spMk id="5" creationId="{2D1621DC-A78E-F212-9DB1-13400194CB74}"/>
          </ac:spMkLst>
        </pc:spChg>
        <pc:spChg chg="add mod">
          <ac:chgData name="Alex Pang" userId="b35f2c48-39e3-478c-863d-65bfd252d017" providerId="ADAL" clId="{1CFEC9FE-5EB5-410A-9760-DE0D7E73BCC9}" dt="2022-09-18T15:56:46.885" v="3414" actId="255"/>
          <ac:spMkLst>
            <pc:docMk/>
            <pc:sldMk cId="3671846862" sldId="353"/>
            <ac:spMk id="6" creationId="{465555A0-D817-57A4-8105-56F96E4213BB}"/>
          </ac:spMkLst>
        </pc:spChg>
      </pc:sldChg>
      <pc:sldChg chg="modSp new mod modAnim">
        <pc:chgData name="Alex Pang" userId="b35f2c48-39e3-478c-863d-65bfd252d017" providerId="ADAL" clId="{1CFEC9FE-5EB5-410A-9760-DE0D7E73BCC9}" dt="2022-09-18T18:02:54.516" v="3843" actId="20577"/>
        <pc:sldMkLst>
          <pc:docMk/>
          <pc:sldMk cId="3853725608" sldId="354"/>
        </pc:sldMkLst>
        <pc:spChg chg="mod">
          <ac:chgData name="Alex Pang" userId="b35f2c48-39e3-478c-863d-65bfd252d017" providerId="ADAL" clId="{1CFEC9FE-5EB5-410A-9760-DE0D7E73BCC9}" dt="2022-09-18T18:02:54.516" v="3843" actId="20577"/>
          <ac:spMkLst>
            <pc:docMk/>
            <pc:sldMk cId="3853725608" sldId="354"/>
            <ac:spMk id="2" creationId="{AABE5B0D-978E-C79F-BDB9-4131A03539E3}"/>
          </ac:spMkLst>
        </pc:spChg>
        <pc:spChg chg="mod">
          <ac:chgData name="Alex Pang" userId="b35f2c48-39e3-478c-863d-65bfd252d017" providerId="ADAL" clId="{1CFEC9FE-5EB5-410A-9760-DE0D7E73BCC9}" dt="2022-09-18T15:59:37.337" v="3463" actId="20577"/>
          <ac:spMkLst>
            <pc:docMk/>
            <pc:sldMk cId="3853725608" sldId="354"/>
            <ac:spMk id="3" creationId="{55E4943E-2796-03E2-7970-41BA6D6E2396}"/>
          </ac:spMkLst>
        </pc:spChg>
      </pc:sldChg>
      <pc:sldChg chg="addSp modSp add mod">
        <pc:chgData name="Alex Pang" userId="b35f2c48-39e3-478c-863d-65bfd252d017" providerId="ADAL" clId="{1CFEC9FE-5EB5-410A-9760-DE0D7E73BCC9}" dt="2022-09-18T18:03:21.889" v="3869" actId="20577"/>
        <pc:sldMkLst>
          <pc:docMk/>
          <pc:sldMk cId="3158765777" sldId="355"/>
        </pc:sldMkLst>
        <pc:spChg chg="mod">
          <ac:chgData name="Alex Pang" userId="b35f2c48-39e3-478c-863d-65bfd252d017" providerId="ADAL" clId="{1CFEC9FE-5EB5-410A-9760-DE0D7E73BCC9}" dt="2022-09-18T18:03:21.889" v="3869" actId="20577"/>
          <ac:spMkLst>
            <pc:docMk/>
            <pc:sldMk cId="3158765777" sldId="355"/>
            <ac:spMk id="2" creationId="{AABE5B0D-978E-C79F-BDB9-4131A03539E3}"/>
          </ac:spMkLst>
        </pc:spChg>
        <pc:spChg chg="mod">
          <ac:chgData name="Alex Pang" userId="b35f2c48-39e3-478c-863d-65bfd252d017" providerId="ADAL" clId="{1CFEC9FE-5EB5-410A-9760-DE0D7E73BCC9}" dt="2022-09-18T16:01:09.483" v="3474" actId="113"/>
          <ac:spMkLst>
            <pc:docMk/>
            <pc:sldMk cId="3158765777" sldId="355"/>
            <ac:spMk id="3" creationId="{55E4943E-2796-03E2-7970-41BA6D6E2396}"/>
          </ac:spMkLst>
        </pc:spChg>
        <pc:picChg chg="add">
          <ac:chgData name="Alex Pang" userId="b35f2c48-39e3-478c-863d-65bfd252d017" providerId="ADAL" clId="{1CFEC9FE-5EB5-410A-9760-DE0D7E73BCC9}" dt="2022-09-18T16:00:35.494" v="3471" actId="22"/>
          <ac:picMkLst>
            <pc:docMk/>
            <pc:sldMk cId="3158765777" sldId="355"/>
            <ac:picMk id="5" creationId="{F7AC5346-609C-10FC-1BEA-5254BF252926}"/>
          </ac:picMkLst>
        </pc:picChg>
      </pc:sldChg>
      <pc:sldChg chg="addSp delSp modSp add mod delAnim modAnim">
        <pc:chgData name="Alex Pang" userId="b35f2c48-39e3-478c-863d-65bfd252d017" providerId="ADAL" clId="{1CFEC9FE-5EB5-410A-9760-DE0D7E73BCC9}" dt="2022-09-18T18:03:09.386" v="3856" actId="20577"/>
        <pc:sldMkLst>
          <pc:docMk/>
          <pc:sldMk cId="2166567808" sldId="356"/>
        </pc:sldMkLst>
        <pc:spChg chg="mod">
          <ac:chgData name="Alex Pang" userId="b35f2c48-39e3-478c-863d-65bfd252d017" providerId="ADAL" clId="{1CFEC9FE-5EB5-410A-9760-DE0D7E73BCC9}" dt="2022-09-18T18:03:09.386" v="3856" actId="20577"/>
          <ac:spMkLst>
            <pc:docMk/>
            <pc:sldMk cId="2166567808" sldId="356"/>
            <ac:spMk id="2" creationId="{AABE5B0D-978E-C79F-BDB9-4131A03539E3}"/>
          </ac:spMkLst>
        </pc:spChg>
        <pc:spChg chg="mod">
          <ac:chgData name="Alex Pang" userId="b35f2c48-39e3-478c-863d-65bfd252d017" providerId="ADAL" clId="{1CFEC9FE-5EB5-410A-9760-DE0D7E73BCC9}" dt="2022-09-18T16:01:24.236" v="3477" actId="113"/>
          <ac:spMkLst>
            <pc:docMk/>
            <pc:sldMk cId="2166567808" sldId="356"/>
            <ac:spMk id="3" creationId="{55E4943E-2796-03E2-7970-41BA6D6E2396}"/>
          </ac:spMkLst>
        </pc:spChg>
        <pc:spChg chg="add del mod">
          <ac:chgData name="Alex Pang" userId="b35f2c48-39e3-478c-863d-65bfd252d017" providerId="ADAL" clId="{1CFEC9FE-5EB5-410A-9760-DE0D7E73BCC9}" dt="2022-09-18T15:59:58.459" v="3466" actId="478"/>
          <ac:spMkLst>
            <pc:docMk/>
            <pc:sldMk cId="2166567808" sldId="356"/>
            <ac:spMk id="4" creationId="{4B43C0C1-2171-6D96-65BB-3B2F1D73B8A7}"/>
          </ac:spMkLst>
        </pc:spChg>
        <pc:picChg chg="add del mod">
          <ac:chgData name="Alex Pang" userId="b35f2c48-39e3-478c-863d-65bfd252d017" providerId="ADAL" clId="{1CFEC9FE-5EB5-410A-9760-DE0D7E73BCC9}" dt="2022-09-18T16:00:31.941" v="3470" actId="21"/>
          <ac:picMkLst>
            <pc:docMk/>
            <pc:sldMk cId="2166567808" sldId="356"/>
            <ac:picMk id="6" creationId="{6F162270-E7AE-C631-4E28-AA9D19573B5F}"/>
          </ac:picMkLst>
        </pc:picChg>
      </pc:sldChg>
      <pc:sldChg chg="addSp delSp modSp new mod modAnim">
        <pc:chgData name="Alex Pang" userId="b35f2c48-39e3-478c-863d-65bfd252d017" providerId="ADAL" clId="{1CFEC9FE-5EB5-410A-9760-DE0D7E73BCC9}" dt="2022-09-18T18:25:22.375" v="4186" actId="20577"/>
        <pc:sldMkLst>
          <pc:docMk/>
          <pc:sldMk cId="1307634338" sldId="357"/>
        </pc:sldMkLst>
        <pc:spChg chg="mod">
          <ac:chgData name="Alex Pang" userId="b35f2c48-39e3-478c-863d-65bfd252d017" providerId="ADAL" clId="{1CFEC9FE-5EB5-410A-9760-DE0D7E73BCC9}" dt="2022-09-18T18:22:30.643" v="4103" actId="20577"/>
          <ac:spMkLst>
            <pc:docMk/>
            <pc:sldMk cId="1307634338" sldId="357"/>
            <ac:spMk id="2" creationId="{72040AB8-0F35-94D5-A723-1F6F7023D3EC}"/>
          </ac:spMkLst>
        </pc:spChg>
        <pc:spChg chg="del">
          <ac:chgData name="Alex Pang" userId="b35f2c48-39e3-478c-863d-65bfd252d017" providerId="ADAL" clId="{1CFEC9FE-5EB5-410A-9760-DE0D7E73BCC9}" dt="2022-09-18T17:56:22.695" v="3487" actId="478"/>
          <ac:spMkLst>
            <pc:docMk/>
            <pc:sldMk cId="1307634338" sldId="357"/>
            <ac:spMk id="3" creationId="{00D09061-3604-9451-7085-D91163E462D8}"/>
          </ac:spMkLst>
        </pc:spChg>
        <pc:spChg chg="add del">
          <ac:chgData name="Alex Pang" userId="b35f2c48-39e3-478c-863d-65bfd252d017" providerId="ADAL" clId="{1CFEC9FE-5EB5-410A-9760-DE0D7E73BCC9}" dt="2022-09-18T17:56:26.911" v="3489" actId="22"/>
          <ac:spMkLst>
            <pc:docMk/>
            <pc:sldMk cId="1307634338" sldId="357"/>
            <ac:spMk id="5" creationId="{142F3D08-E36B-9DD8-32E0-D44BAFBE17A5}"/>
          </ac:spMkLst>
        </pc:spChg>
        <pc:spChg chg="add mod">
          <ac:chgData name="Alex Pang" userId="b35f2c48-39e3-478c-863d-65bfd252d017" providerId="ADAL" clId="{1CFEC9FE-5EB5-410A-9760-DE0D7E73BCC9}" dt="2022-09-18T18:25:22.375" v="4186" actId="20577"/>
          <ac:spMkLst>
            <pc:docMk/>
            <pc:sldMk cId="1307634338" sldId="357"/>
            <ac:spMk id="6" creationId="{FEE54555-B0E2-7322-3960-4BD9A4F31BB5}"/>
          </ac:spMkLst>
        </pc:spChg>
      </pc:sldChg>
      <pc:sldChg chg="addSp delSp modSp add mod modAnim">
        <pc:chgData name="Alex Pang" userId="b35f2c48-39e3-478c-863d-65bfd252d017" providerId="ADAL" clId="{1CFEC9FE-5EB5-410A-9760-DE0D7E73BCC9}" dt="2022-09-18T18:03:28.375" v="3870" actId="20577"/>
        <pc:sldMkLst>
          <pc:docMk/>
          <pc:sldMk cId="3967660684" sldId="358"/>
        </pc:sldMkLst>
        <pc:spChg chg="mod">
          <ac:chgData name="Alex Pang" userId="b35f2c48-39e3-478c-863d-65bfd252d017" providerId="ADAL" clId="{1CFEC9FE-5EB5-410A-9760-DE0D7E73BCC9}" dt="2022-09-18T18:03:28.375" v="3870" actId="20577"/>
          <ac:spMkLst>
            <pc:docMk/>
            <pc:sldMk cId="3967660684" sldId="358"/>
            <ac:spMk id="2" creationId="{AABE5B0D-978E-C79F-BDB9-4131A03539E3}"/>
          </ac:spMkLst>
        </pc:spChg>
        <pc:spChg chg="mod">
          <ac:chgData name="Alex Pang" userId="b35f2c48-39e3-478c-863d-65bfd252d017" providerId="ADAL" clId="{1CFEC9FE-5EB5-410A-9760-DE0D7E73BCC9}" dt="2022-09-18T17:59:11.771" v="3683" actId="14100"/>
          <ac:spMkLst>
            <pc:docMk/>
            <pc:sldMk cId="3967660684" sldId="358"/>
            <ac:spMk id="3" creationId="{55E4943E-2796-03E2-7970-41BA6D6E2396}"/>
          </ac:spMkLst>
        </pc:spChg>
        <pc:spChg chg="add mod">
          <ac:chgData name="Alex Pang" userId="b35f2c48-39e3-478c-863d-65bfd252d017" providerId="ADAL" clId="{1CFEC9FE-5EB5-410A-9760-DE0D7E73BCC9}" dt="2022-09-18T18:01:56.627" v="3797" actId="207"/>
          <ac:spMkLst>
            <pc:docMk/>
            <pc:sldMk cId="3967660684" sldId="358"/>
            <ac:spMk id="6" creationId="{E2968AD8-0252-3412-FEE8-F7DA61DB29FE}"/>
          </ac:spMkLst>
        </pc:spChg>
        <pc:picChg chg="del">
          <ac:chgData name="Alex Pang" userId="b35f2c48-39e3-478c-863d-65bfd252d017" providerId="ADAL" clId="{1CFEC9FE-5EB5-410A-9760-DE0D7E73BCC9}" dt="2022-09-18T17:56:44.889" v="3493" actId="478"/>
          <ac:picMkLst>
            <pc:docMk/>
            <pc:sldMk cId="3967660684" sldId="358"/>
            <ac:picMk id="5" creationId="{F7AC5346-609C-10FC-1BEA-5254BF252926}"/>
          </ac:picMkLst>
        </pc:picChg>
      </pc:sldChg>
      <pc:sldChg chg="addSp delSp modSp add del mod delAnim modAnim">
        <pc:chgData name="Alex Pang" userId="b35f2c48-39e3-478c-863d-65bfd252d017" providerId="ADAL" clId="{1CFEC9FE-5EB5-410A-9760-DE0D7E73BCC9}" dt="2022-09-18T18:17:03.416" v="4037" actId="2696"/>
        <pc:sldMkLst>
          <pc:docMk/>
          <pc:sldMk cId="3207299099" sldId="359"/>
        </pc:sldMkLst>
        <pc:spChg chg="mod">
          <ac:chgData name="Alex Pang" userId="b35f2c48-39e3-478c-863d-65bfd252d017" providerId="ADAL" clId="{1CFEC9FE-5EB5-410A-9760-DE0D7E73BCC9}" dt="2022-09-18T18:09:47.194" v="3956"/>
          <ac:spMkLst>
            <pc:docMk/>
            <pc:sldMk cId="3207299099" sldId="359"/>
            <ac:spMk id="2" creationId="{AABE5B0D-978E-C79F-BDB9-4131A03539E3}"/>
          </ac:spMkLst>
        </pc:spChg>
        <pc:spChg chg="mod">
          <ac:chgData name="Alex Pang" userId="b35f2c48-39e3-478c-863d-65bfd252d017" providerId="ADAL" clId="{1CFEC9FE-5EB5-410A-9760-DE0D7E73BCC9}" dt="2022-09-18T18:08:23.411" v="3946" actId="1076"/>
          <ac:spMkLst>
            <pc:docMk/>
            <pc:sldMk cId="3207299099" sldId="359"/>
            <ac:spMk id="3" creationId="{55E4943E-2796-03E2-7970-41BA6D6E2396}"/>
          </ac:spMkLst>
        </pc:spChg>
        <pc:spChg chg="add mod">
          <ac:chgData name="Alex Pang" userId="b35f2c48-39e3-478c-863d-65bfd252d017" providerId="ADAL" clId="{1CFEC9FE-5EB5-410A-9760-DE0D7E73BCC9}" dt="2022-09-18T18:10:54.749" v="3969" actId="20577"/>
          <ac:spMkLst>
            <pc:docMk/>
            <pc:sldMk cId="3207299099" sldId="359"/>
            <ac:spMk id="4" creationId="{FF8DD3D3-9F8B-0F32-988A-74B4FFD97449}"/>
          </ac:spMkLst>
        </pc:spChg>
        <pc:spChg chg="add mod">
          <ac:chgData name="Alex Pang" userId="b35f2c48-39e3-478c-863d-65bfd252d017" providerId="ADAL" clId="{1CFEC9FE-5EB5-410A-9760-DE0D7E73BCC9}" dt="2022-09-18T18:10:32.783" v="3966" actId="1076"/>
          <ac:spMkLst>
            <pc:docMk/>
            <pc:sldMk cId="3207299099" sldId="359"/>
            <ac:spMk id="5" creationId="{EAC4F797-1DBB-4364-B49A-7C1AA3926974}"/>
          </ac:spMkLst>
        </pc:spChg>
        <pc:spChg chg="del mod">
          <ac:chgData name="Alex Pang" userId="b35f2c48-39e3-478c-863d-65bfd252d017" providerId="ADAL" clId="{1CFEC9FE-5EB5-410A-9760-DE0D7E73BCC9}" dt="2022-09-18T18:03:59.350" v="3874" actId="478"/>
          <ac:spMkLst>
            <pc:docMk/>
            <pc:sldMk cId="3207299099" sldId="359"/>
            <ac:spMk id="6" creationId="{E2968AD8-0252-3412-FEE8-F7DA61DB29FE}"/>
          </ac:spMkLst>
        </pc:spChg>
        <pc:spChg chg="add mod">
          <ac:chgData name="Alex Pang" userId="b35f2c48-39e3-478c-863d-65bfd252d017" providerId="ADAL" clId="{1CFEC9FE-5EB5-410A-9760-DE0D7E73BCC9}" dt="2022-09-18T18:10:27.945" v="3965" actId="1076"/>
          <ac:spMkLst>
            <pc:docMk/>
            <pc:sldMk cId="3207299099" sldId="359"/>
            <ac:spMk id="8" creationId="{C7697509-4A8C-5B66-50C0-5A6066F41336}"/>
          </ac:spMkLst>
        </pc:spChg>
        <pc:spChg chg="add mod">
          <ac:chgData name="Alex Pang" userId="b35f2c48-39e3-478c-863d-65bfd252d017" providerId="ADAL" clId="{1CFEC9FE-5EB5-410A-9760-DE0D7E73BCC9}" dt="2022-09-18T18:10:49.445" v="3968" actId="1076"/>
          <ac:spMkLst>
            <pc:docMk/>
            <pc:sldMk cId="3207299099" sldId="359"/>
            <ac:spMk id="10" creationId="{5371063C-CBDE-7D40-1E17-82A59A2E36A5}"/>
          </ac:spMkLst>
        </pc:spChg>
      </pc:sldChg>
      <pc:sldChg chg="addSp delSp modSp add del mod delAnim modAnim">
        <pc:chgData name="Alex Pang" userId="b35f2c48-39e3-478c-863d-65bfd252d017" providerId="ADAL" clId="{1CFEC9FE-5EB5-410A-9760-DE0D7E73BCC9}" dt="2022-09-18T18:19:17.135" v="4056" actId="2696"/>
        <pc:sldMkLst>
          <pc:docMk/>
          <pc:sldMk cId="1766971746" sldId="360"/>
        </pc:sldMkLst>
        <pc:spChg chg="mod">
          <ac:chgData name="Alex Pang" userId="b35f2c48-39e3-478c-863d-65bfd252d017" providerId="ADAL" clId="{1CFEC9FE-5EB5-410A-9760-DE0D7E73BCC9}" dt="2022-09-18T18:15:25.447" v="4023" actId="1076"/>
          <ac:spMkLst>
            <pc:docMk/>
            <pc:sldMk cId="1766971746" sldId="360"/>
            <ac:spMk id="4" creationId="{FF8DD3D3-9F8B-0F32-988A-74B4FFD97449}"/>
          </ac:spMkLst>
        </pc:spChg>
        <pc:spChg chg="mod">
          <ac:chgData name="Alex Pang" userId="b35f2c48-39e3-478c-863d-65bfd252d017" providerId="ADAL" clId="{1CFEC9FE-5EB5-410A-9760-DE0D7E73BCC9}" dt="2022-09-18T18:16:26.636" v="4032" actId="1076"/>
          <ac:spMkLst>
            <pc:docMk/>
            <pc:sldMk cId="1766971746" sldId="360"/>
            <ac:spMk id="5" creationId="{EAC4F797-1DBB-4364-B49A-7C1AA3926974}"/>
          </ac:spMkLst>
        </pc:spChg>
        <pc:spChg chg="add del mod">
          <ac:chgData name="Alex Pang" userId="b35f2c48-39e3-478c-863d-65bfd252d017" providerId="ADAL" clId="{1CFEC9FE-5EB5-410A-9760-DE0D7E73BCC9}" dt="2022-09-18T18:17:13.603" v="4039" actId="478"/>
          <ac:spMkLst>
            <pc:docMk/>
            <pc:sldMk cId="1766971746" sldId="360"/>
            <ac:spMk id="6" creationId="{D8DC30A7-17A4-4B5C-E6BA-1DE66036265D}"/>
          </ac:spMkLst>
        </pc:spChg>
        <pc:spChg chg="add del mod">
          <ac:chgData name="Alex Pang" userId="b35f2c48-39e3-478c-863d-65bfd252d017" providerId="ADAL" clId="{1CFEC9FE-5EB5-410A-9760-DE0D7E73BCC9}" dt="2022-09-18T18:17:19.108" v="4040" actId="478"/>
          <ac:spMkLst>
            <pc:docMk/>
            <pc:sldMk cId="1766971746" sldId="360"/>
            <ac:spMk id="7" creationId="{15B21550-2DB6-2605-3A42-194221D08BFE}"/>
          </ac:spMkLst>
        </pc:spChg>
        <pc:spChg chg="mod">
          <ac:chgData name="Alex Pang" userId="b35f2c48-39e3-478c-863d-65bfd252d017" providerId="ADAL" clId="{1CFEC9FE-5EB5-410A-9760-DE0D7E73BCC9}" dt="2022-09-18T18:18:12.253" v="4051" actId="1076"/>
          <ac:spMkLst>
            <pc:docMk/>
            <pc:sldMk cId="1766971746" sldId="360"/>
            <ac:spMk id="8" creationId="{C7697509-4A8C-5B66-50C0-5A6066F41336}"/>
          </ac:spMkLst>
        </pc:spChg>
        <pc:spChg chg="add del mod">
          <ac:chgData name="Alex Pang" userId="b35f2c48-39e3-478c-863d-65bfd252d017" providerId="ADAL" clId="{1CFEC9FE-5EB5-410A-9760-DE0D7E73BCC9}" dt="2022-09-18T18:17:31.162" v="4043" actId="478"/>
          <ac:spMkLst>
            <pc:docMk/>
            <pc:sldMk cId="1766971746" sldId="360"/>
            <ac:spMk id="9" creationId="{C3FA57F8-14F6-79D1-29A1-A81DB0933D89}"/>
          </ac:spMkLst>
        </pc:spChg>
        <pc:spChg chg="mod">
          <ac:chgData name="Alex Pang" userId="b35f2c48-39e3-478c-863d-65bfd252d017" providerId="ADAL" clId="{1CFEC9FE-5EB5-410A-9760-DE0D7E73BCC9}" dt="2022-09-18T18:18:15.554" v="4052" actId="1076"/>
          <ac:spMkLst>
            <pc:docMk/>
            <pc:sldMk cId="1766971746" sldId="360"/>
            <ac:spMk id="10" creationId="{5371063C-CBDE-7D40-1E17-82A59A2E36A5}"/>
          </ac:spMkLst>
        </pc:spChg>
      </pc:sldChg>
      <pc:sldChg chg="delSp modSp add mod delAnim modAnim">
        <pc:chgData name="Alex Pang" userId="b35f2c48-39e3-478c-863d-65bfd252d017" providerId="ADAL" clId="{1CFEC9FE-5EB5-410A-9760-DE0D7E73BCC9}" dt="2022-09-18T18:19:56.971" v="4064"/>
        <pc:sldMkLst>
          <pc:docMk/>
          <pc:sldMk cId="53890397" sldId="361"/>
        </pc:sldMkLst>
        <pc:spChg chg="del mod">
          <ac:chgData name="Alex Pang" userId="b35f2c48-39e3-478c-863d-65bfd252d017" providerId="ADAL" clId="{1CFEC9FE-5EB5-410A-9760-DE0D7E73BCC9}" dt="2022-09-18T18:19:29.026" v="4059" actId="478"/>
          <ac:spMkLst>
            <pc:docMk/>
            <pc:sldMk cId="53890397" sldId="361"/>
            <ac:spMk id="6" creationId="{D8DC30A7-17A4-4B5C-E6BA-1DE66036265D}"/>
          </ac:spMkLst>
        </pc:spChg>
        <pc:spChg chg="del mod">
          <ac:chgData name="Alex Pang" userId="b35f2c48-39e3-478c-863d-65bfd252d017" providerId="ADAL" clId="{1CFEC9FE-5EB5-410A-9760-DE0D7E73BCC9}" dt="2022-09-18T18:19:31.384" v="4060" actId="478"/>
          <ac:spMkLst>
            <pc:docMk/>
            <pc:sldMk cId="53890397" sldId="361"/>
            <ac:spMk id="7" creationId="{15B21550-2DB6-2605-3A42-194221D08BFE}"/>
          </ac:spMkLst>
        </pc:spChg>
        <pc:spChg chg="mod">
          <ac:chgData name="Alex Pang" userId="b35f2c48-39e3-478c-863d-65bfd252d017" providerId="ADAL" clId="{1CFEC9FE-5EB5-410A-9760-DE0D7E73BCC9}" dt="2022-09-18T18:19:06.226" v="4054" actId="1076"/>
          <ac:spMkLst>
            <pc:docMk/>
            <pc:sldMk cId="53890397" sldId="361"/>
            <ac:spMk id="8" creationId="{C7697509-4A8C-5B66-50C0-5A6066F41336}"/>
          </ac:spMkLst>
        </pc:spChg>
        <pc:spChg chg="del mod">
          <ac:chgData name="Alex Pang" userId="b35f2c48-39e3-478c-863d-65bfd252d017" providerId="ADAL" clId="{1CFEC9FE-5EB5-410A-9760-DE0D7E73BCC9}" dt="2022-09-18T18:19:36.290" v="4061" actId="478"/>
          <ac:spMkLst>
            <pc:docMk/>
            <pc:sldMk cId="53890397" sldId="361"/>
            <ac:spMk id="9" creationId="{C3FA57F8-14F6-79D1-29A1-A81DB0933D89}"/>
          </ac:spMkLst>
        </pc:spChg>
        <pc:spChg chg="mod">
          <ac:chgData name="Alex Pang" userId="b35f2c48-39e3-478c-863d-65bfd252d017" providerId="ADAL" clId="{1CFEC9FE-5EB5-410A-9760-DE0D7E73BCC9}" dt="2022-09-18T18:19:11.226" v="4055" actId="1076"/>
          <ac:spMkLst>
            <pc:docMk/>
            <pc:sldMk cId="53890397" sldId="361"/>
            <ac:spMk id="10" creationId="{5371063C-CBDE-7D40-1E17-82A59A2E36A5}"/>
          </ac:spMkLst>
        </pc:spChg>
      </pc:sldChg>
      <pc:sldChg chg="add">
        <pc:chgData name="Alex Pang" userId="b35f2c48-39e3-478c-863d-65bfd252d017" providerId="ADAL" clId="{1CFEC9FE-5EB5-410A-9760-DE0D7E73BCC9}" dt="2022-09-18T18:19:20.755" v="4057" actId="2890"/>
        <pc:sldMkLst>
          <pc:docMk/>
          <pc:sldMk cId="1574574296" sldId="362"/>
        </pc:sldMkLst>
      </pc:sldChg>
      <pc:sldChg chg="addSp delSp modSp new mod">
        <pc:chgData name="Alex Pang" userId="b35f2c48-39e3-478c-863d-65bfd252d017" providerId="ADAL" clId="{1CFEC9FE-5EB5-410A-9760-DE0D7E73BCC9}" dt="2022-09-18T18:27:13.858" v="4207" actId="1076"/>
        <pc:sldMkLst>
          <pc:docMk/>
          <pc:sldMk cId="398514465" sldId="363"/>
        </pc:sldMkLst>
        <pc:spChg chg="mod">
          <ac:chgData name="Alex Pang" userId="b35f2c48-39e3-478c-863d-65bfd252d017" providerId="ADAL" clId="{1CFEC9FE-5EB5-410A-9760-DE0D7E73BCC9}" dt="2022-09-18T18:26:50.691" v="4203" actId="20577"/>
          <ac:spMkLst>
            <pc:docMk/>
            <pc:sldMk cId="398514465" sldId="363"/>
            <ac:spMk id="2" creationId="{1F055DDE-EB8A-B33A-974A-A0B1F9F3057F}"/>
          </ac:spMkLst>
        </pc:spChg>
        <pc:spChg chg="del">
          <ac:chgData name="Alex Pang" userId="b35f2c48-39e3-478c-863d-65bfd252d017" providerId="ADAL" clId="{1CFEC9FE-5EB5-410A-9760-DE0D7E73BCC9}" dt="2022-09-18T18:26:59.408" v="4204" actId="478"/>
          <ac:spMkLst>
            <pc:docMk/>
            <pc:sldMk cId="398514465" sldId="363"/>
            <ac:spMk id="3" creationId="{FB0F8578-3E44-3694-9814-8453A90B1B5A}"/>
          </ac:spMkLst>
        </pc:spChg>
        <pc:spChg chg="add mod">
          <ac:chgData name="Alex Pang" userId="b35f2c48-39e3-478c-863d-65bfd252d017" providerId="ADAL" clId="{1CFEC9FE-5EB5-410A-9760-DE0D7E73BCC9}" dt="2022-09-18T18:27:13.858" v="4207" actId="1076"/>
          <ac:spMkLst>
            <pc:docMk/>
            <pc:sldMk cId="398514465" sldId="363"/>
            <ac:spMk id="5" creationId="{F4EEC75B-827D-A710-315F-6C6063392B49}"/>
          </ac:spMkLst>
        </pc:spChg>
      </pc:sldChg>
      <pc:sldMasterChg chg="modSldLayout">
        <pc:chgData name="Alex Pang" userId="b35f2c48-39e3-478c-863d-65bfd252d017" providerId="ADAL" clId="{1CFEC9FE-5EB5-410A-9760-DE0D7E73BCC9}" dt="2022-09-18T15:34:48.844" v="2787" actId="113"/>
        <pc:sldMasterMkLst>
          <pc:docMk/>
          <pc:sldMasterMk cId="3682365621" sldId="2147483674"/>
        </pc:sldMasterMkLst>
        <pc:sldLayoutChg chg="modSp">
          <pc:chgData name="Alex Pang" userId="b35f2c48-39e3-478c-863d-65bfd252d017" providerId="ADAL" clId="{1CFEC9FE-5EB5-410A-9760-DE0D7E73BCC9}" dt="2022-09-18T15:34:48.844" v="2787" actId="113"/>
          <pc:sldLayoutMkLst>
            <pc:docMk/>
            <pc:sldMasterMk cId="3682365621" sldId="2147483674"/>
            <pc:sldLayoutMk cId="216613234" sldId="2147483686"/>
          </pc:sldLayoutMkLst>
          <pc:spChg chg="mod">
            <ac:chgData name="Alex Pang" userId="b35f2c48-39e3-478c-863d-65bfd252d017" providerId="ADAL" clId="{1CFEC9FE-5EB5-410A-9760-DE0D7E73BCC9}" dt="2022-09-18T15:34:48.844" v="2787" actId="113"/>
            <ac:spMkLst>
              <pc:docMk/>
              <pc:sldMasterMk cId="3682365621" sldId="2147483674"/>
              <pc:sldLayoutMk cId="216613234" sldId="2147483686"/>
              <ac:spMk id="4" creationId="{00000000-0000-0000-0000-000000000000}"/>
            </ac:spMkLst>
          </pc:spChg>
        </pc:sldLayoutChg>
      </pc:sldMasterChg>
    </pc:docChg>
  </pc:docChgLst>
  <pc:docChgLst>
    <pc:chgData name="Alex Pang" userId="b35f2c48-39e3-478c-863d-65bfd252d017" providerId="ADAL" clId="{16F779D0-C899-410A-A4FB-1D8624F12A9B}"/>
    <pc:docChg chg="custSel addSld delSld modSld sldOrd">
      <pc:chgData name="Alex Pang" userId="b35f2c48-39e3-478c-863d-65bfd252d017" providerId="ADAL" clId="{16F779D0-C899-410A-A4FB-1D8624F12A9B}" dt="2023-02-22T23:01:09.670" v="282" actId="2696"/>
      <pc:docMkLst>
        <pc:docMk/>
      </pc:docMkLst>
      <pc:sldChg chg="modSp mod">
        <pc:chgData name="Alex Pang" userId="b35f2c48-39e3-478c-863d-65bfd252d017" providerId="ADAL" clId="{16F779D0-C899-410A-A4FB-1D8624F12A9B}" dt="2023-02-15T18:02:29.942" v="218" actId="20577"/>
        <pc:sldMkLst>
          <pc:docMk/>
          <pc:sldMk cId="0" sldId="259"/>
        </pc:sldMkLst>
        <pc:spChg chg="mod">
          <ac:chgData name="Alex Pang" userId="b35f2c48-39e3-478c-863d-65bfd252d017" providerId="ADAL" clId="{16F779D0-C899-410A-A4FB-1D8624F12A9B}" dt="2023-02-15T18:02:29.942" v="218" actId="20577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">
        <pc:chgData name="Alex Pang" userId="b35f2c48-39e3-478c-863d-65bfd252d017" providerId="ADAL" clId="{16F779D0-C899-410A-A4FB-1D8624F12A9B}" dt="2023-02-15T17:49:00.924" v="34" actId="1076"/>
        <pc:sldMkLst>
          <pc:docMk/>
          <pc:sldMk cId="375537584" sldId="321"/>
        </pc:sldMkLst>
        <pc:spChg chg="del mod">
          <ac:chgData name="Alex Pang" userId="b35f2c48-39e3-478c-863d-65bfd252d017" providerId="ADAL" clId="{16F779D0-C899-410A-A4FB-1D8624F12A9B}" dt="2023-02-15T17:48:57.157" v="33" actId="478"/>
          <ac:spMkLst>
            <pc:docMk/>
            <pc:sldMk cId="375537584" sldId="321"/>
            <ac:spMk id="5" creationId="{B5C8787D-BD25-11DA-C3C5-041AC4D0ED2A}"/>
          </ac:spMkLst>
        </pc:spChg>
        <pc:spChg chg="add mod">
          <ac:chgData name="Alex Pang" userId="b35f2c48-39e3-478c-863d-65bfd252d017" providerId="ADAL" clId="{16F779D0-C899-410A-A4FB-1D8624F12A9B}" dt="2023-02-15T17:49:00.924" v="34" actId="1076"/>
          <ac:spMkLst>
            <pc:docMk/>
            <pc:sldMk cId="375537584" sldId="321"/>
            <ac:spMk id="7" creationId="{DB35DEAF-E511-6355-A3F7-C26CA89732EC}"/>
          </ac:spMkLst>
        </pc:spChg>
      </pc:sldChg>
      <pc:sldChg chg="modSp mod">
        <pc:chgData name="Alex Pang" userId="b35f2c48-39e3-478c-863d-65bfd252d017" providerId="ADAL" clId="{16F779D0-C899-410A-A4FB-1D8624F12A9B}" dt="2023-02-15T17:49:53.081" v="77" actId="20577"/>
        <pc:sldMkLst>
          <pc:docMk/>
          <pc:sldMk cId="2325233749" sldId="322"/>
        </pc:sldMkLst>
        <pc:spChg chg="mod">
          <ac:chgData name="Alex Pang" userId="b35f2c48-39e3-478c-863d-65bfd252d017" providerId="ADAL" clId="{16F779D0-C899-410A-A4FB-1D8624F12A9B}" dt="2023-02-15T17:49:53.081" v="77" actId="20577"/>
          <ac:spMkLst>
            <pc:docMk/>
            <pc:sldMk cId="2325233749" sldId="322"/>
            <ac:spMk id="3" creationId="{1A3BE408-AB31-D17C-4359-42742CA8199F}"/>
          </ac:spMkLst>
        </pc:spChg>
      </pc:sldChg>
      <pc:sldChg chg="modSp mod">
        <pc:chgData name="Alex Pang" userId="b35f2c48-39e3-478c-863d-65bfd252d017" providerId="ADAL" clId="{16F779D0-C899-410A-A4FB-1D8624F12A9B}" dt="2023-02-15T17:51:30.119" v="88" actId="20577"/>
        <pc:sldMkLst>
          <pc:docMk/>
          <pc:sldMk cId="3457616166" sldId="326"/>
        </pc:sldMkLst>
        <pc:spChg chg="mod">
          <ac:chgData name="Alex Pang" userId="b35f2c48-39e3-478c-863d-65bfd252d017" providerId="ADAL" clId="{16F779D0-C899-410A-A4FB-1D8624F12A9B}" dt="2023-02-15T17:51:30.119" v="88" actId="20577"/>
          <ac:spMkLst>
            <pc:docMk/>
            <pc:sldMk cId="3457616166" sldId="326"/>
            <ac:spMk id="2" creationId="{C596458E-3C38-428B-A532-7F6AF4BAB489}"/>
          </ac:spMkLst>
        </pc:spChg>
        <pc:spChg chg="mod">
          <ac:chgData name="Alex Pang" userId="b35f2c48-39e3-478c-863d-65bfd252d017" providerId="ADAL" clId="{16F779D0-C899-410A-A4FB-1D8624F12A9B}" dt="2023-02-15T17:51:16.635" v="84" actId="2711"/>
          <ac:spMkLst>
            <pc:docMk/>
            <pc:sldMk cId="3457616166" sldId="326"/>
            <ac:spMk id="8" creationId="{00000000-0000-0000-0000-000000000000}"/>
          </ac:spMkLst>
        </pc:spChg>
      </pc:sldChg>
      <pc:sldChg chg="modSp mod">
        <pc:chgData name="Alex Pang" userId="b35f2c48-39e3-478c-863d-65bfd252d017" providerId="ADAL" clId="{16F779D0-C899-410A-A4FB-1D8624F12A9B}" dt="2023-02-15T17:54:13.581" v="96" actId="2711"/>
        <pc:sldMkLst>
          <pc:docMk/>
          <pc:sldMk cId="1089991883" sldId="332"/>
        </pc:sldMkLst>
        <pc:spChg chg="mod">
          <ac:chgData name="Alex Pang" userId="b35f2c48-39e3-478c-863d-65bfd252d017" providerId="ADAL" clId="{16F779D0-C899-410A-A4FB-1D8624F12A9B}" dt="2023-02-15T17:54:13.581" v="96" actId="2711"/>
          <ac:spMkLst>
            <pc:docMk/>
            <pc:sldMk cId="1089991883" sldId="332"/>
            <ac:spMk id="8" creationId="{00000000-0000-0000-0000-000000000000}"/>
          </ac:spMkLst>
        </pc:spChg>
        <pc:spChg chg="mod">
          <ac:chgData name="Alex Pang" userId="b35f2c48-39e3-478c-863d-65bfd252d017" providerId="ADAL" clId="{16F779D0-C899-410A-A4FB-1D8624F12A9B}" dt="2023-02-15T17:53:48.270" v="93" actId="14100"/>
          <ac:spMkLst>
            <pc:docMk/>
            <pc:sldMk cId="1089991883" sldId="332"/>
            <ac:spMk id="38" creationId="{00000000-0000-0000-0000-000000000000}"/>
          </ac:spMkLst>
        </pc:spChg>
      </pc:sldChg>
      <pc:sldChg chg="modSp mod">
        <pc:chgData name="Alex Pang" userId="b35f2c48-39e3-478c-863d-65bfd252d017" providerId="ADAL" clId="{16F779D0-C899-410A-A4FB-1D8624F12A9B}" dt="2023-02-15T17:54:42.359" v="100" actId="1076"/>
        <pc:sldMkLst>
          <pc:docMk/>
          <pc:sldMk cId="3570439139" sldId="333"/>
        </pc:sldMkLst>
        <pc:spChg chg="mod">
          <ac:chgData name="Alex Pang" userId="b35f2c48-39e3-478c-863d-65bfd252d017" providerId="ADAL" clId="{16F779D0-C899-410A-A4FB-1D8624F12A9B}" dt="2023-02-15T17:54:24.962" v="97" actId="2711"/>
          <ac:spMkLst>
            <pc:docMk/>
            <pc:sldMk cId="3570439139" sldId="333"/>
            <ac:spMk id="8" creationId="{00000000-0000-0000-0000-000000000000}"/>
          </ac:spMkLst>
        </pc:spChg>
        <pc:spChg chg="mod">
          <ac:chgData name="Alex Pang" userId="b35f2c48-39e3-478c-863d-65bfd252d017" providerId="ADAL" clId="{16F779D0-C899-410A-A4FB-1D8624F12A9B}" dt="2023-02-15T17:54:42.359" v="100" actId="1076"/>
          <ac:spMkLst>
            <pc:docMk/>
            <pc:sldMk cId="3570439139" sldId="333"/>
            <ac:spMk id="38" creationId="{00000000-0000-0000-0000-000000000000}"/>
          </ac:spMkLst>
        </pc:spChg>
      </pc:sldChg>
      <pc:sldChg chg="modSp mod">
        <pc:chgData name="Alex Pang" userId="b35f2c48-39e3-478c-863d-65bfd252d017" providerId="ADAL" clId="{16F779D0-C899-410A-A4FB-1D8624F12A9B}" dt="2023-02-15T17:56:28.752" v="127" actId="1076"/>
        <pc:sldMkLst>
          <pc:docMk/>
          <pc:sldMk cId="1384704983" sldId="334"/>
        </pc:sldMkLst>
        <pc:spChg chg="mod">
          <ac:chgData name="Alex Pang" userId="b35f2c48-39e3-478c-863d-65bfd252d017" providerId="ADAL" clId="{16F779D0-C899-410A-A4FB-1D8624F12A9B}" dt="2023-02-15T17:54:57.914" v="101" actId="2711"/>
          <ac:spMkLst>
            <pc:docMk/>
            <pc:sldMk cId="1384704983" sldId="334"/>
            <ac:spMk id="8" creationId="{00000000-0000-0000-0000-000000000000}"/>
          </ac:spMkLst>
        </pc:spChg>
        <pc:spChg chg="mod">
          <ac:chgData name="Alex Pang" userId="b35f2c48-39e3-478c-863d-65bfd252d017" providerId="ADAL" clId="{16F779D0-C899-410A-A4FB-1D8624F12A9B}" dt="2023-02-15T17:56:14.661" v="124" actId="14100"/>
          <ac:spMkLst>
            <pc:docMk/>
            <pc:sldMk cId="1384704983" sldId="334"/>
            <ac:spMk id="38" creationId="{00000000-0000-0000-0000-000000000000}"/>
          </ac:spMkLst>
        </pc:spChg>
        <pc:picChg chg="mod">
          <ac:chgData name="Alex Pang" userId="b35f2c48-39e3-478c-863d-65bfd252d017" providerId="ADAL" clId="{16F779D0-C899-410A-A4FB-1D8624F12A9B}" dt="2023-02-15T17:56:26.052" v="126" actId="1076"/>
          <ac:picMkLst>
            <pc:docMk/>
            <pc:sldMk cId="1384704983" sldId="334"/>
            <ac:picMk id="2" creationId="{E2B9B2BD-5C38-4A58-A763-968C8D54B814}"/>
          </ac:picMkLst>
        </pc:picChg>
        <pc:picChg chg="mod">
          <ac:chgData name="Alex Pang" userId="b35f2c48-39e3-478c-863d-65bfd252d017" providerId="ADAL" clId="{16F779D0-C899-410A-A4FB-1D8624F12A9B}" dt="2023-02-15T17:56:28.752" v="127" actId="1076"/>
          <ac:picMkLst>
            <pc:docMk/>
            <pc:sldMk cId="1384704983" sldId="334"/>
            <ac:picMk id="4" creationId="{97DC18DF-E305-4FAF-B435-46B03C62AD4A}"/>
          </ac:picMkLst>
        </pc:picChg>
      </pc:sldChg>
      <pc:sldChg chg="modSp mod">
        <pc:chgData name="Alex Pang" userId="b35f2c48-39e3-478c-863d-65bfd252d017" providerId="ADAL" clId="{16F779D0-C899-410A-A4FB-1D8624F12A9B}" dt="2023-02-15T18:01:19.989" v="215" actId="27636"/>
        <pc:sldMkLst>
          <pc:docMk/>
          <pc:sldMk cId="2539368736" sldId="335"/>
        </pc:sldMkLst>
        <pc:spChg chg="mod">
          <ac:chgData name="Alex Pang" userId="b35f2c48-39e3-478c-863d-65bfd252d017" providerId="ADAL" clId="{16F779D0-C899-410A-A4FB-1D8624F12A9B}" dt="2023-02-15T18:01:19.989" v="215" actId="27636"/>
          <ac:spMkLst>
            <pc:docMk/>
            <pc:sldMk cId="2539368736" sldId="335"/>
            <ac:spMk id="3" creationId="{597F4C80-DAEB-4EA9-9FFC-12ACF511E029}"/>
          </ac:spMkLst>
        </pc:spChg>
      </pc:sldChg>
      <pc:sldChg chg="new del">
        <pc:chgData name="Alex Pang" userId="b35f2c48-39e3-478c-863d-65bfd252d017" providerId="ADAL" clId="{16F779D0-C899-410A-A4FB-1D8624F12A9B}" dt="2023-02-22T23:01:09.670" v="282" actId="2696"/>
        <pc:sldMkLst>
          <pc:docMk/>
          <pc:sldMk cId="3496769184" sldId="371"/>
        </pc:sldMkLst>
      </pc:sldChg>
      <pc:sldChg chg="modSp new mod ord">
        <pc:chgData name="Alex Pang" userId="b35f2c48-39e3-478c-863d-65bfd252d017" providerId="ADAL" clId="{16F779D0-C899-410A-A4FB-1D8624F12A9B}" dt="2023-02-22T23:00:51.935" v="281" actId="1076"/>
        <pc:sldMkLst>
          <pc:docMk/>
          <pc:sldMk cId="3198638455" sldId="372"/>
        </pc:sldMkLst>
        <pc:spChg chg="mod">
          <ac:chgData name="Alex Pang" userId="b35f2c48-39e3-478c-863d-65bfd252d017" providerId="ADAL" clId="{16F779D0-C899-410A-A4FB-1D8624F12A9B}" dt="2023-02-22T22:58:42.675" v="263" actId="20577"/>
          <ac:spMkLst>
            <pc:docMk/>
            <pc:sldMk cId="3198638455" sldId="372"/>
            <ac:spMk id="2" creationId="{731991AA-26DC-09DE-BBAA-1C6A4633439D}"/>
          </ac:spMkLst>
        </pc:spChg>
        <pc:spChg chg="mod">
          <ac:chgData name="Alex Pang" userId="b35f2c48-39e3-478c-863d-65bfd252d017" providerId="ADAL" clId="{16F779D0-C899-410A-A4FB-1D8624F12A9B}" dt="2023-02-22T23:00:51.935" v="281" actId="1076"/>
          <ac:spMkLst>
            <pc:docMk/>
            <pc:sldMk cId="3198638455" sldId="372"/>
            <ac:spMk id="3" creationId="{3616C23D-EECF-3288-3508-CD03913A8D4B}"/>
          </ac:spMkLst>
        </pc:spChg>
      </pc:sldChg>
      <pc:sldChg chg="addSp delSp modSp new mod">
        <pc:chgData name="Alex Pang" userId="b35f2c48-39e3-478c-863d-65bfd252d017" providerId="ADAL" clId="{16F779D0-C899-410A-A4FB-1D8624F12A9B}" dt="2023-02-22T23:00:15.175" v="278" actId="255"/>
        <pc:sldMkLst>
          <pc:docMk/>
          <pc:sldMk cId="4246778262" sldId="373"/>
        </pc:sldMkLst>
        <pc:spChg chg="mod">
          <ac:chgData name="Alex Pang" userId="b35f2c48-39e3-478c-863d-65bfd252d017" providerId="ADAL" clId="{16F779D0-C899-410A-A4FB-1D8624F12A9B}" dt="2023-02-22T22:59:47.536" v="271" actId="20577"/>
          <ac:spMkLst>
            <pc:docMk/>
            <pc:sldMk cId="4246778262" sldId="373"/>
            <ac:spMk id="2" creationId="{22E1B7CE-1E68-FDF7-5B6C-81FAC6954018}"/>
          </ac:spMkLst>
        </pc:spChg>
        <pc:spChg chg="del">
          <ac:chgData name="Alex Pang" userId="b35f2c48-39e3-478c-863d-65bfd252d017" providerId="ADAL" clId="{16F779D0-C899-410A-A4FB-1D8624F12A9B}" dt="2023-02-22T22:59:55.840" v="272" actId="478"/>
          <ac:spMkLst>
            <pc:docMk/>
            <pc:sldMk cId="4246778262" sldId="373"/>
            <ac:spMk id="3" creationId="{800C4C00-9F4F-DD2F-7F87-E17D34F78370}"/>
          </ac:spMkLst>
        </pc:spChg>
        <pc:spChg chg="add mod">
          <ac:chgData name="Alex Pang" userId="b35f2c48-39e3-478c-863d-65bfd252d017" providerId="ADAL" clId="{16F779D0-C899-410A-A4FB-1D8624F12A9B}" dt="2023-02-22T23:00:15.175" v="278" actId="255"/>
          <ac:spMkLst>
            <pc:docMk/>
            <pc:sldMk cId="4246778262" sldId="373"/>
            <ac:spMk id="4" creationId="{D75E065A-FE5E-B053-A6E4-37DD04A1DF55}"/>
          </ac:spMkLst>
        </pc:spChg>
      </pc:sldChg>
    </pc:docChg>
  </pc:docChgLst>
  <pc:docChgLst>
    <pc:chgData name="Alex Pang" userId="b35f2c48-39e3-478c-863d-65bfd252d017" providerId="ADAL" clId="{909E3546-15DB-42FB-9C08-9BA816F6F6A2}"/>
    <pc:docChg chg="undo custSel addSld delSld modSld">
      <pc:chgData name="Alex Pang" userId="b35f2c48-39e3-478c-863d-65bfd252d017" providerId="ADAL" clId="{909E3546-15DB-42FB-9C08-9BA816F6F6A2}" dt="2022-09-18T18:30:41.951" v="43"/>
      <pc:docMkLst>
        <pc:docMk/>
      </pc:docMkLst>
      <pc:sldChg chg="delSp add setBg delDesignElem">
        <pc:chgData name="Alex Pang" userId="b35f2c48-39e3-478c-863d-65bfd252d017" providerId="ADAL" clId="{909E3546-15DB-42FB-9C08-9BA816F6F6A2}" dt="2022-09-18T18:30:41.951" v="43"/>
        <pc:sldMkLst>
          <pc:docMk/>
          <pc:sldMk cId="2027901624" sldId="272"/>
        </pc:sldMkLst>
        <pc:spChg chg="del">
          <ac:chgData name="Alex Pang" userId="b35f2c48-39e3-478c-863d-65bfd252d017" providerId="ADAL" clId="{909E3546-15DB-42FB-9C08-9BA816F6F6A2}" dt="2022-09-18T18:30:41.951" v="43"/>
          <ac:spMkLst>
            <pc:docMk/>
            <pc:sldMk cId="2027901624" sldId="272"/>
            <ac:spMk id="22" creationId="{6753252F-4873-4F63-801D-CC719279A7D5}"/>
          </ac:spMkLst>
        </pc:spChg>
        <pc:spChg chg="del">
          <ac:chgData name="Alex Pang" userId="b35f2c48-39e3-478c-863d-65bfd252d017" providerId="ADAL" clId="{909E3546-15DB-42FB-9C08-9BA816F6F6A2}" dt="2022-09-18T18:30:41.951" v="43"/>
          <ac:spMkLst>
            <pc:docMk/>
            <pc:sldMk cId="2027901624" sldId="272"/>
            <ac:spMk id="23" creationId="{047C8CCB-F95D-4249-92DD-651249D3535A}"/>
          </ac:spMkLst>
        </pc:spChg>
      </pc:sldChg>
      <pc:sldChg chg="add del">
        <pc:chgData name="Alex Pang" userId="b35f2c48-39e3-478c-863d-65bfd252d017" providerId="ADAL" clId="{909E3546-15DB-42FB-9C08-9BA816F6F6A2}" dt="2022-09-18T18:30:20.886" v="39" actId="47"/>
        <pc:sldMkLst>
          <pc:docMk/>
          <pc:sldMk cId="2325233749" sldId="322"/>
        </pc:sldMkLst>
      </pc:sldChg>
      <pc:sldChg chg="add del">
        <pc:chgData name="Alex Pang" userId="b35f2c48-39e3-478c-863d-65bfd252d017" providerId="ADAL" clId="{909E3546-15DB-42FB-9C08-9BA816F6F6A2}" dt="2022-09-18T18:30:21.637" v="40" actId="47"/>
        <pc:sldMkLst>
          <pc:docMk/>
          <pc:sldMk cId="2835858480" sldId="323"/>
        </pc:sldMkLst>
      </pc:sldChg>
      <pc:sldChg chg="add del">
        <pc:chgData name="Alex Pang" userId="b35f2c48-39e3-478c-863d-65bfd252d017" providerId="ADAL" clId="{909E3546-15DB-42FB-9C08-9BA816F6F6A2}" dt="2022-09-18T18:30:22.704" v="41" actId="47"/>
        <pc:sldMkLst>
          <pc:docMk/>
          <pc:sldMk cId="440738146" sldId="324"/>
        </pc:sldMkLst>
      </pc:sldChg>
      <pc:sldChg chg="del">
        <pc:chgData name="Alex Pang" userId="b35f2c48-39e3-478c-863d-65bfd252d017" providerId="ADAL" clId="{909E3546-15DB-42FB-9C08-9BA816F6F6A2}" dt="2022-09-18T18:30:13.784" v="0" actId="47"/>
        <pc:sldMkLst>
          <pc:docMk/>
          <pc:sldMk cId="1019846468" sldId="325"/>
        </pc:sldMkLst>
      </pc:sldChg>
      <pc:sldChg chg="del">
        <pc:chgData name="Alex Pang" userId="b35f2c48-39e3-478c-863d-65bfd252d017" providerId="ADAL" clId="{909E3546-15DB-42FB-9C08-9BA816F6F6A2}" dt="2022-09-18T18:30:14.027" v="1" actId="47"/>
        <pc:sldMkLst>
          <pc:docMk/>
          <pc:sldMk cId="3215368230" sldId="326"/>
        </pc:sldMkLst>
      </pc:sldChg>
      <pc:sldChg chg="del">
        <pc:chgData name="Alex Pang" userId="b35f2c48-39e3-478c-863d-65bfd252d017" providerId="ADAL" clId="{909E3546-15DB-42FB-9C08-9BA816F6F6A2}" dt="2022-09-18T18:30:14.238" v="2" actId="47"/>
        <pc:sldMkLst>
          <pc:docMk/>
          <pc:sldMk cId="2346776097" sldId="327"/>
        </pc:sldMkLst>
      </pc:sldChg>
      <pc:sldChg chg="del">
        <pc:chgData name="Alex Pang" userId="b35f2c48-39e3-478c-863d-65bfd252d017" providerId="ADAL" clId="{909E3546-15DB-42FB-9C08-9BA816F6F6A2}" dt="2022-09-18T18:30:14.464" v="3" actId="47"/>
        <pc:sldMkLst>
          <pc:docMk/>
          <pc:sldMk cId="1052505128" sldId="328"/>
        </pc:sldMkLst>
      </pc:sldChg>
      <pc:sldChg chg="del">
        <pc:chgData name="Alex Pang" userId="b35f2c48-39e3-478c-863d-65bfd252d017" providerId="ADAL" clId="{909E3546-15DB-42FB-9C08-9BA816F6F6A2}" dt="2022-09-18T18:30:14.663" v="4" actId="47"/>
        <pc:sldMkLst>
          <pc:docMk/>
          <pc:sldMk cId="2347875043" sldId="329"/>
        </pc:sldMkLst>
      </pc:sldChg>
      <pc:sldChg chg="del">
        <pc:chgData name="Alex Pang" userId="b35f2c48-39e3-478c-863d-65bfd252d017" providerId="ADAL" clId="{909E3546-15DB-42FB-9C08-9BA816F6F6A2}" dt="2022-09-18T18:30:14.871" v="5" actId="47"/>
        <pc:sldMkLst>
          <pc:docMk/>
          <pc:sldMk cId="3852677050" sldId="330"/>
        </pc:sldMkLst>
      </pc:sldChg>
      <pc:sldChg chg="del">
        <pc:chgData name="Alex Pang" userId="b35f2c48-39e3-478c-863d-65bfd252d017" providerId="ADAL" clId="{909E3546-15DB-42FB-9C08-9BA816F6F6A2}" dt="2022-09-18T18:30:15.336" v="7" actId="47"/>
        <pc:sldMkLst>
          <pc:docMk/>
          <pc:sldMk cId="2230433526" sldId="331"/>
        </pc:sldMkLst>
      </pc:sldChg>
      <pc:sldChg chg="del">
        <pc:chgData name="Alex Pang" userId="b35f2c48-39e3-478c-863d-65bfd252d017" providerId="ADAL" clId="{909E3546-15DB-42FB-9C08-9BA816F6F6A2}" dt="2022-09-18T18:30:15.063" v="6" actId="47"/>
        <pc:sldMkLst>
          <pc:docMk/>
          <pc:sldMk cId="802670870" sldId="332"/>
        </pc:sldMkLst>
      </pc:sldChg>
      <pc:sldChg chg="del">
        <pc:chgData name="Alex Pang" userId="b35f2c48-39e3-478c-863d-65bfd252d017" providerId="ADAL" clId="{909E3546-15DB-42FB-9C08-9BA816F6F6A2}" dt="2022-09-18T18:30:15.587" v="8" actId="47"/>
        <pc:sldMkLst>
          <pc:docMk/>
          <pc:sldMk cId="1432138545" sldId="333"/>
        </pc:sldMkLst>
      </pc:sldChg>
      <pc:sldChg chg="del">
        <pc:chgData name="Alex Pang" userId="b35f2c48-39e3-478c-863d-65bfd252d017" providerId="ADAL" clId="{909E3546-15DB-42FB-9C08-9BA816F6F6A2}" dt="2022-09-18T18:30:15.775" v="9" actId="47"/>
        <pc:sldMkLst>
          <pc:docMk/>
          <pc:sldMk cId="1558643697" sldId="334"/>
        </pc:sldMkLst>
      </pc:sldChg>
      <pc:sldChg chg="del">
        <pc:chgData name="Alex Pang" userId="b35f2c48-39e3-478c-863d-65bfd252d017" providerId="ADAL" clId="{909E3546-15DB-42FB-9C08-9BA816F6F6A2}" dt="2022-09-18T18:30:16.335" v="10" actId="47"/>
        <pc:sldMkLst>
          <pc:docMk/>
          <pc:sldMk cId="262199207" sldId="335"/>
        </pc:sldMkLst>
      </pc:sldChg>
      <pc:sldChg chg="del">
        <pc:chgData name="Alex Pang" userId="b35f2c48-39e3-478c-863d-65bfd252d017" providerId="ADAL" clId="{909E3546-15DB-42FB-9C08-9BA816F6F6A2}" dt="2022-09-18T18:30:16.349" v="11" actId="47"/>
        <pc:sldMkLst>
          <pc:docMk/>
          <pc:sldMk cId="3012469842" sldId="336"/>
        </pc:sldMkLst>
      </pc:sldChg>
      <pc:sldChg chg="del">
        <pc:chgData name="Alex Pang" userId="b35f2c48-39e3-478c-863d-65bfd252d017" providerId="ADAL" clId="{909E3546-15DB-42FB-9C08-9BA816F6F6A2}" dt="2022-09-18T18:30:16.371" v="12" actId="47"/>
        <pc:sldMkLst>
          <pc:docMk/>
          <pc:sldMk cId="2968915039" sldId="337"/>
        </pc:sldMkLst>
      </pc:sldChg>
      <pc:sldChg chg="del">
        <pc:chgData name="Alex Pang" userId="b35f2c48-39e3-478c-863d-65bfd252d017" providerId="ADAL" clId="{909E3546-15DB-42FB-9C08-9BA816F6F6A2}" dt="2022-09-18T18:30:16.394" v="13" actId="47"/>
        <pc:sldMkLst>
          <pc:docMk/>
          <pc:sldMk cId="4237800745" sldId="338"/>
        </pc:sldMkLst>
      </pc:sldChg>
      <pc:sldChg chg="del">
        <pc:chgData name="Alex Pang" userId="b35f2c48-39e3-478c-863d-65bfd252d017" providerId="ADAL" clId="{909E3546-15DB-42FB-9C08-9BA816F6F6A2}" dt="2022-09-18T18:30:16.484" v="15" actId="47"/>
        <pc:sldMkLst>
          <pc:docMk/>
          <pc:sldMk cId="3497691800" sldId="339"/>
        </pc:sldMkLst>
      </pc:sldChg>
      <pc:sldChg chg="del">
        <pc:chgData name="Alex Pang" userId="b35f2c48-39e3-478c-863d-65bfd252d017" providerId="ADAL" clId="{909E3546-15DB-42FB-9C08-9BA816F6F6A2}" dt="2022-09-18T18:30:16.439" v="14" actId="47"/>
        <pc:sldMkLst>
          <pc:docMk/>
          <pc:sldMk cId="202381656" sldId="340"/>
        </pc:sldMkLst>
      </pc:sldChg>
      <pc:sldChg chg="del">
        <pc:chgData name="Alex Pang" userId="b35f2c48-39e3-478c-863d-65bfd252d017" providerId="ADAL" clId="{909E3546-15DB-42FB-9C08-9BA816F6F6A2}" dt="2022-09-18T18:30:16.522" v="16" actId="47"/>
        <pc:sldMkLst>
          <pc:docMk/>
          <pc:sldMk cId="2874785885" sldId="341"/>
        </pc:sldMkLst>
      </pc:sldChg>
      <pc:sldChg chg="del">
        <pc:chgData name="Alex Pang" userId="b35f2c48-39e3-478c-863d-65bfd252d017" providerId="ADAL" clId="{909E3546-15DB-42FB-9C08-9BA816F6F6A2}" dt="2022-09-18T18:30:16.616" v="17" actId="47"/>
        <pc:sldMkLst>
          <pc:docMk/>
          <pc:sldMk cId="1193652432" sldId="342"/>
        </pc:sldMkLst>
      </pc:sldChg>
      <pc:sldChg chg="del">
        <pc:chgData name="Alex Pang" userId="b35f2c48-39e3-478c-863d-65bfd252d017" providerId="ADAL" clId="{909E3546-15DB-42FB-9C08-9BA816F6F6A2}" dt="2022-09-18T18:30:16.644" v="18" actId="47"/>
        <pc:sldMkLst>
          <pc:docMk/>
          <pc:sldMk cId="1633324970" sldId="343"/>
        </pc:sldMkLst>
      </pc:sldChg>
      <pc:sldChg chg="del">
        <pc:chgData name="Alex Pang" userId="b35f2c48-39e3-478c-863d-65bfd252d017" providerId="ADAL" clId="{909E3546-15DB-42FB-9C08-9BA816F6F6A2}" dt="2022-09-18T18:30:16.657" v="19" actId="47"/>
        <pc:sldMkLst>
          <pc:docMk/>
          <pc:sldMk cId="192276634" sldId="344"/>
        </pc:sldMkLst>
      </pc:sldChg>
      <pc:sldChg chg="del">
        <pc:chgData name="Alex Pang" userId="b35f2c48-39e3-478c-863d-65bfd252d017" providerId="ADAL" clId="{909E3546-15DB-42FB-9C08-9BA816F6F6A2}" dt="2022-09-18T18:30:16.848" v="21" actId="47"/>
        <pc:sldMkLst>
          <pc:docMk/>
          <pc:sldMk cId="2067816779" sldId="345"/>
        </pc:sldMkLst>
      </pc:sldChg>
      <pc:sldChg chg="del">
        <pc:chgData name="Alex Pang" userId="b35f2c48-39e3-478c-863d-65bfd252d017" providerId="ADAL" clId="{909E3546-15DB-42FB-9C08-9BA816F6F6A2}" dt="2022-09-18T18:30:16.705" v="20" actId="47"/>
        <pc:sldMkLst>
          <pc:docMk/>
          <pc:sldMk cId="2731855837" sldId="346"/>
        </pc:sldMkLst>
      </pc:sldChg>
      <pc:sldChg chg="del">
        <pc:chgData name="Alex Pang" userId="b35f2c48-39e3-478c-863d-65bfd252d017" providerId="ADAL" clId="{909E3546-15DB-42FB-9C08-9BA816F6F6A2}" dt="2022-09-18T18:30:16.987" v="22" actId="47"/>
        <pc:sldMkLst>
          <pc:docMk/>
          <pc:sldMk cId="3502090234" sldId="347"/>
        </pc:sldMkLst>
      </pc:sldChg>
      <pc:sldChg chg="del">
        <pc:chgData name="Alex Pang" userId="b35f2c48-39e3-478c-863d-65bfd252d017" providerId="ADAL" clId="{909E3546-15DB-42FB-9C08-9BA816F6F6A2}" dt="2022-09-18T18:30:17.647" v="23" actId="47"/>
        <pc:sldMkLst>
          <pc:docMk/>
          <pc:sldMk cId="66439740" sldId="349"/>
        </pc:sldMkLst>
      </pc:sldChg>
      <pc:sldChg chg="del">
        <pc:chgData name="Alex Pang" userId="b35f2c48-39e3-478c-863d-65bfd252d017" providerId="ADAL" clId="{909E3546-15DB-42FB-9C08-9BA816F6F6A2}" dt="2022-09-18T18:30:18.163" v="24" actId="47"/>
        <pc:sldMkLst>
          <pc:docMk/>
          <pc:sldMk cId="2803912833" sldId="350"/>
        </pc:sldMkLst>
      </pc:sldChg>
      <pc:sldChg chg="del">
        <pc:chgData name="Alex Pang" userId="b35f2c48-39e3-478c-863d-65bfd252d017" providerId="ADAL" clId="{909E3546-15DB-42FB-9C08-9BA816F6F6A2}" dt="2022-09-18T18:30:18.197" v="25" actId="47"/>
        <pc:sldMkLst>
          <pc:docMk/>
          <pc:sldMk cId="690960651" sldId="351"/>
        </pc:sldMkLst>
      </pc:sldChg>
      <pc:sldChg chg="del">
        <pc:chgData name="Alex Pang" userId="b35f2c48-39e3-478c-863d-65bfd252d017" providerId="ADAL" clId="{909E3546-15DB-42FB-9C08-9BA816F6F6A2}" dt="2022-09-18T18:30:18.214" v="26" actId="47"/>
        <pc:sldMkLst>
          <pc:docMk/>
          <pc:sldMk cId="166727519" sldId="352"/>
        </pc:sldMkLst>
      </pc:sldChg>
      <pc:sldChg chg="del">
        <pc:chgData name="Alex Pang" userId="b35f2c48-39e3-478c-863d-65bfd252d017" providerId="ADAL" clId="{909E3546-15DB-42FB-9C08-9BA816F6F6A2}" dt="2022-09-18T18:30:18.260" v="27" actId="47"/>
        <pc:sldMkLst>
          <pc:docMk/>
          <pc:sldMk cId="3671846862" sldId="353"/>
        </pc:sldMkLst>
      </pc:sldChg>
      <pc:sldChg chg="del">
        <pc:chgData name="Alex Pang" userId="b35f2c48-39e3-478c-863d-65bfd252d017" providerId="ADAL" clId="{909E3546-15DB-42FB-9C08-9BA816F6F6A2}" dt="2022-09-18T18:30:18.295" v="28" actId="47"/>
        <pc:sldMkLst>
          <pc:docMk/>
          <pc:sldMk cId="3853725608" sldId="354"/>
        </pc:sldMkLst>
      </pc:sldChg>
      <pc:sldChg chg="del">
        <pc:chgData name="Alex Pang" userId="b35f2c48-39e3-478c-863d-65bfd252d017" providerId="ADAL" clId="{909E3546-15DB-42FB-9C08-9BA816F6F6A2}" dt="2022-09-18T18:30:18.365" v="30" actId="47"/>
        <pc:sldMkLst>
          <pc:docMk/>
          <pc:sldMk cId="3158765777" sldId="355"/>
        </pc:sldMkLst>
      </pc:sldChg>
      <pc:sldChg chg="del">
        <pc:chgData name="Alex Pang" userId="b35f2c48-39e3-478c-863d-65bfd252d017" providerId="ADAL" clId="{909E3546-15DB-42FB-9C08-9BA816F6F6A2}" dt="2022-09-18T18:30:18.329" v="29" actId="47"/>
        <pc:sldMkLst>
          <pc:docMk/>
          <pc:sldMk cId="2166567808" sldId="356"/>
        </pc:sldMkLst>
      </pc:sldChg>
      <pc:sldChg chg="del">
        <pc:chgData name="Alex Pang" userId="b35f2c48-39e3-478c-863d-65bfd252d017" providerId="ADAL" clId="{909E3546-15DB-42FB-9C08-9BA816F6F6A2}" dt="2022-09-18T18:30:18.479" v="34" actId="47"/>
        <pc:sldMkLst>
          <pc:docMk/>
          <pc:sldMk cId="1307634338" sldId="357"/>
        </pc:sldMkLst>
      </pc:sldChg>
      <pc:sldChg chg="del">
        <pc:chgData name="Alex Pang" userId="b35f2c48-39e3-478c-863d-65bfd252d017" providerId="ADAL" clId="{909E3546-15DB-42FB-9C08-9BA816F6F6A2}" dt="2022-09-18T18:30:18.391" v="31" actId="47"/>
        <pc:sldMkLst>
          <pc:docMk/>
          <pc:sldMk cId="3967660684" sldId="358"/>
        </pc:sldMkLst>
      </pc:sldChg>
      <pc:sldChg chg="del">
        <pc:chgData name="Alex Pang" userId="b35f2c48-39e3-478c-863d-65bfd252d017" providerId="ADAL" clId="{909E3546-15DB-42FB-9C08-9BA816F6F6A2}" dt="2022-09-18T18:30:18.425" v="32" actId="47"/>
        <pc:sldMkLst>
          <pc:docMk/>
          <pc:sldMk cId="53890397" sldId="361"/>
        </pc:sldMkLst>
      </pc:sldChg>
      <pc:sldChg chg="del">
        <pc:chgData name="Alex Pang" userId="b35f2c48-39e3-478c-863d-65bfd252d017" providerId="ADAL" clId="{909E3546-15DB-42FB-9C08-9BA816F6F6A2}" dt="2022-09-18T18:30:18.445" v="33" actId="47"/>
        <pc:sldMkLst>
          <pc:docMk/>
          <pc:sldMk cId="1574574296" sldId="362"/>
        </pc:sldMkLst>
      </pc:sldChg>
      <pc:sldChg chg="del">
        <pc:chgData name="Alex Pang" userId="b35f2c48-39e3-478c-863d-65bfd252d017" providerId="ADAL" clId="{909E3546-15DB-42FB-9C08-9BA816F6F6A2}" dt="2022-09-18T18:30:18.507" v="35" actId="47"/>
        <pc:sldMkLst>
          <pc:docMk/>
          <pc:sldMk cId="398514465" sldId="363"/>
        </pc:sldMkLst>
      </pc:sldChg>
    </pc:docChg>
  </pc:docChgLst>
  <pc:docChgLst>
    <pc:chgData name="Alex Pang" userId="b35f2c48-39e3-478c-863d-65bfd252d017" providerId="ADAL" clId="{BE8C7137-2B12-4863-9B78-821D7E0D3AE7}"/>
    <pc:docChg chg="custSel addSld delSld modSld modMainMaster">
      <pc:chgData name="Alex Pang" userId="b35f2c48-39e3-478c-863d-65bfd252d017" providerId="ADAL" clId="{BE8C7137-2B12-4863-9B78-821D7E0D3AE7}" dt="2023-02-15T17:39:25.739" v="445" actId="11529"/>
      <pc:docMkLst>
        <pc:docMk/>
      </pc:docMkLst>
      <pc:sldChg chg="modSp mod">
        <pc:chgData name="Alex Pang" userId="b35f2c48-39e3-478c-863d-65bfd252d017" providerId="ADAL" clId="{BE8C7137-2B12-4863-9B78-821D7E0D3AE7}" dt="2023-02-08T23:33:25.922" v="400" actId="20577"/>
        <pc:sldMkLst>
          <pc:docMk/>
          <pc:sldMk cId="0" sldId="259"/>
        </pc:sldMkLst>
        <pc:spChg chg="mod">
          <ac:chgData name="Alex Pang" userId="b35f2c48-39e3-478c-863d-65bfd252d017" providerId="ADAL" clId="{BE8C7137-2B12-4863-9B78-821D7E0D3AE7}" dt="2023-02-08T23:33:25.922" v="400" actId="20577"/>
          <ac:spMkLst>
            <pc:docMk/>
            <pc:sldMk cId="0" sldId="259"/>
            <ac:spMk id="3" creationId="{00000000-0000-0000-0000-000000000000}"/>
          </ac:spMkLst>
        </pc:spChg>
      </pc:sldChg>
      <pc:sldChg chg="delSp modSp del mod">
        <pc:chgData name="Alex Pang" userId="b35f2c48-39e3-478c-863d-65bfd252d017" providerId="ADAL" clId="{BE8C7137-2B12-4863-9B78-821D7E0D3AE7}" dt="2023-02-08T23:34:51.069" v="409" actId="2696"/>
        <pc:sldMkLst>
          <pc:docMk/>
          <pc:sldMk cId="0" sldId="260"/>
        </pc:sldMkLst>
        <pc:spChg chg="mod">
          <ac:chgData name="Alex Pang" userId="b35f2c48-39e3-478c-863d-65bfd252d017" providerId="ADAL" clId="{BE8C7137-2B12-4863-9B78-821D7E0D3AE7}" dt="2023-02-08T23:33:47.923" v="402" actId="21"/>
          <ac:spMkLst>
            <pc:docMk/>
            <pc:sldMk cId="0" sldId="260"/>
            <ac:spMk id="2" creationId="{00000000-0000-0000-0000-000000000000}"/>
          </ac:spMkLst>
        </pc:spChg>
        <pc:picChg chg="del">
          <ac:chgData name="Alex Pang" userId="b35f2c48-39e3-478c-863d-65bfd252d017" providerId="ADAL" clId="{BE8C7137-2B12-4863-9B78-821D7E0D3AE7}" dt="2023-02-08T23:34:28.218" v="407" actId="21"/>
          <ac:picMkLst>
            <pc:docMk/>
            <pc:sldMk cId="0" sldId="260"/>
            <ac:picMk id="3" creationId="{00000000-0000-0000-0000-000000000000}"/>
          </ac:picMkLst>
        </pc:picChg>
      </pc:sldChg>
      <pc:sldChg chg="delSp modSp mod">
        <pc:chgData name="Alex Pang" userId="b35f2c48-39e3-478c-863d-65bfd252d017" providerId="ADAL" clId="{BE8C7137-2B12-4863-9B78-821D7E0D3AE7}" dt="2023-02-08T23:31:52.666" v="376"/>
        <pc:sldMkLst>
          <pc:docMk/>
          <pc:sldMk cId="0" sldId="261"/>
        </pc:sldMkLst>
        <pc:spChg chg="mod">
          <ac:chgData name="Alex Pang" userId="b35f2c48-39e3-478c-863d-65bfd252d017" providerId="ADAL" clId="{BE8C7137-2B12-4863-9B78-821D7E0D3AE7}" dt="2023-02-08T23:31:50.478" v="374" actId="20577"/>
          <ac:spMkLst>
            <pc:docMk/>
            <pc:sldMk cId="0" sldId="261"/>
            <ac:spMk id="5" creationId="{00000000-0000-0000-0000-000000000000}"/>
          </ac:spMkLst>
        </pc:spChg>
        <pc:spChg chg="del mod">
          <ac:chgData name="Alex Pang" userId="b35f2c48-39e3-478c-863d-65bfd252d017" providerId="ADAL" clId="{BE8C7137-2B12-4863-9B78-821D7E0D3AE7}" dt="2023-02-08T23:31:52.666" v="376"/>
          <ac:spMkLst>
            <pc:docMk/>
            <pc:sldMk cId="0" sldId="261"/>
            <ac:spMk id="6" creationId="{00000000-0000-0000-0000-000000000000}"/>
          </ac:spMkLst>
        </pc:spChg>
        <pc:picChg chg="mod">
          <ac:chgData name="Alex Pang" userId="b35f2c48-39e3-478c-863d-65bfd252d017" providerId="ADAL" clId="{BE8C7137-2B12-4863-9B78-821D7E0D3AE7}" dt="2023-02-08T23:30:23.983" v="354" actId="1076"/>
          <ac:picMkLst>
            <pc:docMk/>
            <pc:sldMk cId="0" sldId="261"/>
            <ac:picMk id="4" creationId="{00000000-0000-0000-0000-000000000000}"/>
          </ac:picMkLst>
        </pc:picChg>
      </pc:sldChg>
      <pc:sldChg chg="del">
        <pc:chgData name="Alex Pang" userId="b35f2c48-39e3-478c-863d-65bfd252d017" providerId="ADAL" clId="{BE8C7137-2B12-4863-9B78-821D7E0D3AE7}" dt="2023-02-08T23:32:04.102" v="377" actId="2696"/>
        <pc:sldMkLst>
          <pc:docMk/>
          <pc:sldMk cId="0" sldId="262"/>
        </pc:sldMkLst>
      </pc:sldChg>
      <pc:sldChg chg="del">
        <pc:chgData name="Alex Pang" userId="b35f2c48-39e3-478c-863d-65bfd252d017" providerId="ADAL" clId="{BE8C7137-2B12-4863-9B78-821D7E0D3AE7}" dt="2023-02-08T23:32:09.012" v="378" actId="2696"/>
        <pc:sldMkLst>
          <pc:docMk/>
          <pc:sldMk cId="0" sldId="263"/>
        </pc:sldMkLst>
      </pc:sldChg>
      <pc:sldChg chg="addSp modSp mod">
        <pc:chgData name="Alex Pang" userId="b35f2c48-39e3-478c-863d-65bfd252d017" providerId="ADAL" clId="{BE8C7137-2B12-4863-9B78-821D7E0D3AE7}" dt="2023-02-15T17:35:50.033" v="420"/>
        <pc:sldMkLst>
          <pc:docMk/>
          <pc:sldMk cId="0" sldId="270"/>
        </pc:sldMkLst>
        <pc:spChg chg="mod">
          <ac:chgData name="Alex Pang" userId="b35f2c48-39e3-478c-863d-65bfd252d017" providerId="ADAL" clId="{BE8C7137-2B12-4863-9B78-821D7E0D3AE7}" dt="2023-02-15T17:35:19.281" v="418" actId="1076"/>
          <ac:spMkLst>
            <pc:docMk/>
            <pc:sldMk cId="0" sldId="270"/>
            <ac:spMk id="25" creationId="{00000000-0000-0000-0000-000000000000}"/>
          </ac:spMkLst>
        </pc:spChg>
        <pc:cxnChg chg="add mod">
          <ac:chgData name="Alex Pang" userId="b35f2c48-39e3-478c-863d-65bfd252d017" providerId="ADAL" clId="{BE8C7137-2B12-4863-9B78-821D7E0D3AE7}" dt="2023-02-15T17:35:50.033" v="420"/>
          <ac:cxnSpMkLst>
            <pc:docMk/>
            <pc:sldMk cId="0" sldId="270"/>
            <ac:cxnSpMk id="50" creationId="{38CDD8FF-9A93-C523-6756-C312BFE24F41}"/>
          </ac:cxnSpMkLst>
        </pc:cxnChg>
      </pc:sldChg>
      <pc:sldChg chg="addSp modSp mod">
        <pc:chgData name="Alex Pang" userId="b35f2c48-39e3-478c-863d-65bfd252d017" providerId="ADAL" clId="{BE8C7137-2B12-4863-9B78-821D7E0D3AE7}" dt="2023-02-15T17:35:42.114" v="419" actId="11529"/>
        <pc:sldMkLst>
          <pc:docMk/>
          <pc:sldMk cId="0" sldId="271"/>
        </pc:sldMkLst>
        <pc:spChg chg="mod">
          <ac:chgData name="Alex Pang" userId="b35f2c48-39e3-478c-863d-65bfd252d017" providerId="ADAL" clId="{BE8C7137-2B12-4863-9B78-821D7E0D3AE7}" dt="2023-02-15T17:35:04.310" v="414" actId="207"/>
          <ac:spMkLst>
            <pc:docMk/>
            <pc:sldMk cId="0" sldId="271"/>
            <ac:spMk id="25" creationId="{00000000-0000-0000-0000-000000000000}"/>
          </ac:spMkLst>
        </pc:spChg>
        <pc:cxnChg chg="add">
          <ac:chgData name="Alex Pang" userId="b35f2c48-39e3-478c-863d-65bfd252d017" providerId="ADAL" clId="{BE8C7137-2B12-4863-9B78-821D7E0D3AE7}" dt="2023-02-15T17:35:42.114" v="419" actId="11529"/>
          <ac:cxnSpMkLst>
            <pc:docMk/>
            <pc:sldMk cId="0" sldId="271"/>
            <ac:cxnSpMk id="53" creationId="{8F3875CF-F652-2822-38D1-12E9E1D15276}"/>
          </ac:cxnSpMkLst>
        </pc:cxnChg>
      </pc:sldChg>
      <pc:sldChg chg="addSp modSp mod">
        <pc:chgData name="Alex Pang" userId="b35f2c48-39e3-478c-863d-65bfd252d017" providerId="ADAL" clId="{BE8C7137-2B12-4863-9B78-821D7E0D3AE7}" dt="2023-02-15T17:37:03.209" v="427" actId="1076"/>
        <pc:sldMkLst>
          <pc:docMk/>
          <pc:sldMk cId="0" sldId="283"/>
        </pc:sldMkLst>
        <pc:spChg chg="mod">
          <ac:chgData name="Alex Pang" userId="b35f2c48-39e3-478c-863d-65bfd252d017" providerId="ADAL" clId="{BE8C7137-2B12-4863-9B78-821D7E0D3AE7}" dt="2023-02-15T17:36:41.995" v="424" actId="207"/>
          <ac:spMkLst>
            <pc:docMk/>
            <pc:sldMk cId="0" sldId="283"/>
            <ac:spMk id="2" creationId="{00000000-0000-0000-0000-000000000000}"/>
          </ac:spMkLst>
        </pc:spChg>
        <pc:grpChg chg="mod">
          <ac:chgData name="Alex Pang" userId="b35f2c48-39e3-478c-863d-65bfd252d017" providerId="ADAL" clId="{BE8C7137-2B12-4863-9B78-821D7E0D3AE7}" dt="2023-02-15T17:37:03.209" v="427" actId="1076"/>
          <ac:grpSpMkLst>
            <pc:docMk/>
            <pc:sldMk cId="0" sldId="283"/>
            <ac:grpSpMk id="9" creationId="{00000000-0000-0000-0000-000000000000}"/>
          </ac:grpSpMkLst>
        </pc:grpChg>
        <pc:cxnChg chg="add mod">
          <ac:chgData name="Alex Pang" userId="b35f2c48-39e3-478c-863d-65bfd252d017" providerId="ADAL" clId="{BE8C7137-2B12-4863-9B78-821D7E0D3AE7}" dt="2023-02-15T17:36:58.591" v="426" actId="1076"/>
          <ac:cxnSpMkLst>
            <pc:docMk/>
            <pc:sldMk cId="0" sldId="283"/>
            <ac:cxnSpMk id="14" creationId="{525713B9-9EDE-54A9-3AFF-B91A806CD746}"/>
          </ac:cxnSpMkLst>
        </pc:cxnChg>
      </pc:sldChg>
      <pc:sldChg chg="modSp mod">
        <pc:chgData name="Alex Pang" userId="b35f2c48-39e3-478c-863d-65bfd252d017" providerId="ADAL" clId="{BE8C7137-2B12-4863-9B78-821D7E0D3AE7}" dt="2023-02-15T17:37:29.039" v="431" actId="255"/>
        <pc:sldMkLst>
          <pc:docMk/>
          <pc:sldMk cId="0" sldId="284"/>
        </pc:sldMkLst>
        <pc:spChg chg="mod">
          <ac:chgData name="Alex Pang" userId="b35f2c48-39e3-478c-863d-65bfd252d017" providerId="ADAL" clId="{BE8C7137-2B12-4863-9B78-821D7E0D3AE7}" dt="2023-02-15T17:37:29.039" v="431" actId="255"/>
          <ac:spMkLst>
            <pc:docMk/>
            <pc:sldMk cId="0" sldId="284"/>
            <ac:spMk id="13" creationId="{00000000-0000-0000-0000-000000000000}"/>
          </ac:spMkLst>
        </pc:spChg>
      </pc:sldChg>
      <pc:sldChg chg="addSp modSp mod">
        <pc:chgData name="Alex Pang" userId="b35f2c48-39e3-478c-863d-65bfd252d017" providerId="ADAL" clId="{BE8C7137-2B12-4863-9B78-821D7E0D3AE7}" dt="2023-02-15T17:38:23.051" v="436" actId="11529"/>
        <pc:sldMkLst>
          <pc:docMk/>
          <pc:sldMk cId="0" sldId="286"/>
        </pc:sldMkLst>
        <pc:spChg chg="mod">
          <ac:chgData name="Alex Pang" userId="b35f2c48-39e3-478c-863d-65bfd252d017" providerId="ADAL" clId="{BE8C7137-2B12-4863-9B78-821D7E0D3AE7}" dt="2023-02-15T17:38:13.789" v="435" actId="1076"/>
          <ac:spMkLst>
            <pc:docMk/>
            <pc:sldMk cId="0" sldId="286"/>
            <ac:spMk id="2" creationId="{00000000-0000-0000-0000-000000000000}"/>
          </ac:spMkLst>
        </pc:spChg>
        <pc:cxnChg chg="add">
          <ac:chgData name="Alex Pang" userId="b35f2c48-39e3-478c-863d-65bfd252d017" providerId="ADAL" clId="{BE8C7137-2B12-4863-9B78-821D7E0D3AE7}" dt="2023-02-15T17:38:23.051" v="436" actId="11529"/>
          <ac:cxnSpMkLst>
            <pc:docMk/>
            <pc:sldMk cId="0" sldId="286"/>
            <ac:cxnSpMk id="7" creationId="{1E9254AE-4221-088C-D9F4-0925282A442E}"/>
          </ac:cxnSpMkLst>
        </pc:cxnChg>
      </pc:sldChg>
      <pc:sldChg chg="addSp modSp mod">
        <pc:chgData name="Alex Pang" userId="b35f2c48-39e3-478c-863d-65bfd252d017" providerId="ADAL" clId="{BE8C7137-2B12-4863-9B78-821D7E0D3AE7}" dt="2023-02-15T17:38:55.997" v="440" actId="11529"/>
        <pc:sldMkLst>
          <pc:docMk/>
          <pc:sldMk cId="0" sldId="288"/>
        </pc:sldMkLst>
        <pc:spChg chg="mod">
          <ac:chgData name="Alex Pang" userId="b35f2c48-39e3-478c-863d-65bfd252d017" providerId="ADAL" clId="{BE8C7137-2B12-4863-9B78-821D7E0D3AE7}" dt="2023-02-15T17:38:47.827" v="439" actId="207"/>
          <ac:spMkLst>
            <pc:docMk/>
            <pc:sldMk cId="0" sldId="288"/>
            <ac:spMk id="2" creationId="{00000000-0000-0000-0000-000000000000}"/>
          </ac:spMkLst>
        </pc:spChg>
        <pc:cxnChg chg="add">
          <ac:chgData name="Alex Pang" userId="b35f2c48-39e3-478c-863d-65bfd252d017" providerId="ADAL" clId="{BE8C7137-2B12-4863-9B78-821D7E0D3AE7}" dt="2023-02-15T17:38:55.997" v="440" actId="11529"/>
          <ac:cxnSpMkLst>
            <pc:docMk/>
            <pc:sldMk cId="0" sldId="288"/>
            <ac:cxnSpMk id="9" creationId="{76797BC6-27AE-BBB4-7702-BFC7D6A1DEB4}"/>
          </ac:cxnSpMkLst>
        </pc:cxnChg>
      </pc:sldChg>
      <pc:sldChg chg="addSp modSp mod">
        <pc:chgData name="Alex Pang" userId="b35f2c48-39e3-478c-863d-65bfd252d017" providerId="ADAL" clId="{BE8C7137-2B12-4863-9B78-821D7E0D3AE7}" dt="2023-02-15T17:39:25.739" v="445" actId="11529"/>
        <pc:sldMkLst>
          <pc:docMk/>
          <pc:sldMk cId="0" sldId="289"/>
        </pc:sldMkLst>
        <pc:spChg chg="mod">
          <ac:chgData name="Alex Pang" userId="b35f2c48-39e3-478c-863d-65bfd252d017" providerId="ADAL" clId="{BE8C7137-2B12-4863-9B78-821D7E0D3AE7}" dt="2023-02-15T17:39:15.939" v="444" actId="1076"/>
          <ac:spMkLst>
            <pc:docMk/>
            <pc:sldMk cId="0" sldId="289"/>
            <ac:spMk id="2" creationId="{00000000-0000-0000-0000-000000000000}"/>
          </ac:spMkLst>
        </pc:spChg>
        <pc:cxnChg chg="add">
          <ac:chgData name="Alex Pang" userId="b35f2c48-39e3-478c-863d-65bfd252d017" providerId="ADAL" clId="{BE8C7137-2B12-4863-9B78-821D7E0D3AE7}" dt="2023-02-15T17:39:25.739" v="445" actId="11529"/>
          <ac:cxnSpMkLst>
            <pc:docMk/>
            <pc:sldMk cId="0" sldId="289"/>
            <ac:cxnSpMk id="12" creationId="{A56E08CE-2131-7700-F77A-C6A6F3065BD6}"/>
          </ac:cxnSpMkLst>
        </pc:cxnChg>
      </pc:sldChg>
      <pc:sldChg chg="addSp modSp mod">
        <pc:chgData name="Alex Pang" userId="b35f2c48-39e3-478c-863d-65bfd252d017" providerId="ADAL" clId="{BE8C7137-2B12-4863-9B78-821D7E0D3AE7}" dt="2023-02-08T23:24:57.670" v="143" actId="1076"/>
        <pc:sldMkLst>
          <pc:docMk/>
          <pc:sldMk cId="375537584" sldId="321"/>
        </pc:sldMkLst>
        <pc:spChg chg="mod">
          <ac:chgData name="Alex Pang" userId="b35f2c48-39e3-478c-863d-65bfd252d017" providerId="ADAL" clId="{BE8C7137-2B12-4863-9B78-821D7E0D3AE7}" dt="2023-02-08T23:08:37.477" v="8" actId="20577"/>
          <ac:spMkLst>
            <pc:docMk/>
            <pc:sldMk cId="375537584" sldId="321"/>
            <ac:spMk id="3" creationId="{02F87C00-6AC0-887D-AEA9-243D779A4B7F}"/>
          </ac:spMkLst>
        </pc:spChg>
        <pc:spChg chg="mod">
          <ac:chgData name="Alex Pang" userId="b35f2c48-39e3-478c-863d-65bfd252d017" providerId="ADAL" clId="{BE8C7137-2B12-4863-9B78-821D7E0D3AE7}" dt="2023-02-08T23:08:45.477" v="30" actId="20577"/>
          <ac:spMkLst>
            <pc:docMk/>
            <pc:sldMk cId="375537584" sldId="321"/>
            <ac:spMk id="4" creationId="{905FC1C9-83F1-2CBD-6B8A-2FE474DBEA7A}"/>
          </ac:spMkLst>
        </pc:spChg>
        <pc:spChg chg="add mod">
          <ac:chgData name="Alex Pang" userId="b35f2c48-39e3-478c-863d-65bfd252d017" providerId="ADAL" clId="{BE8C7137-2B12-4863-9B78-821D7E0D3AE7}" dt="2023-02-08T23:24:57.670" v="143" actId="1076"/>
          <ac:spMkLst>
            <pc:docMk/>
            <pc:sldMk cId="375537584" sldId="321"/>
            <ac:spMk id="5" creationId="{B5C8787D-BD25-11DA-C3C5-041AC4D0ED2A}"/>
          </ac:spMkLst>
        </pc:spChg>
      </pc:sldChg>
      <pc:sldChg chg="modSp mod">
        <pc:chgData name="Alex Pang" userId="b35f2c48-39e3-478c-863d-65bfd252d017" providerId="ADAL" clId="{BE8C7137-2B12-4863-9B78-821D7E0D3AE7}" dt="2023-02-08T23:30:09.466" v="353" actId="20577"/>
        <pc:sldMkLst>
          <pc:docMk/>
          <pc:sldMk cId="2325233749" sldId="322"/>
        </pc:sldMkLst>
        <pc:spChg chg="mod">
          <ac:chgData name="Alex Pang" userId="b35f2c48-39e3-478c-863d-65bfd252d017" providerId="ADAL" clId="{BE8C7137-2B12-4863-9B78-821D7E0D3AE7}" dt="2023-02-08T23:30:09.466" v="353" actId="20577"/>
          <ac:spMkLst>
            <pc:docMk/>
            <pc:sldMk cId="2325233749" sldId="322"/>
            <ac:spMk id="3" creationId="{1A3BE408-AB31-D17C-4359-42742CA8199F}"/>
          </ac:spMkLst>
        </pc:spChg>
      </pc:sldChg>
      <pc:sldChg chg="addSp delSp modSp new mod">
        <pc:chgData name="Alex Pang" userId="b35f2c48-39e3-478c-863d-65bfd252d017" providerId="ADAL" clId="{BE8C7137-2B12-4863-9B78-821D7E0D3AE7}" dt="2023-02-08T23:34:31.128" v="408"/>
        <pc:sldMkLst>
          <pc:docMk/>
          <pc:sldMk cId="3700177842" sldId="325"/>
        </pc:sldMkLst>
        <pc:spChg chg="mod">
          <ac:chgData name="Alex Pang" userId="b35f2c48-39e3-478c-863d-65bfd252d017" providerId="ADAL" clId="{BE8C7137-2B12-4863-9B78-821D7E0D3AE7}" dt="2023-02-08T23:33:51.088" v="403"/>
          <ac:spMkLst>
            <pc:docMk/>
            <pc:sldMk cId="3700177842" sldId="325"/>
            <ac:spMk id="2" creationId="{CAE9A60F-D200-AB82-402F-BC40CC8C84E7}"/>
          </ac:spMkLst>
        </pc:spChg>
        <pc:spChg chg="del">
          <ac:chgData name="Alex Pang" userId="b35f2c48-39e3-478c-863d-65bfd252d017" providerId="ADAL" clId="{BE8C7137-2B12-4863-9B78-821D7E0D3AE7}" dt="2023-02-08T23:34:21.286" v="406" actId="478"/>
          <ac:spMkLst>
            <pc:docMk/>
            <pc:sldMk cId="3700177842" sldId="325"/>
            <ac:spMk id="3" creationId="{D18B64BD-5972-AFFF-607B-AFB300ACF01A}"/>
          </ac:spMkLst>
        </pc:spChg>
        <pc:picChg chg="add mod">
          <ac:chgData name="Alex Pang" userId="b35f2c48-39e3-478c-863d-65bfd252d017" providerId="ADAL" clId="{BE8C7137-2B12-4863-9B78-821D7E0D3AE7}" dt="2023-02-08T23:34:31.128" v="408"/>
          <ac:picMkLst>
            <pc:docMk/>
            <pc:sldMk cId="3700177842" sldId="325"/>
            <ac:picMk id="4" creationId="{C6A628DF-00F2-9DFF-819E-E29C7F4F1FB9}"/>
          </ac:picMkLst>
        </pc:picChg>
      </pc:sldChg>
      <pc:sldMasterChg chg="modSldLayout">
        <pc:chgData name="Alex Pang" userId="b35f2c48-39e3-478c-863d-65bfd252d017" providerId="ADAL" clId="{BE8C7137-2B12-4863-9B78-821D7E0D3AE7}" dt="2023-02-08T23:34:10.707" v="405" actId="2711"/>
        <pc:sldMasterMkLst>
          <pc:docMk/>
          <pc:sldMasterMk cId="3682365621" sldId="2147483674"/>
        </pc:sldMasterMkLst>
        <pc:sldLayoutChg chg="addSp modSp mod">
          <pc:chgData name="Alex Pang" userId="b35f2c48-39e3-478c-863d-65bfd252d017" providerId="ADAL" clId="{BE8C7137-2B12-4863-9B78-821D7E0D3AE7}" dt="2023-02-08T23:34:10.707" v="405" actId="2711"/>
          <pc:sldLayoutMkLst>
            <pc:docMk/>
            <pc:sldMasterMk cId="3682365621" sldId="2147483674"/>
            <pc:sldLayoutMk cId="1051383835" sldId="2147483676"/>
          </pc:sldLayoutMkLst>
          <pc:spChg chg="mod">
            <ac:chgData name="Alex Pang" userId="b35f2c48-39e3-478c-863d-65bfd252d017" providerId="ADAL" clId="{BE8C7137-2B12-4863-9B78-821D7E0D3AE7}" dt="2023-02-08T23:27:15.398" v="147" actId="255"/>
            <ac:spMkLst>
              <pc:docMk/>
              <pc:sldMasterMk cId="3682365621" sldId="2147483674"/>
              <pc:sldLayoutMk cId="1051383835" sldId="2147483676"/>
              <ac:spMk id="2" creationId="{DFE7816B-48A8-4AAB-B2BE-637C2C28715E}"/>
            </ac:spMkLst>
          </pc:spChg>
          <pc:spChg chg="mod">
            <ac:chgData name="Alex Pang" userId="b35f2c48-39e3-478c-863d-65bfd252d017" providerId="ADAL" clId="{BE8C7137-2B12-4863-9B78-821D7E0D3AE7}" dt="2023-02-08T23:34:10.707" v="405" actId="2711"/>
            <ac:spMkLst>
              <pc:docMk/>
              <pc:sldMasterMk cId="3682365621" sldId="2147483674"/>
              <pc:sldLayoutMk cId="1051383835" sldId="2147483676"/>
              <ac:spMk id="3" creationId="{25220EA1-D87C-45ED-BDFA-76B9416AFC49}"/>
            </ac:spMkLst>
          </pc:spChg>
          <pc:cxnChg chg="add mod">
            <ac:chgData name="Alex Pang" userId="b35f2c48-39e3-478c-863d-65bfd252d017" providerId="ADAL" clId="{BE8C7137-2B12-4863-9B78-821D7E0D3AE7}" dt="2023-02-08T23:27:34.923" v="149" actId="208"/>
            <ac:cxnSpMkLst>
              <pc:docMk/>
              <pc:sldMasterMk cId="3682365621" sldId="2147483674"/>
              <pc:sldLayoutMk cId="1051383835" sldId="2147483676"/>
              <ac:cxnSpMk id="8" creationId="{5FDE172D-7F10-8EE1-16C8-389C68DC1DFB}"/>
            </ac:cxnSpMkLst>
          </pc:cxn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4:47:51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907 56 1128,'-50'-27'5220,"3"1"-4429,38 23-977,16 11 143,15 9 48,84 59-13,-84-59 15,-1 1 1,-1 1-1,22 27 1,-25-27 10,0 0 1,24 18-1,-4-9-15,39 33 54,-76-50 62,0 0 0,-1 1 0,-1-1-1,-4 18 1,1-1-98,2-6-57,-1-1 0,-1 0 0,-1-1 0,-1 1 0,-1-1 1,-1 0-1,0-1 0,-1 0 0,-2 0 0,0-1 0,-25 29 0,-26 32-165,-73 86-525,104-130-344,-70 61 0,89-86 1175,0-1 1,0 0-1,-1-1 0,-1 0 1,1-1-1,-1-1 0,0 0 1,-1-1-1,-25 4 0,19-5-247,4 0 390,0-1-1,0-1 0,0-1 1,-24-1-1,37 0-147,-1-1 0,1 0 0,-1-1 0,1 1-1,0-1 1,-1 0 0,1 0 0,0 0 0,0-1 0,0 0 0,1 0 0,-1 0 0,1-1 0,0 1-1,0-1 1,0 0 0,0 0 0,-4-7 0,-42-67 45,34 51-84,-39-49 0,45 64-11,-1-3 68,-1 1 0,-1 0 0,-1 0 1,0 2-1,0-1 0,-1 2 0,-1 0 0,-24-13 0,34 21-125,0 1 0,0-1 1,1 0-1,-1 0 0,1 0 0,0-1 0,0 0 0,1 0 0,-1 0 0,-4-6 0,6 4 3,0 0 1,1 0-1,-1 0 1,2-1-1,-1 1 1,1-1-1,0 0 1,0 1-1,0-1 1,1 0-1,1-7 1,-2-22-86,3-1 0,7-46 0,-3 51 60,2 1 0,0 0 0,3 1-1,0 0 1,2 0 0,16-27 0,-24 50-59,-1 1 0,1 0 0,1 0 0,-1 0 0,1 0 0,0 1 0,0 0 0,0 0 0,1 1 0,0 0 0,0 0 0,0 0 0,0 1 0,1 0 0,-1 0 0,1 1 0,-1 0 0,1 0 0,0 1 0,0 0 0,0 1 0,0-1-1,0 2 1,0-1 0,0 1 0,0 0 0,0 1 0,-1-1 0,15 6 0,0 2-376,0-2-1,1-1 1,0-1-1,0 0 0,1-2 1,-1-1-1,44-1 1,-38-1-289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4:47:54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763 34 168,'-48'0'6427,"17"0"-5919,31 0-577,12 7-3434,36 84 2671,73 72 1184,-95-123 626,-22-18-176,-4-22-773,0 1 0,0-1 0,0 1 0,-1-1 0,1 1 0,0-1 0,0 1 0,-1-1 0,1 1 0,0-1 0,-1 1 0,1-1 0,0 0 0,-1 1 0,1-1 0,-1 0 0,1 1 0,0-1 0,-1 0 0,1 0 0,-1 1 0,1-1 0,-1 0 0,1 0 0,-1 0 0,1 0 0,-1 0 0,1 1 0,-1-1 0,0 0 0,1 0 0,-1 0 0,0-1 0,-3 4-61,-1-1 0,1 1-1,0-1 1,1 1 0,-1 1-1,0-1 1,1 0-1,0 1 1,-1 0 0,2-1-1,-1 1 1,-4 9 0,3-8 47,2-3-33,-28 43-352,-3-2 0,-57 59 0,73-86 397,-1-1 1,-1-1 0,0-1 0,-34 18 0,25-15 80,-43 32 1,59-37-99,0-1 1,-1 0 0,0 0 0,-1-2 0,0 1-1,-1-2 1,1 0 0,-1-1 0,0 0-1,-1-1 1,-24 5 0,36-9 85,0-1 1,0 1-1,0-1 1,0 1-1,0-1 1,0 0-1,0 0 1,0-1-1,0 1 1,0-1-1,0 0 1,0 0-1,0-1 1,1 1-1,-1-1 0,0 1 1,1-1-1,-1 0 1,1-1-1,0 1 1,-1 0-1,1-1 1,0 0-1,1 0 1,-1 0-1,0 0 1,1 0-1,0 0 1,-3-5-1,-11-14-81,2-1 1,0-1-1,1 0 1,1-1-1,2 0 1,0-1-1,-7-34 1,3 7 5,-8-45-109,20 87 50,1 1 0,0-1 0,1 1 0,0-1 1,0 1-1,5-22 0,-4 27 28,1 0 0,0 1 0,0-1 0,1 0 0,0 0 0,-1 1-1,1 0 1,1-1 0,3-3 0,3-4-5,86-110-80,-85 112 91,0 0 0,1 1 1,0 0-1,0 1 0,1 0 0,0 1 0,22-9 0,15-9-1,35-13 7,-61 29 7,-23 9-36,-1 0 0,1-1 1,-1 1-1,0 0 0,1 0 0,-1-1 0,0 1 1,1 0-1,-1 0 0,0-1 0,1 1 1,-1 0-1,0-1 0,0 1 0,1-1 1,-1 1-1,0 0 0,0-1 0,0 1 1,0-1-1,1 1 0,-1 0 0,0-1 0,0 1 1,0-1-1,0 1 0,0-1 0,5 11-1732,29 67 276,-30-68 576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4:47:56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730 242 776,'1'0'323,"0"-1"0,0 0 1,0 0-1,-1 0 0,1 0 0,0 0 0,-1 0 0,1 0 1,-1 0-1,1 0 0,-1 0 0,0 0 0,1 0 0,-1 0 1,0-1-1,0 1 0,1 0 0,-1 0 0,0 0 0,-1-2 1,-11-21 1870,2 14-2417,0 1 1,-1 0 0,-14-9-1,4 4 791,2-1-481,-2 1 0,0 1 0,-1 1 0,0 1 0,-1 1-1,0 0 1,-1 2 0,-29-6 0,43 12 43,0-1 0,1 1 0,-1-2 0,0 0 0,-9-5 0,16 8-161,0 1-1,0-1 1,0 0 0,0 1-1,0 0 1,0 0 0,0 0-1,0 0 1,0 0 0,0 1-1,0-1 1,0 1-1,0 0 1,0-1 0,0 2-1,-3 1 1,-42 22-195,18 3 114,13-9 89,5-6 14,-9 9-10,2 1-1,0 0 0,-22 38 0,28-40-82,0 1-1,2 0 1,1 1-1,0 0 1,2 0-1,0 1 1,2 0-1,-6 40 1,11-47 7,0 0 0,1 0 0,1 0 0,1 0 0,0 0 0,8 29 0,-3-22 63,1-1 0,2 0-1,0 0 1,1 0-1,2-1 1,0-1 0,1 0-1,1-1 1,25 25-1,-27-35 7,0-1 0,1 0 0,28 12 0,-29-14-54,-7-6 46,0 0 0,0 0-1,-1 0 1,1 0 0,0-1-1,0 0 1,10-1 0,-1 0 7,9-1 51,0-2 0,-1 0-1,1-2 1,-1 0 0,35-15 0,-41 14 17,0 0 1,0-2-1,0 0 1,-1 0-1,-1-1 1,0-1-1,0-1 0,-1 0 1,22-25-1,9 2 256,-39 32-255,0-1 1,0 0 0,-1 0 0,1 0 0,-1-1 0,0 1 0,0-1 0,-1-1-1,1 1 1,-1 0 0,0-1 0,6-12 0,-10 10 155,0-1 1,0 1-1,-1 0 1,0-1-1,-1 1 1,1 0-1,-2 0 1,-4-12-1,-4-23-236,7-23 0,5 41 27,-1 19-8,0 0-1,1 0 1,-1 0 0,2 0-1,-1 0 1,1 0 0,2-7-1,-3 11-2,0 0-1,0 0 0,0 0 1,0 0-1,0 0 0,-1 0 1,1 0-1,-1-1 1,0 1-1,1 0 0,-1 0 1,0 0-1,0-1 0,0 1 1,-1 0-1,1 0 1,-1-1-1,1 1 0,-1 0 1,0 0-1,1 0 0,-1 0 1,0 0-1,0 0 1,-1 0-1,1 0 0,0 0 1,-1 1-1,-2-4 0,3 5 70,0-2-473,-1 1 0,1 0-1,0-1 1,-1 0 0,1 1-1,0-1 1,0 0-1,0 1 1,0-1 0,0 0-1,1 0 1,-2-2 0,2-15-1549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4:47:58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49 815 680,'-6'3'762,"0"1"0,0 0 0,0 0 0,0 0 0,0 1-1,-6 8 1,12-13-706,0 1-1,0-1 0,1 1 1,-1-1-1,0 1 0,1-1 1,-1 1-1,0-1 0,1 1 1,-1-1-1,1 0 0,-1 1 1,1-1-1,-1 0 0,1 1 1,-1-1-1,1 0 0,-1 0 1,1 1-1,-1-1 0,1 0 1,-1 0-1,1 0 1,0 0-1,-1 0 0,1 0 1,-1 0-1,1 0 0,-1 0 1,2 0-1,39 7 98,12-3 357,1-3 0,103-11 1,-111 4-247,316-54 953,-265 35-1050,339-91 268,30-11-191,1160-272 259,-1426 354-556,2 9 1,234-11-1,416 63-589,-541-2 460,3 1 134,263 6-3,361 30 99,-576-22-29,130 17-55,444 95 44,-789-120 12,346 38 81,-487-58-99,559 52 100,-449-37-85,40 8 4,-104-12-50,108 22-332,-135-30 243,1-2-1,-1 0 0,1-2 1,32-3-1,-47 7-4719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4:48:00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1951 456,'-13'16'6167,"14"-8"-4331,38-6-2806,-15-3 1511,5-1-531,0-1 0,-1-1 0,46-13 0,95-37 65,-19 5 22,375-103 240,-207 65-124,590-137 826,-528 134-908,-316 73-124,388-103 31,-52 23-35,-35 8-4,246-87 5,108-27 8,-590 170-17,174-41-5,122 24 59,-289 41-7,198-40 1,-301 39 42,0-1 0,49-24 0,-54 22-68,1 1 0,0 1 0,41-9-1,71-2 26,1 6-1,207 4 0,-337 12-24,0 0-1,1-1 0,-1 0 0,0-1 1,0 0-1,-1-1 0,1 0 0,0-1 1,-1 0-1,0-1 0,0 0 1,0-1-1,-1 0 0,18-14 0,-6 2-7,2 2-1,-1 0 0,2 2 0,36-16 1,-59 30-23,0-1 1,1 0 0,-1 0-1,0 0 1,0 0 0,0 0-1,0 0 1,0 0 0,-1-1 0,1 1-1,0-1 1,0 1 0,-1-1-1,1 0 1,-1 0 0,0 1-1,1-1 1,-1 0 0,1-4-1,1-15-5431,-3 14 3706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4:48:02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3238 728,'1'0'163,"0"-1"0,0 1 0,0-1 0,-1 1 0,1 0 0,0-1 0,0 1 0,0 0 0,0-1 0,0 1 0,0 0 0,0 0 0,0 0 0,-1 0 0,1 0 0,0 0 0,0 0 0,0 0 0,0 1 0,0-1 0,0 0 0,0 1 0,0-1 0,-1 0 0,1 1 0,0-1 0,0 1 0,0-1 0,-1 1 0,1-1 0,0 1 0,-1 0 0,1-1 1,0 2-1,32 33-806,-14-14 901,-14-17-257,1 0 0,-1-1 0,1 1 0,0-1 0,0-1 0,10 4 0,44 23-17,-37-14 11,-6-3-3,0-1 0,1-1 0,0 0 0,0-1 0,22 6 0,488 116-82,-143-58 87,175 28 2,-391-79 21,229 2 0,-289-25 71,-1-4 0,1-5 0,207-48 0,847-275 1250,-398 39 155,-711 267-1244,-1-1 0,-2-3 0,56-44-1,133-123 144,-240 198-395,121-116 8,39-33-6,14 26 2,-119 89-1,-2-3 0,-1-3-1,69-68 1,-86 71 5,1 1 1,2 3-1,78-54 0,-38 30 189,-3-4 0,127-132 0,-143 132-153,4 0 0,-1 1-9,-2-2 0,91-124 0,-112 132-28,3 2-1,1 2 1,3 2-1,69-56 0,-36 29-6,-45 41 0,55-42 0,59-31 8,5 5 103,-136 90-107,0-2-1,0 0 1,-2-1 0,24-28 0,-21 22-5,1 1 0,30-24 0,-36 33-3,1 0-1,-1 0 1,-1-1-1,0-1 1,-1 0-1,0-1 1,-1 0 0,16-31-1,-20 35-31,0 1 1,1 0-1,15-16 0,13-19-117,-19 27 157,-6 7-1523,-7-8-3401,5 7 3453,-6 7 561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AAA2A-7C38-4E9D-94ED-33CF572E7B9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59B6-FD99-4669-869A-29351F64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2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F759B6-FD99-4669-869A-29351F64ED5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12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F759B6-FD99-4669-869A-29351F64ED5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5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5FAC-2A70-43F5-9E64-8FBC5F37C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E3845-0AC6-4420-99EE-6C4AA2FA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EBA95-DC39-4380-A81F-246B5581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AA144-A77B-45F4-8AB5-D4761F2B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08666-24FE-4FB9-84B8-DD50820A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D8E8-FE3E-45CA-8774-441779CF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71687-D3DF-4BD8-9450-FCBE128F8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6C4CA-29E7-4115-A38E-21A9056F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EFBF0-C4D7-4ACE-BA5B-2144DAAC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4496-13E3-4907-A6A8-C220C921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6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1DDB9-E55F-42C0-8C29-37FBD7F35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1AE5B-392F-4808-A51C-F1315DEA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C39DF-DC65-4AE4-8CF1-5DCE2D8B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F80AF-380C-4639-8FBD-214C2450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5764-7CFA-4BD8-83CE-83FE3977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79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496" y="275701"/>
            <a:ext cx="10931015" cy="640080"/>
          </a:xfrm>
        </p:spPr>
        <p:txBody>
          <a:bodyPr anchor="b" anchorCtr="0">
            <a:normAutofit/>
          </a:bodyPr>
          <a:lstStyle>
            <a:lvl1pPr>
              <a:defRPr sz="2800" b="0">
                <a:solidFill>
                  <a:srgbClr val="0052F6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222593"/>
            <a:ext cx="11048070" cy="487310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lang="en-US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97BDBD-1F91-EAB0-C309-4B1B26067C8F}"/>
              </a:ext>
            </a:extLst>
          </p:cNvPr>
          <p:cNvCxnSpPr/>
          <p:nvPr userDrawn="1"/>
        </p:nvCxnSpPr>
        <p:spPr>
          <a:xfrm>
            <a:off x="541485" y="1022685"/>
            <a:ext cx="1110903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13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27224" y="527846"/>
            <a:ext cx="809561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CCCC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9539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1909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5FAC-2A70-43F5-9E64-8FBC5F37C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E3845-0AC6-4420-99EE-6C4AA2FA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EBA95-DC39-4380-A81F-246B5581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AA144-A77B-45F4-8AB5-D4761F2B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08666-24FE-4FB9-84B8-DD50820A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23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816B-48A8-4AAB-B2BE-637C2C28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0EA1-D87C-45ED-BDFA-76B9416A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1E85-169B-420F-92A2-57736777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C8B3A-1F89-45B5-A85F-C261B041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BE46B-8286-4125-8DEE-E530D4D8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77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FC14-7C37-4F0F-8BBE-AFF4B160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BF6A-C4FB-4E24-AA20-6730B336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C1FB-1AAD-422C-AE5A-A18763A5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82E1-7018-4607-995A-791AD4D2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3879-651A-45A2-898E-4B5EDBE2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88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EBDF-94ED-41B3-90E4-020B2204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D659-8957-4B53-8D09-398A89F12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3B8B3-7E76-4AFA-8967-2CFD621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18F4-2FB4-4E77-8D38-EAFAD2C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07294-F0E4-445F-A889-32C781A3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AE4AF-2EA0-4267-A56D-A0C9B57E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92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D1C4-B49D-4DE4-9309-8E89BEAC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C9C-4398-483B-A6E2-9776D326D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D35E6-04BB-4C3C-B6DF-A57655BA6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F519D-7220-49B0-B485-7A0DFDAE6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174C3-F494-4E62-9532-E62E12500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70025-BCBC-41B5-864C-B8C8D661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25494-A9E0-402C-B573-D47E1ECB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7017D-49BD-4CDE-A5A8-C827FC12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37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9DB8-76F9-4CDB-ACCC-ED321C38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925A1-EA86-47B6-9CD7-648974A3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F5C2C-A132-4841-9058-5696E56B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111A8-3D9C-4944-86D1-A5A01403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3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816B-48A8-4AAB-B2BE-637C2C28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050F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0EA1-D87C-45ED-BDFA-76B9416AF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1"/>
            <a:ext cx="10515600" cy="5036532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1E85-169B-420F-92A2-57736777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C8B3A-1F89-45B5-A85F-C261B041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BE46B-8286-4125-8DEE-E530D4D8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DE172D-7F10-8EE1-16C8-389C68DC1DFB}"/>
              </a:ext>
            </a:extLst>
          </p:cNvPr>
          <p:cNvCxnSpPr/>
          <p:nvPr userDrawn="1"/>
        </p:nvCxnSpPr>
        <p:spPr>
          <a:xfrm>
            <a:off x="838200" y="1140431"/>
            <a:ext cx="105156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383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8B620-70A0-4B72-91A2-E6A57ECE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A6811-4B30-4311-8913-B904E18E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333DC-8195-4B3E-A454-43202D7E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21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49B8-C79B-4412-A11D-C8AF0099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1241-9BE4-4638-84BD-7621CC2F4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6BB2E-EDA8-4002-A7C4-76704180E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4E1D4-F92A-46C7-839C-59F68D2F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33736-315B-48BD-8367-BC9A77A0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8EBC3-1A39-4344-87FB-D8F9A07D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66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91F6-D566-4BDF-8E47-543F92B5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3B011-7324-42C8-A41F-F89127FAF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8F824-165C-42A7-B741-E85F0EEDB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DE36F-6071-47F8-85B0-66E37102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D5EE2-5319-46EB-82E8-55D04CC7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9D1C3-7042-4FD8-945A-4565E484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320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D8E8-FE3E-45CA-8774-441779CF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71687-D3DF-4BD8-9450-FCBE128F8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6C4CA-29E7-4115-A38E-21A9056F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EFBF0-C4D7-4ACE-BA5B-2144DAAC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4496-13E3-4907-A6A8-C220C921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72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1DDB9-E55F-42C0-8C29-37FBD7F35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1AE5B-392F-4808-A51C-F1315DEA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C39DF-DC65-4AE4-8CF1-5DCE2D8B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F80AF-380C-4639-8FBD-214C2450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5764-7CFA-4BD8-83CE-83FE3977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63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496" y="275701"/>
            <a:ext cx="10931015" cy="640080"/>
          </a:xfrm>
        </p:spPr>
        <p:txBody>
          <a:bodyPr anchor="b" anchorCtr="0">
            <a:normAutofit/>
          </a:bodyPr>
          <a:lstStyle>
            <a:lvl1pPr>
              <a:defRPr sz="3200" b="0">
                <a:solidFill>
                  <a:srgbClr val="578FFF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222593"/>
            <a:ext cx="11048070" cy="487310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lang="en-US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556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27224" y="527846"/>
            <a:ext cx="809561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CCCC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9539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67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FC14-7C37-4F0F-8BBE-AFF4B160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BF6A-C4FB-4E24-AA20-6730B336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C1FB-1AAD-422C-AE5A-A18763A5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82E1-7018-4607-995A-791AD4D2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3879-651A-45A2-898E-4B5EDBE2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2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EBDF-94ED-41B3-90E4-020B2204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D659-8957-4B53-8D09-398A89F12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3B8B3-7E76-4AFA-8967-2CFD621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18F4-2FB4-4E77-8D38-EAFAD2C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07294-F0E4-445F-A889-32C781A3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AE4AF-2EA0-4267-A56D-A0C9B57E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4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D1C4-B49D-4DE4-9309-8E89BEAC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C9C-4398-483B-A6E2-9776D326D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D35E6-04BB-4C3C-B6DF-A57655BA6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F519D-7220-49B0-B485-7A0DFDAE6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174C3-F494-4E62-9532-E62E12500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70025-BCBC-41B5-864C-B8C8D661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25494-A9E0-402C-B573-D47E1ECB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7017D-49BD-4CDE-A5A8-C827FC12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7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9DB8-76F9-4CDB-ACCC-ED321C38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925A1-EA86-47B6-9CD7-648974A3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F5C2C-A132-4841-9058-5696E56B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111A8-3D9C-4944-86D1-A5A01403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5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8B620-70A0-4B72-91A2-E6A57ECE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A6811-4B30-4311-8913-B904E18E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333DC-8195-4B3E-A454-43202D7E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1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49B8-C79B-4412-A11D-C8AF0099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1241-9BE4-4638-84BD-7621CC2F4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6BB2E-EDA8-4002-A7C4-76704180E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4E1D4-F92A-46C7-839C-59F68D2F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33736-315B-48BD-8367-BC9A77A0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8EBC3-1A39-4344-87FB-D8F9A07D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0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91F6-D566-4BDF-8E47-543F92B5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3B011-7324-42C8-A41F-F89127FAF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8F824-165C-42A7-B741-E85F0EEDB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DE36F-6071-47F8-85B0-66E37102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D5EE2-5319-46EB-82E8-55D04CC7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9D1C3-7042-4FD8-945A-4565E484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FA3DE-57C2-4D76-A636-1E8F1934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9C5A-B0A9-4967-A3C6-515AB8ED8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4F479-49CE-4584-9DF3-3F25F4FB2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A00E-8511-4F88-A8FF-634C577C782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5477-75B1-4662-824B-D757A452A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F4D55-898D-41C8-8EBD-6774C4714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6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0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FA3DE-57C2-4D76-A636-1E8F1934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9C5A-B0A9-4967-A3C6-515AB8ED8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4F479-49CE-4584-9DF3-3F25F4FB2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A00E-8511-4F88-A8FF-634C577C782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5477-75B1-4662-824B-D757A452A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F4D55-898D-41C8-8EBD-6774C4714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8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fR1C6CvhmE" TargetMode="External"/><Relationship Id="rId2" Type="http://schemas.openxmlformats.org/officeDocument/2006/relationships/hyperlink" Target="https://www.youtube.com/watch?v=N1vOgolbjSc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4.xml"/><Relationship Id="rId18" Type="http://schemas.openxmlformats.org/officeDocument/2006/relationships/image" Target="../media/image27.png"/><Relationship Id="rId3" Type="http://schemas.openxmlformats.org/officeDocument/2006/relationships/image" Target="../media/image11.png"/><Relationship Id="rId7" Type="http://schemas.openxmlformats.org/officeDocument/2006/relationships/customXml" Target="../ink/ink1.xml"/><Relationship Id="rId12" Type="http://schemas.openxmlformats.org/officeDocument/2006/relationships/image" Target="../media/image24.png"/><Relationship Id="rId17" Type="http://schemas.openxmlformats.org/officeDocument/2006/relationships/customXml" Target="../ink/ink6.xml"/><Relationship Id="rId2" Type="http://schemas.openxmlformats.org/officeDocument/2006/relationships/image" Target="../media/image10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customXml" Target="../ink/ink3.xml"/><Relationship Id="rId5" Type="http://schemas.openxmlformats.org/officeDocument/2006/relationships/image" Target="../media/image13.png"/><Relationship Id="rId15" Type="http://schemas.openxmlformats.org/officeDocument/2006/relationships/customXml" Target="../ink/ink5.xml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customXml" Target="../ink/ink2.xml"/><Relationship Id="rId1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yperplane-subspace-and-halfspace/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3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fR1C6CvhmE" TargetMode="External"/><Relationship Id="rId2" Type="http://schemas.openxmlformats.org/officeDocument/2006/relationships/hyperlink" Target="https://www.youtube.com/watch?v=N1vOgolbjSc" TargetMode="Externa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liCbRZPrZA" TargetMode="Externa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jpg"/><Relationship Id="rId4" Type="http://schemas.openxmlformats.org/officeDocument/2006/relationships/image" Target="../media/image5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4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324D-F930-44E6-ABB9-A058B845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52F6"/>
                </a:solidFill>
              </a:rPr>
              <a:t>CIS 4526 Foundations </a:t>
            </a:r>
            <a:r>
              <a:rPr lang="en-US" dirty="0">
                <a:solidFill>
                  <a:srgbClr val="0052F6"/>
                </a:solidFill>
              </a:rPr>
              <a:t>of </a:t>
            </a:r>
            <a:r>
              <a:rPr lang="en-US">
                <a:solidFill>
                  <a:srgbClr val="0052F6"/>
                </a:solidFill>
              </a:rPr>
              <a:t>Machine Learning</a:t>
            </a:r>
            <a:endParaRPr lang="en-US" dirty="0">
              <a:solidFill>
                <a:srgbClr val="0052F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87C00-6AC0-887D-AEA9-243D779A4B7F}"/>
              </a:ext>
            </a:extLst>
          </p:cNvPr>
          <p:cNvSpPr txBox="1"/>
          <p:nvPr/>
        </p:nvSpPr>
        <p:spPr>
          <a:xfrm>
            <a:off x="2619038" y="2398486"/>
            <a:ext cx="6321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Chapter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FC1C9-83F1-2CBD-6B8A-2FE474DBEA7A}"/>
              </a:ext>
            </a:extLst>
          </p:cNvPr>
          <p:cNvSpPr txBox="1"/>
          <p:nvPr/>
        </p:nvSpPr>
        <p:spPr>
          <a:xfrm>
            <a:off x="1689652" y="3751629"/>
            <a:ext cx="88126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Support Vector Machine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5DEAF-E511-6355-A3F7-C26CA89732EC}"/>
              </a:ext>
            </a:extLst>
          </p:cNvPr>
          <p:cNvSpPr txBox="1"/>
          <p:nvPr/>
        </p:nvSpPr>
        <p:spPr>
          <a:xfrm>
            <a:off x="1583634" y="5362557"/>
            <a:ext cx="102373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cs typeface="Arial"/>
              </a:rPr>
              <a:t>Some slides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adapted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-20" dirty="0">
                <a:latin typeface="Arial"/>
                <a:cs typeface="Arial"/>
              </a:rPr>
              <a:t>from Dr. </a:t>
            </a:r>
            <a:r>
              <a:rPr lang="en-US" sz="1800" spc="-20" dirty="0" err="1">
                <a:latin typeface="Arial"/>
                <a:cs typeface="Arial"/>
              </a:rPr>
              <a:t>Wenpeng</a:t>
            </a:r>
            <a:r>
              <a:rPr lang="en-US" sz="1800" spc="-20" dirty="0">
                <a:latin typeface="Arial"/>
                <a:cs typeface="Arial"/>
              </a:rPr>
              <a:t> Yin Slides from previous semester at Temple University </a:t>
            </a:r>
            <a:endParaRPr lang="en-US" sz="1800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https://www.youtube.com/watch?v=N1vOgolbjSc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3"/>
              </a:rPr>
              <a:t>https://www.youtube.com/watch?v=efR1C6CvhmE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53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2F7B-EB39-4C77-B0FE-DC01C166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Margin Classifier in 1-dimension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62281-FFA6-4996-B840-CE2BB628F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59" y="1347219"/>
            <a:ext cx="9487470" cy="416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1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82B0-832B-0739-48DA-D7C8EB7D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52F6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E408-AB31-D17C-4359-42742CA819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57381" y="1603513"/>
            <a:ext cx="7127285" cy="45322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online videos/examples</a:t>
            </a:r>
          </a:p>
          <a:p>
            <a:r>
              <a:rPr lang="en-US" dirty="0"/>
              <a:t>Linear SVM</a:t>
            </a:r>
          </a:p>
          <a:p>
            <a:pPr lvl="1"/>
            <a:r>
              <a:rPr lang="en-US" dirty="0"/>
              <a:t>Maximum Margin</a:t>
            </a:r>
          </a:p>
          <a:p>
            <a:pPr lvl="1"/>
            <a:r>
              <a:rPr lang="en-US" dirty="0"/>
              <a:t>Hyperplane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SVM for Non-separable Data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Nonlinear SVM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Feature Expansion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What is Kernel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Kernel Tricks</a:t>
            </a:r>
          </a:p>
        </p:txBody>
      </p:sp>
    </p:spTree>
    <p:extLst>
      <p:ext uri="{BB962C8B-B14F-4D97-AF65-F5344CB8AC3E}">
        <p14:creationId xmlns:p14="http://schemas.microsoft.com/office/powerpoint/2010/main" val="182296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Maximum Margin Classifier in 2-dimension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646052" y="1330800"/>
            <a:ext cx="10187048" cy="767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Draw a line that can separate the blue and red dots.  The line will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serve as the decision boundary.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BD2F4-667E-4F42-8386-7210E996C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51" y="2109531"/>
            <a:ext cx="9570138" cy="375845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F09DAB-56DF-4FF9-B0B0-71F7BFD4C2AC}"/>
              </a:ext>
            </a:extLst>
          </p:cNvPr>
          <p:cNvCxnSpPr/>
          <p:nvPr/>
        </p:nvCxnSpPr>
        <p:spPr>
          <a:xfrm flipV="1">
            <a:off x="900752" y="2374710"/>
            <a:ext cx="0" cy="292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D06257-EFB2-491E-8BD3-23078135FF61}"/>
              </a:ext>
            </a:extLst>
          </p:cNvPr>
          <p:cNvCxnSpPr/>
          <p:nvPr/>
        </p:nvCxnSpPr>
        <p:spPr>
          <a:xfrm>
            <a:off x="900752" y="5295331"/>
            <a:ext cx="3753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57BEEE-C341-420A-9494-CB7E0AE674B6}"/>
              </a:ext>
            </a:extLst>
          </p:cNvPr>
          <p:cNvCxnSpPr/>
          <p:nvPr/>
        </p:nvCxnSpPr>
        <p:spPr>
          <a:xfrm flipV="1">
            <a:off x="6437195" y="2374709"/>
            <a:ext cx="0" cy="292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44881F-0361-4ED9-9E18-AEA8CF5DAA3B}"/>
              </a:ext>
            </a:extLst>
          </p:cNvPr>
          <p:cNvCxnSpPr/>
          <p:nvPr/>
        </p:nvCxnSpPr>
        <p:spPr>
          <a:xfrm>
            <a:off x="6437195" y="5295330"/>
            <a:ext cx="3753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D1E6F7-9587-4AEB-AF87-8B41D86D0474}"/>
              </a:ext>
            </a:extLst>
          </p:cNvPr>
          <p:cNvSpPr txBox="1"/>
          <p:nvPr/>
        </p:nvSpPr>
        <p:spPr>
          <a:xfrm>
            <a:off x="3959766" y="5445457"/>
            <a:ext cx="54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DCEA0A-EF6B-48B9-BE38-FB2432DE3A1A}"/>
              </a:ext>
            </a:extLst>
          </p:cNvPr>
          <p:cNvSpPr txBox="1"/>
          <p:nvPr/>
        </p:nvSpPr>
        <p:spPr>
          <a:xfrm>
            <a:off x="9646335" y="5366430"/>
            <a:ext cx="54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1C582A-C6A2-40C8-A36D-ABF2B3FBE8CD}"/>
              </a:ext>
            </a:extLst>
          </p:cNvPr>
          <p:cNvSpPr txBox="1"/>
          <p:nvPr/>
        </p:nvSpPr>
        <p:spPr>
          <a:xfrm>
            <a:off x="5824002" y="2412109"/>
            <a:ext cx="54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1A1A88-0FFA-4650-989B-616485EC44BE}"/>
              </a:ext>
            </a:extLst>
          </p:cNvPr>
          <p:cNvSpPr txBox="1"/>
          <p:nvPr/>
        </p:nvSpPr>
        <p:spPr>
          <a:xfrm>
            <a:off x="374054" y="2356246"/>
            <a:ext cx="54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108999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Maximum Margin Classifier in 2-dimension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1528665" y="1338191"/>
            <a:ext cx="8461496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>
                <a:latin typeface="Comic Sans MS" panose="030F0702030302020204" pitchFamily="66" charset="0"/>
                <a:cs typeface="Segoe UI" panose="020B0502040204020203" pitchFamily="34" charset="0"/>
              </a:rPr>
              <a:t>Which line will be a better line?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E1367-1787-4A53-93EC-0244716AA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52" y="2047875"/>
            <a:ext cx="9981739" cy="397078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0F0C6D-06D2-4D33-8F01-87E382E6D9D3}"/>
              </a:ext>
            </a:extLst>
          </p:cNvPr>
          <p:cNvCxnSpPr/>
          <p:nvPr/>
        </p:nvCxnSpPr>
        <p:spPr>
          <a:xfrm>
            <a:off x="2101755" y="2462015"/>
            <a:ext cx="1487606" cy="284696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9BF586-B705-43FC-B411-353AC8B53D44}"/>
              </a:ext>
            </a:extLst>
          </p:cNvPr>
          <p:cNvCxnSpPr>
            <a:cxnSpLocks/>
          </p:cNvCxnSpPr>
          <p:nvPr/>
        </p:nvCxnSpPr>
        <p:spPr>
          <a:xfrm>
            <a:off x="7192370" y="2879678"/>
            <a:ext cx="2797791" cy="20744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4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Maximum Margin Classifier in 2-dimension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39496" y="1383942"/>
            <a:ext cx="11533234" cy="798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400" dirty="0">
                <a:latin typeface="Comic Sans MS" panose="030F0702030302020204" pitchFamily="66" charset="0"/>
                <a:cs typeface="Segoe UI" panose="020B0502040204020203" pitchFamily="34" charset="0"/>
              </a:rPr>
              <a:t>Which of the lines separate the blue circle from the red square data points?</a:t>
            </a:r>
          </a:p>
        </p:txBody>
      </p:sp>
      <p:pic>
        <p:nvPicPr>
          <p:cNvPr id="4" name="Picture 2" descr="Image result for svm pictures">
            <a:extLst>
              <a:ext uri="{FF2B5EF4-FFF2-40B4-BE49-F238E27FC236}">
                <a16:creationId xmlns:a16="http://schemas.microsoft.com/office/drawing/2014/main" id="{97DC18DF-E305-4FAF-B435-46B03C62A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30" y="2182397"/>
            <a:ext cx="4443389" cy="43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2B9B2BD-5C38-4A58-A763-968C8D54B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07" y="2222230"/>
            <a:ext cx="4940048" cy="436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0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9927" y="1744263"/>
            <a:ext cx="4497211" cy="3116702"/>
            <a:chOff x="222819" y="1744262"/>
            <a:chExt cx="5354320" cy="3307715"/>
          </a:xfrm>
        </p:grpSpPr>
        <p:sp>
          <p:nvSpPr>
            <p:cNvPr id="3" name="object 3"/>
            <p:cNvSpPr/>
            <p:nvPr/>
          </p:nvSpPr>
          <p:spPr>
            <a:xfrm>
              <a:off x="304800" y="2207850"/>
              <a:ext cx="0" cy="2748280"/>
            </a:xfrm>
            <a:custGeom>
              <a:avLst/>
              <a:gdLst/>
              <a:ahLst/>
              <a:cxnLst/>
              <a:rect l="l" t="t" r="r" b="b"/>
              <a:pathLst>
                <a:path h="2748279">
                  <a:moveTo>
                    <a:pt x="0" y="2747699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819" y="2015898"/>
              <a:ext cx="163961" cy="2110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0150" y="4940225"/>
              <a:ext cx="5064760" cy="29845"/>
            </a:xfrm>
            <a:custGeom>
              <a:avLst/>
              <a:gdLst/>
              <a:ahLst/>
              <a:cxnLst/>
              <a:rect l="l" t="t" r="r" b="b"/>
              <a:pathLst>
                <a:path w="5064760" h="29845">
                  <a:moveTo>
                    <a:pt x="0" y="0"/>
                  </a:moveTo>
                  <a:lnTo>
                    <a:pt x="5064603" y="29278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5339" y="4887523"/>
              <a:ext cx="211362" cy="1639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487" y="2388637"/>
              <a:ext cx="147524" cy="1784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9687" y="2541037"/>
              <a:ext cx="147524" cy="1784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7287" y="2007637"/>
              <a:ext cx="147524" cy="1784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8687" y="2845837"/>
              <a:ext cx="147524" cy="1784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4487" y="2236237"/>
              <a:ext cx="147524" cy="1784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7287" y="3150637"/>
              <a:ext cx="147524" cy="1784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0087" y="3303037"/>
              <a:ext cx="147524" cy="1784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0287" y="2879587"/>
              <a:ext cx="239624" cy="1784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1287" y="2422387"/>
              <a:ext cx="239624" cy="1784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28887" y="3336787"/>
              <a:ext cx="239624" cy="1784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4087" y="3336787"/>
              <a:ext cx="239624" cy="1784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9887" y="3489187"/>
              <a:ext cx="239624" cy="1784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7487" y="3946387"/>
              <a:ext cx="239624" cy="1784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6087" y="2879587"/>
              <a:ext cx="239624" cy="17842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945775" y="1749025"/>
              <a:ext cx="991235" cy="3099435"/>
            </a:xfrm>
            <a:custGeom>
              <a:avLst/>
              <a:gdLst/>
              <a:ahLst/>
              <a:cxnLst/>
              <a:rect l="l" t="t" r="r" b="b"/>
              <a:pathLst>
                <a:path w="991235" h="3099435">
                  <a:moveTo>
                    <a:pt x="76799" y="0"/>
                  </a:moveTo>
                  <a:lnTo>
                    <a:pt x="0" y="3098999"/>
                  </a:lnTo>
                </a:path>
                <a:path w="991235" h="3099435">
                  <a:moveTo>
                    <a:pt x="991199" y="0"/>
                  </a:moveTo>
                  <a:lnTo>
                    <a:pt x="914399" y="30989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92277" y="4622291"/>
              <a:ext cx="675005" cy="22225"/>
            </a:xfrm>
            <a:custGeom>
              <a:avLst/>
              <a:gdLst/>
              <a:ahLst/>
              <a:cxnLst/>
              <a:rect l="l" t="t" r="r" b="b"/>
              <a:pathLst>
                <a:path w="675005" h="22225">
                  <a:moveTo>
                    <a:pt x="0" y="0"/>
                  </a:moveTo>
                  <a:lnTo>
                    <a:pt x="674995" y="22066"/>
                  </a:lnTo>
                </a:path>
              </a:pathLst>
            </a:custGeom>
            <a:ln w="3809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8393" y="4561817"/>
              <a:ext cx="157157" cy="12374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03998" y="4581084"/>
              <a:ext cx="157157" cy="123747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565248" y="583427"/>
            <a:ext cx="10515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0050F0"/>
                </a:solidFill>
                <a:latin typeface="Comic Sans MS" panose="030F0702030302020204" pitchFamily="66" charset="0"/>
                <a:cs typeface="Segoe UI Light" panose="020B0502040204020203" pitchFamily="34" charset="0"/>
              </a:rPr>
              <a:t>Maximum Margin Classifier in 2-dimension</a:t>
            </a:r>
            <a:endParaRPr sz="2800" spc="-10" dirty="0">
              <a:solidFill>
                <a:srgbClr val="0050F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385417" y="1591863"/>
            <a:ext cx="4754322" cy="3378208"/>
            <a:chOff x="5785419" y="1591862"/>
            <a:chExt cx="5354320" cy="3460115"/>
          </a:xfrm>
        </p:grpSpPr>
        <p:sp>
          <p:nvSpPr>
            <p:cNvPr id="27" name="object 27"/>
            <p:cNvSpPr/>
            <p:nvPr/>
          </p:nvSpPr>
          <p:spPr>
            <a:xfrm>
              <a:off x="5867400" y="2207850"/>
              <a:ext cx="0" cy="2748280"/>
            </a:xfrm>
            <a:custGeom>
              <a:avLst/>
              <a:gdLst/>
              <a:ahLst/>
              <a:cxnLst/>
              <a:rect l="l" t="t" r="r" b="b"/>
              <a:pathLst>
                <a:path h="2748279">
                  <a:moveTo>
                    <a:pt x="0" y="2747699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85419" y="2015898"/>
              <a:ext cx="163961" cy="21100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882750" y="4940225"/>
              <a:ext cx="5064760" cy="29845"/>
            </a:xfrm>
            <a:custGeom>
              <a:avLst/>
              <a:gdLst/>
              <a:ahLst/>
              <a:cxnLst/>
              <a:rect l="l" t="t" r="r" b="b"/>
              <a:pathLst>
                <a:path w="5064759" h="29845">
                  <a:moveTo>
                    <a:pt x="0" y="0"/>
                  </a:moveTo>
                  <a:lnTo>
                    <a:pt x="5064603" y="29278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27939" y="4887523"/>
              <a:ext cx="211362" cy="16395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5087" y="2388637"/>
              <a:ext cx="147524" cy="17842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02287" y="2541037"/>
              <a:ext cx="147524" cy="17842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49887" y="2007637"/>
              <a:ext cx="147524" cy="17842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21287" y="2845837"/>
              <a:ext cx="147524" cy="17842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7087" y="2236237"/>
              <a:ext cx="147524" cy="17842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49887" y="3150637"/>
              <a:ext cx="147524" cy="17842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2687" y="3303037"/>
              <a:ext cx="147524" cy="17842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62887" y="2879587"/>
              <a:ext cx="239624" cy="17842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43887" y="2422387"/>
              <a:ext cx="239624" cy="17842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91487" y="3336787"/>
              <a:ext cx="239624" cy="17842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6687" y="3336787"/>
              <a:ext cx="239624" cy="17842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72487" y="3489187"/>
              <a:ext cx="239624" cy="17842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20087" y="3946387"/>
              <a:ext cx="239624" cy="17842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48687" y="2879587"/>
              <a:ext cx="239624" cy="17842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182997" y="4285675"/>
              <a:ext cx="822960" cy="235585"/>
            </a:xfrm>
            <a:custGeom>
              <a:avLst/>
              <a:gdLst/>
              <a:ahLst/>
              <a:cxnLst/>
              <a:rect l="l" t="t" r="r" b="b"/>
              <a:pathLst>
                <a:path w="822959" h="235585">
                  <a:moveTo>
                    <a:pt x="0" y="0"/>
                  </a:moveTo>
                  <a:lnTo>
                    <a:pt x="822905" y="235148"/>
                  </a:lnTo>
                </a:path>
              </a:pathLst>
            </a:custGeom>
            <a:ln w="3809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1955" y="4237200"/>
              <a:ext cx="163062" cy="12049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33882" y="4448804"/>
              <a:ext cx="163062" cy="12049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922400" y="1596625"/>
              <a:ext cx="1917700" cy="3404235"/>
            </a:xfrm>
            <a:custGeom>
              <a:avLst/>
              <a:gdLst/>
              <a:ahLst/>
              <a:cxnLst/>
              <a:rect l="l" t="t" r="r" b="b"/>
              <a:pathLst>
                <a:path w="1917700" h="3404235">
                  <a:moveTo>
                    <a:pt x="1917299" y="304799"/>
                  </a:moveTo>
                  <a:lnTo>
                    <a:pt x="1066799" y="3403799"/>
                  </a:lnTo>
                </a:path>
                <a:path w="1917700" h="3404235">
                  <a:moveTo>
                    <a:pt x="850499" y="0"/>
                  </a:moveTo>
                  <a:lnTo>
                    <a:pt x="0" y="30989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xfrm>
            <a:off x="11768524" y="6500532"/>
            <a:ext cx="273050" cy="210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9539">
              <a:lnSpc>
                <a:spcPts val="1535"/>
              </a:lnSpc>
            </a:pPr>
            <a:fld id="{81D60167-4931-47E6-BA6A-407CBD079E47}" type="slidenum">
              <a:rPr lang="en-US" smtClean="0"/>
              <a:pPr marL="129539">
                <a:lnSpc>
                  <a:spcPts val="1535"/>
                </a:lnSpc>
              </a:pPr>
              <a:t>15</a:t>
            </a:fld>
            <a:endParaRPr spc="-25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8CDD8FF-9A93-C523-6756-C312BFE24F41}"/>
              </a:ext>
            </a:extLst>
          </p:cNvPr>
          <p:cNvCxnSpPr/>
          <p:nvPr/>
        </p:nvCxnSpPr>
        <p:spPr>
          <a:xfrm>
            <a:off x="530087" y="1152939"/>
            <a:ext cx="10866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9927" y="1744263"/>
            <a:ext cx="4497211" cy="3116702"/>
            <a:chOff x="222819" y="1744262"/>
            <a:chExt cx="5354320" cy="3307715"/>
          </a:xfrm>
        </p:grpSpPr>
        <p:sp>
          <p:nvSpPr>
            <p:cNvPr id="3" name="object 3"/>
            <p:cNvSpPr/>
            <p:nvPr/>
          </p:nvSpPr>
          <p:spPr>
            <a:xfrm>
              <a:off x="304800" y="2207850"/>
              <a:ext cx="0" cy="2748280"/>
            </a:xfrm>
            <a:custGeom>
              <a:avLst/>
              <a:gdLst/>
              <a:ahLst/>
              <a:cxnLst/>
              <a:rect l="l" t="t" r="r" b="b"/>
              <a:pathLst>
                <a:path h="2748279">
                  <a:moveTo>
                    <a:pt x="0" y="2747699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819" y="2015898"/>
              <a:ext cx="163961" cy="2110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0150" y="4940225"/>
              <a:ext cx="5064760" cy="29845"/>
            </a:xfrm>
            <a:custGeom>
              <a:avLst/>
              <a:gdLst/>
              <a:ahLst/>
              <a:cxnLst/>
              <a:rect l="l" t="t" r="r" b="b"/>
              <a:pathLst>
                <a:path w="5064760" h="29845">
                  <a:moveTo>
                    <a:pt x="0" y="0"/>
                  </a:moveTo>
                  <a:lnTo>
                    <a:pt x="5064603" y="29278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5339" y="4887523"/>
              <a:ext cx="211362" cy="1639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487" y="2388637"/>
              <a:ext cx="147524" cy="1784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9687" y="2541037"/>
              <a:ext cx="147524" cy="1784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7287" y="2007637"/>
              <a:ext cx="147524" cy="1784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8687" y="2845837"/>
              <a:ext cx="147524" cy="1784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4487" y="2236237"/>
              <a:ext cx="147524" cy="1784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7287" y="3150637"/>
              <a:ext cx="147524" cy="1784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0087" y="3303037"/>
              <a:ext cx="147524" cy="1784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0287" y="2879587"/>
              <a:ext cx="239624" cy="1784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1287" y="2422387"/>
              <a:ext cx="239624" cy="1784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28887" y="3336787"/>
              <a:ext cx="239624" cy="1784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4087" y="3336787"/>
              <a:ext cx="239624" cy="1784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9887" y="3489187"/>
              <a:ext cx="239624" cy="1784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7487" y="3946387"/>
              <a:ext cx="239624" cy="1784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6087" y="2879587"/>
              <a:ext cx="239624" cy="17842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945775" y="1749025"/>
              <a:ext cx="991235" cy="3099435"/>
            </a:xfrm>
            <a:custGeom>
              <a:avLst/>
              <a:gdLst/>
              <a:ahLst/>
              <a:cxnLst/>
              <a:rect l="l" t="t" r="r" b="b"/>
              <a:pathLst>
                <a:path w="991235" h="3099435">
                  <a:moveTo>
                    <a:pt x="76799" y="0"/>
                  </a:moveTo>
                  <a:lnTo>
                    <a:pt x="0" y="3098999"/>
                  </a:lnTo>
                </a:path>
                <a:path w="991235" h="3099435">
                  <a:moveTo>
                    <a:pt x="991199" y="0"/>
                  </a:moveTo>
                  <a:lnTo>
                    <a:pt x="914399" y="30989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92277" y="4622291"/>
              <a:ext cx="675005" cy="22225"/>
            </a:xfrm>
            <a:custGeom>
              <a:avLst/>
              <a:gdLst/>
              <a:ahLst/>
              <a:cxnLst/>
              <a:rect l="l" t="t" r="r" b="b"/>
              <a:pathLst>
                <a:path w="675005" h="22225">
                  <a:moveTo>
                    <a:pt x="0" y="0"/>
                  </a:moveTo>
                  <a:lnTo>
                    <a:pt x="674995" y="22066"/>
                  </a:lnTo>
                </a:path>
              </a:pathLst>
            </a:custGeom>
            <a:ln w="3809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8393" y="4561817"/>
              <a:ext cx="157157" cy="12374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03998" y="4581084"/>
              <a:ext cx="157157" cy="123747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565248" y="583427"/>
            <a:ext cx="10515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0050F0"/>
                </a:solidFill>
                <a:latin typeface="Comic Sans MS" panose="030F0702030302020204" pitchFamily="66" charset="0"/>
                <a:cs typeface="Segoe UI Light" panose="020B0502040204020203" pitchFamily="34" charset="0"/>
              </a:rPr>
              <a:t>Maximum Margin Classifier in 2-dimension</a:t>
            </a:r>
            <a:endParaRPr sz="2800" spc="-10" dirty="0">
              <a:solidFill>
                <a:srgbClr val="0050F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385417" y="1591863"/>
            <a:ext cx="4754322" cy="3378208"/>
            <a:chOff x="5785419" y="1591862"/>
            <a:chExt cx="5354320" cy="3460115"/>
          </a:xfrm>
        </p:grpSpPr>
        <p:sp>
          <p:nvSpPr>
            <p:cNvPr id="27" name="object 27"/>
            <p:cNvSpPr/>
            <p:nvPr/>
          </p:nvSpPr>
          <p:spPr>
            <a:xfrm>
              <a:off x="5867400" y="2207850"/>
              <a:ext cx="0" cy="2748280"/>
            </a:xfrm>
            <a:custGeom>
              <a:avLst/>
              <a:gdLst/>
              <a:ahLst/>
              <a:cxnLst/>
              <a:rect l="l" t="t" r="r" b="b"/>
              <a:pathLst>
                <a:path h="2748279">
                  <a:moveTo>
                    <a:pt x="0" y="2747699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85419" y="2015898"/>
              <a:ext cx="163961" cy="21100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882750" y="4940225"/>
              <a:ext cx="5064760" cy="29845"/>
            </a:xfrm>
            <a:custGeom>
              <a:avLst/>
              <a:gdLst/>
              <a:ahLst/>
              <a:cxnLst/>
              <a:rect l="l" t="t" r="r" b="b"/>
              <a:pathLst>
                <a:path w="5064759" h="29845">
                  <a:moveTo>
                    <a:pt x="0" y="0"/>
                  </a:moveTo>
                  <a:lnTo>
                    <a:pt x="5064603" y="29278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27939" y="4887523"/>
              <a:ext cx="211362" cy="16395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5087" y="2388637"/>
              <a:ext cx="147524" cy="17842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02287" y="2541037"/>
              <a:ext cx="147524" cy="17842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49887" y="2007637"/>
              <a:ext cx="147524" cy="17842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21287" y="2845837"/>
              <a:ext cx="147524" cy="17842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7087" y="2236237"/>
              <a:ext cx="147524" cy="17842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49887" y="3150637"/>
              <a:ext cx="147524" cy="17842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2687" y="3303037"/>
              <a:ext cx="147524" cy="17842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62887" y="2879587"/>
              <a:ext cx="239624" cy="17842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43887" y="2422387"/>
              <a:ext cx="239624" cy="17842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91487" y="3336787"/>
              <a:ext cx="239624" cy="17842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6687" y="3336787"/>
              <a:ext cx="239624" cy="17842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72487" y="3489187"/>
              <a:ext cx="239624" cy="17842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20087" y="3946387"/>
              <a:ext cx="239624" cy="17842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48687" y="2879587"/>
              <a:ext cx="239624" cy="17842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182997" y="4285675"/>
              <a:ext cx="822960" cy="235585"/>
            </a:xfrm>
            <a:custGeom>
              <a:avLst/>
              <a:gdLst/>
              <a:ahLst/>
              <a:cxnLst/>
              <a:rect l="l" t="t" r="r" b="b"/>
              <a:pathLst>
                <a:path w="822959" h="235585">
                  <a:moveTo>
                    <a:pt x="0" y="0"/>
                  </a:moveTo>
                  <a:lnTo>
                    <a:pt x="822905" y="235148"/>
                  </a:lnTo>
                </a:path>
              </a:pathLst>
            </a:custGeom>
            <a:ln w="3809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1955" y="4237200"/>
              <a:ext cx="163062" cy="12049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33882" y="4448804"/>
              <a:ext cx="163062" cy="12049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922400" y="1596625"/>
              <a:ext cx="1917700" cy="3404235"/>
            </a:xfrm>
            <a:custGeom>
              <a:avLst/>
              <a:gdLst/>
              <a:ahLst/>
              <a:cxnLst/>
              <a:rect l="l" t="t" r="r" b="b"/>
              <a:pathLst>
                <a:path w="1917700" h="3404235">
                  <a:moveTo>
                    <a:pt x="1917299" y="304799"/>
                  </a:moveTo>
                  <a:lnTo>
                    <a:pt x="1066799" y="3403799"/>
                  </a:lnTo>
                </a:path>
                <a:path w="1917700" h="3404235">
                  <a:moveTo>
                    <a:pt x="850499" y="0"/>
                  </a:moveTo>
                  <a:lnTo>
                    <a:pt x="0" y="30989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xfrm>
            <a:off x="11768524" y="6500532"/>
            <a:ext cx="273050" cy="210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9539">
              <a:lnSpc>
                <a:spcPts val="1535"/>
              </a:lnSpc>
            </a:pPr>
            <a:fld id="{81D60167-4931-47E6-BA6A-407CBD079E47}" type="slidenum">
              <a:rPr lang="en-US" smtClean="0"/>
              <a:pPr marL="129539">
                <a:lnSpc>
                  <a:spcPts val="1535"/>
                </a:lnSpc>
              </a:pPr>
              <a:t>16</a:t>
            </a:fld>
            <a:endParaRPr spc="-25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8CDD8FF-9A93-C523-6756-C312BFE24F41}"/>
              </a:ext>
            </a:extLst>
          </p:cNvPr>
          <p:cNvCxnSpPr/>
          <p:nvPr/>
        </p:nvCxnSpPr>
        <p:spPr>
          <a:xfrm>
            <a:off x="530087" y="1152939"/>
            <a:ext cx="10866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object 50">
            <a:extLst>
              <a:ext uri="{FF2B5EF4-FFF2-40B4-BE49-F238E27FC236}">
                <a16:creationId xmlns:a16="http://schemas.microsoft.com/office/drawing/2014/main" id="{A65B3062-2E82-C4A0-F818-347003959C39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513415" y="5229275"/>
            <a:ext cx="782510" cy="660962"/>
          </a:xfrm>
          <a:prstGeom prst="rect">
            <a:avLst/>
          </a:prstGeom>
        </p:spPr>
      </p:pic>
      <p:pic>
        <p:nvPicPr>
          <p:cNvPr id="52" name="object 49">
            <a:extLst>
              <a:ext uri="{FF2B5EF4-FFF2-40B4-BE49-F238E27FC236}">
                <a16:creationId xmlns:a16="http://schemas.microsoft.com/office/drawing/2014/main" id="{ACAFD11A-6401-93FA-5B00-48B5EA6CE0E8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15451" y="5218332"/>
            <a:ext cx="836196" cy="7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565248" y="583427"/>
            <a:ext cx="10515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0050F0"/>
                </a:solidFill>
                <a:latin typeface="Comic Sans MS" panose="030F0702030302020204" pitchFamily="66" charset="0"/>
                <a:cs typeface="Segoe UI Light" panose="020B0502040204020203" pitchFamily="34" charset="0"/>
              </a:rPr>
              <a:t>Maximum Margin Classifier in 2-dimension</a:t>
            </a:r>
            <a:endParaRPr sz="2800" spc="-10" dirty="0">
              <a:solidFill>
                <a:srgbClr val="0050F0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xfrm>
            <a:off x="11768524" y="6500532"/>
            <a:ext cx="273050" cy="210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9539">
              <a:lnSpc>
                <a:spcPts val="1535"/>
              </a:lnSpc>
            </a:pPr>
            <a:fld id="{81D60167-4931-47E6-BA6A-407CBD079E47}" type="slidenum">
              <a:rPr lang="en-US" smtClean="0"/>
              <a:pPr marL="129539">
                <a:lnSpc>
                  <a:spcPts val="1535"/>
                </a:lnSpc>
              </a:pPr>
              <a:t>17</a:t>
            </a:fld>
            <a:endParaRPr spc="-25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8CDD8FF-9A93-C523-6756-C312BFE24F41}"/>
              </a:ext>
            </a:extLst>
          </p:cNvPr>
          <p:cNvCxnSpPr/>
          <p:nvPr/>
        </p:nvCxnSpPr>
        <p:spPr>
          <a:xfrm>
            <a:off x="530087" y="1152939"/>
            <a:ext cx="10866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object 3">
            <a:extLst>
              <a:ext uri="{FF2B5EF4-FFF2-40B4-BE49-F238E27FC236}">
                <a16:creationId xmlns:a16="http://schemas.microsoft.com/office/drawing/2014/main" id="{15AA1C22-3D3E-E05E-3A7D-06251FCF5128}"/>
              </a:ext>
            </a:extLst>
          </p:cNvPr>
          <p:cNvGrpSpPr/>
          <p:nvPr/>
        </p:nvGrpSpPr>
        <p:grpSpPr>
          <a:xfrm>
            <a:off x="1492818" y="1892301"/>
            <a:ext cx="4603182" cy="4016440"/>
            <a:chOff x="1746818" y="1255462"/>
            <a:chExt cx="5354320" cy="4831080"/>
          </a:xfrm>
        </p:grpSpPr>
        <p:sp>
          <p:nvSpPr>
            <p:cNvPr id="54" name="object 4">
              <a:extLst>
                <a:ext uri="{FF2B5EF4-FFF2-40B4-BE49-F238E27FC236}">
                  <a16:creationId xmlns:a16="http://schemas.microsoft.com/office/drawing/2014/main" id="{E9BCB113-BA30-AF62-3DE9-25F4C02FC45F}"/>
                </a:ext>
              </a:extLst>
            </p:cNvPr>
            <p:cNvSpPr/>
            <p:nvPr/>
          </p:nvSpPr>
          <p:spPr>
            <a:xfrm>
              <a:off x="1828799" y="2512650"/>
              <a:ext cx="0" cy="2748280"/>
            </a:xfrm>
            <a:custGeom>
              <a:avLst/>
              <a:gdLst/>
              <a:ahLst/>
              <a:cxnLst/>
              <a:rect l="l" t="t" r="r" b="b"/>
              <a:pathLst>
                <a:path h="2748279">
                  <a:moveTo>
                    <a:pt x="0" y="2747699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">
              <a:extLst>
                <a:ext uri="{FF2B5EF4-FFF2-40B4-BE49-F238E27FC236}">
                  <a16:creationId xmlns:a16="http://schemas.microsoft.com/office/drawing/2014/main" id="{B0233C0C-2265-B192-83E0-C933AE6D26B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6818" y="2320698"/>
              <a:ext cx="163961" cy="211001"/>
            </a:xfrm>
            <a:prstGeom prst="rect">
              <a:avLst/>
            </a:prstGeom>
          </p:spPr>
        </p:pic>
        <p:sp>
          <p:nvSpPr>
            <p:cNvPr id="56" name="object 6">
              <a:extLst>
                <a:ext uri="{FF2B5EF4-FFF2-40B4-BE49-F238E27FC236}">
                  <a16:creationId xmlns:a16="http://schemas.microsoft.com/office/drawing/2014/main" id="{E8346139-75D5-5BCB-AEED-FE4A3BE269F0}"/>
                </a:ext>
              </a:extLst>
            </p:cNvPr>
            <p:cNvSpPr/>
            <p:nvPr/>
          </p:nvSpPr>
          <p:spPr>
            <a:xfrm>
              <a:off x="1844149" y="5245024"/>
              <a:ext cx="5064760" cy="29845"/>
            </a:xfrm>
            <a:custGeom>
              <a:avLst/>
              <a:gdLst/>
              <a:ahLst/>
              <a:cxnLst/>
              <a:rect l="l" t="t" r="r" b="b"/>
              <a:pathLst>
                <a:path w="5064759" h="29845">
                  <a:moveTo>
                    <a:pt x="0" y="0"/>
                  </a:moveTo>
                  <a:lnTo>
                    <a:pt x="5064603" y="29278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7">
              <a:extLst>
                <a:ext uri="{FF2B5EF4-FFF2-40B4-BE49-F238E27FC236}">
                  <a16:creationId xmlns:a16="http://schemas.microsoft.com/office/drawing/2014/main" id="{33375F09-EAEA-ADEA-4DCA-91647C1841E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9339" y="5192323"/>
              <a:ext cx="211362" cy="163959"/>
            </a:xfrm>
            <a:prstGeom prst="rect">
              <a:avLst/>
            </a:prstGeom>
          </p:spPr>
        </p:pic>
        <p:pic>
          <p:nvPicPr>
            <p:cNvPr id="58" name="object 8">
              <a:extLst>
                <a:ext uri="{FF2B5EF4-FFF2-40B4-BE49-F238E27FC236}">
                  <a16:creationId xmlns:a16="http://schemas.microsoft.com/office/drawing/2014/main" id="{28A174A8-1543-E136-DDD1-B3D3085DAC4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6487" y="2693437"/>
              <a:ext cx="147524" cy="178424"/>
            </a:xfrm>
            <a:prstGeom prst="rect">
              <a:avLst/>
            </a:prstGeom>
          </p:spPr>
        </p:pic>
        <p:pic>
          <p:nvPicPr>
            <p:cNvPr id="59" name="object 9">
              <a:extLst>
                <a:ext uri="{FF2B5EF4-FFF2-40B4-BE49-F238E27FC236}">
                  <a16:creationId xmlns:a16="http://schemas.microsoft.com/office/drawing/2014/main" id="{4718506D-C647-C4B6-4471-53CB11BC0D4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3687" y="2845837"/>
              <a:ext cx="147524" cy="178424"/>
            </a:xfrm>
            <a:prstGeom prst="rect">
              <a:avLst/>
            </a:prstGeom>
          </p:spPr>
        </p:pic>
        <p:pic>
          <p:nvPicPr>
            <p:cNvPr id="60" name="object 10">
              <a:extLst>
                <a:ext uri="{FF2B5EF4-FFF2-40B4-BE49-F238E27FC236}">
                  <a16:creationId xmlns:a16="http://schemas.microsoft.com/office/drawing/2014/main" id="{FFD018F7-C51A-2100-2AE7-6190C346FD9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1287" y="2312437"/>
              <a:ext cx="147524" cy="178424"/>
            </a:xfrm>
            <a:prstGeom prst="rect">
              <a:avLst/>
            </a:prstGeom>
          </p:spPr>
        </p:pic>
        <p:pic>
          <p:nvPicPr>
            <p:cNvPr id="61" name="object 11">
              <a:extLst>
                <a:ext uri="{FF2B5EF4-FFF2-40B4-BE49-F238E27FC236}">
                  <a16:creationId xmlns:a16="http://schemas.microsoft.com/office/drawing/2014/main" id="{EC3888C1-2DC9-49A1-2DC8-F35E3BA967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2687" y="3150637"/>
              <a:ext cx="147524" cy="178424"/>
            </a:xfrm>
            <a:prstGeom prst="rect">
              <a:avLst/>
            </a:prstGeom>
          </p:spPr>
        </p:pic>
        <p:pic>
          <p:nvPicPr>
            <p:cNvPr id="62" name="object 12">
              <a:extLst>
                <a:ext uri="{FF2B5EF4-FFF2-40B4-BE49-F238E27FC236}">
                  <a16:creationId xmlns:a16="http://schemas.microsoft.com/office/drawing/2014/main" id="{5E1E510B-1D25-D7EC-3104-18A26C96434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8487" y="2541037"/>
              <a:ext cx="147524" cy="178424"/>
            </a:xfrm>
            <a:prstGeom prst="rect">
              <a:avLst/>
            </a:prstGeom>
          </p:spPr>
        </p:pic>
        <p:pic>
          <p:nvPicPr>
            <p:cNvPr id="63" name="object 13">
              <a:extLst>
                <a:ext uri="{FF2B5EF4-FFF2-40B4-BE49-F238E27FC236}">
                  <a16:creationId xmlns:a16="http://schemas.microsoft.com/office/drawing/2014/main" id="{F2DAFEF2-3F97-FF01-ED10-44B4E336D77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1287" y="3455437"/>
              <a:ext cx="147524" cy="178424"/>
            </a:xfrm>
            <a:prstGeom prst="rect">
              <a:avLst/>
            </a:prstGeom>
          </p:spPr>
        </p:pic>
        <p:pic>
          <p:nvPicPr>
            <p:cNvPr id="64" name="object 14">
              <a:extLst>
                <a:ext uri="{FF2B5EF4-FFF2-40B4-BE49-F238E27FC236}">
                  <a16:creationId xmlns:a16="http://schemas.microsoft.com/office/drawing/2014/main" id="{F0EB2781-3EDB-BD0F-68BC-DF6D369C86C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4087" y="3607837"/>
              <a:ext cx="147524" cy="178424"/>
            </a:xfrm>
            <a:prstGeom prst="rect">
              <a:avLst/>
            </a:prstGeom>
          </p:spPr>
        </p:pic>
        <p:pic>
          <p:nvPicPr>
            <p:cNvPr id="65" name="object 15">
              <a:extLst>
                <a:ext uri="{FF2B5EF4-FFF2-40B4-BE49-F238E27FC236}">
                  <a16:creationId xmlns:a16="http://schemas.microsoft.com/office/drawing/2014/main" id="{42D46A03-F655-743F-207A-59DE7A64156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287" y="3184387"/>
              <a:ext cx="239624" cy="178424"/>
            </a:xfrm>
            <a:prstGeom prst="rect">
              <a:avLst/>
            </a:prstGeom>
          </p:spPr>
        </p:pic>
        <p:pic>
          <p:nvPicPr>
            <p:cNvPr id="66" name="object 16">
              <a:extLst>
                <a:ext uri="{FF2B5EF4-FFF2-40B4-BE49-F238E27FC236}">
                  <a16:creationId xmlns:a16="http://schemas.microsoft.com/office/drawing/2014/main" id="{C216D47E-548D-2D66-9134-A2B0660B4DE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5287" y="2727187"/>
              <a:ext cx="239624" cy="178424"/>
            </a:xfrm>
            <a:prstGeom prst="rect">
              <a:avLst/>
            </a:prstGeom>
          </p:spPr>
        </p:pic>
        <p:pic>
          <p:nvPicPr>
            <p:cNvPr id="67" name="object 17">
              <a:extLst>
                <a:ext uri="{FF2B5EF4-FFF2-40B4-BE49-F238E27FC236}">
                  <a16:creationId xmlns:a16="http://schemas.microsoft.com/office/drawing/2014/main" id="{BE84DCE6-0774-5F9B-9999-18D47FE8A24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2887" y="3641587"/>
              <a:ext cx="239624" cy="178424"/>
            </a:xfrm>
            <a:prstGeom prst="rect">
              <a:avLst/>
            </a:prstGeom>
          </p:spPr>
        </p:pic>
        <p:pic>
          <p:nvPicPr>
            <p:cNvPr id="68" name="object 18">
              <a:extLst>
                <a:ext uri="{FF2B5EF4-FFF2-40B4-BE49-F238E27FC236}">
                  <a16:creationId xmlns:a16="http://schemas.microsoft.com/office/drawing/2014/main" id="{46AFF596-924B-5DE3-5251-80BC988FFEC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1887" y="3641587"/>
              <a:ext cx="239624" cy="178424"/>
            </a:xfrm>
            <a:prstGeom prst="rect">
              <a:avLst/>
            </a:prstGeom>
          </p:spPr>
        </p:pic>
        <p:pic>
          <p:nvPicPr>
            <p:cNvPr id="69" name="object 19">
              <a:extLst>
                <a:ext uri="{FF2B5EF4-FFF2-40B4-BE49-F238E27FC236}">
                  <a16:creationId xmlns:a16="http://schemas.microsoft.com/office/drawing/2014/main" id="{5BCCF263-58F4-D140-0CE9-3B1C314807D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3887" y="3793987"/>
              <a:ext cx="239624" cy="178424"/>
            </a:xfrm>
            <a:prstGeom prst="rect">
              <a:avLst/>
            </a:prstGeom>
          </p:spPr>
        </p:pic>
        <p:pic>
          <p:nvPicPr>
            <p:cNvPr id="70" name="object 20">
              <a:extLst>
                <a:ext uri="{FF2B5EF4-FFF2-40B4-BE49-F238E27FC236}">
                  <a16:creationId xmlns:a16="http://schemas.microsoft.com/office/drawing/2014/main" id="{69C1EC2F-64B8-522B-AF40-2E2D7503C20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1487" y="4251187"/>
              <a:ext cx="239624" cy="178424"/>
            </a:xfrm>
            <a:prstGeom prst="rect">
              <a:avLst/>
            </a:prstGeom>
          </p:spPr>
        </p:pic>
        <p:pic>
          <p:nvPicPr>
            <p:cNvPr id="71" name="object 21">
              <a:extLst>
                <a:ext uri="{FF2B5EF4-FFF2-40B4-BE49-F238E27FC236}">
                  <a16:creationId xmlns:a16="http://schemas.microsoft.com/office/drawing/2014/main" id="{D012CB12-1508-A359-A36B-73F08BBE33D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0087" y="3184387"/>
              <a:ext cx="239624" cy="178424"/>
            </a:xfrm>
            <a:prstGeom prst="rect">
              <a:avLst/>
            </a:prstGeom>
          </p:spPr>
        </p:pic>
        <p:sp>
          <p:nvSpPr>
            <p:cNvPr id="72" name="object 22">
              <a:extLst>
                <a:ext uri="{FF2B5EF4-FFF2-40B4-BE49-F238E27FC236}">
                  <a16:creationId xmlns:a16="http://schemas.microsoft.com/office/drawing/2014/main" id="{8264CC96-AED2-C081-DC1A-7640CC9EC7DF}"/>
                </a:ext>
              </a:extLst>
            </p:cNvPr>
            <p:cNvSpPr/>
            <p:nvPr/>
          </p:nvSpPr>
          <p:spPr>
            <a:xfrm>
              <a:off x="2883799" y="1901425"/>
              <a:ext cx="1917700" cy="3404235"/>
            </a:xfrm>
            <a:custGeom>
              <a:avLst/>
              <a:gdLst/>
              <a:ahLst/>
              <a:cxnLst/>
              <a:rect l="l" t="t" r="r" b="b"/>
              <a:pathLst>
                <a:path w="1917700" h="3404235">
                  <a:moveTo>
                    <a:pt x="1917299" y="304799"/>
                  </a:moveTo>
                  <a:lnTo>
                    <a:pt x="1066799" y="3403799"/>
                  </a:lnTo>
                </a:path>
                <a:path w="1917700" h="3404235">
                  <a:moveTo>
                    <a:pt x="850499" y="0"/>
                  </a:moveTo>
                  <a:lnTo>
                    <a:pt x="0" y="30989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23">
              <a:extLst>
                <a:ext uri="{FF2B5EF4-FFF2-40B4-BE49-F238E27FC236}">
                  <a16:creationId xmlns:a16="http://schemas.microsoft.com/office/drawing/2014/main" id="{0C0CD25E-B686-697D-9B97-740ADF56001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80744" y="1260225"/>
              <a:ext cx="2292300" cy="4820999"/>
            </a:xfrm>
            <a:prstGeom prst="rect">
              <a:avLst/>
            </a:prstGeom>
          </p:spPr>
        </p:pic>
        <p:sp>
          <p:nvSpPr>
            <p:cNvPr id="74" name="object 24">
              <a:extLst>
                <a:ext uri="{FF2B5EF4-FFF2-40B4-BE49-F238E27FC236}">
                  <a16:creationId xmlns:a16="http://schemas.microsoft.com/office/drawing/2014/main" id="{30DD98FF-0554-531D-A135-39333000487B}"/>
                </a:ext>
              </a:extLst>
            </p:cNvPr>
            <p:cNvSpPr/>
            <p:nvPr/>
          </p:nvSpPr>
          <p:spPr>
            <a:xfrm>
              <a:off x="2680744" y="1260225"/>
              <a:ext cx="2292350" cy="4821555"/>
            </a:xfrm>
            <a:custGeom>
              <a:avLst/>
              <a:gdLst/>
              <a:ahLst/>
              <a:cxnLst/>
              <a:rect l="l" t="t" r="r" b="b"/>
              <a:pathLst>
                <a:path w="2292350" h="4821555">
                  <a:moveTo>
                    <a:pt x="1231500" y="0"/>
                  </a:moveTo>
                  <a:lnTo>
                    <a:pt x="2292300" y="287999"/>
                  </a:lnTo>
                  <a:lnTo>
                    <a:pt x="1060800" y="4820999"/>
                  </a:lnTo>
                  <a:lnTo>
                    <a:pt x="0" y="4532999"/>
                  </a:lnTo>
                  <a:lnTo>
                    <a:pt x="1231500" y="0"/>
                  </a:lnTo>
                  <a:close/>
                </a:path>
              </a:pathLst>
            </a:custGeom>
            <a:ln w="9524">
              <a:solidFill>
                <a:srgbClr val="A4C1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25">
            <a:extLst>
              <a:ext uri="{FF2B5EF4-FFF2-40B4-BE49-F238E27FC236}">
                <a16:creationId xmlns:a16="http://schemas.microsoft.com/office/drawing/2014/main" id="{CED2B094-00B3-1546-7981-B49424DDA278}"/>
              </a:ext>
            </a:extLst>
          </p:cNvPr>
          <p:cNvSpPr txBox="1"/>
          <p:nvPr/>
        </p:nvSpPr>
        <p:spPr>
          <a:xfrm>
            <a:off x="6804024" y="1907962"/>
            <a:ext cx="4734560" cy="2067233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600"/>
              </a:spcBef>
            </a:pPr>
            <a:r>
              <a:rPr sz="2400" dirty="0">
                <a:latin typeface="Comic Sans MS" panose="030F0702030302020204" pitchFamily="66" charset="0"/>
                <a:cs typeface="Arial"/>
              </a:rPr>
              <a:t>We</a:t>
            </a:r>
            <a:r>
              <a:rPr sz="24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want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to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construct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a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“</a:t>
            </a:r>
            <a:r>
              <a:rPr sz="2400" spc="-1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street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”</a:t>
            </a:r>
            <a:endParaRPr sz="2400" dirty="0">
              <a:latin typeface="Comic Sans MS" panose="030F0702030302020204" pitchFamily="66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558165" algn="l"/>
              </a:tabLst>
            </a:pPr>
            <a:r>
              <a:rPr sz="2400" spc="-50" dirty="0">
                <a:latin typeface="Comic Sans MS" panose="030F0702030302020204" pitchFamily="66" charset="0"/>
                <a:cs typeface="MS PGothic"/>
              </a:rPr>
              <a:t>❏</a:t>
            </a:r>
            <a:r>
              <a:rPr sz="2400" dirty="0">
                <a:latin typeface="Comic Sans MS" panose="030F0702030302020204" pitchFamily="66" charset="0"/>
                <a:cs typeface="MS PGothic"/>
              </a:rPr>
              <a:t>	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with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a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maximum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width</a:t>
            </a:r>
            <a:endParaRPr sz="2400" dirty="0">
              <a:latin typeface="Comic Sans MS" panose="030F0702030302020204" pitchFamily="66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558165" algn="l"/>
              </a:tabLst>
            </a:pPr>
            <a:r>
              <a:rPr sz="2400" spc="-50" dirty="0">
                <a:latin typeface="Comic Sans MS" panose="030F0702030302020204" pitchFamily="66" charset="0"/>
                <a:cs typeface="MS PGothic"/>
              </a:rPr>
              <a:t>❏</a:t>
            </a:r>
            <a:r>
              <a:rPr sz="2400" dirty="0">
                <a:latin typeface="Comic Sans MS" panose="030F0702030302020204" pitchFamily="66" charset="0"/>
                <a:cs typeface="MS PGothic"/>
              </a:rPr>
              <a:t>	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without</a:t>
            </a:r>
            <a:r>
              <a:rPr sz="24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touching</a:t>
            </a:r>
            <a:r>
              <a:rPr sz="24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4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buildings</a:t>
            </a:r>
            <a:endParaRPr sz="2400" dirty="0">
              <a:latin typeface="Comic Sans MS" panose="030F0702030302020204" pitchFamily="66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754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565248" y="583427"/>
            <a:ext cx="10515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0050F0"/>
                </a:solidFill>
                <a:latin typeface="Comic Sans MS" panose="030F0702030302020204" pitchFamily="66" charset="0"/>
                <a:cs typeface="Segoe UI Light" panose="020B0502040204020203" pitchFamily="34" charset="0"/>
              </a:rPr>
              <a:t>Maximum Margin Classifier in 2-dimension</a:t>
            </a:r>
            <a:endParaRPr sz="2800" spc="-10" dirty="0">
              <a:solidFill>
                <a:srgbClr val="0050F0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xfrm>
            <a:off x="11768524" y="6500532"/>
            <a:ext cx="273050" cy="210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9539">
              <a:lnSpc>
                <a:spcPts val="1535"/>
              </a:lnSpc>
            </a:pPr>
            <a:fld id="{81D60167-4931-47E6-BA6A-407CBD079E47}" type="slidenum">
              <a:rPr lang="en-US" smtClean="0"/>
              <a:pPr marL="129539">
                <a:lnSpc>
                  <a:spcPts val="1535"/>
                </a:lnSpc>
              </a:pPr>
              <a:t>18</a:t>
            </a:fld>
            <a:endParaRPr spc="-25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8CDD8FF-9A93-C523-6756-C312BFE24F41}"/>
              </a:ext>
            </a:extLst>
          </p:cNvPr>
          <p:cNvCxnSpPr/>
          <p:nvPr/>
        </p:nvCxnSpPr>
        <p:spPr>
          <a:xfrm>
            <a:off x="530087" y="1152939"/>
            <a:ext cx="10866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object 3">
            <a:extLst>
              <a:ext uri="{FF2B5EF4-FFF2-40B4-BE49-F238E27FC236}">
                <a16:creationId xmlns:a16="http://schemas.microsoft.com/office/drawing/2014/main" id="{15AA1C22-3D3E-E05E-3A7D-06251FCF5128}"/>
              </a:ext>
            </a:extLst>
          </p:cNvPr>
          <p:cNvGrpSpPr/>
          <p:nvPr/>
        </p:nvGrpSpPr>
        <p:grpSpPr>
          <a:xfrm>
            <a:off x="1492818" y="1892301"/>
            <a:ext cx="4603182" cy="4016440"/>
            <a:chOff x="1746818" y="1255462"/>
            <a:chExt cx="5354320" cy="4831080"/>
          </a:xfrm>
        </p:grpSpPr>
        <p:sp>
          <p:nvSpPr>
            <p:cNvPr id="54" name="object 4">
              <a:extLst>
                <a:ext uri="{FF2B5EF4-FFF2-40B4-BE49-F238E27FC236}">
                  <a16:creationId xmlns:a16="http://schemas.microsoft.com/office/drawing/2014/main" id="{E9BCB113-BA30-AF62-3DE9-25F4C02FC45F}"/>
                </a:ext>
              </a:extLst>
            </p:cNvPr>
            <p:cNvSpPr/>
            <p:nvPr/>
          </p:nvSpPr>
          <p:spPr>
            <a:xfrm>
              <a:off x="1828799" y="2512650"/>
              <a:ext cx="0" cy="2748280"/>
            </a:xfrm>
            <a:custGeom>
              <a:avLst/>
              <a:gdLst/>
              <a:ahLst/>
              <a:cxnLst/>
              <a:rect l="l" t="t" r="r" b="b"/>
              <a:pathLst>
                <a:path h="2748279">
                  <a:moveTo>
                    <a:pt x="0" y="2747699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">
              <a:extLst>
                <a:ext uri="{FF2B5EF4-FFF2-40B4-BE49-F238E27FC236}">
                  <a16:creationId xmlns:a16="http://schemas.microsoft.com/office/drawing/2014/main" id="{B0233C0C-2265-B192-83E0-C933AE6D26B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6818" y="2320698"/>
              <a:ext cx="163961" cy="211001"/>
            </a:xfrm>
            <a:prstGeom prst="rect">
              <a:avLst/>
            </a:prstGeom>
          </p:spPr>
        </p:pic>
        <p:sp>
          <p:nvSpPr>
            <p:cNvPr id="56" name="object 6">
              <a:extLst>
                <a:ext uri="{FF2B5EF4-FFF2-40B4-BE49-F238E27FC236}">
                  <a16:creationId xmlns:a16="http://schemas.microsoft.com/office/drawing/2014/main" id="{E8346139-75D5-5BCB-AEED-FE4A3BE269F0}"/>
                </a:ext>
              </a:extLst>
            </p:cNvPr>
            <p:cNvSpPr/>
            <p:nvPr/>
          </p:nvSpPr>
          <p:spPr>
            <a:xfrm>
              <a:off x="1844149" y="5245024"/>
              <a:ext cx="5064760" cy="29845"/>
            </a:xfrm>
            <a:custGeom>
              <a:avLst/>
              <a:gdLst/>
              <a:ahLst/>
              <a:cxnLst/>
              <a:rect l="l" t="t" r="r" b="b"/>
              <a:pathLst>
                <a:path w="5064759" h="29845">
                  <a:moveTo>
                    <a:pt x="0" y="0"/>
                  </a:moveTo>
                  <a:lnTo>
                    <a:pt x="5064603" y="29278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7">
              <a:extLst>
                <a:ext uri="{FF2B5EF4-FFF2-40B4-BE49-F238E27FC236}">
                  <a16:creationId xmlns:a16="http://schemas.microsoft.com/office/drawing/2014/main" id="{33375F09-EAEA-ADEA-4DCA-91647C1841E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9339" y="5192323"/>
              <a:ext cx="211362" cy="163959"/>
            </a:xfrm>
            <a:prstGeom prst="rect">
              <a:avLst/>
            </a:prstGeom>
          </p:spPr>
        </p:pic>
        <p:pic>
          <p:nvPicPr>
            <p:cNvPr id="58" name="object 8">
              <a:extLst>
                <a:ext uri="{FF2B5EF4-FFF2-40B4-BE49-F238E27FC236}">
                  <a16:creationId xmlns:a16="http://schemas.microsoft.com/office/drawing/2014/main" id="{28A174A8-1543-E136-DDD1-B3D3085DAC4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6487" y="2693437"/>
              <a:ext cx="147524" cy="178424"/>
            </a:xfrm>
            <a:prstGeom prst="rect">
              <a:avLst/>
            </a:prstGeom>
          </p:spPr>
        </p:pic>
        <p:pic>
          <p:nvPicPr>
            <p:cNvPr id="59" name="object 9">
              <a:extLst>
                <a:ext uri="{FF2B5EF4-FFF2-40B4-BE49-F238E27FC236}">
                  <a16:creationId xmlns:a16="http://schemas.microsoft.com/office/drawing/2014/main" id="{4718506D-C647-C4B6-4471-53CB11BC0D4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3687" y="2845837"/>
              <a:ext cx="147524" cy="178424"/>
            </a:xfrm>
            <a:prstGeom prst="rect">
              <a:avLst/>
            </a:prstGeom>
          </p:spPr>
        </p:pic>
        <p:pic>
          <p:nvPicPr>
            <p:cNvPr id="60" name="object 10">
              <a:extLst>
                <a:ext uri="{FF2B5EF4-FFF2-40B4-BE49-F238E27FC236}">
                  <a16:creationId xmlns:a16="http://schemas.microsoft.com/office/drawing/2014/main" id="{FFD018F7-C51A-2100-2AE7-6190C346FD9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1287" y="2312437"/>
              <a:ext cx="147524" cy="178424"/>
            </a:xfrm>
            <a:prstGeom prst="rect">
              <a:avLst/>
            </a:prstGeom>
          </p:spPr>
        </p:pic>
        <p:pic>
          <p:nvPicPr>
            <p:cNvPr id="61" name="object 11">
              <a:extLst>
                <a:ext uri="{FF2B5EF4-FFF2-40B4-BE49-F238E27FC236}">
                  <a16:creationId xmlns:a16="http://schemas.microsoft.com/office/drawing/2014/main" id="{EC3888C1-2DC9-49A1-2DC8-F35E3BA967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2687" y="3150637"/>
              <a:ext cx="147524" cy="178424"/>
            </a:xfrm>
            <a:prstGeom prst="rect">
              <a:avLst/>
            </a:prstGeom>
          </p:spPr>
        </p:pic>
        <p:pic>
          <p:nvPicPr>
            <p:cNvPr id="62" name="object 12">
              <a:extLst>
                <a:ext uri="{FF2B5EF4-FFF2-40B4-BE49-F238E27FC236}">
                  <a16:creationId xmlns:a16="http://schemas.microsoft.com/office/drawing/2014/main" id="{5E1E510B-1D25-D7EC-3104-18A26C96434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8487" y="2541037"/>
              <a:ext cx="147524" cy="178424"/>
            </a:xfrm>
            <a:prstGeom prst="rect">
              <a:avLst/>
            </a:prstGeom>
          </p:spPr>
        </p:pic>
        <p:pic>
          <p:nvPicPr>
            <p:cNvPr id="63" name="object 13">
              <a:extLst>
                <a:ext uri="{FF2B5EF4-FFF2-40B4-BE49-F238E27FC236}">
                  <a16:creationId xmlns:a16="http://schemas.microsoft.com/office/drawing/2014/main" id="{F2DAFEF2-3F97-FF01-ED10-44B4E336D77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1287" y="3455437"/>
              <a:ext cx="147524" cy="178424"/>
            </a:xfrm>
            <a:prstGeom prst="rect">
              <a:avLst/>
            </a:prstGeom>
          </p:spPr>
        </p:pic>
        <p:pic>
          <p:nvPicPr>
            <p:cNvPr id="64" name="object 14">
              <a:extLst>
                <a:ext uri="{FF2B5EF4-FFF2-40B4-BE49-F238E27FC236}">
                  <a16:creationId xmlns:a16="http://schemas.microsoft.com/office/drawing/2014/main" id="{F0EB2781-3EDB-BD0F-68BC-DF6D369C86C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4087" y="3607837"/>
              <a:ext cx="147524" cy="178424"/>
            </a:xfrm>
            <a:prstGeom prst="rect">
              <a:avLst/>
            </a:prstGeom>
          </p:spPr>
        </p:pic>
        <p:pic>
          <p:nvPicPr>
            <p:cNvPr id="65" name="object 15">
              <a:extLst>
                <a:ext uri="{FF2B5EF4-FFF2-40B4-BE49-F238E27FC236}">
                  <a16:creationId xmlns:a16="http://schemas.microsoft.com/office/drawing/2014/main" id="{42D46A03-F655-743F-207A-59DE7A64156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287" y="3184387"/>
              <a:ext cx="239624" cy="178424"/>
            </a:xfrm>
            <a:prstGeom prst="rect">
              <a:avLst/>
            </a:prstGeom>
          </p:spPr>
        </p:pic>
        <p:pic>
          <p:nvPicPr>
            <p:cNvPr id="66" name="object 16">
              <a:extLst>
                <a:ext uri="{FF2B5EF4-FFF2-40B4-BE49-F238E27FC236}">
                  <a16:creationId xmlns:a16="http://schemas.microsoft.com/office/drawing/2014/main" id="{C216D47E-548D-2D66-9134-A2B0660B4DE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5287" y="2727187"/>
              <a:ext cx="239624" cy="178424"/>
            </a:xfrm>
            <a:prstGeom prst="rect">
              <a:avLst/>
            </a:prstGeom>
          </p:spPr>
        </p:pic>
        <p:pic>
          <p:nvPicPr>
            <p:cNvPr id="67" name="object 17">
              <a:extLst>
                <a:ext uri="{FF2B5EF4-FFF2-40B4-BE49-F238E27FC236}">
                  <a16:creationId xmlns:a16="http://schemas.microsoft.com/office/drawing/2014/main" id="{BE84DCE6-0774-5F9B-9999-18D47FE8A24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2887" y="3641587"/>
              <a:ext cx="239624" cy="178424"/>
            </a:xfrm>
            <a:prstGeom prst="rect">
              <a:avLst/>
            </a:prstGeom>
          </p:spPr>
        </p:pic>
        <p:pic>
          <p:nvPicPr>
            <p:cNvPr id="68" name="object 18">
              <a:extLst>
                <a:ext uri="{FF2B5EF4-FFF2-40B4-BE49-F238E27FC236}">
                  <a16:creationId xmlns:a16="http://schemas.microsoft.com/office/drawing/2014/main" id="{46AFF596-924B-5DE3-5251-80BC988FFEC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1887" y="3641587"/>
              <a:ext cx="239624" cy="178424"/>
            </a:xfrm>
            <a:prstGeom prst="rect">
              <a:avLst/>
            </a:prstGeom>
          </p:spPr>
        </p:pic>
        <p:pic>
          <p:nvPicPr>
            <p:cNvPr id="69" name="object 19">
              <a:extLst>
                <a:ext uri="{FF2B5EF4-FFF2-40B4-BE49-F238E27FC236}">
                  <a16:creationId xmlns:a16="http://schemas.microsoft.com/office/drawing/2014/main" id="{5BCCF263-58F4-D140-0CE9-3B1C314807D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3887" y="3793987"/>
              <a:ext cx="239624" cy="178424"/>
            </a:xfrm>
            <a:prstGeom prst="rect">
              <a:avLst/>
            </a:prstGeom>
          </p:spPr>
        </p:pic>
        <p:pic>
          <p:nvPicPr>
            <p:cNvPr id="70" name="object 20">
              <a:extLst>
                <a:ext uri="{FF2B5EF4-FFF2-40B4-BE49-F238E27FC236}">
                  <a16:creationId xmlns:a16="http://schemas.microsoft.com/office/drawing/2014/main" id="{69C1EC2F-64B8-522B-AF40-2E2D7503C20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1487" y="4251187"/>
              <a:ext cx="239624" cy="178424"/>
            </a:xfrm>
            <a:prstGeom prst="rect">
              <a:avLst/>
            </a:prstGeom>
          </p:spPr>
        </p:pic>
        <p:pic>
          <p:nvPicPr>
            <p:cNvPr id="71" name="object 21">
              <a:extLst>
                <a:ext uri="{FF2B5EF4-FFF2-40B4-BE49-F238E27FC236}">
                  <a16:creationId xmlns:a16="http://schemas.microsoft.com/office/drawing/2014/main" id="{D012CB12-1508-A359-A36B-73F08BBE33D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0087" y="3184387"/>
              <a:ext cx="239624" cy="178424"/>
            </a:xfrm>
            <a:prstGeom prst="rect">
              <a:avLst/>
            </a:prstGeom>
          </p:spPr>
        </p:pic>
        <p:sp>
          <p:nvSpPr>
            <p:cNvPr id="72" name="object 22">
              <a:extLst>
                <a:ext uri="{FF2B5EF4-FFF2-40B4-BE49-F238E27FC236}">
                  <a16:creationId xmlns:a16="http://schemas.microsoft.com/office/drawing/2014/main" id="{8264CC96-AED2-C081-DC1A-7640CC9EC7DF}"/>
                </a:ext>
              </a:extLst>
            </p:cNvPr>
            <p:cNvSpPr/>
            <p:nvPr/>
          </p:nvSpPr>
          <p:spPr>
            <a:xfrm>
              <a:off x="2883799" y="1901425"/>
              <a:ext cx="1917700" cy="3404235"/>
            </a:xfrm>
            <a:custGeom>
              <a:avLst/>
              <a:gdLst/>
              <a:ahLst/>
              <a:cxnLst/>
              <a:rect l="l" t="t" r="r" b="b"/>
              <a:pathLst>
                <a:path w="1917700" h="3404235">
                  <a:moveTo>
                    <a:pt x="1917299" y="304799"/>
                  </a:moveTo>
                  <a:lnTo>
                    <a:pt x="1066799" y="3403799"/>
                  </a:lnTo>
                </a:path>
                <a:path w="1917700" h="3404235">
                  <a:moveTo>
                    <a:pt x="850499" y="0"/>
                  </a:moveTo>
                  <a:lnTo>
                    <a:pt x="0" y="30989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23">
              <a:extLst>
                <a:ext uri="{FF2B5EF4-FFF2-40B4-BE49-F238E27FC236}">
                  <a16:creationId xmlns:a16="http://schemas.microsoft.com/office/drawing/2014/main" id="{0C0CD25E-B686-697D-9B97-740ADF56001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80744" y="1260225"/>
              <a:ext cx="2292300" cy="4820999"/>
            </a:xfrm>
            <a:prstGeom prst="rect">
              <a:avLst/>
            </a:prstGeom>
          </p:spPr>
        </p:pic>
        <p:sp>
          <p:nvSpPr>
            <p:cNvPr id="74" name="object 24">
              <a:extLst>
                <a:ext uri="{FF2B5EF4-FFF2-40B4-BE49-F238E27FC236}">
                  <a16:creationId xmlns:a16="http://schemas.microsoft.com/office/drawing/2014/main" id="{30DD98FF-0554-531D-A135-39333000487B}"/>
                </a:ext>
              </a:extLst>
            </p:cNvPr>
            <p:cNvSpPr/>
            <p:nvPr/>
          </p:nvSpPr>
          <p:spPr>
            <a:xfrm>
              <a:off x="2680744" y="1260225"/>
              <a:ext cx="2292350" cy="4821555"/>
            </a:xfrm>
            <a:custGeom>
              <a:avLst/>
              <a:gdLst/>
              <a:ahLst/>
              <a:cxnLst/>
              <a:rect l="l" t="t" r="r" b="b"/>
              <a:pathLst>
                <a:path w="2292350" h="4821555">
                  <a:moveTo>
                    <a:pt x="1231500" y="0"/>
                  </a:moveTo>
                  <a:lnTo>
                    <a:pt x="2292300" y="287999"/>
                  </a:lnTo>
                  <a:lnTo>
                    <a:pt x="1060800" y="4820999"/>
                  </a:lnTo>
                  <a:lnTo>
                    <a:pt x="0" y="4532999"/>
                  </a:lnTo>
                  <a:lnTo>
                    <a:pt x="1231500" y="0"/>
                  </a:lnTo>
                  <a:close/>
                </a:path>
              </a:pathLst>
            </a:custGeom>
            <a:ln w="9524">
              <a:solidFill>
                <a:srgbClr val="A4C1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object 26">
            <a:extLst>
              <a:ext uri="{FF2B5EF4-FFF2-40B4-BE49-F238E27FC236}">
                <a16:creationId xmlns:a16="http://schemas.microsoft.com/office/drawing/2014/main" id="{9494C12C-14E7-E67B-C1A1-972DBC077DE5}"/>
              </a:ext>
            </a:extLst>
          </p:cNvPr>
          <p:cNvGrpSpPr/>
          <p:nvPr/>
        </p:nvGrpSpPr>
        <p:grpSpPr>
          <a:xfrm rot="172572">
            <a:off x="2821368" y="2020144"/>
            <a:ext cx="3316694" cy="3860180"/>
            <a:chOff x="3192094" y="1385174"/>
            <a:chExt cx="4754245" cy="4571365"/>
          </a:xfrm>
        </p:grpSpPr>
        <p:sp>
          <p:nvSpPr>
            <p:cNvPr id="3" name="object 27">
              <a:extLst>
                <a:ext uri="{FF2B5EF4-FFF2-40B4-BE49-F238E27FC236}">
                  <a16:creationId xmlns:a16="http://schemas.microsoft.com/office/drawing/2014/main" id="{DB35CDA6-6CC1-11E0-0D83-D66432CFCE93}"/>
                </a:ext>
              </a:extLst>
            </p:cNvPr>
            <p:cNvSpPr/>
            <p:nvPr/>
          </p:nvSpPr>
          <p:spPr>
            <a:xfrm>
              <a:off x="3211144" y="1404224"/>
              <a:ext cx="1231900" cy="4533265"/>
            </a:xfrm>
            <a:custGeom>
              <a:avLst/>
              <a:gdLst/>
              <a:ahLst/>
              <a:cxnLst/>
              <a:rect l="l" t="t" r="r" b="b"/>
              <a:pathLst>
                <a:path w="1231900" h="4533265">
                  <a:moveTo>
                    <a:pt x="1231500" y="0"/>
                  </a:moveTo>
                  <a:lnTo>
                    <a:pt x="0" y="4532999"/>
                  </a:lnTo>
                </a:path>
              </a:pathLst>
            </a:custGeom>
            <a:ln w="380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28">
              <a:extLst>
                <a:ext uri="{FF2B5EF4-FFF2-40B4-BE49-F238E27FC236}">
                  <a16:creationId xmlns:a16="http://schemas.microsoft.com/office/drawing/2014/main" id="{DF398DFB-7D3F-0149-C83F-1BD92B44EC0D}"/>
                </a:ext>
              </a:extLst>
            </p:cNvPr>
            <p:cNvSpPr/>
            <p:nvPr/>
          </p:nvSpPr>
          <p:spPr>
            <a:xfrm>
              <a:off x="3849952" y="3612600"/>
              <a:ext cx="4082415" cy="1490345"/>
            </a:xfrm>
            <a:custGeom>
              <a:avLst/>
              <a:gdLst/>
              <a:ahLst/>
              <a:cxnLst/>
              <a:rect l="l" t="t" r="r" b="b"/>
              <a:pathLst>
                <a:path w="4082415" h="1490345">
                  <a:moveTo>
                    <a:pt x="4081884" y="0"/>
                  </a:moveTo>
                  <a:lnTo>
                    <a:pt x="4040375" y="35999"/>
                  </a:lnTo>
                  <a:lnTo>
                    <a:pt x="3992150" y="80079"/>
                  </a:lnTo>
                  <a:lnTo>
                    <a:pt x="3937723" y="131432"/>
                  </a:lnTo>
                  <a:lnTo>
                    <a:pt x="3908344" y="159581"/>
                  </a:lnTo>
                  <a:lnTo>
                    <a:pt x="3877607" y="189245"/>
                  </a:lnTo>
                  <a:lnTo>
                    <a:pt x="3845577" y="220322"/>
                  </a:lnTo>
                  <a:lnTo>
                    <a:pt x="3812317" y="252711"/>
                  </a:lnTo>
                  <a:lnTo>
                    <a:pt x="3777892" y="286310"/>
                  </a:lnTo>
                  <a:lnTo>
                    <a:pt x="3742366" y="321018"/>
                  </a:lnTo>
                  <a:lnTo>
                    <a:pt x="3705803" y="356734"/>
                  </a:lnTo>
                  <a:lnTo>
                    <a:pt x="3668268" y="393356"/>
                  </a:lnTo>
                  <a:lnTo>
                    <a:pt x="3629824" y="430785"/>
                  </a:lnTo>
                  <a:lnTo>
                    <a:pt x="3590537" y="468917"/>
                  </a:lnTo>
                  <a:lnTo>
                    <a:pt x="3550470" y="507652"/>
                  </a:lnTo>
                  <a:lnTo>
                    <a:pt x="3509687" y="546889"/>
                  </a:lnTo>
                  <a:lnTo>
                    <a:pt x="3468253" y="586526"/>
                  </a:lnTo>
                  <a:lnTo>
                    <a:pt x="3426232" y="626463"/>
                  </a:lnTo>
                  <a:lnTo>
                    <a:pt x="3383689" y="666598"/>
                  </a:lnTo>
                  <a:lnTo>
                    <a:pt x="3340686" y="706829"/>
                  </a:lnTo>
                  <a:lnTo>
                    <a:pt x="3297290" y="747056"/>
                  </a:lnTo>
                  <a:lnTo>
                    <a:pt x="3253563" y="787177"/>
                  </a:lnTo>
                  <a:lnTo>
                    <a:pt x="3209570" y="827091"/>
                  </a:lnTo>
                  <a:lnTo>
                    <a:pt x="3165376" y="866696"/>
                  </a:lnTo>
                  <a:lnTo>
                    <a:pt x="3121045" y="905893"/>
                  </a:lnTo>
                  <a:lnTo>
                    <a:pt x="3076640" y="944578"/>
                  </a:lnTo>
                  <a:lnTo>
                    <a:pt x="3032226" y="982652"/>
                  </a:lnTo>
                  <a:lnTo>
                    <a:pt x="2987868" y="1020012"/>
                  </a:lnTo>
                  <a:lnTo>
                    <a:pt x="2943629" y="1056558"/>
                  </a:lnTo>
                  <a:lnTo>
                    <a:pt x="2899574" y="1092188"/>
                  </a:lnTo>
                  <a:lnTo>
                    <a:pt x="2855767" y="1126801"/>
                  </a:lnTo>
                  <a:lnTo>
                    <a:pt x="2812273" y="1160296"/>
                  </a:lnTo>
                  <a:lnTo>
                    <a:pt x="2769155" y="1192571"/>
                  </a:lnTo>
                  <a:lnTo>
                    <a:pt x="2726477" y="1223526"/>
                  </a:lnTo>
                  <a:lnTo>
                    <a:pt x="2684305" y="1253058"/>
                  </a:lnTo>
                  <a:lnTo>
                    <a:pt x="2642702" y="1281068"/>
                  </a:lnTo>
                  <a:lnTo>
                    <a:pt x="2601732" y="1307453"/>
                  </a:lnTo>
                  <a:lnTo>
                    <a:pt x="2561460" y="1332112"/>
                  </a:lnTo>
                  <a:lnTo>
                    <a:pt x="2521950" y="1354945"/>
                  </a:lnTo>
                  <a:lnTo>
                    <a:pt x="2483266" y="1375849"/>
                  </a:lnTo>
                  <a:lnTo>
                    <a:pt x="2445473" y="1394724"/>
                  </a:lnTo>
                  <a:lnTo>
                    <a:pt x="2408634" y="1411468"/>
                  </a:lnTo>
                  <a:lnTo>
                    <a:pt x="2372814" y="1425981"/>
                  </a:lnTo>
                  <a:lnTo>
                    <a:pt x="2323199" y="1443251"/>
                  </a:lnTo>
                  <a:lnTo>
                    <a:pt x="2273619" y="1457573"/>
                  </a:lnTo>
                  <a:lnTo>
                    <a:pt x="2224095" y="1469085"/>
                  </a:lnTo>
                  <a:lnTo>
                    <a:pt x="2174647" y="1477925"/>
                  </a:lnTo>
                  <a:lnTo>
                    <a:pt x="2125297" y="1484232"/>
                  </a:lnTo>
                  <a:lnTo>
                    <a:pt x="2076065" y="1488143"/>
                  </a:lnTo>
                  <a:lnTo>
                    <a:pt x="2026971" y="1489798"/>
                  </a:lnTo>
                  <a:lnTo>
                    <a:pt x="1978038" y="1489335"/>
                  </a:lnTo>
                  <a:lnTo>
                    <a:pt x="1929286" y="1486891"/>
                  </a:lnTo>
                  <a:lnTo>
                    <a:pt x="1880735" y="1482607"/>
                  </a:lnTo>
                  <a:lnTo>
                    <a:pt x="1832407" y="1476619"/>
                  </a:lnTo>
                  <a:lnTo>
                    <a:pt x="1784323" y="1469067"/>
                  </a:lnTo>
                  <a:lnTo>
                    <a:pt x="1736502" y="1460089"/>
                  </a:lnTo>
                  <a:lnTo>
                    <a:pt x="1688967" y="1449824"/>
                  </a:lnTo>
                  <a:lnTo>
                    <a:pt x="1641737" y="1438408"/>
                  </a:lnTo>
                  <a:lnTo>
                    <a:pt x="1594835" y="1425982"/>
                  </a:lnTo>
                  <a:lnTo>
                    <a:pt x="1548280" y="1412684"/>
                  </a:lnTo>
                  <a:lnTo>
                    <a:pt x="1502094" y="1398652"/>
                  </a:lnTo>
                  <a:lnTo>
                    <a:pt x="1456297" y="1384024"/>
                  </a:lnTo>
                  <a:lnTo>
                    <a:pt x="1410911" y="1368938"/>
                  </a:lnTo>
                  <a:lnTo>
                    <a:pt x="1365955" y="1353534"/>
                  </a:lnTo>
                  <a:lnTo>
                    <a:pt x="1321452" y="1337950"/>
                  </a:lnTo>
                  <a:lnTo>
                    <a:pt x="1277421" y="1322323"/>
                  </a:lnTo>
                  <a:lnTo>
                    <a:pt x="1233885" y="1306794"/>
                  </a:lnTo>
                  <a:lnTo>
                    <a:pt x="1190862" y="1291498"/>
                  </a:lnTo>
                  <a:lnTo>
                    <a:pt x="1148376" y="1276577"/>
                  </a:lnTo>
                  <a:lnTo>
                    <a:pt x="1106445" y="1262167"/>
                  </a:lnTo>
                  <a:lnTo>
                    <a:pt x="1065092" y="1248407"/>
                  </a:lnTo>
                  <a:lnTo>
                    <a:pt x="1024337" y="1235435"/>
                  </a:lnTo>
                  <a:lnTo>
                    <a:pt x="984201" y="1223391"/>
                  </a:lnTo>
                  <a:lnTo>
                    <a:pt x="944704" y="1212412"/>
                  </a:lnTo>
                  <a:lnTo>
                    <a:pt x="905868" y="1202636"/>
                  </a:lnTo>
                  <a:lnTo>
                    <a:pt x="854506" y="1189933"/>
                  </a:lnTo>
                  <a:lnTo>
                    <a:pt x="803159" y="1176234"/>
                  </a:lnTo>
                  <a:lnTo>
                    <a:pt x="751942" y="1161648"/>
                  </a:lnTo>
                  <a:lnTo>
                    <a:pt x="700969" y="1146282"/>
                  </a:lnTo>
                  <a:lnTo>
                    <a:pt x="650355" y="1130245"/>
                  </a:lnTo>
                  <a:lnTo>
                    <a:pt x="600214" y="1113645"/>
                  </a:lnTo>
                  <a:lnTo>
                    <a:pt x="550659" y="1096591"/>
                  </a:lnTo>
                  <a:lnTo>
                    <a:pt x="501806" y="1079189"/>
                  </a:lnTo>
                  <a:lnTo>
                    <a:pt x="453770" y="1061549"/>
                  </a:lnTo>
                  <a:lnTo>
                    <a:pt x="406663" y="1043778"/>
                  </a:lnTo>
                  <a:lnTo>
                    <a:pt x="360601" y="1025985"/>
                  </a:lnTo>
                  <a:lnTo>
                    <a:pt x="315698" y="1008278"/>
                  </a:lnTo>
                  <a:lnTo>
                    <a:pt x="263506" y="987295"/>
                  </a:lnTo>
                  <a:lnTo>
                    <a:pt x="213345" y="966777"/>
                  </a:lnTo>
                  <a:lnTo>
                    <a:pt x="165412" y="946913"/>
                  </a:lnTo>
                  <a:lnTo>
                    <a:pt x="119907" y="927888"/>
                  </a:lnTo>
                  <a:lnTo>
                    <a:pt x="77025" y="909890"/>
                  </a:lnTo>
                  <a:lnTo>
                    <a:pt x="64194" y="904505"/>
                  </a:lnTo>
                  <a:lnTo>
                    <a:pt x="27414" y="889120"/>
                  </a:lnTo>
                  <a:lnTo>
                    <a:pt x="4383" y="879561"/>
                  </a:lnTo>
                  <a:lnTo>
                    <a:pt x="0" y="877760"/>
                  </a:lnTo>
                </a:path>
              </a:pathLst>
            </a:custGeom>
            <a:ln w="28574">
              <a:solidFill>
                <a:srgbClr val="F1C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29">
              <a:extLst>
                <a:ext uri="{FF2B5EF4-FFF2-40B4-BE49-F238E27FC236}">
                  <a16:creationId xmlns:a16="http://schemas.microsoft.com/office/drawing/2014/main" id="{A6700BC4-A8F8-DF25-BBB5-62E55C1167D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83424" y="4455473"/>
              <a:ext cx="122498" cy="90856"/>
            </a:xfrm>
            <a:prstGeom prst="rect">
              <a:avLst/>
            </a:prstGeom>
          </p:spPr>
        </p:pic>
      </p:grpSp>
      <p:sp>
        <p:nvSpPr>
          <p:cNvPr id="6" name="object 25">
            <a:extLst>
              <a:ext uri="{FF2B5EF4-FFF2-40B4-BE49-F238E27FC236}">
                <a16:creationId xmlns:a16="http://schemas.microsoft.com/office/drawing/2014/main" id="{37F887C2-B4E9-C337-1203-61C3792B71D1}"/>
              </a:ext>
            </a:extLst>
          </p:cNvPr>
          <p:cNvSpPr txBox="1"/>
          <p:nvPr/>
        </p:nvSpPr>
        <p:spPr>
          <a:xfrm>
            <a:off x="6855350" y="2082221"/>
            <a:ext cx="4541520" cy="1346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Comic Sans MS" panose="030F0702030302020204" pitchFamily="66" charset="0"/>
                <a:cs typeface="Arial"/>
              </a:rPr>
              <a:t>Once</a:t>
            </a:r>
            <a:r>
              <a:rPr sz="20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we</a:t>
            </a:r>
            <a:r>
              <a:rPr sz="20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build</a:t>
            </a:r>
            <a:r>
              <a:rPr sz="20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such</a:t>
            </a:r>
            <a:r>
              <a:rPr sz="20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a</a:t>
            </a:r>
            <a:r>
              <a:rPr sz="2000" spc="-10" dirty="0">
                <a:latin typeface="Comic Sans MS" panose="030F0702030302020204" pitchFamily="66" charset="0"/>
                <a:cs typeface="Arial"/>
              </a:rPr>
              <a:t> “street”,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0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perfect</a:t>
            </a:r>
            <a:r>
              <a:rPr sz="20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hyperplane</a:t>
            </a:r>
            <a:r>
              <a:rPr sz="20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would</a:t>
            </a:r>
            <a:r>
              <a:rPr sz="20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spc="-25" dirty="0">
                <a:latin typeface="Comic Sans MS" panose="030F0702030302020204" pitchFamily="66" charset="0"/>
                <a:cs typeface="Arial"/>
              </a:rPr>
              <a:t>be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0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middle</a:t>
            </a:r>
            <a:r>
              <a:rPr sz="20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spc="-20" dirty="0">
                <a:latin typeface="Comic Sans MS" panose="030F0702030302020204" pitchFamily="66" charset="0"/>
                <a:cs typeface="Arial"/>
              </a:rPr>
              <a:t>line</a:t>
            </a:r>
            <a:endParaRPr sz="2000" dirty="0">
              <a:latin typeface="Comic Sans MS" panose="030F0702030302020204" pitchFamily="66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0839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565248" y="583427"/>
            <a:ext cx="10515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0050F0"/>
                </a:solidFill>
                <a:latin typeface="Comic Sans MS" panose="030F0702030302020204" pitchFamily="66" charset="0"/>
                <a:cs typeface="Segoe UI Light" panose="020B0502040204020203" pitchFamily="34" charset="0"/>
              </a:rPr>
              <a:t>Maximum Margin Classifier in 2-dimension</a:t>
            </a:r>
            <a:endParaRPr sz="2800" spc="-10" dirty="0">
              <a:solidFill>
                <a:srgbClr val="0050F0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xfrm>
            <a:off x="11768524" y="6500532"/>
            <a:ext cx="273050" cy="210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9539">
              <a:lnSpc>
                <a:spcPts val="1535"/>
              </a:lnSpc>
            </a:pPr>
            <a:fld id="{81D60167-4931-47E6-BA6A-407CBD079E47}" type="slidenum">
              <a:rPr lang="en-US" smtClean="0"/>
              <a:pPr marL="129539">
                <a:lnSpc>
                  <a:spcPts val="1535"/>
                </a:lnSpc>
              </a:pPr>
              <a:t>19</a:t>
            </a:fld>
            <a:endParaRPr spc="-25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8CDD8FF-9A93-C523-6756-C312BFE24F41}"/>
              </a:ext>
            </a:extLst>
          </p:cNvPr>
          <p:cNvCxnSpPr/>
          <p:nvPr/>
        </p:nvCxnSpPr>
        <p:spPr>
          <a:xfrm>
            <a:off x="530087" y="1152939"/>
            <a:ext cx="10866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object 3">
            <a:extLst>
              <a:ext uri="{FF2B5EF4-FFF2-40B4-BE49-F238E27FC236}">
                <a16:creationId xmlns:a16="http://schemas.microsoft.com/office/drawing/2014/main" id="{DCC65F99-6909-520D-4FB8-0FF8341C3B8F}"/>
              </a:ext>
            </a:extLst>
          </p:cNvPr>
          <p:cNvGrpSpPr/>
          <p:nvPr/>
        </p:nvGrpSpPr>
        <p:grpSpPr>
          <a:xfrm>
            <a:off x="1436496" y="1998724"/>
            <a:ext cx="4526982" cy="3952941"/>
            <a:chOff x="1746818" y="1255462"/>
            <a:chExt cx="5354320" cy="4831080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07D1EFA8-2EB0-3C5D-3A23-0AC406181463}"/>
                </a:ext>
              </a:extLst>
            </p:cNvPr>
            <p:cNvSpPr/>
            <p:nvPr/>
          </p:nvSpPr>
          <p:spPr>
            <a:xfrm>
              <a:off x="1828799" y="2512650"/>
              <a:ext cx="0" cy="2748280"/>
            </a:xfrm>
            <a:custGeom>
              <a:avLst/>
              <a:gdLst/>
              <a:ahLst/>
              <a:cxnLst/>
              <a:rect l="l" t="t" r="r" b="b"/>
              <a:pathLst>
                <a:path h="2748279">
                  <a:moveTo>
                    <a:pt x="0" y="2747699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5">
              <a:extLst>
                <a:ext uri="{FF2B5EF4-FFF2-40B4-BE49-F238E27FC236}">
                  <a16:creationId xmlns:a16="http://schemas.microsoft.com/office/drawing/2014/main" id="{E4078678-805A-98B2-A97D-7F17FCF1909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6818" y="2320698"/>
              <a:ext cx="163961" cy="211001"/>
            </a:xfrm>
            <a:prstGeom prst="rect">
              <a:avLst/>
            </a:prstGeom>
          </p:spPr>
        </p:pic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7E85CAB4-829D-A502-EE4C-8AAC22C504C3}"/>
                </a:ext>
              </a:extLst>
            </p:cNvPr>
            <p:cNvSpPr/>
            <p:nvPr/>
          </p:nvSpPr>
          <p:spPr>
            <a:xfrm>
              <a:off x="1844149" y="5245024"/>
              <a:ext cx="5064760" cy="29845"/>
            </a:xfrm>
            <a:custGeom>
              <a:avLst/>
              <a:gdLst/>
              <a:ahLst/>
              <a:cxnLst/>
              <a:rect l="l" t="t" r="r" b="b"/>
              <a:pathLst>
                <a:path w="5064759" h="29845">
                  <a:moveTo>
                    <a:pt x="0" y="0"/>
                  </a:moveTo>
                  <a:lnTo>
                    <a:pt x="5064603" y="29278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C823A88D-B4FE-38A2-BEB6-928A65AFDAD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9339" y="5192323"/>
              <a:ext cx="211362" cy="163959"/>
            </a:xfrm>
            <a:prstGeom prst="rect">
              <a:avLst/>
            </a:prstGeom>
          </p:spPr>
        </p:pic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FA3CF563-499E-3669-1B9B-A6198891AD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6487" y="2693437"/>
              <a:ext cx="147524" cy="178424"/>
            </a:xfrm>
            <a:prstGeom prst="rect">
              <a:avLst/>
            </a:prstGeom>
          </p:spPr>
        </p:pic>
        <p:pic>
          <p:nvPicPr>
            <p:cNvPr id="8" name="object 9">
              <a:extLst>
                <a:ext uri="{FF2B5EF4-FFF2-40B4-BE49-F238E27FC236}">
                  <a16:creationId xmlns:a16="http://schemas.microsoft.com/office/drawing/2014/main" id="{D9C763B8-60A4-B388-ED54-DA4AECDD404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3687" y="2845837"/>
              <a:ext cx="147524" cy="178424"/>
            </a:xfrm>
            <a:prstGeom prst="rect">
              <a:avLst/>
            </a:prstGeom>
          </p:spPr>
        </p:pic>
        <p:pic>
          <p:nvPicPr>
            <p:cNvPr id="9" name="object 10">
              <a:extLst>
                <a:ext uri="{FF2B5EF4-FFF2-40B4-BE49-F238E27FC236}">
                  <a16:creationId xmlns:a16="http://schemas.microsoft.com/office/drawing/2014/main" id="{BF4BB410-9674-6DB5-4A74-1C1E50A7714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1287" y="2312437"/>
              <a:ext cx="147524" cy="178424"/>
            </a:xfrm>
            <a:prstGeom prst="rect">
              <a:avLst/>
            </a:prstGeom>
          </p:spPr>
        </p:pic>
        <p:pic>
          <p:nvPicPr>
            <p:cNvPr id="10" name="object 11">
              <a:extLst>
                <a:ext uri="{FF2B5EF4-FFF2-40B4-BE49-F238E27FC236}">
                  <a16:creationId xmlns:a16="http://schemas.microsoft.com/office/drawing/2014/main" id="{51A72713-C5C6-E089-C150-EDEBFCB28AE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2687" y="3150637"/>
              <a:ext cx="147524" cy="178424"/>
            </a:xfrm>
            <a:prstGeom prst="rect">
              <a:avLst/>
            </a:prstGeom>
          </p:spPr>
        </p:pic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5CBF0A40-89C6-BC38-B29A-F06F739257D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8487" y="2541037"/>
              <a:ext cx="147524" cy="178424"/>
            </a:xfrm>
            <a:prstGeom prst="rect">
              <a:avLst/>
            </a:prstGeom>
          </p:spPr>
        </p:pic>
        <p:pic>
          <p:nvPicPr>
            <p:cNvPr id="12" name="object 13">
              <a:extLst>
                <a:ext uri="{FF2B5EF4-FFF2-40B4-BE49-F238E27FC236}">
                  <a16:creationId xmlns:a16="http://schemas.microsoft.com/office/drawing/2014/main" id="{88FBC661-199F-324D-9E6E-9EB2B6C0597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1287" y="3455437"/>
              <a:ext cx="147524" cy="178424"/>
            </a:xfrm>
            <a:prstGeom prst="rect">
              <a:avLst/>
            </a:prstGeom>
          </p:spPr>
        </p:pic>
        <p:pic>
          <p:nvPicPr>
            <p:cNvPr id="13" name="object 14">
              <a:extLst>
                <a:ext uri="{FF2B5EF4-FFF2-40B4-BE49-F238E27FC236}">
                  <a16:creationId xmlns:a16="http://schemas.microsoft.com/office/drawing/2014/main" id="{DC21F82B-5A4D-726C-C547-F87FFDDD157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4087" y="3607837"/>
              <a:ext cx="147524" cy="178424"/>
            </a:xfrm>
            <a:prstGeom prst="rect">
              <a:avLst/>
            </a:prstGeom>
          </p:spPr>
        </p:pic>
        <p:pic>
          <p:nvPicPr>
            <p:cNvPr id="14" name="object 15">
              <a:extLst>
                <a:ext uri="{FF2B5EF4-FFF2-40B4-BE49-F238E27FC236}">
                  <a16:creationId xmlns:a16="http://schemas.microsoft.com/office/drawing/2014/main" id="{711FE728-2180-F534-A061-4F5954A2CE8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287" y="3184387"/>
              <a:ext cx="239624" cy="178424"/>
            </a:xfrm>
            <a:prstGeom prst="rect">
              <a:avLst/>
            </a:prstGeom>
          </p:spPr>
        </p:pic>
        <p:pic>
          <p:nvPicPr>
            <p:cNvPr id="15" name="object 16">
              <a:extLst>
                <a:ext uri="{FF2B5EF4-FFF2-40B4-BE49-F238E27FC236}">
                  <a16:creationId xmlns:a16="http://schemas.microsoft.com/office/drawing/2014/main" id="{25BB1F58-8413-4626-00DB-F18F66D8DB4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5287" y="2727187"/>
              <a:ext cx="239624" cy="178424"/>
            </a:xfrm>
            <a:prstGeom prst="rect">
              <a:avLst/>
            </a:prstGeom>
          </p:spPr>
        </p:pic>
        <p:pic>
          <p:nvPicPr>
            <p:cNvPr id="16" name="object 17">
              <a:extLst>
                <a:ext uri="{FF2B5EF4-FFF2-40B4-BE49-F238E27FC236}">
                  <a16:creationId xmlns:a16="http://schemas.microsoft.com/office/drawing/2014/main" id="{2C10D42E-AD51-614F-4747-7685F196EB3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2887" y="3641587"/>
              <a:ext cx="239624" cy="178424"/>
            </a:xfrm>
            <a:prstGeom prst="rect">
              <a:avLst/>
            </a:prstGeom>
          </p:spPr>
        </p:pic>
        <p:pic>
          <p:nvPicPr>
            <p:cNvPr id="17" name="object 18">
              <a:extLst>
                <a:ext uri="{FF2B5EF4-FFF2-40B4-BE49-F238E27FC236}">
                  <a16:creationId xmlns:a16="http://schemas.microsoft.com/office/drawing/2014/main" id="{11673FB7-7D15-A26C-C2A1-B00230310D8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1887" y="3641587"/>
              <a:ext cx="239624" cy="178424"/>
            </a:xfrm>
            <a:prstGeom prst="rect">
              <a:avLst/>
            </a:prstGeom>
          </p:spPr>
        </p:pic>
        <p:pic>
          <p:nvPicPr>
            <p:cNvPr id="18" name="object 19">
              <a:extLst>
                <a:ext uri="{FF2B5EF4-FFF2-40B4-BE49-F238E27FC236}">
                  <a16:creationId xmlns:a16="http://schemas.microsoft.com/office/drawing/2014/main" id="{01A8A4E3-0BDB-5BC3-322E-135CBC7A647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3887" y="3793987"/>
              <a:ext cx="239624" cy="178424"/>
            </a:xfrm>
            <a:prstGeom prst="rect">
              <a:avLst/>
            </a:prstGeom>
          </p:spPr>
        </p:pic>
        <p:pic>
          <p:nvPicPr>
            <p:cNvPr id="19" name="object 20">
              <a:extLst>
                <a:ext uri="{FF2B5EF4-FFF2-40B4-BE49-F238E27FC236}">
                  <a16:creationId xmlns:a16="http://schemas.microsoft.com/office/drawing/2014/main" id="{B6A99FBB-F8E5-C3B6-9971-0E90DBF0197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1487" y="4251187"/>
              <a:ext cx="239624" cy="178424"/>
            </a:xfrm>
            <a:prstGeom prst="rect">
              <a:avLst/>
            </a:prstGeom>
          </p:spPr>
        </p:pic>
        <p:pic>
          <p:nvPicPr>
            <p:cNvPr id="20" name="object 21">
              <a:extLst>
                <a:ext uri="{FF2B5EF4-FFF2-40B4-BE49-F238E27FC236}">
                  <a16:creationId xmlns:a16="http://schemas.microsoft.com/office/drawing/2014/main" id="{C17A96C6-1472-107F-BE52-392B0B61B6B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0087" y="3184387"/>
              <a:ext cx="239624" cy="178424"/>
            </a:xfrm>
            <a:prstGeom prst="rect">
              <a:avLst/>
            </a:prstGeom>
          </p:spPr>
        </p:pic>
        <p:sp>
          <p:nvSpPr>
            <p:cNvPr id="21" name="object 22">
              <a:extLst>
                <a:ext uri="{FF2B5EF4-FFF2-40B4-BE49-F238E27FC236}">
                  <a16:creationId xmlns:a16="http://schemas.microsoft.com/office/drawing/2014/main" id="{A38E341E-2DDA-842F-BBF2-ED60E770447C}"/>
                </a:ext>
              </a:extLst>
            </p:cNvPr>
            <p:cNvSpPr/>
            <p:nvPr/>
          </p:nvSpPr>
          <p:spPr>
            <a:xfrm>
              <a:off x="3950599" y="2206225"/>
              <a:ext cx="850900" cy="3099435"/>
            </a:xfrm>
            <a:custGeom>
              <a:avLst/>
              <a:gdLst/>
              <a:ahLst/>
              <a:cxnLst/>
              <a:rect l="l" t="t" r="r" b="b"/>
              <a:pathLst>
                <a:path w="850900" h="3099435">
                  <a:moveTo>
                    <a:pt x="850499" y="0"/>
                  </a:moveTo>
                  <a:lnTo>
                    <a:pt x="0" y="30989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3">
              <a:extLst>
                <a:ext uri="{FF2B5EF4-FFF2-40B4-BE49-F238E27FC236}">
                  <a16:creationId xmlns:a16="http://schemas.microsoft.com/office/drawing/2014/main" id="{6C72475F-D8EF-6517-36B5-98B3E6BBA66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80744" y="1260225"/>
              <a:ext cx="2292300" cy="4820999"/>
            </a:xfrm>
            <a:prstGeom prst="rect">
              <a:avLst/>
            </a:prstGeom>
          </p:spPr>
        </p:pic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D55CA176-04DD-8ECF-8F81-48CD1FC291C3}"/>
                </a:ext>
              </a:extLst>
            </p:cNvPr>
            <p:cNvSpPr/>
            <p:nvPr/>
          </p:nvSpPr>
          <p:spPr>
            <a:xfrm>
              <a:off x="2680744" y="1260225"/>
              <a:ext cx="2292350" cy="4821555"/>
            </a:xfrm>
            <a:custGeom>
              <a:avLst/>
              <a:gdLst/>
              <a:ahLst/>
              <a:cxnLst/>
              <a:rect l="l" t="t" r="r" b="b"/>
              <a:pathLst>
                <a:path w="2292350" h="4821555">
                  <a:moveTo>
                    <a:pt x="1231500" y="0"/>
                  </a:moveTo>
                  <a:lnTo>
                    <a:pt x="2292300" y="287999"/>
                  </a:lnTo>
                  <a:lnTo>
                    <a:pt x="1060800" y="4820999"/>
                  </a:lnTo>
                  <a:lnTo>
                    <a:pt x="0" y="4532999"/>
                  </a:lnTo>
                  <a:lnTo>
                    <a:pt x="1231500" y="0"/>
                  </a:lnTo>
                  <a:close/>
                </a:path>
              </a:pathLst>
            </a:custGeom>
            <a:ln w="9524">
              <a:solidFill>
                <a:srgbClr val="A4C1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5">
              <a:extLst>
                <a:ext uri="{FF2B5EF4-FFF2-40B4-BE49-F238E27FC236}">
                  <a16:creationId xmlns:a16="http://schemas.microsoft.com/office/drawing/2014/main" id="{393FE3C6-17E6-BF39-57A0-ACE00DE4F4C7}"/>
                </a:ext>
              </a:extLst>
            </p:cNvPr>
            <p:cNvSpPr/>
            <p:nvPr/>
          </p:nvSpPr>
          <p:spPr>
            <a:xfrm>
              <a:off x="3211144" y="1404225"/>
              <a:ext cx="1231900" cy="4533265"/>
            </a:xfrm>
            <a:custGeom>
              <a:avLst/>
              <a:gdLst/>
              <a:ahLst/>
              <a:cxnLst/>
              <a:rect l="l" t="t" r="r" b="b"/>
              <a:pathLst>
                <a:path w="1231900" h="4533265">
                  <a:moveTo>
                    <a:pt x="1231500" y="0"/>
                  </a:moveTo>
                  <a:lnTo>
                    <a:pt x="0" y="4532999"/>
                  </a:lnTo>
                </a:path>
              </a:pathLst>
            </a:custGeom>
            <a:ln w="380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>
            <a:extLst>
              <a:ext uri="{FF2B5EF4-FFF2-40B4-BE49-F238E27FC236}">
                <a16:creationId xmlns:a16="http://schemas.microsoft.com/office/drawing/2014/main" id="{40A31F64-8884-8E13-99BA-7DACC99144A9}"/>
              </a:ext>
            </a:extLst>
          </p:cNvPr>
          <p:cNvSpPr txBox="1"/>
          <p:nvPr/>
        </p:nvSpPr>
        <p:spPr>
          <a:xfrm>
            <a:off x="7210374" y="1830475"/>
            <a:ext cx="4521200" cy="257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144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0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b="1" dirty="0">
                <a:latin typeface="Comic Sans MS" panose="030F0702030302020204" pitchFamily="66" charset="0"/>
                <a:cs typeface="Arial"/>
              </a:rPr>
              <a:t>maximum</a:t>
            </a:r>
            <a:r>
              <a:rPr sz="2000" b="1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b="1" dirty="0">
                <a:latin typeface="Comic Sans MS" panose="030F0702030302020204" pitchFamily="66" charset="0"/>
                <a:cs typeface="Arial"/>
              </a:rPr>
              <a:t>margin</a:t>
            </a:r>
            <a:r>
              <a:rPr sz="2000" b="1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b="1" spc="-10" dirty="0">
                <a:latin typeface="Comic Sans MS" panose="030F0702030302020204" pitchFamily="66" charset="0"/>
                <a:cs typeface="Arial"/>
              </a:rPr>
              <a:t>linear </a:t>
            </a:r>
            <a:r>
              <a:rPr sz="2000" b="1" dirty="0">
                <a:latin typeface="Comic Sans MS" panose="030F0702030302020204" pitchFamily="66" charset="0"/>
                <a:cs typeface="Arial"/>
              </a:rPr>
              <a:t>classifier</a:t>
            </a:r>
            <a:r>
              <a:rPr sz="2000" b="1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is</a:t>
            </a:r>
            <a:r>
              <a:rPr sz="20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0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linear</a:t>
            </a:r>
            <a:r>
              <a:rPr sz="20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Arial"/>
              </a:rPr>
              <a:t>classifier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with</a:t>
            </a:r>
            <a:r>
              <a:rPr sz="20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0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maximum</a:t>
            </a:r>
            <a:r>
              <a:rPr sz="2000" spc="-10" dirty="0">
                <a:latin typeface="Comic Sans MS" panose="030F0702030302020204" pitchFamily="66" charset="0"/>
                <a:cs typeface="Arial"/>
              </a:rPr>
              <a:t> margin.</a:t>
            </a:r>
            <a:endParaRPr sz="2000" dirty="0">
              <a:latin typeface="Comic Sans MS" panose="030F0702030302020204" pitchFamily="66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Comic Sans MS" panose="030F0702030302020204" pitchFamily="66" charset="0"/>
              <a:cs typeface="Arial"/>
            </a:endParaRPr>
          </a:p>
          <a:p>
            <a:pPr marL="12700" marR="5080">
              <a:lnSpc>
                <a:spcPct val="150000"/>
              </a:lnSpc>
            </a:pPr>
            <a:r>
              <a:rPr sz="2000" dirty="0">
                <a:latin typeface="Comic Sans MS" panose="030F0702030302020204" pitchFamily="66" charset="0"/>
                <a:cs typeface="Arial"/>
              </a:rPr>
              <a:t>This</a:t>
            </a:r>
            <a:r>
              <a:rPr sz="20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is</a:t>
            </a:r>
            <a:r>
              <a:rPr sz="20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0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simplest</a:t>
            </a:r>
            <a:r>
              <a:rPr sz="20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kind</a:t>
            </a:r>
            <a:r>
              <a:rPr sz="20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of</a:t>
            </a:r>
            <a:r>
              <a:rPr sz="20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spc="-25" dirty="0">
                <a:latin typeface="Comic Sans MS" panose="030F0702030302020204" pitchFamily="66" charset="0"/>
                <a:cs typeface="Arial"/>
              </a:rPr>
              <a:t>SVM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(called</a:t>
            </a:r>
            <a:r>
              <a:rPr sz="20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b="1" dirty="0">
                <a:latin typeface="Comic Sans MS" panose="030F0702030302020204" pitchFamily="66" charset="0"/>
                <a:cs typeface="Arial"/>
              </a:rPr>
              <a:t>Linear</a:t>
            </a:r>
            <a:r>
              <a:rPr sz="2000" b="1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b="1" spc="-20" dirty="0">
                <a:latin typeface="Comic Sans MS" panose="030F0702030302020204" pitchFamily="66" charset="0"/>
                <a:cs typeface="Arial"/>
              </a:rPr>
              <a:t>SVM</a:t>
            </a:r>
            <a:r>
              <a:rPr sz="2000" spc="-20" dirty="0">
                <a:latin typeface="Comic Sans MS" panose="030F0702030302020204" pitchFamily="66" charset="0"/>
                <a:cs typeface="Arial"/>
              </a:rPr>
              <a:t>)</a:t>
            </a:r>
            <a:endParaRPr sz="2000" dirty="0">
              <a:latin typeface="Comic Sans MS" panose="030F0702030302020204" pitchFamily="66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6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82B0-832B-0739-48DA-D7C8EB7D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52F6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E408-AB31-D17C-4359-42742CA819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57381" y="1603513"/>
            <a:ext cx="7127285" cy="453224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online videos/examples</a:t>
            </a:r>
          </a:p>
          <a:p>
            <a:r>
              <a:rPr lang="en-US" dirty="0"/>
              <a:t>Linear SVM</a:t>
            </a:r>
          </a:p>
          <a:p>
            <a:pPr lvl="1"/>
            <a:r>
              <a:rPr lang="en-US" dirty="0"/>
              <a:t>Maximum Margin</a:t>
            </a:r>
          </a:p>
          <a:p>
            <a:pPr lvl="1"/>
            <a:r>
              <a:rPr lang="en-US" dirty="0"/>
              <a:t>Hyperplane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Linear SVM for Non-separable Data</a:t>
            </a:r>
          </a:p>
          <a:p>
            <a:r>
              <a:rPr lang="en-US" dirty="0"/>
              <a:t>Nonlinear SVM</a:t>
            </a:r>
          </a:p>
          <a:p>
            <a:pPr lvl="1"/>
            <a:r>
              <a:rPr lang="en-US" dirty="0"/>
              <a:t>Feature Expansion</a:t>
            </a:r>
          </a:p>
          <a:p>
            <a:pPr lvl="1"/>
            <a:r>
              <a:rPr lang="en-US" dirty="0"/>
              <a:t>What is Kernel</a:t>
            </a:r>
          </a:p>
          <a:p>
            <a:pPr lvl="1"/>
            <a:r>
              <a:rPr lang="en-US" dirty="0"/>
              <a:t>Kernel Tricks</a:t>
            </a:r>
          </a:p>
        </p:txBody>
      </p:sp>
    </p:spTree>
    <p:extLst>
      <p:ext uri="{BB962C8B-B14F-4D97-AF65-F5344CB8AC3E}">
        <p14:creationId xmlns:p14="http://schemas.microsoft.com/office/powerpoint/2010/main" val="2325233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565248" y="583427"/>
            <a:ext cx="10515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0050F0"/>
                </a:solidFill>
                <a:latin typeface="Comic Sans MS" panose="030F0702030302020204" pitchFamily="66" charset="0"/>
                <a:cs typeface="Segoe UI Light" panose="020B0502040204020203" pitchFamily="34" charset="0"/>
              </a:rPr>
              <a:t>Maximum Margin Classifier in 2-dimension</a:t>
            </a:r>
            <a:endParaRPr sz="2800" spc="-10" dirty="0">
              <a:solidFill>
                <a:srgbClr val="0050F0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xfrm>
            <a:off x="11768524" y="6500532"/>
            <a:ext cx="273050" cy="210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9539">
              <a:lnSpc>
                <a:spcPts val="1535"/>
              </a:lnSpc>
            </a:pPr>
            <a:fld id="{81D60167-4931-47E6-BA6A-407CBD079E47}" type="slidenum">
              <a:rPr lang="en-US" smtClean="0"/>
              <a:pPr marL="129539">
                <a:lnSpc>
                  <a:spcPts val="1535"/>
                </a:lnSpc>
              </a:pPr>
              <a:t>20</a:t>
            </a:fld>
            <a:endParaRPr spc="-25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8CDD8FF-9A93-C523-6756-C312BFE24F41}"/>
              </a:ext>
            </a:extLst>
          </p:cNvPr>
          <p:cNvCxnSpPr/>
          <p:nvPr/>
        </p:nvCxnSpPr>
        <p:spPr>
          <a:xfrm>
            <a:off x="530087" y="1152939"/>
            <a:ext cx="10866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object 3">
            <a:extLst>
              <a:ext uri="{FF2B5EF4-FFF2-40B4-BE49-F238E27FC236}">
                <a16:creationId xmlns:a16="http://schemas.microsoft.com/office/drawing/2014/main" id="{DCC65F99-6909-520D-4FB8-0FF8341C3B8F}"/>
              </a:ext>
            </a:extLst>
          </p:cNvPr>
          <p:cNvGrpSpPr/>
          <p:nvPr/>
        </p:nvGrpSpPr>
        <p:grpSpPr>
          <a:xfrm>
            <a:off x="1436496" y="1998724"/>
            <a:ext cx="4526982" cy="3952941"/>
            <a:chOff x="1746818" y="1255462"/>
            <a:chExt cx="5354320" cy="4831080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07D1EFA8-2EB0-3C5D-3A23-0AC406181463}"/>
                </a:ext>
              </a:extLst>
            </p:cNvPr>
            <p:cNvSpPr/>
            <p:nvPr/>
          </p:nvSpPr>
          <p:spPr>
            <a:xfrm>
              <a:off x="1828799" y="2512650"/>
              <a:ext cx="0" cy="2748280"/>
            </a:xfrm>
            <a:custGeom>
              <a:avLst/>
              <a:gdLst/>
              <a:ahLst/>
              <a:cxnLst/>
              <a:rect l="l" t="t" r="r" b="b"/>
              <a:pathLst>
                <a:path h="2748279">
                  <a:moveTo>
                    <a:pt x="0" y="2747699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5">
              <a:extLst>
                <a:ext uri="{FF2B5EF4-FFF2-40B4-BE49-F238E27FC236}">
                  <a16:creationId xmlns:a16="http://schemas.microsoft.com/office/drawing/2014/main" id="{E4078678-805A-98B2-A97D-7F17FCF1909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6818" y="2320698"/>
              <a:ext cx="163961" cy="211001"/>
            </a:xfrm>
            <a:prstGeom prst="rect">
              <a:avLst/>
            </a:prstGeom>
          </p:spPr>
        </p:pic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7E85CAB4-829D-A502-EE4C-8AAC22C504C3}"/>
                </a:ext>
              </a:extLst>
            </p:cNvPr>
            <p:cNvSpPr/>
            <p:nvPr/>
          </p:nvSpPr>
          <p:spPr>
            <a:xfrm>
              <a:off x="1844149" y="5245024"/>
              <a:ext cx="5064760" cy="29845"/>
            </a:xfrm>
            <a:custGeom>
              <a:avLst/>
              <a:gdLst/>
              <a:ahLst/>
              <a:cxnLst/>
              <a:rect l="l" t="t" r="r" b="b"/>
              <a:pathLst>
                <a:path w="5064759" h="29845">
                  <a:moveTo>
                    <a:pt x="0" y="0"/>
                  </a:moveTo>
                  <a:lnTo>
                    <a:pt x="5064603" y="29278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C823A88D-B4FE-38A2-BEB6-928A65AFDAD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9339" y="5192323"/>
              <a:ext cx="211362" cy="163959"/>
            </a:xfrm>
            <a:prstGeom prst="rect">
              <a:avLst/>
            </a:prstGeom>
          </p:spPr>
        </p:pic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FA3CF563-499E-3669-1B9B-A6198891AD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6487" y="2693437"/>
              <a:ext cx="147524" cy="178424"/>
            </a:xfrm>
            <a:prstGeom prst="rect">
              <a:avLst/>
            </a:prstGeom>
          </p:spPr>
        </p:pic>
        <p:pic>
          <p:nvPicPr>
            <p:cNvPr id="8" name="object 9">
              <a:extLst>
                <a:ext uri="{FF2B5EF4-FFF2-40B4-BE49-F238E27FC236}">
                  <a16:creationId xmlns:a16="http://schemas.microsoft.com/office/drawing/2014/main" id="{D9C763B8-60A4-B388-ED54-DA4AECDD404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3687" y="2845837"/>
              <a:ext cx="147524" cy="178424"/>
            </a:xfrm>
            <a:prstGeom prst="rect">
              <a:avLst/>
            </a:prstGeom>
          </p:spPr>
        </p:pic>
        <p:pic>
          <p:nvPicPr>
            <p:cNvPr id="9" name="object 10">
              <a:extLst>
                <a:ext uri="{FF2B5EF4-FFF2-40B4-BE49-F238E27FC236}">
                  <a16:creationId xmlns:a16="http://schemas.microsoft.com/office/drawing/2014/main" id="{BF4BB410-9674-6DB5-4A74-1C1E50A7714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1287" y="2312437"/>
              <a:ext cx="147524" cy="178424"/>
            </a:xfrm>
            <a:prstGeom prst="rect">
              <a:avLst/>
            </a:prstGeom>
          </p:spPr>
        </p:pic>
        <p:pic>
          <p:nvPicPr>
            <p:cNvPr id="10" name="object 11">
              <a:extLst>
                <a:ext uri="{FF2B5EF4-FFF2-40B4-BE49-F238E27FC236}">
                  <a16:creationId xmlns:a16="http://schemas.microsoft.com/office/drawing/2014/main" id="{51A72713-C5C6-E089-C150-EDEBFCB28AE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2687" y="3150637"/>
              <a:ext cx="147524" cy="178424"/>
            </a:xfrm>
            <a:prstGeom prst="rect">
              <a:avLst/>
            </a:prstGeom>
          </p:spPr>
        </p:pic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5CBF0A40-89C6-BC38-B29A-F06F739257D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8487" y="2541037"/>
              <a:ext cx="147524" cy="178424"/>
            </a:xfrm>
            <a:prstGeom prst="rect">
              <a:avLst/>
            </a:prstGeom>
          </p:spPr>
        </p:pic>
        <p:pic>
          <p:nvPicPr>
            <p:cNvPr id="12" name="object 13">
              <a:extLst>
                <a:ext uri="{FF2B5EF4-FFF2-40B4-BE49-F238E27FC236}">
                  <a16:creationId xmlns:a16="http://schemas.microsoft.com/office/drawing/2014/main" id="{88FBC661-199F-324D-9E6E-9EB2B6C0597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1287" y="3455437"/>
              <a:ext cx="147524" cy="178424"/>
            </a:xfrm>
            <a:prstGeom prst="rect">
              <a:avLst/>
            </a:prstGeom>
          </p:spPr>
        </p:pic>
        <p:pic>
          <p:nvPicPr>
            <p:cNvPr id="13" name="object 14">
              <a:extLst>
                <a:ext uri="{FF2B5EF4-FFF2-40B4-BE49-F238E27FC236}">
                  <a16:creationId xmlns:a16="http://schemas.microsoft.com/office/drawing/2014/main" id="{DC21F82B-5A4D-726C-C547-F87FFDDD157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4087" y="3607837"/>
              <a:ext cx="147524" cy="178424"/>
            </a:xfrm>
            <a:prstGeom prst="rect">
              <a:avLst/>
            </a:prstGeom>
          </p:spPr>
        </p:pic>
        <p:pic>
          <p:nvPicPr>
            <p:cNvPr id="14" name="object 15">
              <a:extLst>
                <a:ext uri="{FF2B5EF4-FFF2-40B4-BE49-F238E27FC236}">
                  <a16:creationId xmlns:a16="http://schemas.microsoft.com/office/drawing/2014/main" id="{711FE728-2180-F534-A061-4F5954A2CE8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287" y="3184387"/>
              <a:ext cx="239624" cy="178424"/>
            </a:xfrm>
            <a:prstGeom prst="rect">
              <a:avLst/>
            </a:prstGeom>
          </p:spPr>
        </p:pic>
        <p:pic>
          <p:nvPicPr>
            <p:cNvPr id="15" name="object 16">
              <a:extLst>
                <a:ext uri="{FF2B5EF4-FFF2-40B4-BE49-F238E27FC236}">
                  <a16:creationId xmlns:a16="http://schemas.microsoft.com/office/drawing/2014/main" id="{25BB1F58-8413-4626-00DB-F18F66D8DB4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5287" y="2727187"/>
              <a:ext cx="239624" cy="178424"/>
            </a:xfrm>
            <a:prstGeom prst="rect">
              <a:avLst/>
            </a:prstGeom>
          </p:spPr>
        </p:pic>
        <p:pic>
          <p:nvPicPr>
            <p:cNvPr id="16" name="object 17">
              <a:extLst>
                <a:ext uri="{FF2B5EF4-FFF2-40B4-BE49-F238E27FC236}">
                  <a16:creationId xmlns:a16="http://schemas.microsoft.com/office/drawing/2014/main" id="{2C10D42E-AD51-614F-4747-7685F196EB3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2887" y="3641587"/>
              <a:ext cx="239624" cy="178424"/>
            </a:xfrm>
            <a:prstGeom prst="rect">
              <a:avLst/>
            </a:prstGeom>
          </p:spPr>
        </p:pic>
        <p:pic>
          <p:nvPicPr>
            <p:cNvPr id="17" name="object 18">
              <a:extLst>
                <a:ext uri="{FF2B5EF4-FFF2-40B4-BE49-F238E27FC236}">
                  <a16:creationId xmlns:a16="http://schemas.microsoft.com/office/drawing/2014/main" id="{11673FB7-7D15-A26C-C2A1-B00230310D8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1887" y="3641587"/>
              <a:ext cx="239624" cy="178424"/>
            </a:xfrm>
            <a:prstGeom prst="rect">
              <a:avLst/>
            </a:prstGeom>
          </p:spPr>
        </p:pic>
        <p:pic>
          <p:nvPicPr>
            <p:cNvPr id="18" name="object 19">
              <a:extLst>
                <a:ext uri="{FF2B5EF4-FFF2-40B4-BE49-F238E27FC236}">
                  <a16:creationId xmlns:a16="http://schemas.microsoft.com/office/drawing/2014/main" id="{01A8A4E3-0BDB-5BC3-322E-135CBC7A647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3887" y="3793987"/>
              <a:ext cx="239624" cy="178424"/>
            </a:xfrm>
            <a:prstGeom prst="rect">
              <a:avLst/>
            </a:prstGeom>
          </p:spPr>
        </p:pic>
        <p:pic>
          <p:nvPicPr>
            <p:cNvPr id="19" name="object 20">
              <a:extLst>
                <a:ext uri="{FF2B5EF4-FFF2-40B4-BE49-F238E27FC236}">
                  <a16:creationId xmlns:a16="http://schemas.microsoft.com/office/drawing/2014/main" id="{B6A99FBB-F8E5-C3B6-9971-0E90DBF0197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1487" y="4251187"/>
              <a:ext cx="239624" cy="178424"/>
            </a:xfrm>
            <a:prstGeom prst="rect">
              <a:avLst/>
            </a:prstGeom>
          </p:spPr>
        </p:pic>
        <p:pic>
          <p:nvPicPr>
            <p:cNvPr id="20" name="object 21">
              <a:extLst>
                <a:ext uri="{FF2B5EF4-FFF2-40B4-BE49-F238E27FC236}">
                  <a16:creationId xmlns:a16="http://schemas.microsoft.com/office/drawing/2014/main" id="{C17A96C6-1472-107F-BE52-392B0B61B6B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0087" y="3184387"/>
              <a:ext cx="239624" cy="178424"/>
            </a:xfrm>
            <a:prstGeom prst="rect">
              <a:avLst/>
            </a:prstGeom>
          </p:spPr>
        </p:pic>
        <p:sp>
          <p:nvSpPr>
            <p:cNvPr id="21" name="object 22">
              <a:extLst>
                <a:ext uri="{FF2B5EF4-FFF2-40B4-BE49-F238E27FC236}">
                  <a16:creationId xmlns:a16="http://schemas.microsoft.com/office/drawing/2014/main" id="{A38E341E-2DDA-842F-BBF2-ED60E770447C}"/>
                </a:ext>
              </a:extLst>
            </p:cNvPr>
            <p:cNvSpPr/>
            <p:nvPr/>
          </p:nvSpPr>
          <p:spPr>
            <a:xfrm>
              <a:off x="3950599" y="2206225"/>
              <a:ext cx="850900" cy="3099435"/>
            </a:xfrm>
            <a:custGeom>
              <a:avLst/>
              <a:gdLst/>
              <a:ahLst/>
              <a:cxnLst/>
              <a:rect l="l" t="t" r="r" b="b"/>
              <a:pathLst>
                <a:path w="850900" h="3099435">
                  <a:moveTo>
                    <a:pt x="850499" y="0"/>
                  </a:moveTo>
                  <a:lnTo>
                    <a:pt x="0" y="30989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3">
              <a:extLst>
                <a:ext uri="{FF2B5EF4-FFF2-40B4-BE49-F238E27FC236}">
                  <a16:creationId xmlns:a16="http://schemas.microsoft.com/office/drawing/2014/main" id="{6C72475F-D8EF-6517-36B5-98B3E6BBA66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80744" y="1260225"/>
              <a:ext cx="2292300" cy="4820999"/>
            </a:xfrm>
            <a:prstGeom prst="rect">
              <a:avLst/>
            </a:prstGeom>
          </p:spPr>
        </p:pic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D55CA176-04DD-8ECF-8F81-48CD1FC291C3}"/>
                </a:ext>
              </a:extLst>
            </p:cNvPr>
            <p:cNvSpPr/>
            <p:nvPr/>
          </p:nvSpPr>
          <p:spPr>
            <a:xfrm>
              <a:off x="2680744" y="1260225"/>
              <a:ext cx="2292350" cy="4821555"/>
            </a:xfrm>
            <a:custGeom>
              <a:avLst/>
              <a:gdLst/>
              <a:ahLst/>
              <a:cxnLst/>
              <a:rect l="l" t="t" r="r" b="b"/>
              <a:pathLst>
                <a:path w="2292350" h="4821555">
                  <a:moveTo>
                    <a:pt x="1231500" y="0"/>
                  </a:moveTo>
                  <a:lnTo>
                    <a:pt x="2292300" y="287999"/>
                  </a:lnTo>
                  <a:lnTo>
                    <a:pt x="1060800" y="4820999"/>
                  </a:lnTo>
                  <a:lnTo>
                    <a:pt x="0" y="4532999"/>
                  </a:lnTo>
                  <a:lnTo>
                    <a:pt x="1231500" y="0"/>
                  </a:lnTo>
                  <a:close/>
                </a:path>
              </a:pathLst>
            </a:custGeom>
            <a:ln w="9524">
              <a:solidFill>
                <a:srgbClr val="A4C1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5">
              <a:extLst>
                <a:ext uri="{FF2B5EF4-FFF2-40B4-BE49-F238E27FC236}">
                  <a16:creationId xmlns:a16="http://schemas.microsoft.com/office/drawing/2014/main" id="{393FE3C6-17E6-BF39-57A0-ACE00DE4F4C7}"/>
                </a:ext>
              </a:extLst>
            </p:cNvPr>
            <p:cNvSpPr/>
            <p:nvPr/>
          </p:nvSpPr>
          <p:spPr>
            <a:xfrm>
              <a:off x="3211144" y="1404225"/>
              <a:ext cx="1231900" cy="4533265"/>
            </a:xfrm>
            <a:custGeom>
              <a:avLst/>
              <a:gdLst/>
              <a:ahLst/>
              <a:cxnLst/>
              <a:rect l="l" t="t" r="r" b="b"/>
              <a:pathLst>
                <a:path w="1231900" h="4533265">
                  <a:moveTo>
                    <a:pt x="1231500" y="0"/>
                  </a:moveTo>
                  <a:lnTo>
                    <a:pt x="0" y="4532999"/>
                  </a:lnTo>
                </a:path>
              </a:pathLst>
            </a:custGeom>
            <a:ln w="380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34FF54-BB30-715C-9A74-A2D218CCE25E}"/>
              </a:ext>
            </a:extLst>
          </p:cNvPr>
          <p:cNvGrpSpPr/>
          <p:nvPr/>
        </p:nvGrpSpPr>
        <p:grpSpPr>
          <a:xfrm>
            <a:off x="2697380" y="2658380"/>
            <a:ext cx="4380120" cy="1683720"/>
            <a:chOff x="2697380" y="2658380"/>
            <a:chExt cx="4380120" cy="168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6457964-7579-BF8F-A71A-2B8D084B50D4}"/>
                    </a:ext>
                  </a:extLst>
                </p14:cNvPr>
                <p14:cNvContentPartPr/>
                <p14:nvPr/>
              </p14:nvContentPartPr>
              <p14:xfrm>
                <a:off x="2697380" y="2905700"/>
                <a:ext cx="442800" cy="432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6457964-7579-BF8F-A71A-2B8D084B50D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79380" y="2887700"/>
                  <a:ext cx="4784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AC91213-E82E-9129-A52D-EC30DC0E42D3}"/>
                    </a:ext>
                  </a:extLst>
                </p14:cNvPr>
                <p14:cNvContentPartPr/>
                <p14:nvPr/>
              </p14:nvContentPartPr>
              <p14:xfrm>
                <a:off x="3756500" y="3517340"/>
                <a:ext cx="322560" cy="312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AC91213-E82E-9129-A52D-EC30DC0E42D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38860" y="3499700"/>
                  <a:ext cx="3582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78F51BC-E4B0-2610-F200-C1ACC975B1F2}"/>
                    </a:ext>
                  </a:extLst>
                </p14:cNvPr>
                <p14:cNvContentPartPr/>
                <p14:nvPr/>
              </p14:nvContentPartPr>
              <p14:xfrm>
                <a:off x="3583700" y="3874820"/>
                <a:ext cx="286200" cy="332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78F51BC-E4B0-2610-F200-C1ACC975B1F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65700" y="3857180"/>
                  <a:ext cx="3218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DE8C9A0-C59C-1303-7756-C8A5E6690CE6}"/>
                    </a:ext>
                  </a:extLst>
                </p14:cNvPr>
                <p14:cNvContentPartPr/>
                <p14:nvPr/>
              </p14:nvContentPartPr>
              <p14:xfrm>
                <a:off x="3174740" y="2658380"/>
                <a:ext cx="3902760" cy="313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DE8C9A0-C59C-1303-7756-C8A5E6690CE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57100" y="2640740"/>
                  <a:ext cx="39384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D796578-967D-3A17-FFDB-B388280A7DDC}"/>
                    </a:ext>
                  </a:extLst>
                </p14:cNvPr>
                <p14:cNvContentPartPr/>
                <p14:nvPr/>
              </p14:nvContentPartPr>
              <p14:xfrm>
                <a:off x="4072580" y="2941340"/>
                <a:ext cx="2855880" cy="711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D796578-967D-3A17-FFDB-B388280A7DD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4940" y="2923340"/>
                  <a:ext cx="2891520" cy="7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25BCA7E-0801-8E13-982E-C72675E9D906}"/>
                    </a:ext>
                  </a:extLst>
                </p14:cNvPr>
                <p14:cNvContentPartPr/>
                <p14:nvPr/>
              </p14:nvContentPartPr>
              <p14:xfrm>
                <a:off x="3879620" y="2978420"/>
                <a:ext cx="3018960" cy="1363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25BCA7E-0801-8E13-982E-C72675E9D90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61620" y="2960420"/>
                  <a:ext cx="3054600" cy="1399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7116A1C-A5A9-DA6D-9047-083A5BE944DF}"/>
              </a:ext>
            </a:extLst>
          </p:cNvPr>
          <p:cNvSpPr txBox="1"/>
          <p:nvPr/>
        </p:nvSpPr>
        <p:spPr>
          <a:xfrm>
            <a:off x="7112060" y="2553366"/>
            <a:ext cx="257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50F0"/>
                </a:solidFill>
                <a:latin typeface="Comic Sans MS" panose="030F0702030302020204" pitchFamily="66" charset="0"/>
              </a:rPr>
              <a:t>Support Vectors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61D9DB-C784-1751-580F-4571F15067F9}"/>
              </a:ext>
            </a:extLst>
          </p:cNvPr>
          <p:cNvSpPr txBox="1"/>
          <p:nvPr/>
        </p:nvSpPr>
        <p:spPr>
          <a:xfrm>
            <a:off x="7340600" y="3122845"/>
            <a:ext cx="420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On the edge of the best “street”</a:t>
            </a:r>
          </a:p>
        </p:txBody>
      </p:sp>
    </p:spTree>
    <p:extLst>
      <p:ext uri="{BB962C8B-B14F-4D97-AF65-F5344CB8AC3E}">
        <p14:creationId xmlns:p14="http://schemas.microsoft.com/office/powerpoint/2010/main" val="2892774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A783-EF35-52D8-7395-FF4D1464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Maximum Margin?</a:t>
            </a: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40AA5669-D133-E42D-40F7-848B83EECB2D}"/>
              </a:ext>
            </a:extLst>
          </p:cNvPr>
          <p:cNvGrpSpPr/>
          <p:nvPr/>
        </p:nvGrpSpPr>
        <p:grpSpPr>
          <a:xfrm>
            <a:off x="1436496" y="1998724"/>
            <a:ext cx="4526982" cy="3952941"/>
            <a:chOff x="1746818" y="1255462"/>
            <a:chExt cx="5354320" cy="4831080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3F063ADD-0523-48F1-2316-E5104E17097F}"/>
                </a:ext>
              </a:extLst>
            </p:cNvPr>
            <p:cNvSpPr/>
            <p:nvPr/>
          </p:nvSpPr>
          <p:spPr>
            <a:xfrm>
              <a:off x="1828799" y="2512650"/>
              <a:ext cx="0" cy="2748280"/>
            </a:xfrm>
            <a:custGeom>
              <a:avLst/>
              <a:gdLst/>
              <a:ahLst/>
              <a:cxnLst/>
              <a:rect l="l" t="t" r="r" b="b"/>
              <a:pathLst>
                <a:path h="2748279">
                  <a:moveTo>
                    <a:pt x="0" y="2747699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3B61CA01-DD79-FE5B-D490-5B9A83A00C2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6818" y="2320698"/>
              <a:ext cx="163961" cy="211001"/>
            </a:xfrm>
            <a:prstGeom prst="rect">
              <a:avLst/>
            </a:prstGeom>
          </p:spPr>
        </p:pic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F4B4BAEF-E2E0-E948-C938-EEF6A24004D6}"/>
                </a:ext>
              </a:extLst>
            </p:cNvPr>
            <p:cNvSpPr/>
            <p:nvPr/>
          </p:nvSpPr>
          <p:spPr>
            <a:xfrm>
              <a:off x="1844149" y="5245024"/>
              <a:ext cx="5064760" cy="29845"/>
            </a:xfrm>
            <a:custGeom>
              <a:avLst/>
              <a:gdLst/>
              <a:ahLst/>
              <a:cxnLst/>
              <a:rect l="l" t="t" r="r" b="b"/>
              <a:pathLst>
                <a:path w="5064759" h="29845">
                  <a:moveTo>
                    <a:pt x="0" y="0"/>
                  </a:moveTo>
                  <a:lnTo>
                    <a:pt x="5064603" y="29278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BC902399-0688-EE22-BF29-493BC9F3172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9339" y="5192323"/>
              <a:ext cx="211362" cy="163959"/>
            </a:xfrm>
            <a:prstGeom prst="rect">
              <a:avLst/>
            </a:prstGeom>
          </p:spPr>
        </p:pic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10BE068C-9D56-32BB-7B8D-FE5E10D2462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6487" y="2693437"/>
              <a:ext cx="147524" cy="178424"/>
            </a:xfrm>
            <a:prstGeom prst="rect">
              <a:avLst/>
            </a:prstGeom>
          </p:spPr>
        </p:pic>
        <p:pic>
          <p:nvPicPr>
            <p:cNvPr id="10" name="object 9">
              <a:extLst>
                <a:ext uri="{FF2B5EF4-FFF2-40B4-BE49-F238E27FC236}">
                  <a16:creationId xmlns:a16="http://schemas.microsoft.com/office/drawing/2014/main" id="{F703142F-E914-FAE6-316F-C55A0C316CC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3687" y="2845837"/>
              <a:ext cx="147524" cy="178424"/>
            </a:xfrm>
            <a:prstGeom prst="rect">
              <a:avLst/>
            </a:prstGeom>
          </p:spPr>
        </p:pic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58865A06-8A70-FC64-130A-1863AE05527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1287" y="2312437"/>
              <a:ext cx="147524" cy="178424"/>
            </a:xfrm>
            <a:prstGeom prst="rect">
              <a:avLst/>
            </a:prstGeom>
          </p:spPr>
        </p:pic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E1221B95-087A-8B4D-A893-1D233EC8717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2687" y="3150637"/>
              <a:ext cx="147524" cy="178424"/>
            </a:xfrm>
            <a:prstGeom prst="rect">
              <a:avLst/>
            </a:prstGeom>
          </p:spPr>
        </p:pic>
        <p:pic>
          <p:nvPicPr>
            <p:cNvPr id="13" name="object 12">
              <a:extLst>
                <a:ext uri="{FF2B5EF4-FFF2-40B4-BE49-F238E27FC236}">
                  <a16:creationId xmlns:a16="http://schemas.microsoft.com/office/drawing/2014/main" id="{8DC7CD52-A4D2-BBFF-2C5A-9B32EC165A0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8487" y="2541037"/>
              <a:ext cx="147524" cy="178424"/>
            </a:xfrm>
            <a:prstGeom prst="rect">
              <a:avLst/>
            </a:prstGeom>
          </p:spPr>
        </p:pic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A216C528-64BF-ED33-5C08-04BA8FFD999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1287" y="3455437"/>
              <a:ext cx="147524" cy="178424"/>
            </a:xfrm>
            <a:prstGeom prst="rect">
              <a:avLst/>
            </a:prstGeom>
          </p:spPr>
        </p:pic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608A6578-6E84-941B-B2D4-023A6F014D9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4087" y="3607837"/>
              <a:ext cx="147524" cy="178424"/>
            </a:xfrm>
            <a:prstGeom prst="rect">
              <a:avLst/>
            </a:prstGeom>
          </p:spPr>
        </p:pic>
        <p:pic>
          <p:nvPicPr>
            <p:cNvPr id="16" name="object 15">
              <a:extLst>
                <a:ext uri="{FF2B5EF4-FFF2-40B4-BE49-F238E27FC236}">
                  <a16:creationId xmlns:a16="http://schemas.microsoft.com/office/drawing/2014/main" id="{91749DDC-6DD8-B98B-2B48-AD3FB18941E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287" y="3184387"/>
              <a:ext cx="239624" cy="178424"/>
            </a:xfrm>
            <a:prstGeom prst="rect">
              <a:avLst/>
            </a:prstGeom>
          </p:spPr>
        </p:pic>
        <p:pic>
          <p:nvPicPr>
            <p:cNvPr id="17" name="object 16">
              <a:extLst>
                <a:ext uri="{FF2B5EF4-FFF2-40B4-BE49-F238E27FC236}">
                  <a16:creationId xmlns:a16="http://schemas.microsoft.com/office/drawing/2014/main" id="{574EA375-45F1-60BC-CDBB-C8F05E0243C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5287" y="2727187"/>
              <a:ext cx="239624" cy="178424"/>
            </a:xfrm>
            <a:prstGeom prst="rect">
              <a:avLst/>
            </a:prstGeom>
          </p:spPr>
        </p:pic>
        <p:pic>
          <p:nvPicPr>
            <p:cNvPr id="18" name="object 17">
              <a:extLst>
                <a:ext uri="{FF2B5EF4-FFF2-40B4-BE49-F238E27FC236}">
                  <a16:creationId xmlns:a16="http://schemas.microsoft.com/office/drawing/2014/main" id="{B8412FB5-5385-1060-6974-6047FEFC811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2887" y="3641587"/>
              <a:ext cx="239624" cy="178424"/>
            </a:xfrm>
            <a:prstGeom prst="rect">
              <a:avLst/>
            </a:prstGeom>
          </p:spPr>
        </p:pic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0AC553F1-2ABA-37CD-11AC-63EF29B34E4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1887" y="3641587"/>
              <a:ext cx="239624" cy="178424"/>
            </a:xfrm>
            <a:prstGeom prst="rect">
              <a:avLst/>
            </a:prstGeom>
          </p:spPr>
        </p:pic>
        <p:pic>
          <p:nvPicPr>
            <p:cNvPr id="20" name="object 19">
              <a:extLst>
                <a:ext uri="{FF2B5EF4-FFF2-40B4-BE49-F238E27FC236}">
                  <a16:creationId xmlns:a16="http://schemas.microsoft.com/office/drawing/2014/main" id="{25E283EF-0E63-80E5-FC5A-F04A9755658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3887" y="3793987"/>
              <a:ext cx="239624" cy="178424"/>
            </a:xfrm>
            <a:prstGeom prst="rect">
              <a:avLst/>
            </a:prstGeom>
          </p:spPr>
        </p:pic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B984EFF7-BB04-4D1B-2398-DB061B8CB99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1487" y="4251187"/>
              <a:ext cx="239624" cy="178424"/>
            </a:xfrm>
            <a:prstGeom prst="rect">
              <a:avLst/>
            </a:prstGeom>
          </p:spPr>
        </p:pic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2057CF66-7332-B556-1678-48D9D71613E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0087" y="3184387"/>
              <a:ext cx="239624" cy="178424"/>
            </a:xfrm>
            <a:prstGeom prst="rect">
              <a:avLst/>
            </a:prstGeom>
          </p:spPr>
        </p:pic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9CDAAA87-74DE-2804-3389-2C11B46498D9}"/>
                </a:ext>
              </a:extLst>
            </p:cNvPr>
            <p:cNvSpPr/>
            <p:nvPr/>
          </p:nvSpPr>
          <p:spPr>
            <a:xfrm>
              <a:off x="3950599" y="2206225"/>
              <a:ext cx="850900" cy="3099435"/>
            </a:xfrm>
            <a:custGeom>
              <a:avLst/>
              <a:gdLst/>
              <a:ahLst/>
              <a:cxnLst/>
              <a:rect l="l" t="t" r="r" b="b"/>
              <a:pathLst>
                <a:path w="850900" h="3099435">
                  <a:moveTo>
                    <a:pt x="850499" y="0"/>
                  </a:moveTo>
                  <a:lnTo>
                    <a:pt x="0" y="30989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3">
              <a:extLst>
                <a:ext uri="{FF2B5EF4-FFF2-40B4-BE49-F238E27FC236}">
                  <a16:creationId xmlns:a16="http://schemas.microsoft.com/office/drawing/2014/main" id="{5A38B08A-830E-C5A6-1871-804FCE6017F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80744" y="1260225"/>
              <a:ext cx="2292300" cy="4820999"/>
            </a:xfrm>
            <a:prstGeom prst="rect">
              <a:avLst/>
            </a:prstGeom>
          </p:spPr>
        </p:pic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37882D23-F32B-355B-EE4C-74E4323680D6}"/>
                </a:ext>
              </a:extLst>
            </p:cNvPr>
            <p:cNvSpPr/>
            <p:nvPr/>
          </p:nvSpPr>
          <p:spPr>
            <a:xfrm>
              <a:off x="2680744" y="1260225"/>
              <a:ext cx="2292350" cy="4821555"/>
            </a:xfrm>
            <a:custGeom>
              <a:avLst/>
              <a:gdLst/>
              <a:ahLst/>
              <a:cxnLst/>
              <a:rect l="l" t="t" r="r" b="b"/>
              <a:pathLst>
                <a:path w="2292350" h="4821555">
                  <a:moveTo>
                    <a:pt x="1231500" y="0"/>
                  </a:moveTo>
                  <a:lnTo>
                    <a:pt x="2292300" y="287999"/>
                  </a:lnTo>
                  <a:lnTo>
                    <a:pt x="1060800" y="4820999"/>
                  </a:lnTo>
                  <a:lnTo>
                    <a:pt x="0" y="4532999"/>
                  </a:lnTo>
                  <a:lnTo>
                    <a:pt x="1231500" y="0"/>
                  </a:lnTo>
                  <a:close/>
                </a:path>
              </a:pathLst>
            </a:custGeom>
            <a:ln w="9524">
              <a:solidFill>
                <a:srgbClr val="A4C1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id="{142CF9A1-5F62-5C56-6043-FF6006875D25}"/>
                </a:ext>
              </a:extLst>
            </p:cNvPr>
            <p:cNvSpPr/>
            <p:nvPr/>
          </p:nvSpPr>
          <p:spPr>
            <a:xfrm>
              <a:off x="3211144" y="1404225"/>
              <a:ext cx="1231900" cy="4533265"/>
            </a:xfrm>
            <a:custGeom>
              <a:avLst/>
              <a:gdLst/>
              <a:ahLst/>
              <a:cxnLst/>
              <a:rect l="l" t="t" r="r" b="b"/>
              <a:pathLst>
                <a:path w="1231900" h="4533265">
                  <a:moveTo>
                    <a:pt x="1231500" y="0"/>
                  </a:moveTo>
                  <a:lnTo>
                    <a:pt x="0" y="4532999"/>
                  </a:lnTo>
                </a:path>
              </a:pathLst>
            </a:custGeom>
            <a:ln w="380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6">
            <a:extLst>
              <a:ext uri="{FF2B5EF4-FFF2-40B4-BE49-F238E27FC236}">
                <a16:creationId xmlns:a16="http://schemas.microsoft.com/office/drawing/2014/main" id="{42E8B246-9F40-0473-D248-CA2BE8FF9EDA}"/>
              </a:ext>
            </a:extLst>
          </p:cNvPr>
          <p:cNvSpPr txBox="1"/>
          <p:nvPr/>
        </p:nvSpPr>
        <p:spPr>
          <a:xfrm>
            <a:off x="6845300" y="1734775"/>
            <a:ext cx="4811308" cy="3321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" marR="5080" indent="-546100">
              <a:lnSpc>
                <a:spcPct val="100000"/>
              </a:lnSpc>
              <a:spcBef>
                <a:spcPts val="100"/>
              </a:spcBef>
              <a:tabLst>
                <a:tab pos="558165" algn="l"/>
              </a:tabLst>
            </a:pPr>
            <a:r>
              <a:rPr sz="2500" spc="-50" dirty="0">
                <a:latin typeface="MS PGothic"/>
                <a:cs typeface="MS PGothic"/>
              </a:rPr>
              <a:t>❏</a:t>
            </a:r>
            <a:r>
              <a:rPr sz="2500" dirty="0">
                <a:latin typeface="MS PGothic"/>
                <a:cs typeface="MS PGothic"/>
              </a:rPr>
              <a:t>	</a:t>
            </a:r>
            <a:r>
              <a:rPr sz="2000" b="1" dirty="0">
                <a:latin typeface="Comic Sans MS" panose="030F0702030302020204" pitchFamily="66" charset="0"/>
                <a:cs typeface="Arial"/>
              </a:rPr>
              <a:t>Intuitively</a:t>
            </a:r>
            <a:r>
              <a:rPr sz="2000" b="1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b="1" dirty="0">
                <a:latin typeface="Comic Sans MS" panose="030F0702030302020204" pitchFamily="66" charset="0"/>
                <a:cs typeface="Arial"/>
              </a:rPr>
              <a:t>this</a:t>
            </a:r>
            <a:r>
              <a:rPr sz="2000" b="1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b="1" dirty="0">
                <a:latin typeface="Comic Sans MS" panose="030F0702030302020204" pitchFamily="66" charset="0"/>
                <a:cs typeface="Arial"/>
              </a:rPr>
              <a:t>feels</a:t>
            </a:r>
            <a:r>
              <a:rPr sz="2000" b="1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b="1" dirty="0">
                <a:latin typeface="Comic Sans MS" panose="030F0702030302020204" pitchFamily="66" charset="0"/>
                <a:cs typeface="Arial"/>
              </a:rPr>
              <a:t>safest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.</a:t>
            </a:r>
            <a:r>
              <a:rPr sz="20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If</a:t>
            </a:r>
            <a:r>
              <a:rPr sz="20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we’ve</a:t>
            </a:r>
            <a:r>
              <a:rPr sz="20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made</a:t>
            </a:r>
            <a:r>
              <a:rPr sz="20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spc="-50" dirty="0">
                <a:latin typeface="Comic Sans MS" panose="030F0702030302020204" pitchFamily="66" charset="0"/>
                <a:cs typeface="Arial"/>
              </a:rPr>
              <a:t>a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small</a:t>
            </a:r>
            <a:r>
              <a:rPr sz="20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error</a:t>
            </a:r>
            <a:r>
              <a:rPr sz="20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in</a:t>
            </a:r>
            <a:r>
              <a:rPr sz="20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0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location</a:t>
            </a:r>
            <a:r>
              <a:rPr sz="20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of</a:t>
            </a:r>
            <a:r>
              <a:rPr sz="20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0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Arial"/>
              </a:rPr>
              <a:t>boundary,</a:t>
            </a:r>
            <a:r>
              <a:rPr sz="20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spc="-20" dirty="0">
                <a:latin typeface="Comic Sans MS" panose="030F0702030302020204" pitchFamily="66" charset="0"/>
                <a:cs typeface="Arial"/>
              </a:rPr>
              <a:t>this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gives</a:t>
            </a:r>
            <a:r>
              <a:rPr sz="20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us</a:t>
            </a:r>
            <a:r>
              <a:rPr sz="20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least</a:t>
            </a:r>
            <a:r>
              <a:rPr sz="20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chance</a:t>
            </a:r>
            <a:r>
              <a:rPr sz="20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of</a:t>
            </a:r>
            <a:r>
              <a:rPr sz="20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causing</a:t>
            </a:r>
            <a:r>
              <a:rPr sz="20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spc="-50" dirty="0">
                <a:latin typeface="Comic Sans MS" panose="030F0702030302020204" pitchFamily="66" charset="0"/>
                <a:cs typeface="Arial"/>
              </a:rPr>
              <a:t>a </a:t>
            </a:r>
            <a:r>
              <a:rPr sz="2000" spc="-10" dirty="0">
                <a:latin typeface="Comic Sans MS" panose="030F0702030302020204" pitchFamily="66" charset="0"/>
                <a:cs typeface="Arial"/>
              </a:rPr>
              <a:t>misclassification.</a:t>
            </a:r>
            <a:endParaRPr sz="2000" dirty="0">
              <a:latin typeface="Comic Sans MS" panose="030F0702030302020204" pitchFamily="66" charset="0"/>
              <a:cs typeface="Arial"/>
            </a:endParaRPr>
          </a:p>
          <a:p>
            <a:pPr marL="558165" marR="14604" indent="-546100">
              <a:lnSpc>
                <a:spcPct val="100000"/>
              </a:lnSpc>
              <a:spcBef>
                <a:spcPts val="1200"/>
              </a:spcBef>
              <a:tabLst>
                <a:tab pos="558165" algn="l"/>
              </a:tabLst>
            </a:pPr>
            <a:r>
              <a:rPr sz="2000" spc="-50" dirty="0">
                <a:latin typeface="Comic Sans MS" panose="030F0702030302020204" pitchFamily="66" charset="0"/>
                <a:cs typeface="MS PGothic"/>
              </a:rPr>
              <a:t>❏</a:t>
            </a:r>
            <a:r>
              <a:rPr sz="2000" dirty="0">
                <a:latin typeface="Comic Sans MS" panose="030F0702030302020204" pitchFamily="66" charset="0"/>
                <a:cs typeface="MS PGothic"/>
              </a:rPr>
              <a:t>	</a:t>
            </a:r>
            <a:r>
              <a:rPr sz="2000" b="1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000" b="1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b="1" dirty="0">
                <a:latin typeface="Comic Sans MS" panose="030F0702030302020204" pitchFamily="66" charset="0"/>
                <a:cs typeface="Arial"/>
              </a:rPr>
              <a:t>model</a:t>
            </a:r>
            <a:r>
              <a:rPr sz="2000" b="1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b="1" dirty="0">
                <a:latin typeface="Comic Sans MS" panose="030F0702030302020204" pitchFamily="66" charset="0"/>
                <a:cs typeface="Arial"/>
              </a:rPr>
              <a:t>is</a:t>
            </a:r>
            <a:r>
              <a:rPr sz="2000" b="1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b="1" dirty="0">
                <a:latin typeface="Comic Sans MS" panose="030F0702030302020204" pitchFamily="66" charset="0"/>
                <a:cs typeface="Arial"/>
              </a:rPr>
              <a:t>robust</a:t>
            </a:r>
            <a:r>
              <a:rPr sz="2000" b="1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since</a:t>
            </a:r>
            <a:r>
              <a:rPr sz="20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it</a:t>
            </a:r>
            <a:r>
              <a:rPr sz="20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is</a:t>
            </a:r>
            <a:r>
              <a:rPr sz="20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immune</a:t>
            </a:r>
            <a:r>
              <a:rPr sz="20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spc="-25" dirty="0">
                <a:latin typeface="Comic Sans MS" panose="030F0702030302020204" pitchFamily="66" charset="0"/>
                <a:cs typeface="Arial"/>
              </a:rPr>
              <a:t>to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removal</a:t>
            </a:r>
            <a:r>
              <a:rPr sz="200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of</a:t>
            </a:r>
            <a:r>
              <a:rPr sz="200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any</a:t>
            </a:r>
            <a:r>
              <a:rPr sz="200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Arial"/>
              </a:rPr>
              <a:t>non-support-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vector</a:t>
            </a:r>
            <a:r>
              <a:rPr sz="200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Arial"/>
              </a:rPr>
              <a:t>datapoints.</a:t>
            </a:r>
            <a:endParaRPr sz="2000" dirty="0">
              <a:latin typeface="Comic Sans MS" panose="030F0702030302020204" pitchFamily="66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omic Sans MS" panose="030F0702030302020204" pitchFamily="66" charset="0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58165" algn="l"/>
              </a:tabLst>
            </a:pPr>
            <a:r>
              <a:rPr sz="2000" spc="-50" dirty="0">
                <a:latin typeface="Comic Sans MS" panose="030F0702030302020204" pitchFamily="66" charset="0"/>
                <a:cs typeface="MS PGothic"/>
              </a:rPr>
              <a:t>❏</a:t>
            </a:r>
            <a:r>
              <a:rPr sz="2000" dirty="0">
                <a:latin typeface="Comic Sans MS" panose="030F0702030302020204" pitchFamily="66" charset="0"/>
                <a:cs typeface="MS PGothic"/>
              </a:rPr>
              <a:t>	</a:t>
            </a:r>
            <a:r>
              <a:rPr sz="2000" b="1" dirty="0">
                <a:latin typeface="Comic Sans MS" panose="030F0702030302020204" pitchFamily="66" charset="0"/>
                <a:cs typeface="Arial"/>
              </a:rPr>
              <a:t>Empirically</a:t>
            </a:r>
            <a:r>
              <a:rPr sz="2000" b="1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b="1" dirty="0">
                <a:latin typeface="Comic Sans MS" panose="030F0702030302020204" pitchFamily="66" charset="0"/>
                <a:cs typeface="Arial"/>
              </a:rPr>
              <a:t>it</a:t>
            </a:r>
            <a:r>
              <a:rPr sz="2000" b="1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b="1" dirty="0">
                <a:latin typeface="Comic Sans MS" panose="030F0702030302020204" pitchFamily="66" charset="0"/>
                <a:cs typeface="Arial"/>
              </a:rPr>
              <a:t>works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very</a:t>
            </a:r>
            <a:r>
              <a:rPr sz="20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latin typeface="Comic Sans MS" panose="030F0702030302020204" pitchFamily="66" charset="0"/>
                <a:cs typeface="Arial"/>
              </a:rPr>
              <a:t>very</a:t>
            </a:r>
            <a:r>
              <a:rPr sz="20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Arial"/>
              </a:rPr>
              <a:t>well.</a:t>
            </a:r>
            <a:endParaRPr sz="2000" dirty="0">
              <a:latin typeface="Comic Sans MS" panose="030F0702030302020204" pitchFamily="66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4956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C909-556B-ECB2-E409-2F9B8BE8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2F484-1445-9766-48A1-31D900E0A00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093582"/>
            <a:ext cx="11048070" cy="5488718"/>
          </a:xfrm>
        </p:spPr>
        <p:txBody>
          <a:bodyPr>
            <a:noAutofit/>
          </a:bodyPr>
          <a:lstStyle/>
          <a:p>
            <a:r>
              <a:rPr lang="en-US" sz="2000" dirty="0"/>
              <a:t>In Linear Regression, we use Least Square Method. We minimize the Mean Square Error</a:t>
            </a:r>
          </a:p>
          <a:p>
            <a:r>
              <a:rPr lang="en-US" sz="2000" dirty="0"/>
              <a:t>In Logistic Regression, we use Maximum Likelihood Principle</a:t>
            </a:r>
          </a:p>
          <a:p>
            <a:endParaRPr lang="en-US" sz="2000" dirty="0"/>
          </a:p>
          <a:p>
            <a:r>
              <a:rPr lang="en-US" sz="2000" dirty="0"/>
              <a:t>In SVM, we use Maximum Width Approach</a:t>
            </a:r>
          </a:p>
          <a:p>
            <a:endParaRPr lang="en-US" sz="2000" dirty="0"/>
          </a:p>
          <a:p>
            <a:pPr lvl="1"/>
            <a:r>
              <a:rPr lang="en-US" sz="2000" dirty="0"/>
              <a:t>Which is to find the hyperplane that maximize the margin between the plane and its nearest data points which are called the support vectors.</a:t>
            </a:r>
          </a:p>
          <a:p>
            <a:pPr lvl="1"/>
            <a:r>
              <a:rPr lang="en-US" sz="2000" dirty="0"/>
              <a:t>Related terminology that we need to understand in the following slides</a:t>
            </a:r>
          </a:p>
          <a:p>
            <a:pPr lvl="1"/>
            <a:endParaRPr lang="en-US" sz="2000" dirty="0"/>
          </a:p>
          <a:p>
            <a:pPr lvl="2"/>
            <a:r>
              <a:rPr lang="en-US" sz="2000" dirty="0">
                <a:solidFill>
                  <a:srgbClr val="0050F0"/>
                </a:solidFill>
              </a:rPr>
              <a:t>Hyperplane</a:t>
            </a:r>
          </a:p>
          <a:p>
            <a:pPr lvl="2"/>
            <a:r>
              <a:rPr lang="en-US" sz="2000" dirty="0">
                <a:solidFill>
                  <a:srgbClr val="0050F0"/>
                </a:solidFill>
              </a:rPr>
              <a:t>Maximum Margin Classifier</a:t>
            </a:r>
          </a:p>
          <a:p>
            <a:pPr lvl="2"/>
            <a:r>
              <a:rPr lang="en-US" sz="2000" dirty="0">
                <a:solidFill>
                  <a:srgbClr val="0050F0"/>
                </a:solidFill>
              </a:rPr>
              <a:t>Margin, Soft Margin</a:t>
            </a:r>
          </a:p>
          <a:p>
            <a:pPr lvl="2"/>
            <a:r>
              <a:rPr lang="en-US" sz="2000" dirty="0">
                <a:solidFill>
                  <a:srgbClr val="0050F0"/>
                </a:solidFill>
              </a:rPr>
              <a:t>Support Vectors</a:t>
            </a:r>
          </a:p>
          <a:p>
            <a:pPr lvl="2"/>
            <a:r>
              <a:rPr lang="en-US" sz="2000" dirty="0">
                <a:solidFill>
                  <a:srgbClr val="0050F0"/>
                </a:solidFill>
              </a:rPr>
              <a:t>C – parameters</a:t>
            </a:r>
          </a:p>
          <a:p>
            <a:pPr lvl="2"/>
            <a:r>
              <a:rPr lang="en-US" sz="2000" dirty="0">
                <a:solidFill>
                  <a:srgbClr val="0050F0"/>
                </a:solidFill>
              </a:rPr>
              <a:t>Kernel tricks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48136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68524" y="6500532"/>
            <a:ext cx="273050" cy="210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9539">
              <a:lnSpc>
                <a:spcPts val="1535"/>
              </a:lnSpc>
            </a:pPr>
            <a:fld id="{81D60167-4931-47E6-BA6A-407CBD079E47}" type="slidenum">
              <a:rPr lang="en-US" smtClean="0"/>
              <a:pPr marL="129539">
                <a:lnSpc>
                  <a:spcPts val="1535"/>
                </a:lnSpc>
              </a:pPr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3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spc="-10" dirty="0"/>
              <a:t>Hyperplane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574" y="1534200"/>
            <a:ext cx="10949305" cy="467050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300"/>
              </a:spcBef>
              <a:buFont typeface="Arial" panose="020B0604020202020204" pitchFamily="34" charset="0"/>
              <a:buChar char="•"/>
              <a:tabLst>
                <a:tab pos="583565" algn="l"/>
              </a:tabLst>
            </a:pPr>
            <a:r>
              <a:rPr sz="2400" dirty="0">
                <a:latin typeface="Comic Sans MS" panose="030F0702030302020204" pitchFamily="66" charset="0"/>
                <a:cs typeface="Arial"/>
              </a:rPr>
              <a:t>A</a:t>
            </a:r>
            <a:r>
              <a:rPr sz="2400" spc="-16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hyperplane</a:t>
            </a:r>
            <a:r>
              <a:rPr sz="24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in</a:t>
            </a:r>
            <a:r>
              <a:rPr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i="1" dirty="0">
                <a:latin typeface="Comic Sans MS" panose="030F0702030302020204" pitchFamily="66" charset="0"/>
                <a:cs typeface="Georgia"/>
              </a:rPr>
              <a:t>p</a:t>
            </a:r>
            <a:r>
              <a:rPr sz="2400" i="1" spc="70" dirty="0">
                <a:latin typeface="Comic Sans MS" panose="030F0702030302020204" pitchFamily="66" charset="0"/>
                <a:cs typeface="Georgia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dimensions</a:t>
            </a:r>
            <a:r>
              <a:rPr sz="24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is</a:t>
            </a:r>
            <a:r>
              <a:rPr sz="24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a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flat</a:t>
            </a:r>
            <a:r>
              <a:rPr sz="2400" spc="-25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affine</a:t>
            </a:r>
            <a:r>
              <a:rPr sz="2400" spc="-2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subspace</a:t>
            </a:r>
            <a:r>
              <a:rPr sz="2400" spc="-1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of</a:t>
            </a:r>
            <a:r>
              <a:rPr sz="24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dimension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i="1" spc="-10" dirty="0">
                <a:latin typeface="Comic Sans MS" panose="030F0702030302020204" pitchFamily="66" charset="0"/>
                <a:cs typeface="Georgia"/>
              </a:rPr>
              <a:t>p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-</a:t>
            </a:r>
            <a:r>
              <a:rPr sz="2400" spc="-25" dirty="0">
                <a:latin typeface="Comic Sans MS" panose="030F0702030302020204" pitchFamily="66" charset="0"/>
                <a:cs typeface="Arial"/>
              </a:rPr>
              <a:t>1.</a:t>
            </a:r>
            <a:endParaRPr lang="en-US" sz="2400" spc="-25" dirty="0">
              <a:latin typeface="Comic Sans MS" panose="030F0702030302020204" pitchFamily="66" charset="0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1300"/>
              </a:spcBef>
              <a:buFont typeface="Arial" panose="020B0604020202020204" pitchFamily="34" charset="0"/>
              <a:buChar char="•"/>
              <a:tabLst>
                <a:tab pos="583565" algn="l"/>
              </a:tabLst>
            </a:pPr>
            <a:r>
              <a:rPr sz="2400" dirty="0">
                <a:latin typeface="Comic Sans MS" panose="030F0702030302020204" pitchFamily="66" charset="0"/>
                <a:cs typeface="Arial"/>
              </a:rPr>
              <a:t>In</a:t>
            </a:r>
            <a:r>
              <a:rPr sz="24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Arial"/>
              </a:rPr>
              <a:t>general,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4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equation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for</a:t>
            </a:r>
            <a:r>
              <a:rPr sz="24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a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hyperplane</a:t>
            </a:r>
            <a:r>
              <a:rPr sz="24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has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form</a:t>
            </a:r>
            <a:endParaRPr lang="en-US" sz="2400" spc="-20" dirty="0">
              <a:latin typeface="Comic Sans MS" panose="030F0702030302020204" pitchFamily="66" charset="0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1300"/>
              </a:spcBef>
              <a:buFont typeface="Arial" panose="020B0604020202020204" pitchFamily="34" charset="0"/>
              <a:buChar char="•"/>
              <a:tabLst>
                <a:tab pos="583565" algn="l"/>
              </a:tabLst>
            </a:pPr>
            <a:endParaRPr sz="2400" dirty="0">
              <a:latin typeface="Comic Sans MS" panose="030F0702030302020204" pitchFamily="66" charset="0"/>
              <a:cs typeface="Arial"/>
            </a:endParaRPr>
          </a:p>
          <a:p>
            <a:pPr marL="1273175">
              <a:lnSpc>
                <a:spcPct val="100000"/>
              </a:lnSpc>
            </a:pPr>
            <a:r>
              <a:rPr sz="2400" i="1" spc="-10" dirty="0">
                <a:solidFill>
                  <a:srgbClr val="0000FF"/>
                </a:solidFill>
                <a:latin typeface="Comic Sans MS" panose="030F0702030302020204" pitchFamily="66" charset="0"/>
                <a:cs typeface="Georgia"/>
              </a:rPr>
              <a:t>β</a:t>
            </a:r>
            <a:r>
              <a:rPr sz="2400" i="1" spc="-15" baseline="-31986" dirty="0">
                <a:solidFill>
                  <a:srgbClr val="0000FF"/>
                </a:solidFill>
                <a:latin typeface="Comic Sans MS" panose="030F0702030302020204" pitchFamily="66" charset="0"/>
                <a:cs typeface="Georgia"/>
              </a:rPr>
              <a:t>0</a:t>
            </a:r>
            <a:r>
              <a:rPr sz="2400" spc="-1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+</a:t>
            </a:r>
            <a:r>
              <a:rPr sz="2400" i="1" spc="-10" dirty="0">
                <a:solidFill>
                  <a:srgbClr val="0000FF"/>
                </a:solidFill>
                <a:latin typeface="Comic Sans MS" panose="030F0702030302020204" pitchFamily="66" charset="0"/>
                <a:cs typeface="Georgia"/>
              </a:rPr>
              <a:t>β</a:t>
            </a:r>
            <a:r>
              <a:rPr sz="2400" i="1" spc="-15" baseline="-31986" dirty="0">
                <a:solidFill>
                  <a:srgbClr val="0000FF"/>
                </a:solidFill>
                <a:latin typeface="Comic Sans MS" panose="030F0702030302020204" pitchFamily="66" charset="0"/>
                <a:cs typeface="Georgia"/>
              </a:rPr>
              <a:t>1</a:t>
            </a:r>
            <a:r>
              <a:rPr sz="2400" i="1" spc="-10" dirty="0">
                <a:solidFill>
                  <a:srgbClr val="0000FF"/>
                </a:solidFill>
                <a:latin typeface="Comic Sans MS" panose="030F0702030302020204" pitchFamily="66" charset="0"/>
                <a:cs typeface="Georgia"/>
              </a:rPr>
              <a:t>X</a:t>
            </a:r>
            <a:r>
              <a:rPr sz="2400" i="1" spc="-15" baseline="-31986" dirty="0">
                <a:solidFill>
                  <a:srgbClr val="0000FF"/>
                </a:solidFill>
                <a:latin typeface="Comic Sans MS" panose="030F0702030302020204" pitchFamily="66" charset="0"/>
                <a:cs typeface="Georgia"/>
              </a:rPr>
              <a:t>1</a:t>
            </a:r>
            <a:r>
              <a:rPr sz="2400" spc="-1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+</a:t>
            </a:r>
            <a:r>
              <a:rPr sz="2400" i="1" spc="-10" dirty="0">
                <a:solidFill>
                  <a:srgbClr val="0000FF"/>
                </a:solidFill>
                <a:latin typeface="Comic Sans MS" panose="030F0702030302020204" pitchFamily="66" charset="0"/>
                <a:cs typeface="Georgia"/>
              </a:rPr>
              <a:t>β</a:t>
            </a:r>
            <a:r>
              <a:rPr sz="2400" i="1" spc="-15" baseline="-31986" dirty="0">
                <a:solidFill>
                  <a:srgbClr val="0000FF"/>
                </a:solidFill>
                <a:latin typeface="Comic Sans MS" panose="030F0702030302020204" pitchFamily="66" charset="0"/>
                <a:cs typeface="Georgia"/>
              </a:rPr>
              <a:t>2</a:t>
            </a:r>
            <a:r>
              <a:rPr sz="2400" i="1" spc="-10" dirty="0">
                <a:solidFill>
                  <a:srgbClr val="0000FF"/>
                </a:solidFill>
                <a:latin typeface="Comic Sans MS" panose="030F0702030302020204" pitchFamily="66" charset="0"/>
                <a:cs typeface="Georgia"/>
              </a:rPr>
              <a:t>X</a:t>
            </a:r>
            <a:r>
              <a:rPr sz="2400" i="1" spc="-15" baseline="-31986" dirty="0">
                <a:solidFill>
                  <a:srgbClr val="0000FF"/>
                </a:solidFill>
                <a:latin typeface="Comic Sans MS" panose="030F0702030302020204" pitchFamily="66" charset="0"/>
                <a:cs typeface="Georgia"/>
              </a:rPr>
              <a:t>2</a:t>
            </a:r>
            <a:r>
              <a:rPr sz="2400" spc="-1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+...+</a:t>
            </a:r>
            <a:r>
              <a:rPr sz="2400" i="1" spc="-10" dirty="0">
                <a:solidFill>
                  <a:srgbClr val="0000FF"/>
                </a:solidFill>
                <a:latin typeface="Comic Sans MS" panose="030F0702030302020204" pitchFamily="66" charset="0"/>
                <a:cs typeface="Georgia"/>
              </a:rPr>
              <a:t>β</a:t>
            </a:r>
            <a:r>
              <a:rPr sz="2400" i="1" spc="-15" baseline="-31986" dirty="0">
                <a:solidFill>
                  <a:srgbClr val="0000FF"/>
                </a:solidFill>
                <a:latin typeface="Comic Sans MS" panose="030F0702030302020204" pitchFamily="66" charset="0"/>
                <a:cs typeface="Georgia"/>
              </a:rPr>
              <a:t>p</a:t>
            </a:r>
            <a:r>
              <a:rPr sz="2400" i="1" spc="-10" dirty="0">
                <a:solidFill>
                  <a:srgbClr val="0000FF"/>
                </a:solidFill>
                <a:latin typeface="Comic Sans MS" panose="030F0702030302020204" pitchFamily="66" charset="0"/>
                <a:cs typeface="Georgia"/>
              </a:rPr>
              <a:t>X</a:t>
            </a:r>
            <a:r>
              <a:rPr sz="2400" i="1" spc="-15" baseline="-31986" dirty="0">
                <a:solidFill>
                  <a:srgbClr val="0000FF"/>
                </a:solidFill>
                <a:latin typeface="Comic Sans MS" panose="030F0702030302020204" pitchFamily="66" charset="0"/>
                <a:cs typeface="Georgia"/>
              </a:rPr>
              <a:t>p</a:t>
            </a:r>
            <a:r>
              <a:rPr sz="2400" spc="-1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=0</a:t>
            </a:r>
            <a:endParaRPr lang="en-US" sz="2400" spc="-10" dirty="0">
              <a:solidFill>
                <a:srgbClr val="0000FF"/>
              </a:solidFill>
              <a:latin typeface="Comic Sans MS" panose="030F0702030302020204" pitchFamily="66" charset="0"/>
              <a:cs typeface="Arial"/>
            </a:endParaRPr>
          </a:p>
          <a:p>
            <a:pPr marL="1273175">
              <a:lnSpc>
                <a:spcPct val="100000"/>
              </a:lnSpc>
            </a:pPr>
            <a:endParaRPr lang="en-US" sz="2400" dirty="0">
              <a:latin typeface="Comic Sans MS" panose="030F0702030302020204" pitchFamily="66" charset="0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583565" algn="l"/>
              </a:tabLst>
            </a:pPr>
            <a:r>
              <a:rPr lang="en-US" sz="2400" dirty="0">
                <a:latin typeface="Comic Sans MS" panose="030F0702030302020204" pitchFamily="66" charset="0"/>
                <a:cs typeface="Arial"/>
              </a:rPr>
              <a:t>In</a:t>
            </a:r>
            <a:r>
              <a:rPr lang="en-US" sz="24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Arial"/>
              </a:rPr>
              <a:t>p</a:t>
            </a:r>
            <a:r>
              <a:rPr lang="en-US"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Arial"/>
              </a:rPr>
              <a:t>=</a:t>
            </a:r>
            <a:r>
              <a:rPr lang="en-US"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Arial"/>
              </a:rPr>
              <a:t>2</a:t>
            </a:r>
            <a:r>
              <a:rPr lang="en-US"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Arial"/>
              </a:rPr>
              <a:t>dimensions</a:t>
            </a:r>
            <a:r>
              <a:rPr lang="en-US"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Arial"/>
              </a:rPr>
              <a:t>a</a:t>
            </a:r>
            <a:r>
              <a:rPr lang="en-US"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Arial"/>
              </a:rPr>
              <a:t>hyperplane</a:t>
            </a:r>
            <a:r>
              <a:rPr lang="en-US"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Arial"/>
              </a:rPr>
              <a:t>is</a:t>
            </a:r>
            <a:r>
              <a:rPr lang="en-US"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Arial"/>
              </a:rPr>
              <a:t>a</a:t>
            </a:r>
            <a:r>
              <a:rPr lang="en-US"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spc="-20" dirty="0">
                <a:latin typeface="Comic Sans MS" panose="030F0702030302020204" pitchFamily="66" charset="0"/>
                <a:cs typeface="Arial"/>
              </a:rPr>
              <a:t>line, </a:t>
            </a:r>
            <a:r>
              <a:rPr lang="en-US" sz="2400" dirty="0">
                <a:latin typeface="Comic Sans MS" panose="030F0702030302020204" pitchFamily="66" charset="0"/>
                <a:cs typeface="Arial"/>
              </a:rPr>
              <a:t>In p =3 dimensions a hyperplane will be a 2-dim plane</a:t>
            </a:r>
            <a:endParaRPr sz="2400" dirty="0">
              <a:latin typeface="Comic Sans MS" panose="030F0702030302020204" pitchFamily="66" charset="0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583565" algn="l"/>
              </a:tabLst>
            </a:pPr>
            <a:r>
              <a:rPr sz="2400" dirty="0">
                <a:latin typeface="Comic Sans MS" panose="030F0702030302020204" pitchFamily="66" charset="0"/>
                <a:cs typeface="Arial"/>
              </a:rPr>
              <a:t>If</a:t>
            </a:r>
            <a:r>
              <a:rPr sz="24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β</a:t>
            </a:r>
            <a:r>
              <a:rPr sz="2400" baseline="-31986" dirty="0">
                <a:latin typeface="Comic Sans MS" panose="030F0702030302020204" pitchFamily="66" charset="0"/>
                <a:cs typeface="Arial"/>
              </a:rPr>
              <a:t>0</a:t>
            </a:r>
            <a:r>
              <a:rPr sz="2400" spc="322" baseline="-31986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=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0,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hyperplane</a:t>
            </a:r>
            <a:r>
              <a:rPr sz="24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goes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through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origin,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otherwise</a:t>
            </a:r>
            <a:r>
              <a:rPr sz="24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not.</a:t>
            </a:r>
            <a:endParaRPr sz="2400" dirty="0">
              <a:latin typeface="Comic Sans MS" panose="030F0702030302020204" pitchFamily="66" charset="0"/>
              <a:cs typeface="Arial"/>
            </a:endParaRPr>
          </a:p>
          <a:p>
            <a:pPr marL="583565" marR="30480" indent="-5461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583565" algn="l"/>
              </a:tabLst>
            </a:pPr>
            <a:r>
              <a:rPr sz="24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vector </a:t>
            </a:r>
            <a:r>
              <a:rPr sz="2400" b="1" dirty="0">
                <a:latin typeface="Comic Sans MS" panose="030F0702030302020204" pitchFamily="66" charset="0"/>
                <a:cs typeface="Arial"/>
              </a:rPr>
              <a:t>β</a:t>
            </a:r>
            <a:r>
              <a:rPr sz="2400" b="1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=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(β</a:t>
            </a:r>
            <a:r>
              <a:rPr sz="2400" baseline="-31986" dirty="0">
                <a:latin typeface="Comic Sans MS" panose="030F0702030302020204" pitchFamily="66" charset="0"/>
                <a:cs typeface="Arial"/>
              </a:rPr>
              <a:t>1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,</a:t>
            </a:r>
            <a:r>
              <a:rPr sz="240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β</a:t>
            </a:r>
            <a:r>
              <a:rPr sz="2400" baseline="-31986" dirty="0">
                <a:latin typeface="Comic Sans MS" panose="030F0702030302020204" pitchFamily="66" charset="0"/>
                <a:cs typeface="Arial"/>
              </a:rPr>
              <a:t>2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,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·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·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·</a:t>
            </a:r>
            <a:r>
              <a:rPr sz="240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,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β</a:t>
            </a:r>
            <a:r>
              <a:rPr sz="2400" baseline="-31986" dirty="0">
                <a:latin typeface="Comic Sans MS" panose="030F0702030302020204" pitchFamily="66" charset="0"/>
                <a:cs typeface="Arial"/>
              </a:rPr>
              <a:t>p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)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is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called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40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normal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vector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—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it</a:t>
            </a:r>
            <a:r>
              <a:rPr sz="240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points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in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-50" dirty="0">
                <a:latin typeface="Comic Sans MS" panose="030F0702030302020204" pitchFamily="66" charset="0"/>
                <a:cs typeface="Arial"/>
              </a:rPr>
              <a:t>a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direction</a:t>
            </a:r>
            <a:r>
              <a:rPr sz="24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orthogonal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to</a:t>
            </a:r>
            <a:r>
              <a:rPr sz="24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surface</a:t>
            </a:r>
            <a:r>
              <a:rPr sz="24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of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a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hyperplane</a:t>
            </a:r>
            <a:r>
              <a:rPr sz="2500" spc="-10" dirty="0">
                <a:latin typeface="Comic Sans MS" panose="030F0702030302020204" pitchFamily="66" charset="0"/>
                <a:cs typeface="Arial"/>
              </a:rPr>
              <a:t>.</a:t>
            </a:r>
            <a:endParaRPr sz="250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A60F-D200-AB82-402F-BC40CC8C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Hyperplane</a:t>
            </a:r>
            <a:r>
              <a:rPr lang="en-US" spc="-35" dirty="0"/>
              <a:t> </a:t>
            </a:r>
            <a:r>
              <a:rPr lang="en-US" dirty="0"/>
              <a:t>in</a:t>
            </a:r>
            <a:r>
              <a:rPr lang="en-US" spc="-20" dirty="0"/>
              <a:t> </a:t>
            </a:r>
            <a:r>
              <a:rPr lang="en-US" dirty="0"/>
              <a:t>2</a:t>
            </a:r>
            <a:r>
              <a:rPr lang="en-US" spc="-20" dirty="0"/>
              <a:t> </a:t>
            </a:r>
            <a:r>
              <a:rPr lang="en-US" spc="-10" dirty="0"/>
              <a:t>Dimensions</a:t>
            </a:r>
            <a:endParaRPr lang="en-US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C6A628DF-00F2-9DFF-819E-E29C7F4F1FB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47800"/>
            <a:ext cx="4876800" cy="4889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0005D1-DE53-9A1D-761F-8296D0071BE3}"/>
              </a:ext>
            </a:extLst>
          </p:cNvPr>
          <p:cNvSpPr txBox="1"/>
          <p:nvPr/>
        </p:nvSpPr>
        <p:spPr>
          <a:xfrm>
            <a:off x="6096000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Hyperplane, Subspace and </a:t>
            </a:r>
            <a:r>
              <a:rPr lang="en-US" dirty="0" err="1">
                <a:hlinkClick r:id="rId3"/>
              </a:rPr>
              <a:t>Halfspace</a:t>
            </a:r>
            <a:r>
              <a:rPr lang="en-US" dirty="0">
                <a:hlinkClick r:id="rId3"/>
              </a:rPr>
              <a:t> - </a:t>
            </a:r>
            <a:r>
              <a:rPr lang="en-US" dirty="0" err="1">
                <a:hlinkClick r:id="rId3"/>
              </a:rPr>
              <a:t>GeeksforGeeks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4AD6F-A83B-72C3-EFB8-F0D4A8D7A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550" y="1523570"/>
            <a:ext cx="5048250" cy="7876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8C4B81-0914-51BF-1E14-E28636888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2" y="2786801"/>
            <a:ext cx="36004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7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9D49-D388-5403-CBC3-17DF1C0A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solve the Maximum width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50728-4394-9593-566D-394C92FF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1685925"/>
            <a:ext cx="84105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96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3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find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optimal</a:t>
            </a:r>
            <a:r>
              <a:rPr spc="-15" dirty="0"/>
              <a:t> </a:t>
            </a:r>
            <a:r>
              <a:rPr spc="-10" dirty="0"/>
              <a:t>Hyperplane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34887" y="1781210"/>
            <a:ext cx="3644900" cy="4203000"/>
            <a:chOff x="146618" y="1255462"/>
            <a:chExt cx="4112895" cy="4831080"/>
          </a:xfrm>
        </p:grpSpPr>
        <p:sp>
          <p:nvSpPr>
            <p:cNvPr id="4" name="object 4"/>
            <p:cNvSpPr/>
            <p:nvPr/>
          </p:nvSpPr>
          <p:spPr>
            <a:xfrm>
              <a:off x="228599" y="2512650"/>
              <a:ext cx="0" cy="2748280"/>
            </a:xfrm>
            <a:custGeom>
              <a:avLst/>
              <a:gdLst/>
              <a:ahLst/>
              <a:cxnLst/>
              <a:rect l="l" t="t" r="r" b="b"/>
              <a:pathLst>
                <a:path h="2748279">
                  <a:moveTo>
                    <a:pt x="0" y="2747699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618" y="2320698"/>
              <a:ext cx="163961" cy="21100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3949" y="5245024"/>
              <a:ext cx="3823335" cy="2540"/>
            </a:xfrm>
            <a:custGeom>
              <a:avLst/>
              <a:gdLst/>
              <a:ahLst/>
              <a:cxnLst/>
              <a:rect l="l" t="t" r="r" b="b"/>
              <a:pathLst>
                <a:path w="3823335" h="2539">
                  <a:moveTo>
                    <a:pt x="0" y="0"/>
                  </a:moveTo>
                  <a:lnTo>
                    <a:pt x="3823199" y="1981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48067" y="5165025"/>
              <a:ext cx="211033" cy="16396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6287" y="2693437"/>
              <a:ext cx="147524" cy="1784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3487" y="2845837"/>
              <a:ext cx="147524" cy="1784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1087" y="2312437"/>
              <a:ext cx="147524" cy="1784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487" y="3150637"/>
              <a:ext cx="147524" cy="1784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8287" y="2541037"/>
              <a:ext cx="147524" cy="1784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1087" y="3455437"/>
              <a:ext cx="147524" cy="1784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887" y="3607837"/>
              <a:ext cx="147524" cy="1784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4087" y="3184387"/>
              <a:ext cx="239624" cy="1784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05087" y="2727187"/>
              <a:ext cx="239624" cy="1784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2687" y="3641587"/>
              <a:ext cx="239624" cy="1784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1687" y="3641587"/>
              <a:ext cx="239624" cy="1784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3687" y="3793987"/>
              <a:ext cx="239624" cy="1784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1287" y="4251187"/>
              <a:ext cx="239624" cy="1784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9887" y="3184387"/>
              <a:ext cx="239624" cy="17842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350399" y="2206225"/>
              <a:ext cx="850900" cy="3099435"/>
            </a:xfrm>
            <a:custGeom>
              <a:avLst/>
              <a:gdLst/>
              <a:ahLst/>
              <a:cxnLst/>
              <a:rect l="l" t="t" r="r" b="b"/>
              <a:pathLst>
                <a:path w="850900" h="3099435">
                  <a:moveTo>
                    <a:pt x="850499" y="0"/>
                  </a:moveTo>
                  <a:lnTo>
                    <a:pt x="0" y="30989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0544" y="1260225"/>
              <a:ext cx="2292300" cy="48209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80544" y="1260225"/>
              <a:ext cx="2292350" cy="4821555"/>
            </a:xfrm>
            <a:custGeom>
              <a:avLst/>
              <a:gdLst/>
              <a:ahLst/>
              <a:cxnLst/>
              <a:rect l="l" t="t" r="r" b="b"/>
              <a:pathLst>
                <a:path w="2292350" h="4821555">
                  <a:moveTo>
                    <a:pt x="1231499" y="0"/>
                  </a:moveTo>
                  <a:lnTo>
                    <a:pt x="2292300" y="287999"/>
                  </a:lnTo>
                  <a:lnTo>
                    <a:pt x="1060799" y="4820999"/>
                  </a:lnTo>
                  <a:lnTo>
                    <a:pt x="0" y="4532999"/>
                  </a:lnTo>
                  <a:lnTo>
                    <a:pt x="1231499" y="0"/>
                  </a:lnTo>
                  <a:close/>
                </a:path>
              </a:pathLst>
            </a:custGeom>
            <a:ln w="9524">
              <a:solidFill>
                <a:srgbClr val="A4C1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10944" y="1404225"/>
              <a:ext cx="1231900" cy="4533265"/>
            </a:xfrm>
            <a:custGeom>
              <a:avLst/>
              <a:gdLst/>
              <a:ahLst/>
              <a:cxnLst/>
              <a:rect l="l" t="t" r="r" b="b"/>
              <a:pathLst>
                <a:path w="1231900" h="4533265">
                  <a:moveTo>
                    <a:pt x="1231499" y="0"/>
                  </a:moveTo>
                  <a:lnTo>
                    <a:pt x="0" y="4532999"/>
                  </a:lnTo>
                </a:path>
              </a:pathLst>
            </a:custGeom>
            <a:ln w="380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600772" y="1606754"/>
            <a:ext cx="5753027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 pitchFamily="66" charset="0"/>
                <a:cs typeface="Georgia"/>
              </a:rPr>
              <a:t>Linear</a:t>
            </a:r>
            <a:r>
              <a:rPr sz="2400" spc="-45" dirty="0">
                <a:latin typeface="Comic Sans MS" panose="030F0702030302020204" pitchFamily="66" charset="0"/>
                <a:cs typeface="Georgia"/>
              </a:rPr>
              <a:t> </a:t>
            </a:r>
            <a:r>
              <a:rPr sz="2400" dirty="0">
                <a:latin typeface="Comic Sans MS" panose="030F0702030302020204" pitchFamily="66" charset="0"/>
                <a:cs typeface="Georgia"/>
              </a:rPr>
              <a:t>classifier:</a:t>
            </a:r>
            <a:r>
              <a:rPr sz="2400" spc="-40" dirty="0">
                <a:latin typeface="Comic Sans MS" panose="030F0702030302020204" pitchFamily="66" charset="0"/>
                <a:cs typeface="Georgia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Georgia"/>
              </a:rPr>
              <a:t>f(</a:t>
            </a:r>
            <a:r>
              <a:rPr sz="2400" b="1" spc="-10" dirty="0">
                <a:latin typeface="Comic Sans MS" panose="030F0702030302020204" pitchFamily="66" charset="0"/>
                <a:cs typeface="Georgia"/>
              </a:rPr>
              <a:t>x</a:t>
            </a:r>
            <a:r>
              <a:rPr sz="2400" spc="-10" dirty="0">
                <a:latin typeface="Comic Sans MS" panose="030F0702030302020204" pitchFamily="66" charset="0"/>
                <a:cs typeface="Georgia"/>
              </a:rPr>
              <a:t>)=</a:t>
            </a:r>
            <a:r>
              <a:rPr sz="2400" b="1" spc="-10" dirty="0">
                <a:latin typeface="Comic Sans MS" panose="030F0702030302020204" pitchFamily="66" charset="0"/>
                <a:cs typeface="Georgia"/>
              </a:rPr>
              <a:t>wx</a:t>
            </a:r>
            <a:r>
              <a:rPr sz="2400" spc="-10" dirty="0">
                <a:latin typeface="Comic Sans MS" panose="030F0702030302020204" pitchFamily="66" charset="0"/>
                <a:cs typeface="Georgia"/>
              </a:rPr>
              <a:t>+b</a:t>
            </a:r>
            <a:endParaRPr sz="2400" dirty="0">
              <a:latin typeface="Comic Sans MS" panose="030F0702030302020204" pitchFamily="66" charset="0"/>
              <a:cs typeface="Georgia"/>
            </a:endParaRPr>
          </a:p>
          <a:p>
            <a:pPr marL="13335">
              <a:lnSpc>
                <a:spcPct val="100000"/>
              </a:lnSpc>
            </a:pPr>
            <a:endParaRPr lang="en-US" sz="2400" dirty="0">
              <a:latin typeface="Comic Sans MS" panose="030F0702030302020204" pitchFamily="66" charset="0"/>
              <a:cs typeface="Arial"/>
            </a:endParaRPr>
          </a:p>
          <a:p>
            <a:pPr marL="13335">
              <a:lnSpc>
                <a:spcPct val="100000"/>
              </a:lnSpc>
            </a:pPr>
            <a:r>
              <a:rPr sz="24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4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optimal</a:t>
            </a:r>
            <a:r>
              <a:rPr sz="24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hyperplane</a:t>
            </a:r>
            <a:r>
              <a:rPr lang="en-US" sz="2400" dirty="0">
                <a:latin typeface="Comic Sans MS" panose="030F0702030302020204" pitchFamily="66" charset="0"/>
                <a:cs typeface="Arial"/>
              </a:rPr>
              <a:t> is a solution of the following constrained optimization problem:</a:t>
            </a:r>
            <a:endParaRPr sz="2400" dirty="0">
              <a:latin typeface="Comic Sans MS" panose="030F0702030302020204" pitchFamily="66" charset="0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74125" y="3942445"/>
            <a:ext cx="5894399" cy="1329037"/>
          </a:xfrm>
          <a:prstGeom prst="rect">
            <a:avLst/>
          </a:prstGeom>
        </p:spPr>
      </p:pic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11768524" y="6500532"/>
            <a:ext cx="273050" cy="210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9539">
              <a:lnSpc>
                <a:spcPts val="1535"/>
              </a:lnSpc>
            </a:pPr>
            <a:fld id="{81D60167-4931-47E6-BA6A-407CBD079E47}" type="slidenum">
              <a:rPr lang="en-US" smtClean="0"/>
              <a:pPr marL="129539">
                <a:lnSpc>
                  <a:spcPts val="1535"/>
                </a:lnSpc>
              </a:pPr>
              <a:t>26</a:t>
            </a:fld>
            <a:endParaRPr spc="-25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B97BC0-1FC2-2919-BCAF-D9DDB2BBFAC0}"/>
              </a:ext>
            </a:extLst>
          </p:cNvPr>
          <p:cNvSpPr txBox="1"/>
          <p:nvPr/>
        </p:nvSpPr>
        <p:spPr>
          <a:xfrm>
            <a:off x="7678934" y="5722126"/>
            <a:ext cx="3776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335">
              <a:lnSpc>
                <a:spcPct val="100000"/>
              </a:lnSpc>
            </a:pPr>
            <a:r>
              <a:rPr lang="en-US" sz="3200" dirty="0">
                <a:solidFill>
                  <a:srgbClr val="0050F0"/>
                </a:solidFill>
                <a:latin typeface="Comic Sans MS" panose="030F0702030302020204" pitchFamily="66" charset="0"/>
                <a:cs typeface="Arial"/>
              </a:rPr>
              <a:t>See Appendix A</a:t>
            </a:r>
          </a:p>
        </p:txBody>
      </p:sp>
      <p:pic>
        <p:nvPicPr>
          <p:cNvPr id="33" name="object 28">
            <a:extLst>
              <a:ext uri="{FF2B5EF4-FFF2-40B4-BE49-F238E27FC236}">
                <a16:creationId xmlns:a16="http://schemas.microsoft.com/office/drawing/2014/main" id="{BC1F58CA-8DCA-09F7-6FE5-B8555CD66EDD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74507" y="5676908"/>
            <a:ext cx="1360639" cy="8011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82B0-832B-0739-48DA-D7C8EB7D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52F6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E408-AB31-D17C-4359-42742CA819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57381" y="1603513"/>
            <a:ext cx="7127285" cy="45322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online videos/examples</a:t>
            </a:r>
          </a:p>
          <a:p>
            <a:r>
              <a:rPr lang="en-US" dirty="0"/>
              <a:t>Linear SVM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Maximum Margin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Hyperplane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Optimization</a:t>
            </a:r>
          </a:p>
          <a:p>
            <a:pPr lvl="1"/>
            <a:r>
              <a:rPr lang="en-US" dirty="0"/>
              <a:t>Linear SVM for Non-separable Data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Nonlinear SVM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Feature Expansion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What is Kernel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Kernel Tricks</a:t>
            </a:r>
          </a:p>
        </p:txBody>
      </p:sp>
    </p:spTree>
    <p:extLst>
      <p:ext uri="{BB962C8B-B14F-4D97-AF65-F5344CB8AC3E}">
        <p14:creationId xmlns:p14="http://schemas.microsoft.com/office/powerpoint/2010/main" val="953611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874215" y="393930"/>
            <a:ext cx="80956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50F0"/>
                </a:solidFill>
                <a:latin typeface="Comic Sans MS" panose="030F0702030302020204" pitchFamily="66" charset="0"/>
              </a:rPr>
              <a:t>Linear</a:t>
            </a:r>
            <a:r>
              <a:rPr sz="3200" spc="-35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3200" dirty="0">
                <a:solidFill>
                  <a:srgbClr val="0050F0"/>
                </a:solidFill>
                <a:latin typeface="Comic Sans MS" panose="030F0702030302020204" pitchFamily="66" charset="0"/>
              </a:rPr>
              <a:t>SVM</a:t>
            </a:r>
            <a:r>
              <a:rPr sz="3200" spc="-20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3200" dirty="0">
                <a:solidFill>
                  <a:srgbClr val="0050F0"/>
                </a:solidFill>
                <a:latin typeface="Comic Sans MS" panose="030F0702030302020204" pitchFamily="66" charset="0"/>
              </a:rPr>
              <a:t>for</a:t>
            </a:r>
            <a:r>
              <a:rPr sz="3200" spc="-20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3200" spc="-10" dirty="0">
                <a:solidFill>
                  <a:srgbClr val="0050F0"/>
                </a:solidFill>
                <a:latin typeface="Comic Sans MS" panose="030F0702030302020204" pitchFamily="66" charset="0"/>
              </a:rPr>
              <a:t>Non-</a:t>
            </a:r>
            <a:r>
              <a:rPr sz="3200" dirty="0">
                <a:solidFill>
                  <a:srgbClr val="0050F0"/>
                </a:solidFill>
                <a:latin typeface="Comic Sans MS" panose="030F0702030302020204" pitchFamily="66" charset="0"/>
              </a:rPr>
              <a:t>separable</a:t>
            </a:r>
            <a:r>
              <a:rPr sz="3200" spc="-20" dirty="0">
                <a:solidFill>
                  <a:srgbClr val="0050F0"/>
                </a:solidFill>
                <a:latin typeface="Comic Sans MS" panose="030F0702030302020204" pitchFamily="66" charset="0"/>
              </a:rPr>
              <a:t> Data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420796"/>
            <a:ext cx="5718820" cy="52507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74950" y="2381475"/>
            <a:ext cx="44481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data</a:t>
            </a:r>
            <a:r>
              <a:rPr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on</a:t>
            </a:r>
            <a:r>
              <a:rPr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left</a:t>
            </a:r>
            <a:r>
              <a:rPr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are</a:t>
            </a:r>
            <a:r>
              <a:rPr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-25" dirty="0">
                <a:latin typeface="Comic Sans MS" panose="030F0702030302020204" pitchFamily="66" charset="0"/>
                <a:cs typeface="Arial"/>
              </a:rPr>
              <a:t>not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separable</a:t>
            </a:r>
            <a:r>
              <a:rPr sz="24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by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a</a:t>
            </a:r>
            <a:r>
              <a:rPr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linear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-30" dirty="0">
                <a:latin typeface="Comic Sans MS" panose="030F0702030302020204" pitchFamily="66" charset="0"/>
                <a:cs typeface="Arial"/>
              </a:rPr>
              <a:t>boundary.</a:t>
            </a:r>
            <a:endParaRPr sz="24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9254AE-4221-088C-D9F4-0925282A442E}"/>
              </a:ext>
            </a:extLst>
          </p:cNvPr>
          <p:cNvCxnSpPr/>
          <p:nvPr/>
        </p:nvCxnSpPr>
        <p:spPr>
          <a:xfrm>
            <a:off x="795130" y="1060174"/>
            <a:ext cx="10429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Linear</a:t>
            </a:r>
            <a:r>
              <a:rPr spc="-35" dirty="0"/>
              <a:t> </a:t>
            </a:r>
            <a:r>
              <a:rPr dirty="0"/>
              <a:t>SVM</a:t>
            </a:r>
            <a:r>
              <a:rPr spc="-2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spc="-10" dirty="0"/>
              <a:t>Non-</a:t>
            </a:r>
            <a:r>
              <a:rPr dirty="0"/>
              <a:t>separable</a:t>
            </a:r>
            <a:r>
              <a:rPr spc="-20" dirty="0"/>
              <a:t> 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2349" y="5142250"/>
            <a:ext cx="951928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" marR="5080" indent="-546100">
              <a:lnSpc>
                <a:spcPct val="100000"/>
              </a:lnSpc>
              <a:spcBef>
                <a:spcPts val="100"/>
              </a:spcBef>
              <a:tabLst>
                <a:tab pos="558165" algn="l"/>
              </a:tabLst>
            </a:pPr>
            <a:r>
              <a:rPr sz="2500" spc="-50" dirty="0">
                <a:latin typeface="MS PGothic"/>
                <a:cs typeface="MS PGothic"/>
              </a:rPr>
              <a:t>❏</a:t>
            </a:r>
            <a:r>
              <a:rPr sz="2500" dirty="0">
                <a:latin typeface="MS PGothic"/>
                <a:cs typeface="MS PGothic"/>
              </a:rPr>
              <a:t>	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Sometimes</a:t>
            </a:r>
            <a:r>
              <a:rPr sz="25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5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data</a:t>
            </a:r>
            <a:r>
              <a:rPr sz="25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are</a:t>
            </a:r>
            <a:r>
              <a:rPr sz="25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separable,</a:t>
            </a:r>
            <a:r>
              <a:rPr sz="25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but</a:t>
            </a:r>
            <a:r>
              <a:rPr sz="25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spc="-20" dirty="0">
                <a:latin typeface="Comic Sans MS" panose="030F0702030302020204" pitchFamily="66" charset="0"/>
                <a:cs typeface="Arial"/>
              </a:rPr>
              <a:t>noisy.</a:t>
            </a:r>
            <a:r>
              <a:rPr sz="2500" spc="-6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This</a:t>
            </a:r>
            <a:r>
              <a:rPr sz="25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can</a:t>
            </a:r>
            <a:r>
              <a:rPr sz="25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lead</a:t>
            </a:r>
            <a:r>
              <a:rPr sz="25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to</a:t>
            </a:r>
            <a:r>
              <a:rPr sz="25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spc="-50" dirty="0">
                <a:latin typeface="Comic Sans MS" panose="030F0702030302020204" pitchFamily="66" charset="0"/>
                <a:cs typeface="Arial"/>
              </a:rPr>
              <a:t>a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poor</a:t>
            </a:r>
            <a:r>
              <a:rPr sz="25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solution</a:t>
            </a:r>
            <a:r>
              <a:rPr sz="25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for</a:t>
            </a:r>
            <a:r>
              <a:rPr sz="25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5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maximal-margin</a:t>
            </a:r>
            <a:r>
              <a:rPr sz="25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spc="-10" dirty="0">
                <a:latin typeface="Comic Sans MS" panose="030F0702030302020204" pitchFamily="66" charset="0"/>
                <a:cs typeface="Arial"/>
              </a:rPr>
              <a:t>classifier.</a:t>
            </a:r>
            <a:endParaRPr sz="2500" dirty="0">
              <a:latin typeface="Comic Sans MS" panose="030F0702030302020204" pitchFamily="66" charset="0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58165" algn="l"/>
              </a:tabLst>
            </a:pPr>
            <a:r>
              <a:rPr sz="2500" spc="-50" dirty="0">
                <a:latin typeface="Comic Sans MS" panose="030F0702030302020204" pitchFamily="66" charset="0"/>
                <a:cs typeface="MS PGothic"/>
              </a:rPr>
              <a:t>❏</a:t>
            </a:r>
            <a:r>
              <a:rPr sz="2500" dirty="0">
                <a:latin typeface="Comic Sans MS" panose="030F0702030302020204" pitchFamily="66" charset="0"/>
                <a:cs typeface="MS PGothic"/>
              </a:rPr>
              <a:t>	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5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SVM</a:t>
            </a:r>
            <a:r>
              <a:rPr sz="25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maximizes</a:t>
            </a:r>
            <a:r>
              <a:rPr sz="25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a</a:t>
            </a:r>
            <a:r>
              <a:rPr sz="250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soft</a:t>
            </a:r>
            <a:r>
              <a:rPr sz="2500" spc="-1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500" spc="-10" dirty="0">
                <a:latin typeface="Comic Sans MS" panose="030F0702030302020204" pitchFamily="66" charset="0"/>
                <a:cs typeface="Arial"/>
              </a:rPr>
              <a:t>margin.</a:t>
            </a:r>
            <a:endParaRPr sz="2500" dirty="0">
              <a:latin typeface="Comic Sans MS" panose="030F0702030302020204" pitchFamily="66" charset="0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282229"/>
            <a:ext cx="8577889" cy="355999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768524" y="6500532"/>
            <a:ext cx="273050" cy="210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9539">
              <a:lnSpc>
                <a:spcPts val="1535"/>
              </a:lnSpc>
            </a:pPr>
            <a:fld id="{81D60167-4931-47E6-BA6A-407CBD079E47}" type="slidenum">
              <a:rPr lang="en-US" smtClean="0"/>
              <a:pPr marL="129539">
                <a:lnSpc>
                  <a:spcPts val="1535"/>
                </a:lnSpc>
              </a:pPr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82B0-832B-0739-48DA-D7C8EB7D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52F6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E408-AB31-D17C-4359-42742CA819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57381" y="1603513"/>
            <a:ext cx="7127285" cy="453224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online videos/examples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Linear SVM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Maximum Margin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Hyperplane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Optimization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Linear SVM for Non-separable Data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Nonlinear SVM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Feature Expansion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What is Kernel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Kernel Tricks</a:t>
            </a:r>
          </a:p>
        </p:txBody>
      </p:sp>
    </p:spTree>
    <p:extLst>
      <p:ext uri="{BB962C8B-B14F-4D97-AF65-F5344CB8AC3E}">
        <p14:creationId xmlns:p14="http://schemas.microsoft.com/office/powerpoint/2010/main" val="2221313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9C4E-4B70-E378-6582-2B71A548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Hard vs Soft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F0E01-F2B2-EF49-B04A-86D8DEF9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343"/>
            <a:ext cx="10515600" cy="5036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Hard Margin:  No misclassification</a:t>
            </a:r>
          </a:p>
          <a:p>
            <a:pPr marL="0" indent="0">
              <a:buNone/>
            </a:pPr>
            <a:r>
              <a:rPr lang="en-US" sz="2400" dirty="0"/>
              <a:t>Soft Margin:  Allow misclassification</a:t>
            </a:r>
          </a:p>
          <a:p>
            <a:endParaRPr lang="en-US" sz="2400" dirty="0"/>
          </a:p>
          <a:p>
            <a:r>
              <a:rPr lang="en-US" sz="2400" dirty="0"/>
              <a:t>Introduce a model parameter, called C-Parameter</a:t>
            </a:r>
          </a:p>
          <a:p>
            <a:r>
              <a:rPr lang="en-US" sz="2400" dirty="0"/>
              <a:t>This is the first so-called hyperparameter, parameters that can change, dial, fine-tune how a model behaves.</a:t>
            </a:r>
          </a:p>
          <a:p>
            <a:r>
              <a:rPr lang="en-US" sz="2400" dirty="0"/>
              <a:t>Hyperparameter is NOT the model coefficients which are the output of an optimization engine to try to find the best-fitted lines</a:t>
            </a:r>
          </a:p>
          <a:p>
            <a:endParaRPr lang="en-US" sz="2400" dirty="0"/>
          </a:p>
          <a:p>
            <a:r>
              <a:rPr lang="en-US" sz="2400" dirty="0"/>
              <a:t>The idea of C-Parameter is to suggest how much the model is allowed to mis-classify some of the data points so that it has a higher chance of generalizing to out-of-sample data set  (our old friend bias-</a:t>
            </a:r>
            <a:r>
              <a:rPr lang="en-US" sz="2400" dirty="0" err="1"/>
              <a:t>verus</a:t>
            </a:r>
            <a:r>
              <a:rPr lang="en-US" sz="2400" dirty="0"/>
              <a:t>-variance trade-off issue)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75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9C4E-4B70-E378-6582-2B71A548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Hard vs Soft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F0E01-F2B2-EF49-B04A-86D8DEF9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343"/>
            <a:ext cx="10515600" cy="5036532"/>
          </a:xfrm>
        </p:spPr>
        <p:txBody>
          <a:bodyPr/>
          <a:lstStyle/>
          <a:p>
            <a:r>
              <a:rPr lang="en-US" sz="2400" dirty="0"/>
              <a:t>C-Parameter</a:t>
            </a:r>
          </a:p>
          <a:p>
            <a:pPr lvl="1"/>
            <a:r>
              <a:rPr lang="en-US" sz="2400" dirty="0"/>
              <a:t>Default value is 1, but can be changed inside the SVM call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Low C-Parameter </a:t>
            </a:r>
          </a:p>
          <a:p>
            <a:pPr lvl="2"/>
            <a:r>
              <a:rPr lang="en-US" sz="2400" dirty="0"/>
              <a:t>allows mis-classification</a:t>
            </a:r>
          </a:p>
          <a:p>
            <a:pPr lvl="2"/>
            <a:r>
              <a:rPr lang="en-US" sz="2400" dirty="0"/>
              <a:t>Soft margin</a:t>
            </a:r>
          </a:p>
          <a:p>
            <a:pPr lvl="2"/>
            <a:r>
              <a:rPr lang="en-US" sz="2400" dirty="0"/>
              <a:t>Less complicated model, high bias, low variance, may underfit</a:t>
            </a:r>
          </a:p>
          <a:p>
            <a:pPr lvl="2"/>
            <a:endParaRPr lang="en-US" sz="2400" dirty="0"/>
          </a:p>
          <a:p>
            <a:pPr lvl="1"/>
            <a:r>
              <a:rPr lang="en-US" sz="2400" dirty="0"/>
              <a:t>High C-Parameter value</a:t>
            </a:r>
          </a:p>
          <a:p>
            <a:pPr lvl="2"/>
            <a:r>
              <a:rPr lang="en-US" sz="2400" dirty="0"/>
              <a:t>Try to fit as much as possible, allows no mis-classification</a:t>
            </a:r>
          </a:p>
          <a:p>
            <a:pPr lvl="2"/>
            <a:r>
              <a:rPr lang="en-US" sz="2400" dirty="0"/>
              <a:t>Hard margin	</a:t>
            </a:r>
          </a:p>
          <a:p>
            <a:pPr lvl="2"/>
            <a:r>
              <a:rPr lang="en-US" sz="2400" dirty="0"/>
              <a:t>More complicated model, low bias, high variance, may overfit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83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D387-C830-FBBD-34D5-B3D1E0F3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66043-B59C-4015-94C6-B14A7671A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946" y="1487114"/>
            <a:ext cx="9370436" cy="492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78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EE63-629B-F888-6481-22AE4976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2B9CAA-C235-772B-FE35-E760BF62CB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51665" y="3022658"/>
            <a:ext cx="6984535" cy="812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Learning by doing</a:t>
            </a:r>
          </a:p>
        </p:txBody>
      </p:sp>
    </p:spTree>
    <p:extLst>
      <p:ext uri="{BB962C8B-B14F-4D97-AF65-F5344CB8AC3E}">
        <p14:creationId xmlns:p14="http://schemas.microsoft.com/office/powerpoint/2010/main" val="2517433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82B0-832B-0739-48DA-D7C8EB7D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52F6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E408-AB31-D17C-4359-42742CA819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57381" y="1603513"/>
            <a:ext cx="7127285" cy="45322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online videos/examples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SVM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Maximum Margin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Hyperplane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Optimization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SVM for Non-separable Data</a:t>
            </a:r>
          </a:p>
          <a:p>
            <a:r>
              <a:rPr lang="en-US" dirty="0"/>
              <a:t>Nonlinear SVM</a:t>
            </a:r>
          </a:p>
          <a:p>
            <a:pPr lvl="1"/>
            <a:r>
              <a:rPr lang="en-US" dirty="0"/>
              <a:t>Feature Expansion</a:t>
            </a:r>
          </a:p>
          <a:p>
            <a:pPr lvl="1"/>
            <a:r>
              <a:rPr lang="en-US" dirty="0"/>
              <a:t>What is Kernel</a:t>
            </a:r>
          </a:p>
          <a:p>
            <a:pPr lvl="1"/>
            <a:r>
              <a:rPr lang="en-US" dirty="0"/>
              <a:t>Kernel Tricks</a:t>
            </a:r>
          </a:p>
        </p:txBody>
      </p:sp>
    </p:spTree>
    <p:extLst>
      <p:ext uri="{BB962C8B-B14F-4D97-AF65-F5344CB8AC3E}">
        <p14:creationId xmlns:p14="http://schemas.microsoft.com/office/powerpoint/2010/main" val="2467790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CFC6-CD76-6FEC-163E-2CC9E5BB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SVM: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FF49-B881-C00F-A7EE-DB78D3F4F3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222592"/>
            <a:ext cx="11048070" cy="13047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Sometime a linear boundary simply won’t work, no matter what value of 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 </a:t>
            </a:r>
            <a:r>
              <a:rPr lang="en-US" dirty="0"/>
              <a:t>(1-D)  Drug Dosage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AA62E5-6129-D523-8DBB-3CEC89D86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40" y="2834110"/>
            <a:ext cx="7248525" cy="952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2D6441-BC00-CFAD-0F42-71068C37E71B}"/>
              </a:ext>
            </a:extLst>
          </p:cNvPr>
          <p:cNvSpPr txBox="1"/>
          <p:nvPr/>
        </p:nvSpPr>
        <p:spPr>
          <a:xfrm>
            <a:off x="825500" y="4254500"/>
            <a:ext cx="1028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Green dots are the cured patients while the red dots are patients with incorrect dosage and so not cured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One cannot choose a decision boundary (the yellow line) to separate the two set of sets</a:t>
            </a:r>
          </a:p>
        </p:txBody>
      </p:sp>
    </p:spTree>
    <p:extLst>
      <p:ext uri="{BB962C8B-B14F-4D97-AF65-F5344CB8AC3E}">
        <p14:creationId xmlns:p14="http://schemas.microsoft.com/office/powerpoint/2010/main" val="2748911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FC7B-575B-9950-5A3E-0E842ECF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SVM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57CE-41FF-C2D5-9347-E0F81351E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179" y="1475432"/>
            <a:ext cx="7172325" cy="4857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7247E6-C893-6B67-51EE-1CFFF687CFC9}"/>
              </a:ext>
            </a:extLst>
          </p:cNvPr>
          <p:cNvSpPr txBox="1"/>
          <p:nvPr/>
        </p:nvSpPr>
        <p:spPr>
          <a:xfrm>
            <a:off x="539496" y="1720840"/>
            <a:ext cx="38166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However, if we add another feature, dosage squares, then data points can now be separated by a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This is the essential idea behind the Nonlinear SVM</a:t>
            </a:r>
          </a:p>
        </p:txBody>
      </p:sp>
    </p:spTree>
    <p:extLst>
      <p:ext uri="{BB962C8B-B14F-4D97-AF65-F5344CB8AC3E}">
        <p14:creationId xmlns:p14="http://schemas.microsoft.com/office/powerpoint/2010/main" val="838654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CFC6-CD76-6FEC-163E-2CC9E5BB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SVM: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A3BC0-92CD-4B3A-B579-61E90EC3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412" y="1985006"/>
            <a:ext cx="8895182" cy="4535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F183E-971E-FDF1-E5D9-4C1275B586D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311492"/>
            <a:ext cx="11048070" cy="7586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Another illustration</a:t>
            </a:r>
          </a:p>
        </p:txBody>
      </p:sp>
    </p:spTree>
    <p:extLst>
      <p:ext uri="{BB962C8B-B14F-4D97-AF65-F5344CB8AC3E}">
        <p14:creationId xmlns:p14="http://schemas.microsoft.com/office/powerpoint/2010/main" val="4065282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1591-E32C-55AD-D065-F054C358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SVM: Idea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27E2A-A576-50CB-49D9-45AAC45C4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493" y="1858435"/>
            <a:ext cx="6020741" cy="41979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664E14-D64F-710A-EF07-C669F0B87A62}"/>
              </a:ext>
            </a:extLst>
          </p:cNvPr>
          <p:cNvSpPr txBox="1"/>
          <p:nvPr/>
        </p:nvSpPr>
        <p:spPr>
          <a:xfrm>
            <a:off x="736600" y="1417935"/>
            <a:ext cx="6489700" cy="1582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omic Sans MS" panose="030F0702030302020204" pitchFamily="66" charset="0"/>
                <a:cs typeface="Arial"/>
              </a:rPr>
              <a:t>The</a:t>
            </a:r>
            <a:r>
              <a:rPr lang="en-US" sz="24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Arial"/>
              </a:rPr>
              <a:t>original</a:t>
            </a:r>
            <a:r>
              <a:rPr lang="en-US"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Arial"/>
              </a:rPr>
              <a:t>feature</a:t>
            </a:r>
            <a:r>
              <a:rPr lang="en-US"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Arial"/>
              </a:rPr>
              <a:t>space</a:t>
            </a:r>
            <a:r>
              <a:rPr lang="en-US"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Arial"/>
              </a:rPr>
              <a:t>can</a:t>
            </a:r>
            <a:r>
              <a:rPr lang="en-US"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Arial"/>
              </a:rPr>
              <a:t>be</a:t>
            </a:r>
            <a:r>
              <a:rPr lang="en-US"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Arial"/>
              </a:rPr>
              <a:t>mapped</a:t>
            </a:r>
            <a:r>
              <a:rPr lang="en-US"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Arial"/>
              </a:rPr>
              <a:t>to</a:t>
            </a:r>
            <a:r>
              <a:rPr lang="en-US"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spc="-20" dirty="0">
                <a:latin typeface="Comic Sans MS" panose="030F0702030302020204" pitchFamily="66" charset="0"/>
                <a:cs typeface="Arial"/>
              </a:rPr>
              <a:t>some </a:t>
            </a:r>
            <a:r>
              <a:rPr lang="en-US" sz="2400" spc="-10" dirty="0">
                <a:latin typeface="Comic Sans MS" panose="030F0702030302020204" pitchFamily="66" charset="0"/>
                <a:cs typeface="Arial"/>
              </a:rPr>
              <a:t>higher-</a:t>
            </a:r>
            <a:r>
              <a:rPr lang="en-US" sz="2400" dirty="0">
                <a:latin typeface="Comic Sans MS" panose="030F0702030302020204" pitchFamily="66" charset="0"/>
                <a:cs typeface="Arial"/>
              </a:rPr>
              <a:t>dimensional</a:t>
            </a:r>
            <a:r>
              <a:rPr lang="en-US"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Arial"/>
              </a:rPr>
              <a:t>feature</a:t>
            </a:r>
            <a:r>
              <a:rPr lang="en-US"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Arial"/>
              </a:rPr>
              <a:t>space</a:t>
            </a:r>
            <a:r>
              <a:rPr lang="en-US"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Arial"/>
              </a:rPr>
              <a:t>where</a:t>
            </a:r>
            <a:r>
              <a:rPr lang="en-US"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Arial"/>
              </a:rPr>
              <a:t>the</a:t>
            </a:r>
            <a:r>
              <a:rPr lang="en-US"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Arial"/>
              </a:rPr>
              <a:t>training</a:t>
            </a:r>
            <a:r>
              <a:rPr lang="en-US"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Arial"/>
              </a:rPr>
              <a:t>set</a:t>
            </a:r>
            <a:r>
              <a:rPr lang="en-US"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400" spc="-25" dirty="0">
                <a:latin typeface="Comic Sans MS" panose="030F0702030302020204" pitchFamily="66" charset="0"/>
                <a:cs typeface="Arial"/>
              </a:rPr>
              <a:t>is </a:t>
            </a:r>
            <a:r>
              <a:rPr lang="en-US" sz="2400" spc="-10" dirty="0">
                <a:latin typeface="Comic Sans MS" panose="030F0702030302020204" pitchFamily="66" charset="0"/>
                <a:cs typeface="Arial"/>
              </a:rPr>
              <a:t>separable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400" spc="-10" dirty="0">
              <a:latin typeface="Comic Sans MS" panose="030F0702030302020204" pitchFamily="66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9287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297D-A78D-C6CD-3115-4F180837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C3E745-968B-C348-8014-FB0D1E18AA6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527393"/>
                <a:ext cx="11048070" cy="487310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dimension may be high or even infinite and its transformation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/>
                  <a:t> can be time consuming. Fortunately, we need not need to actually compute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for every single points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Instead, we just need to compute the inner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/>
                  <a:t>  (analogy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by assuming the </a:t>
                </a:r>
                <a:r>
                  <a:rPr lang="en-US" dirty="0"/>
                  <a:t>form of the inner product.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This is called the Kernel Trick</a:t>
                </a: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C3E745-968B-C348-8014-FB0D1E18AA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527393"/>
                <a:ext cx="11048070" cy="4873102"/>
              </a:xfrm>
              <a:blipFill>
                <a:blip r:embed="rId2"/>
                <a:stretch>
                  <a:fillRect l="-883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54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A2F7-0C47-19D4-6C32-133F76B6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videos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37593-4BF4-2BBC-0819-373ECC48CC22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2495551" y="2879043"/>
            <a:ext cx="833755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https://www.youtube.com/watch?v=N1vOgolbjSc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2EC1D-8E4D-80E0-D5C9-E246C862C8D1}"/>
              </a:ext>
            </a:extLst>
          </p:cNvPr>
          <p:cNvSpPr txBox="1"/>
          <p:nvPr/>
        </p:nvSpPr>
        <p:spPr>
          <a:xfrm>
            <a:off x="1331403" y="1943100"/>
            <a:ext cx="467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Cupcake vs muffin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CB1DD26-AFA5-0D77-9A64-2B6937F69CFD}"/>
              </a:ext>
            </a:extLst>
          </p:cNvPr>
          <p:cNvSpPr txBox="1">
            <a:spLocks/>
          </p:cNvSpPr>
          <p:nvPr/>
        </p:nvSpPr>
        <p:spPr>
          <a:xfrm>
            <a:off x="2495551" y="4464766"/>
            <a:ext cx="8337550" cy="71917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https://www.youtube.com/watch?v=efR1C6CvhmE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0FFA6-1A3A-31F1-78C6-80B64BF8A77A}"/>
              </a:ext>
            </a:extLst>
          </p:cNvPr>
          <p:cNvSpPr txBox="1"/>
          <p:nvPr/>
        </p:nvSpPr>
        <p:spPr>
          <a:xfrm>
            <a:off x="1331402" y="3755249"/>
            <a:ext cx="6606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mic Sans MS" panose="030F0702030302020204" pitchFamily="66" charset="0"/>
              </a:rPr>
              <a:t>StatQuest</a:t>
            </a:r>
            <a:r>
              <a:rPr lang="en-US" sz="2800" dirty="0">
                <a:latin typeface="Comic Sans MS" panose="030F0702030302020204" pitchFamily="66" charset="0"/>
              </a:rPr>
              <a:t> on Mice being obese</a:t>
            </a:r>
          </a:p>
        </p:txBody>
      </p:sp>
    </p:spTree>
    <p:extLst>
      <p:ext uri="{BB962C8B-B14F-4D97-AF65-F5344CB8AC3E}">
        <p14:creationId xmlns:p14="http://schemas.microsoft.com/office/powerpoint/2010/main" val="4173917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3CD7-E7EB-AF50-3F8B-CFE9085F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Kernels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CFF0FE61-199D-1057-02E4-E05B3253FCC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625" y="1767177"/>
            <a:ext cx="9133250" cy="3965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82CA2A-1552-0D4D-3FF7-B9B2C6A6A315}"/>
              </a:ext>
            </a:extLst>
          </p:cNvPr>
          <p:cNvSpPr txBox="1"/>
          <p:nvPr/>
        </p:nvSpPr>
        <p:spPr>
          <a:xfrm>
            <a:off x="8257411" y="6212967"/>
            <a:ext cx="321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F0"/>
                </a:solidFill>
              </a:rPr>
              <a:t>More details in Appendix C</a:t>
            </a:r>
          </a:p>
        </p:txBody>
      </p:sp>
    </p:spTree>
    <p:extLst>
      <p:ext uri="{BB962C8B-B14F-4D97-AF65-F5344CB8AC3E}">
        <p14:creationId xmlns:p14="http://schemas.microsoft.com/office/powerpoint/2010/main" val="1640683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5917-499F-2D9E-646D-17421DAD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SVM in 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3ACD12-062F-0D5B-5A9A-874406FCC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40" y="2284620"/>
            <a:ext cx="8645120" cy="4210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5923BC-DD9D-0C04-2432-CF173BE20FBD}"/>
              </a:ext>
            </a:extLst>
          </p:cNvPr>
          <p:cNvSpPr txBox="1"/>
          <p:nvPr/>
        </p:nvSpPr>
        <p:spPr>
          <a:xfrm>
            <a:off x="1028700" y="1277035"/>
            <a:ext cx="9580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Need an additional Gamma parameter when using RBF Kernel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Large gamma: overfit, Low gamma: underfit</a:t>
            </a:r>
          </a:p>
        </p:txBody>
      </p:sp>
    </p:spTree>
    <p:extLst>
      <p:ext uri="{BB962C8B-B14F-4D97-AF65-F5344CB8AC3E}">
        <p14:creationId xmlns:p14="http://schemas.microsoft.com/office/powerpoint/2010/main" val="26065386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5E11-2C9D-264B-18FA-D6C4BFF23B6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91365" y="3162358"/>
            <a:ext cx="6984535" cy="812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Learning by doing</a:t>
            </a:r>
          </a:p>
        </p:txBody>
      </p:sp>
    </p:spTree>
    <p:extLst>
      <p:ext uri="{BB962C8B-B14F-4D97-AF65-F5344CB8AC3E}">
        <p14:creationId xmlns:p14="http://schemas.microsoft.com/office/powerpoint/2010/main" val="3228545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91AA-26DC-09DE-BBAA-1C6A4633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the Kernel Trick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C23D-EECF-3288-3508-CD03913A8D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43930" y="3108960"/>
            <a:ext cx="11048070" cy="640080"/>
          </a:xfrm>
        </p:spPr>
        <p:txBody>
          <a:bodyPr/>
          <a:lstStyle/>
          <a:p>
            <a:r>
              <a:rPr lang="en-US" dirty="0">
                <a:hlinkClick r:id="rId2"/>
              </a:rPr>
              <a:t>(110) SVM with polynomial kernel visualization -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38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B7CE-1E68-FDF7-5B6C-81FAC695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5E065A-FE5E-B053-A6E4-37DD04A1DF5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804365" cy="5146691"/>
          </a:xfrm>
        </p:spPr>
        <p:txBody>
          <a:bodyPr>
            <a:normAutofit/>
          </a:bodyPr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Works well even when the number of features is much larger than the number of instances. Example  in spam filter where a large number of words are the potential signifiers of a message being spam</a:t>
            </a:r>
          </a:p>
          <a:p>
            <a:pPr lvl="1"/>
            <a:r>
              <a:rPr lang="en-US" dirty="0"/>
              <a:t>Allows a non-linear decision boundary curve. SVM transforms the variables to create new dimensions such that the representation of the classifier is a linear function at higher dimensions</a:t>
            </a:r>
          </a:p>
          <a:p>
            <a:pPr lvl="1"/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No probability associated with each prediction</a:t>
            </a:r>
          </a:p>
          <a:p>
            <a:pPr lvl="1"/>
            <a:r>
              <a:rPr lang="en-US" dirty="0"/>
              <a:t>Training the SVMs can be time-consuming when data is large and there are lots of noise, hard to compute the soft margin</a:t>
            </a:r>
          </a:p>
        </p:txBody>
      </p:sp>
    </p:spTree>
    <p:extLst>
      <p:ext uri="{BB962C8B-B14F-4D97-AF65-F5344CB8AC3E}">
        <p14:creationId xmlns:p14="http://schemas.microsoft.com/office/powerpoint/2010/main" val="42467782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5E11-2C9D-264B-18FA-D6C4BFF23B6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59764" y="2864162"/>
            <a:ext cx="6984535" cy="1342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All Appendix are for the more mathematical oriented students and will not be tested in the exams </a:t>
            </a:r>
          </a:p>
        </p:txBody>
      </p:sp>
    </p:spTree>
    <p:extLst>
      <p:ext uri="{BB962C8B-B14F-4D97-AF65-F5344CB8AC3E}">
        <p14:creationId xmlns:p14="http://schemas.microsoft.com/office/powerpoint/2010/main" val="1242752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5E11-2C9D-264B-18FA-D6C4BFF23B6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50165" y="3022658"/>
            <a:ext cx="6984535" cy="812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Appendix A</a:t>
            </a:r>
          </a:p>
        </p:txBody>
      </p:sp>
    </p:spTree>
    <p:extLst>
      <p:ext uri="{BB962C8B-B14F-4D97-AF65-F5344CB8AC3E}">
        <p14:creationId xmlns:p14="http://schemas.microsoft.com/office/powerpoint/2010/main" val="18204775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3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find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optimal</a:t>
            </a:r>
            <a:r>
              <a:rPr spc="-15" dirty="0"/>
              <a:t> </a:t>
            </a:r>
            <a:r>
              <a:rPr spc="-10" dirty="0"/>
              <a:t>Hyperplane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2017" y="2348230"/>
            <a:ext cx="11055985" cy="3839845"/>
            <a:chOff x="486500" y="2617834"/>
            <a:chExt cx="11055985" cy="38398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1836" y="2617834"/>
              <a:ext cx="4910127" cy="38392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4151" y="4494275"/>
              <a:ext cx="394124" cy="4433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86228" y="5820399"/>
              <a:ext cx="394124" cy="41944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500" y="4331825"/>
              <a:ext cx="7373824" cy="7682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23998" y="1588475"/>
            <a:ext cx="6171565" cy="1936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mic Sans MS" panose="030F0702030302020204" pitchFamily="66" charset="0"/>
                <a:cs typeface="Arial"/>
              </a:rPr>
              <a:t>Basic</a:t>
            </a:r>
            <a:r>
              <a:rPr sz="2200" b="1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b="1" spc="-10" dirty="0">
                <a:latin typeface="Comic Sans MS" panose="030F0702030302020204" pitchFamily="66" charset="0"/>
                <a:cs typeface="Arial"/>
              </a:rPr>
              <a:t>knowledge:</a:t>
            </a:r>
            <a:endParaRPr sz="2200" dirty="0">
              <a:latin typeface="Comic Sans MS" panose="030F0702030302020204" pitchFamily="66" charset="0"/>
              <a:cs typeface="Arial"/>
            </a:endParaRPr>
          </a:p>
          <a:p>
            <a:pPr marL="381635">
              <a:lnSpc>
                <a:spcPct val="100000"/>
              </a:lnSpc>
              <a:spcBef>
                <a:spcPts val="1845"/>
              </a:spcBef>
              <a:tabLst>
                <a:tab pos="927735" algn="l"/>
              </a:tabLst>
            </a:pPr>
            <a:r>
              <a:rPr sz="2200" spc="-50" dirty="0">
                <a:latin typeface="Comic Sans MS" panose="030F0702030302020204" pitchFamily="66" charset="0"/>
                <a:cs typeface="MS PGothic"/>
              </a:rPr>
              <a:t>❏</a:t>
            </a:r>
            <a:r>
              <a:rPr sz="2200" dirty="0">
                <a:latin typeface="Comic Sans MS" panose="030F0702030302020204" pitchFamily="66" charset="0"/>
                <a:cs typeface="MS PGothic"/>
              </a:rPr>
              <a:t>	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Separating</a:t>
            </a:r>
            <a:r>
              <a:rPr sz="22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hyperplane</a:t>
            </a:r>
            <a:r>
              <a:rPr sz="22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h(</a:t>
            </a:r>
            <a:r>
              <a:rPr sz="2200" b="1" dirty="0">
                <a:latin typeface="Comic Sans MS" panose="030F0702030302020204" pitchFamily="66" charset="0"/>
                <a:cs typeface="Georgia"/>
              </a:rPr>
              <a:t>x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):</a:t>
            </a:r>
            <a:r>
              <a:rPr sz="22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b="1" spc="-10" dirty="0">
                <a:latin typeface="Comic Sans MS" panose="030F0702030302020204" pitchFamily="66" charset="0"/>
                <a:cs typeface="Georgia"/>
              </a:rPr>
              <a:t>wx</a:t>
            </a:r>
            <a:r>
              <a:rPr sz="2200" spc="-10" dirty="0">
                <a:latin typeface="Comic Sans MS" panose="030F0702030302020204" pitchFamily="66" charset="0"/>
                <a:cs typeface="Arial"/>
              </a:rPr>
              <a:t>+b=0</a:t>
            </a:r>
            <a:endParaRPr sz="2200" dirty="0">
              <a:latin typeface="Comic Sans MS" panose="030F0702030302020204" pitchFamily="66" charset="0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Comic Sans MS" panose="030F0702030302020204" pitchFamily="66" charset="0"/>
              <a:cs typeface="Arial"/>
            </a:endParaRPr>
          </a:p>
          <a:p>
            <a:pPr marL="927735" marR="390525" indent="-546100">
              <a:lnSpc>
                <a:spcPct val="100000"/>
              </a:lnSpc>
              <a:spcBef>
                <a:spcPts val="5"/>
              </a:spcBef>
              <a:tabLst>
                <a:tab pos="927735" algn="l"/>
              </a:tabLst>
            </a:pPr>
            <a:r>
              <a:rPr sz="2200" spc="-50" dirty="0">
                <a:latin typeface="Comic Sans MS" panose="030F0702030302020204" pitchFamily="66" charset="0"/>
                <a:cs typeface="MS PGothic"/>
              </a:rPr>
              <a:t>❏</a:t>
            </a:r>
            <a:r>
              <a:rPr sz="2200" dirty="0">
                <a:latin typeface="Comic Sans MS" panose="030F0702030302020204" pitchFamily="66" charset="0"/>
                <a:cs typeface="MS PGothic"/>
              </a:rPr>
              <a:t>	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2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distance</a:t>
            </a:r>
            <a:r>
              <a:rPr sz="22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of</a:t>
            </a:r>
            <a:r>
              <a:rPr sz="22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data</a:t>
            </a:r>
            <a:r>
              <a:rPr sz="22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point</a:t>
            </a:r>
            <a:r>
              <a:rPr sz="2200" spc="5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i="1" dirty="0">
                <a:latin typeface="Comic Sans MS" panose="030F0702030302020204" pitchFamily="66" charset="0"/>
                <a:cs typeface="Georgia"/>
              </a:rPr>
              <a:t>x</a:t>
            </a:r>
            <a:r>
              <a:rPr sz="2200" i="1" baseline="-31986" dirty="0">
                <a:latin typeface="Comic Sans MS" panose="030F0702030302020204" pitchFamily="66" charset="0"/>
                <a:cs typeface="Georgia"/>
              </a:rPr>
              <a:t>i</a:t>
            </a:r>
            <a:r>
              <a:rPr sz="2200" i="1" spc="412" baseline="-31986" dirty="0">
                <a:latin typeface="Comic Sans MS" panose="030F0702030302020204" pitchFamily="66" charset="0"/>
                <a:cs typeface="Georgia"/>
              </a:rPr>
              <a:t>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to</a:t>
            </a:r>
            <a:r>
              <a:rPr sz="22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spc="-25" dirty="0">
                <a:latin typeface="Comic Sans MS" panose="030F0702030302020204" pitchFamily="66" charset="0"/>
                <a:cs typeface="Arial"/>
              </a:rPr>
              <a:t>the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separating</a:t>
            </a:r>
            <a:r>
              <a:rPr sz="22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hyperplane</a:t>
            </a:r>
            <a:r>
              <a:rPr sz="22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Arial"/>
              </a:rPr>
              <a:t>h(</a:t>
            </a:r>
            <a:r>
              <a:rPr sz="2200" b="1" spc="-10" dirty="0">
                <a:latin typeface="Comic Sans MS" panose="030F0702030302020204" pitchFamily="66" charset="0"/>
                <a:cs typeface="Arial"/>
              </a:rPr>
              <a:t>x</a:t>
            </a:r>
            <a:r>
              <a:rPr sz="2200" spc="-10" dirty="0">
                <a:latin typeface="Comic Sans MS" panose="030F0702030302020204" pitchFamily="66" charset="0"/>
                <a:cs typeface="Arial"/>
              </a:rPr>
              <a:t>):</a:t>
            </a:r>
            <a:endParaRPr sz="220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889124" y="441518"/>
            <a:ext cx="80956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50F0"/>
                </a:solidFill>
                <a:latin typeface="Comic Sans MS" panose="030F0702030302020204" pitchFamily="66" charset="0"/>
              </a:rPr>
              <a:t>How</a:t>
            </a:r>
            <a:r>
              <a:rPr sz="2800" spc="-30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2800" dirty="0">
                <a:solidFill>
                  <a:srgbClr val="0050F0"/>
                </a:solidFill>
                <a:latin typeface="Comic Sans MS" panose="030F0702030302020204" pitchFamily="66" charset="0"/>
              </a:rPr>
              <a:t>to</a:t>
            </a:r>
            <a:r>
              <a:rPr sz="2800" spc="-20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2800" dirty="0">
                <a:solidFill>
                  <a:srgbClr val="0050F0"/>
                </a:solidFill>
                <a:latin typeface="Comic Sans MS" panose="030F0702030302020204" pitchFamily="66" charset="0"/>
              </a:rPr>
              <a:t>find</a:t>
            </a:r>
            <a:r>
              <a:rPr sz="2800" spc="-20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2800" dirty="0">
                <a:solidFill>
                  <a:srgbClr val="0050F0"/>
                </a:solidFill>
                <a:latin typeface="Comic Sans MS" panose="030F0702030302020204" pitchFamily="66" charset="0"/>
              </a:rPr>
              <a:t>the</a:t>
            </a:r>
            <a:r>
              <a:rPr sz="2800" spc="-20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2800" dirty="0">
                <a:solidFill>
                  <a:srgbClr val="0050F0"/>
                </a:solidFill>
                <a:latin typeface="Comic Sans MS" panose="030F0702030302020204" pitchFamily="66" charset="0"/>
              </a:rPr>
              <a:t>optimal</a:t>
            </a:r>
            <a:r>
              <a:rPr sz="2800" spc="-15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2800" spc="-10" dirty="0">
                <a:solidFill>
                  <a:srgbClr val="0050F0"/>
                </a:solidFill>
                <a:latin typeface="Comic Sans MS" panose="030F0702030302020204" pitchFamily="66" charset="0"/>
              </a:rPr>
              <a:t>Hyperplane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46296" y="2160074"/>
            <a:ext cx="7776209" cy="1894205"/>
            <a:chOff x="1346296" y="2160074"/>
            <a:chExt cx="7776209" cy="18942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6122" y="2260501"/>
              <a:ext cx="7696346" cy="175743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51058" y="2164837"/>
              <a:ext cx="7766684" cy="1884680"/>
            </a:xfrm>
            <a:custGeom>
              <a:avLst/>
              <a:gdLst/>
              <a:ahLst/>
              <a:cxnLst/>
              <a:rect l="l" t="t" r="r" b="b"/>
              <a:pathLst>
                <a:path w="7766684" h="1884679">
                  <a:moveTo>
                    <a:pt x="0" y="0"/>
                  </a:moveTo>
                  <a:lnTo>
                    <a:pt x="7766473" y="0"/>
                  </a:lnTo>
                  <a:lnTo>
                    <a:pt x="7766473" y="1884374"/>
                  </a:lnTo>
                  <a:lnTo>
                    <a:pt x="0" y="18843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2949" y="1443549"/>
            <a:ext cx="602805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latin typeface="Comic Sans MS" panose="030F0702030302020204" pitchFamily="66" charset="0"/>
                <a:cs typeface="Arial"/>
              </a:rPr>
              <a:t>Intuitively,</a:t>
            </a:r>
            <a:r>
              <a:rPr sz="25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this</a:t>
            </a:r>
            <a:r>
              <a:rPr sz="25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is</a:t>
            </a:r>
            <a:r>
              <a:rPr sz="25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what</a:t>
            </a:r>
            <a:r>
              <a:rPr sz="25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we</a:t>
            </a:r>
            <a:r>
              <a:rPr sz="25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dirty="0">
                <a:latin typeface="Comic Sans MS" panose="030F0702030302020204" pitchFamily="66" charset="0"/>
                <a:cs typeface="Arial"/>
              </a:rPr>
              <a:t>should</a:t>
            </a:r>
            <a:r>
              <a:rPr sz="25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2500" spc="-10" dirty="0">
                <a:latin typeface="Comic Sans MS" panose="030F0702030302020204" pitchFamily="66" charset="0"/>
                <a:cs typeface="Arial"/>
              </a:rPr>
              <a:t>solve:</a:t>
            </a:r>
            <a:endParaRPr sz="2500" dirty="0">
              <a:latin typeface="Comic Sans MS" panose="030F0702030302020204" pitchFamily="66" charset="0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46299" y="4622350"/>
            <a:ext cx="7776209" cy="2129790"/>
            <a:chOff x="1346299" y="4622350"/>
            <a:chExt cx="7776209" cy="21297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5824" y="4631875"/>
              <a:ext cx="7741022" cy="207064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51061" y="4627112"/>
              <a:ext cx="7766684" cy="2120265"/>
            </a:xfrm>
            <a:custGeom>
              <a:avLst/>
              <a:gdLst/>
              <a:ahLst/>
              <a:cxnLst/>
              <a:rect l="l" t="t" r="r" b="b"/>
              <a:pathLst>
                <a:path w="7766684" h="2120265">
                  <a:moveTo>
                    <a:pt x="0" y="0"/>
                  </a:moveTo>
                  <a:lnTo>
                    <a:pt x="7766475" y="0"/>
                  </a:lnTo>
                  <a:lnTo>
                    <a:pt x="7766475" y="2119985"/>
                  </a:lnTo>
                  <a:lnTo>
                    <a:pt x="0" y="211998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182687" y="4197962"/>
            <a:ext cx="255904" cy="321310"/>
            <a:chOff x="5182687" y="4197962"/>
            <a:chExt cx="255904" cy="321310"/>
          </a:xfrm>
        </p:grpSpPr>
        <p:sp>
          <p:nvSpPr>
            <p:cNvPr id="11" name="object 11"/>
            <p:cNvSpPr/>
            <p:nvPr/>
          </p:nvSpPr>
          <p:spPr>
            <a:xfrm>
              <a:off x="5187450" y="4202724"/>
              <a:ext cx="246379" cy="311785"/>
            </a:xfrm>
            <a:custGeom>
              <a:avLst/>
              <a:gdLst/>
              <a:ahLst/>
              <a:cxnLst/>
              <a:rect l="l" t="t" r="r" b="b"/>
              <a:pathLst>
                <a:path w="246379" h="311785">
                  <a:moveTo>
                    <a:pt x="123149" y="311399"/>
                  </a:moveTo>
                  <a:lnTo>
                    <a:pt x="0" y="188249"/>
                  </a:lnTo>
                  <a:lnTo>
                    <a:pt x="61574" y="188249"/>
                  </a:lnTo>
                  <a:lnTo>
                    <a:pt x="61574" y="0"/>
                  </a:lnTo>
                  <a:lnTo>
                    <a:pt x="184724" y="0"/>
                  </a:lnTo>
                  <a:lnTo>
                    <a:pt x="184724" y="188249"/>
                  </a:lnTo>
                  <a:lnTo>
                    <a:pt x="246299" y="188249"/>
                  </a:lnTo>
                  <a:lnTo>
                    <a:pt x="123149" y="3113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87450" y="4202724"/>
              <a:ext cx="246379" cy="311785"/>
            </a:xfrm>
            <a:custGeom>
              <a:avLst/>
              <a:gdLst/>
              <a:ahLst/>
              <a:cxnLst/>
              <a:rect l="l" t="t" r="r" b="b"/>
              <a:pathLst>
                <a:path w="246379" h="311785">
                  <a:moveTo>
                    <a:pt x="0" y="188249"/>
                  </a:moveTo>
                  <a:lnTo>
                    <a:pt x="61574" y="188249"/>
                  </a:lnTo>
                  <a:lnTo>
                    <a:pt x="61574" y="0"/>
                  </a:lnTo>
                  <a:lnTo>
                    <a:pt x="184724" y="0"/>
                  </a:lnTo>
                  <a:lnTo>
                    <a:pt x="184724" y="188249"/>
                  </a:lnTo>
                  <a:lnTo>
                    <a:pt x="246299" y="188249"/>
                  </a:lnTo>
                  <a:lnTo>
                    <a:pt x="123149" y="311399"/>
                  </a:lnTo>
                  <a:lnTo>
                    <a:pt x="0" y="188249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623299" y="4108437"/>
            <a:ext cx="2551430" cy="459740"/>
            <a:chOff x="5623299" y="4108437"/>
            <a:chExt cx="2551430" cy="45974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2824" y="4122197"/>
              <a:ext cx="2529475" cy="43616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628061" y="4113200"/>
              <a:ext cx="2541905" cy="450215"/>
            </a:xfrm>
            <a:custGeom>
              <a:avLst/>
              <a:gdLst/>
              <a:ahLst/>
              <a:cxnLst/>
              <a:rect l="l" t="t" r="r" b="b"/>
              <a:pathLst>
                <a:path w="2541904" h="450214">
                  <a:moveTo>
                    <a:pt x="0" y="0"/>
                  </a:moveTo>
                  <a:lnTo>
                    <a:pt x="2541823" y="0"/>
                  </a:lnTo>
                  <a:lnTo>
                    <a:pt x="2541823" y="449924"/>
                  </a:lnTo>
                  <a:lnTo>
                    <a:pt x="0" y="449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3910DB-2AD2-E43F-BF09-A8D412309624}"/>
              </a:ext>
            </a:extLst>
          </p:cNvPr>
          <p:cNvCxnSpPr/>
          <p:nvPr/>
        </p:nvCxnSpPr>
        <p:spPr>
          <a:xfrm>
            <a:off x="889124" y="1041400"/>
            <a:ext cx="10147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3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find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optimal</a:t>
            </a:r>
            <a:r>
              <a:rPr spc="-15" dirty="0"/>
              <a:t> </a:t>
            </a:r>
            <a:r>
              <a:rPr spc="-10" dirty="0"/>
              <a:t>Hyperplane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93523" y="1492274"/>
            <a:ext cx="7776209" cy="2129790"/>
            <a:chOff x="1293523" y="1492274"/>
            <a:chExt cx="7776209" cy="21297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3048" y="1501800"/>
              <a:ext cx="7741022" cy="207064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8286" y="1497037"/>
              <a:ext cx="7766684" cy="2120265"/>
            </a:xfrm>
            <a:custGeom>
              <a:avLst/>
              <a:gdLst/>
              <a:ahLst/>
              <a:cxnLst/>
              <a:rect l="l" t="t" r="r" b="b"/>
              <a:pathLst>
                <a:path w="7766684" h="2120265">
                  <a:moveTo>
                    <a:pt x="0" y="0"/>
                  </a:moveTo>
                  <a:lnTo>
                    <a:pt x="7766475" y="0"/>
                  </a:lnTo>
                  <a:lnTo>
                    <a:pt x="7766475" y="2119986"/>
                  </a:lnTo>
                  <a:lnTo>
                    <a:pt x="0" y="211998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182687" y="4045562"/>
            <a:ext cx="255904" cy="321310"/>
            <a:chOff x="5182687" y="4045562"/>
            <a:chExt cx="255904" cy="321310"/>
          </a:xfrm>
        </p:grpSpPr>
        <p:sp>
          <p:nvSpPr>
            <p:cNvPr id="7" name="object 7"/>
            <p:cNvSpPr/>
            <p:nvPr/>
          </p:nvSpPr>
          <p:spPr>
            <a:xfrm>
              <a:off x="5187450" y="4050324"/>
              <a:ext cx="246379" cy="311785"/>
            </a:xfrm>
            <a:custGeom>
              <a:avLst/>
              <a:gdLst/>
              <a:ahLst/>
              <a:cxnLst/>
              <a:rect l="l" t="t" r="r" b="b"/>
              <a:pathLst>
                <a:path w="246379" h="311785">
                  <a:moveTo>
                    <a:pt x="123149" y="311399"/>
                  </a:moveTo>
                  <a:lnTo>
                    <a:pt x="0" y="188249"/>
                  </a:lnTo>
                  <a:lnTo>
                    <a:pt x="61574" y="188249"/>
                  </a:lnTo>
                  <a:lnTo>
                    <a:pt x="61574" y="0"/>
                  </a:lnTo>
                  <a:lnTo>
                    <a:pt x="184724" y="0"/>
                  </a:lnTo>
                  <a:lnTo>
                    <a:pt x="184724" y="188249"/>
                  </a:lnTo>
                  <a:lnTo>
                    <a:pt x="246299" y="188249"/>
                  </a:lnTo>
                  <a:lnTo>
                    <a:pt x="123149" y="3113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87450" y="4050324"/>
              <a:ext cx="246379" cy="311785"/>
            </a:xfrm>
            <a:custGeom>
              <a:avLst/>
              <a:gdLst/>
              <a:ahLst/>
              <a:cxnLst/>
              <a:rect l="l" t="t" r="r" b="b"/>
              <a:pathLst>
                <a:path w="246379" h="311785">
                  <a:moveTo>
                    <a:pt x="0" y="188249"/>
                  </a:moveTo>
                  <a:lnTo>
                    <a:pt x="61574" y="188249"/>
                  </a:lnTo>
                  <a:lnTo>
                    <a:pt x="61574" y="0"/>
                  </a:lnTo>
                  <a:lnTo>
                    <a:pt x="184724" y="0"/>
                  </a:lnTo>
                  <a:lnTo>
                    <a:pt x="184724" y="188249"/>
                  </a:lnTo>
                  <a:lnTo>
                    <a:pt x="246299" y="188249"/>
                  </a:lnTo>
                  <a:lnTo>
                    <a:pt x="123149" y="311399"/>
                  </a:lnTo>
                  <a:lnTo>
                    <a:pt x="0" y="188249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293525" y="4693725"/>
            <a:ext cx="6373495" cy="2058670"/>
            <a:chOff x="1293525" y="4693725"/>
            <a:chExt cx="6373495" cy="205867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050" y="4703250"/>
              <a:ext cx="6291098" cy="20390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98287" y="4698487"/>
              <a:ext cx="6363970" cy="2049145"/>
            </a:xfrm>
            <a:custGeom>
              <a:avLst/>
              <a:gdLst/>
              <a:ahLst/>
              <a:cxnLst/>
              <a:rect l="l" t="t" r="r" b="b"/>
              <a:pathLst>
                <a:path w="6363970" h="2049145">
                  <a:moveTo>
                    <a:pt x="0" y="0"/>
                  </a:moveTo>
                  <a:lnTo>
                    <a:pt x="6363850" y="0"/>
                  </a:lnTo>
                  <a:lnTo>
                    <a:pt x="6363850" y="2048599"/>
                  </a:lnTo>
                  <a:lnTo>
                    <a:pt x="0" y="2048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81183" y="3845623"/>
            <a:ext cx="383371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Comic Sans MS" panose="030F0702030302020204" pitchFamily="66" charset="0"/>
                <a:cs typeface="Arial"/>
              </a:rPr>
              <a:t>scaling</a:t>
            </a:r>
            <a:r>
              <a:rPr sz="2000" spc="-10" dirty="0">
                <a:solidFill>
                  <a:srgbClr val="FF00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 panose="030F0702030302020204" pitchFamily="66" charset="0"/>
                <a:cs typeface="Arial"/>
              </a:rPr>
              <a:t>the</a:t>
            </a:r>
            <a:r>
              <a:rPr sz="2000" spc="-10" dirty="0">
                <a:solidFill>
                  <a:srgbClr val="FF0000"/>
                </a:solidFill>
                <a:latin typeface="Comic Sans MS" panose="030F0702030302020204" pitchFamily="66" charset="0"/>
                <a:cs typeface="Arial"/>
              </a:rPr>
              <a:t> hyperplane </a:t>
            </a:r>
            <a:r>
              <a:rPr sz="2000" dirty="0">
                <a:solidFill>
                  <a:srgbClr val="FF0000"/>
                </a:solidFill>
                <a:latin typeface="Comic Sans MS" panose="030F0702030302020204" pitchFamily="66" charset="0"/>
                <a:cs typeface="Arial"/>
              </a:rPr>
              <a:t>parameters</a:t>
            </a:r>
            <a:r>
              <a:rPr sz="2000" spc="-30" dirty="0">
                <a:solidFill>
                  <a:srgbClr val="FF00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 panose="030F0702030302020204" pitchFamily="66" charset="0"/>
                <a:cs typeface="Arial"/>
              </a:rPr>
              <a:t>so</a:t>
            </a:r>
            <a:r>
              <a:rPr sz="2000" spc="-25" dirty="0">
                <a:solidFill>
                  <a:srgbClr val="FF00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omic Sans MS" panose="030F0702030302020204" pitchFamily="66" charset="0"/>
                <a:cs typeface="Arial"/>
              </a:rPr>
              <a:t>that</a:t>
            </a:r>
            <a:endParaRPr sz="2000" dirty="0">
              <a:latin typeface="Comic Sans MS" panose="030F0702030302020204" pitchFamily="66" charset="0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47304" y="3885872"/>
            <a:ext cx="3426460" cy="544195"/>
            <a:chOff x="5547304" y="3885872"/>
            <a:chExt cx="3426460" cy="54419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56829" y="3909773"/>
              <a:ext cx="3392622" cy="5103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552066" y="3890635"/>
              <a:ext cx="3416935" cy="534670"/>
            </a:xfrm>
            <a:custGeom>
              <a:avLst/>
              <a:gdLst/>
              <a:ahLst/>
              <a:cxnLst/>
              <a:rect l="l" t="t" r="r" b="b"/>
              <a:pathLst>
                <a:path w="3416934" h="534670">
                  <a:moveTo>
                    <a:pt x="0" y="0"/>
                  </a:moveTo>
                  <a:lnTo>
                    <a:pt x="3416523" y="0"/>
                  </a:lnTo>
                  <a:lnTo>
                    <a:pt x="3416523" y="534224"/>
                  </a:lnTo>
                  <a:lnTo>
                    <a:pt x="0" y="5342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1768524" y="6500532"/>
            <a:ext cx="273050" cy="210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9539">
              <a:lnSpc>
                <a:spcPts val="1535"/>
              </a:lnSpc>
            </a:pPr>
            <a:fld id="{81D60167-4931-47E6-BA6A-407CBD079E47}" type="slidenum">
              <a:rPr lang="en-US" smtClean="0"/>
              <a:pPr marL="129539">
                <a:lnSpc>
                  <a:spcPts val="1535"/>
                </a:lnSpc>
              </a:pPr>
              <a:t>49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Support Vector Machine 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615829" y="1493241"/>
            <a:ext cx="10899896" cy="132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96458E-3C38-428B-A532-7F6AF4BAB489}"/>
              </a:ext>
            </a:extLst>
          </p:cNvPr>
          <p:cNvSpPr txBox="1"/>
          <p:nvPr/>
        </p:nvSpPr>
        <p:spPr>
          <a:xfrm>
            <a:off x="535132" y="1493241"/>
            <a:ext cx="110410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SVM is a supervised learning model for classification and regression analysis. When it is used for classification, it is called Support Vector Classifier.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The algorithm involves finding a hyper-plane in a higher dimensional space which can be used to separate the two different class for binary classification. That is it provides a decision boundary for classifying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The criteria for finding this hyperplane is based on the so-called “widest street approach” that has the largest margin: i.e., largest distance to the nearest training data points of any class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25503"/>
            <a:ext cx="10515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50F0"/>
                </a:solidFill>
                <a:latin typeface="Comic Sans MS" panose="030F0702030302020204" pitchFamily="66" charset="0"/>
              </a:rPr>
              <a:t>How</a:t>
            </a:r>
            <a:r>
              <a:rPr sz="3200" spc="-30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3200" dirty="0">
                <a:solidFill>
                  <a:srgbClr val="0050F0"/>
                </a:solidFill>
                <a:latin typeface="Comic Sans MS" panose="030F0702030302020204" pitchFamily="66" charset="0"/>
              </a:rPr>
              <a:t>to</a:t>
            </a:r>
            <a:r>
              <a:rPr sz="3200" spc="-20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3200" dirty="0">
                <a:solidFill>
                  <a:srgbClr val="0050F0"/>
                </a:solidFill>
                <a:latin typeface="Comic Sans MS" panose="030F0702030302020204" pitchFamily="66" charset="0"/>
              </a:rPr>
              <a:t>find</a:t>
            </a:r>
            <a:r>
              <a:rPr sz="3200" spc="-20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3200" dirty="0">
                <a:solidFill>
                  <a:srgbClr val="0050F0"/>
                </a:solidFill>
                <a:latin typeface="Comic Sans MS" panose="030F0702030302020204" pitchFamily="66" charset="0"/>
              </a:rPr>
              <a:t>the</a:t>
            </a:r>
            <a:r>
              <a:rPr sz="3200" spc="-20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3200" dirty="0">
                <a:solidFill>
                  <a:srgbClr val="0050F0"/>
                </a:solidFill>
                <a:latin typeface="Comic Sans MS" panose="030F0702030302020204" pitchFamily="66" charset="0"/>
              </a:rPr>
              <a:t>optimal</a:t>
            </a:r>
            <a:r>
              <a:rPr sz="3200" spc="-15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3200" spc="-10" dirty="0">
                <a:solidFill>
                  <a:srgbClr val="0050F0"/>
                </a:solidFill>
                <a:latin typeface="Comic Sans MS" panose="030F0702030302020204" pitchFamily="66" charset="0"/>
              </a:rPr>
              <a:t>Hyperplane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03249" y="3803087"/>
            <a:ext cx="255904" cy="321310"/>
            <a:chOff x="4403249" y="3803087"/>
            <a:chExt cx="255904" cy="321310"/>
          </a:xfrm>
        </p:grpSpPr>
        <p:sp>
          <p:nvSpPr>
            <p:cNvPr id="4" name="object 4"/>
            <p:cNvSpPr/>
            <p:nvPr/>
          </p:nvSpPr>
          <p:spPr>
            <a:xfrm>
              <a:off x="4408012" y="3807850"/>
              <a:ext cx="246379" cy="311785"/>
            </a:xfrm>
            <a:custGeom>
              <a:avLst/>
              <a:gdLst/>
              <a:ahLst/>
              <a:cxnLst/>
              <a:rect l="l" t="t" r="r" b="b"/>
              <a:pathLst>
                <a:path w="246379" h="311785">
                  <a:moveTo>
                    <a:pt x="123149" y="311399"/>
                  </a:moveTo>
                  <a:lnTo>
                    <a:pt x="0" y="188249"/>
                  </a:lnTo>
                  <a:lnTo>
                    <a:pt x="61574" y="188249"/>
                  </a:lnTo>
                  <a:lnTo>
                    <a:pt x="61574" y="0"/>
                  </a:lnTo>
                  <a:lnTo>
                    <a:pt x="184724" y="0"/>
                  </a:lnTo>
                  <a:lnTo>
                    <a:pt x="184724" y="188249"/>
                  </a:lnTo>
                  <a:lnTo>
                    <a:pt x="246299" y="188249"/>
                  </a:lnTo>
                  <a:lnTo>
                    <a:pt x="123149" y="3113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8012" y="3807850"/>
              <a:ext cx="246379" cy="311785"/>
            </a:xfrm>
            <a:custGeom>
              <a:avLst/>
              <a:gdLst/>
              <a:ahLst/>
              <a:cxnLst/>
              <a:rect l="l" t="t" r="r" b="b"/>
              <a:pathLst>
                <a:path w="246379" h="311785">
                  <a:moveTo>
                    <a:pt x="0" y="188249"/>
                  </a:moveTo>
                  <a:lnTo>
                    <a:pt x="61574" y="188249"/>
                  </a:lnTo>
                  <a:lnTo>
                    <a:pt x="61574" y="0"/>
                  </a:lnTo>
                  <a:lnTo>
                    <a:pt x="184724" y="0"/>
                  </a:lnTo>
                  <a:lnTo>
                    <a:pt x="184724" y="188249"/>
                  </a:lnTo>
                  <a:lnTo>
                    <a:pt x="246299" y="188249"/>
                  </a:lnTo>
                  <a:lnTo>
                    <a:pt x="123149" y="311399"/>
                  </a:lnTo>
                  <a:lnTo>
                    <a:pt x="0" y="188249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44475" y="4375649"/>
            <a:ext cx="6373495" cy="1227455"/>
            <a:chOff x="1344475" y="4375649"/>
            <a:chExt cx="6373495" cy="12274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379" y="4385174"/>
              <a:ext cx="6244496" cy="116104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49237" y="4380412"/>
              <a:ext cx="6363970" cy="1217930"/>
            </a:xfrm>
            <a:custGeom>
              <a:avLst/>
              <a:gdLst/>
              <a:ahLst/>
              <a:cxnLst/>
              <a:rect l="l" t="t" r="r" b="b"/>
              <a:pathLst>
                <a:path w="6363970" h="1217929">
                  <a:moveTo>
                    <a:pt x="0" y="0"/>
                  </a:moveTo>
                  <a:lnTo>
                    <a:pt x="6363849" y="0"/>
                  </a:lnTo>
                  <a:lnTo>
                    <a:pt x="6363849" y="1217641"/>
                  </a:lnTo>
                  <a:lnTo>
                    <a:pt x="0" y="121764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467643" y="1618792"/>
            <a:ext cx="6373495" cy="2058670"/>
            <a:chOff x="1344475" y="1493325"/>
            <a:chExt cx="6373495" cy="205867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4000" y="1502850"/>
              <a:ext cx="6291098" cy="20390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49237" y="1498087"/>
              <a:ext cx="6363970" cy="2049145"/>
            </a:xfrm>
            <a:custGeom>
              <a:avLst/>
              <a:gdLst/>
              <a:ahLst/>
              <a:cxnLst/>
              <a:rect l="l" t="t" r="r" b="b"/>
              <a:pathLst>
                <a:path w="6363970" h="2049145">
                  <a:moveTo>
                    <a:pt x="0" y="0"/>
                  </a:moveTo>
                  <a:lnTo>
                    <a:pt x="6363850" y="0"/>
                  </a:lnTo>
                  <a:lnTo>
                    <a:pt x="6363850" y="2048599"/>
                  </a:lnTo>
                  <a:lnTo>
                    <a:pt x="0" y="2048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1768524" y="6500532"/>
            <a:ext cx="273050" cy="210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9539">
              <a:lnSpc>
                <a:spcPts val="1535"/>
              </a:lnSpc>
            </a:pPr>
            <a:fld id="{81D60167-4931-47E6-BA6A-407CBD079E47}" type="slidenum">
              <a:rPr lang="en-US" smtClean="0"/>
              <a:pPr marL="129539">
                <a:lnSpc>
                  <a:spcPts val="1535"/>
                </a:lnSpc>
              </a:pPr>
              <a:t>50</a:t>
            </a:fld>
            <a:endParaRPr spc="-25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5713B9-9EDE-54A9-3AFF-B91A806CD746}"/>
              </a:ext>
            </a:extLst>
          </p:cNvPr>
          <p:cNvCxnSpPr/>
          <p:nvPr/>
        </p:nvCxnSpPr>
        <p:spPr>
          <a:xfrm>
            <a:off x="838200" y="1150039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3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find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optimal</a:t>
            </a:r>
            <a:r>
              <a:rPr spc="-15" dirty="0"/>
              <a:t> </a:t>
            </a:r>
            <a:r>
              <a:rPr spc="-10" dirty="0"/>
              <a:t>Hyperplane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66162" y="3664562"/>
            <a:ext cx="255904" cy="321310"/>
            <a:chOff x="4866162" y="3664562"/>
            <a:chExt cx="255904" cy="321310"/>
          </a:xfrm>
        </p:grpSpPr>
        <p:sp>
          <p:nvSpPr>
            <p:cNvPr id="4" name="object 4"/>
            <p:cNvSpPr/>
            <p:nvPr/>
          </p:nvSpPr>
          <p:spPr>
            <a:xfrm>
              <a:off x="4870925" y="3669324"/>
              <a:ext cx="246379" cy="311785"/>
            </a:xfrm>
            <a:custGeom>
              <a:avLst/>
              <a:gdLst/>
              <a:ahLst/>
              <a:cxnLst/>
              <a:rect l="l" t="t" r="r" b="b"/>
              <a:pathLst>
                <a:path w="246379" h="311785">
                  <a:moveTo>
                    <a:pt x="123149" y="311399"/>
                  </a:moveTo>
                  <a:lnTo>
                    <a:pt x="0" y="188249"/>
                  </a:lnTo>
                  <a:lnTo>
                    <a:pt x="61574" y="188249"/>
                  </a:lnTo>
                  <a:lnTo>
                    <a:pt x="61574" y="0"/>
                  </a:lnTo>
                  <a:lnTo>
                    <a:pt x="184724" y="0"/>
                  </a:lnTo>
                  <a:lnTo>
                    <a:pt x="184724" y="188249"/>
                  </a:lnTo>
                  <a:lnTo>
                    <a:pt x="246299" y="188249"/>
                  </a:lnTo>
                  <a:lnTo>
                    <a:pt x="123149" y="3113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70925" y="3669324"/>
              <a:ext cx="246379" cy="311785"/>
            </a:xfrm>
            <a:custGeom>
              <a:avLst/>
              <a:gdLst/>
              <a:ahLst/>
              <a:cxnLst/>
              <a:rect l="l" t="t" r="r" b="b"/>
              <a:pathLst>
                <a:path w="246379" h="311785">
                  <a:moveTo>
                    <a:pt x="0" y="188249"/>
                  </a:moveTo>
                  <a:lnTo>
                    <a:pt x="61574" y="188249"/>
                  </a:lnTo>
                  <a:lnTo>
                    <a:pt x="61574" y="0"/>
                  </a:lnTo>
                  <a:lnTo>
                    <a:pt x="184724" y="0"/>
                  </a:lnTo>
                  <a:lnTo>
                    <a:pt x="184724" y="188249"/>
                  </a:lnTo>
                  <a:lnTo>
                    <a:pt x="246299" y="188249"/>
                  </a:lnTo>
                  <a:lnTo>
                    <a:pt x="123149" y="311399"/>
                  </a:lnTo>
                  <a:lnTo>
                    <a:pt x="0" y="188249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83828" y="4491473"/>
            <a:ext cx="6545580" cy="1391920"/>
            <a:chOff x="1383828" y="4491473"/>
            <a:chExt cx="6545580" cy="13919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3828" y="4548822"/>
              <a:ext cx="6487673" cy="13342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5002" y="4500999"/>
              <a:ext cx="6354322" cy="120087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60239" y="4496236"/>
              <a:ext cx="6363970" cy="1210945"/>
            </a:xfrm>
            <a:custGeom>
              <a:avLst/>
              <a:gdLst/>
              <a:ahLst/>
              <a:cxnLst/>
              <a:rect l="l" t="t" r="r" b="b"/>
              <a:pathLst>
                <a:path w="6363970" h="1210945">
                  <a:moveTo>
                    <a:pt x="0" y="0"/>
                  </a:moveTo>
                  <a:lnTo>
                    <a:pt x="6363847" y="0"/>
                  </a:lnTo>
                  <a:lnTo>
                    <a:pt x="6363847" y="1210400"/>
                  </a:lnTo>
                  <a:lnTo>
                    <a:pt x="0" y="12104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555475" y="1931399"/>
            <a:ext cx="6373495" cy="1227455"/>
            <a:chOff x="1555475" y="1931399"/>
            <a:chExt cx="6373495" cy="122745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6379" y="1940925"/>
              <a:ext cx="6244496" cy="11610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60237" y="1936162"/>
              <a:ext cx="6363970" cy="1217930"/>
            </a:xfrm>
            <a:custGeom>
              <a:avLst/>
              <a:gdLst/>
              <a:ahLst/>
              <a:cxnLst/>
              <a:rect l="l" t="t" r="r" b="b"/>
              <a:pathLst>
                <a:path w="6363970" h="1217930">
                  <a:moveTo>
                    <a:pt x="0" y="0"/>
                  </a:moveTo>
                  <a:lnTo>
                    <a:pt x="6363849" y="0"/>
                  </a:lnTo>
                  <a:lnTo>
                    <a:pt x="6363849" y="1217641"/>
                  </a:lnTo>
                  <a:lnTo>
                    <a:pt x="0" y="121764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320474" y="2554916"/>
            <a:ext cx="344805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simplest</a:t>
            </a:r>
            <a:r>
              <a:rPr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format</a:t>
            </a:r>
            <a:r>
              <a:rPr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of</a:t>
            </a:r>
            <a:r>
              <a:rPr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-50" dirty="0">
                <a:latin typeface="Comic Sans MS" panose="030F0702030302020204" pitchFamily="66" charset="0"/>
                <a:cs typeface="Arial"/>
              </a:rPr>
              <a:t>a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constrained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optimization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problem</a:t>
            </a:r>
            <a:r>
              <a:rPr sz="24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(quadratic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programming),</a:t>
            </a:r>
            <a:r>
              <a:rPr sz="2400" spc="-4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can</a:t>
            </a:r>
            <a:r>
              <a:rPr sz="24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-25" dirty="0">
                <a:latin typeface="Comic Sans MS" panose="030F0702030302020204" pitchFamily="66" charset="0"/>
                <a:cs typeface="Arial"/>
              </a:rPr>
              <a:t>be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solved</a:t>
            </a:r>
            <a:r>
              <a:rPr sz="240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efficiently.</a:t>
            </a:r>
            <a:endParaRPr sz="24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11768524" y="6500532"/>
            <a:ext cx="273050" cy="210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9539">
              <a:lnSpc>
                <a:spcPts val="1535"/>
              </a:lnSpc>
            </a:pPr>
            <a:fld id="{81D60167-4931-47E6-BA6A-407CBD079E47}" type="slidenum">
              <a:rPr lang="en-US" smtClean="0"/>
              <a:pPr marL="129539">
                <a:lnSpc>
                  <a:spcPts val="1535"/>
                </a:lnSpc>
              </a:pPr>
              <a:t>51</a:t>
            </a:fld>
            <a:endParaRPr spc="-2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5E11-2C9D-264B-18FA-D6C4BFF23B6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00765" y="2997258"/>
            <a:ext cx="6984535" cy="181604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400" dirty="0"/>
              <a:t>Appendix B</a:t>
            </a:r>
          </a:p>
          <a:p>
            <a:pPr marL="0" indent="0" algn="ctr">
              <a:buNone/>
            </a:pPr>
            <a:r>
              <a:rPr lang="en-US" sz="4400" dirty="0"/>
              <a:t>Details on non-separable Linear SVM</a:t>
            </a:r>
          </a:p>
        </p:txBody>
      </p:sp>
    </p:spTree>
    <p:extLst>
      <p:ext uri="{BB962C8B-B14F-4D97-AF65-F5344CB8AC3E}">
        <p14:creationId xmlns:p14="http://schemas.microsoft.com/office/powerpoint/2010/main" val="26723687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27224" y="592712"/>
            <a:ext cx="80956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50F0"/>
                </a:solidFill>
                <a:latin typeface="Comic Sans MS" panose="030F0702030302020204" pitchFamily="66" charset="0"/>
              </a:rPr>
              <a:t>Linear</a:t>
            </a:r>
            <a:r>
              <a:rPr sz="3200" spc="-35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3200" dirty="0">
                <a:solidFill>
                  <a:srgbClr val="0050F0"/>
                </a:solidFill>
                <a:latin typeface="Comic Sans MS" panose="030F0702030302020204" pitchFamily="66" charset="0"/>
              </a:rPr>
              <a:t>SVM</a:t>
            </a:r>
            <a:r>
              <a:rPr sz="3200" spc="-20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3200" dirty="0">
                <a:solidFill>
                  <a:srgbClr val="0050F0"/>
                </a:solidFill>
                <a:latin typeface="Comic Sans MS" panose="030F0702030302020204" pitchFamily="66" charset="0"/>
              </a:rPr>
              <a:t>for</a:t>
            </a:r>
            <a:r>
              <a:rPr sz="3200" spc="-20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3200" spc="-10" dirty="0">
                <a:solidFill>
                  <a:srgbClr val="0050F0"/>
                </a:solidFill>
                <a:latin typeface="Comic Sans MS" panose="030F0702030302020204" pitchFamily="66" charset="0"/>
              </a:rPr>
              <a:t>Non-</a:t>
            </a:r>
            <a:r>
              <a:rPr sz="3200" dirty="0">
                <a:solidFill>
                  <a:srgbClr val="0050F0"/>
                </a:solidFill>
                <a:latin typeface="Comic Sans MS" panose="030F0702030302020204" pitchFamily="66" charset="0"/>
              </a:rPr>
              <a:t>separable</a:t>
            </a:r>
            <a:r>
              <a:rPr sz="3200" spc="-20" dirty="0">
                <a:solidFill>
                  <a:srgbClr val="0050F0"/>
                </a:solidFill>
                <a:latin typeface="Comic Sans MS" panose="030F0702030302020204" pitchFamily="66" charset="0"/>
              </a:rPr>
              <a:t> 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100" y="1906699"/>
            <a:ext cx="10094964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</a:rPr>
              <a:t>Minimize</a:t>
            </a:r>
            <a:r>
              <a:rPr kumimoji="0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</a:rPr>
              <a:t>:</a:t>
            </a:r>
            <a:r>
              <a:rPr kumimoji="0" sz="2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</a:rPr>
              <a:t> </a:t>
            </a:r>
            <a:r>
              <a:rPr kumimoji="0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</a:rPr>
              <a:t>w</a:t>
            </a:r>
            <a:r>
              <a:rPr kumimoji="0" sz="2475" b="0" i="0" u="none" strike="noStrike" kern="1200" cap="none" spc="0" normalizeH="0" baseline="31986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</a:rPr>
              <a:t>T</a:t>
            </a:r>
            <a:r>
              <a:rPr kumimoji="0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</a:rPr>
              <a:t>w</a:t>
            </a:r>
            <a:r>
              <a:rPr kumimoji="0" sz="2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</a:rPr>
              <a:t> </a:t>
            </a:r>
            <a:r>
              <a:rPr kumimoji="0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</a:rPr>
              <a:t>+</a:t>
            </a:r>
            <a:r>
              <a:rPr kumimoji="0" sz="2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</a:rPr>
              <a:t> </a:t>
            </a:r>
            <a:r>
              <a:rPr kumimoji="0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</a:rPr>
              <a:t>C</a:t>
            </a:r>
            <a:r>
              <a:rPr kumimoji="0" sz="2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</a:rPr>
              <a:t> </a:t>
            </a:r>
            <a:r>
              <a:rPr kumimoji="0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</a:rPr>
              <a:t>(distance</a:t>
            </a:r>
            <a:r>
              <a:rPr kumimoji="0" sz="2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</a:rPr>
              <a:t> </a:t>
            </a:r>
            <a:r>
              <a:rPr kumimoji="0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</a:rPr>
              <a:t>of</a:t>
            </a:r>
            <a:r>
              <a:rPr kumimoji="0" sz="2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</a:rPr>
              <a:t> </a:t>
            </a:r>
            <a:r>
              <a:rPr kumimoji="0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</a:rPr>
              <a:t>error</a:t>
            </a:r>
            <a:r>
              <a:rPr kumimoji="0" sz="2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</a:rPr>
              <a:t> </a:t>
            </a:r>
            <a:r>
              <a:rPr kumimoji="0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</a:rPr>
              <a:t>points</a:t>
            </a:r>
            <a:r>
              <a:rPr kumimoji="0" sz="2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</a:rPr>
              <a:t> </a:t>
            </a:r>
            <a:r>
              <a:rPr kumimoji="0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</a:rPr>
              <a:t>to</a:t>
            </a:r>
            <a:r>
              <a:rPr kumimoji="0" sz="2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</a:rPr>
              <a:t> </a:t>
            </a:r>
            <a:r>
              <a:rPr kumimoji="0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</a:rPr>
              <a:t>their</a:t>
            </a:r>
            <a:r>
              <a:rPr kumimoji="0" sz="2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</a:rPr>
              <a:t> </a:t>
            </a:r>
            <a:r>
              <a:rPr kumimoji="0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</a:rPr>
              <a:t>correct</a:t>
            </a:r>
            <a:r>
              <a:rPr kumimoji="0" sz="2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</a:rPr>
              <a:t> </a:t>
            </a:r>
            <a:r>
              <a:rPr kumimoji="0" sz="2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</a:rPr>
              <a:t>place)</a:t>
            </a:r>
            <a:endParaRPr kumimoji="0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2691250"/>
            <a:ext cx="5953125" cy="3731260"/>
            <a:chOff x="0" y="2691250"/>
            <a:chExt cx="5953125" cy="37312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796775"/>
              <a:ext cx="5722001" cy="362511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7012" y="2691250"/>
              <a:ext cx="815921" cy="8489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r" defTabSz="914400" rtl="0" eaLnBrk="1" fontAlgn="auto" latinLnBrk="0" hangingPunct="1">
              <a:lnSpc>
                <a:spcPts val="15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300" b="0" i="0" u="none" strike="noStrike" kern="1200" cap="none" spc="-25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38100" marR="0" lvl="0" indent="0" algn="r" defTabSz="914400" rtl="0" eaLnBrk="1" fontAlgn="auto" latinLnBrk="0" hangingPunct="1">
                <a:lnSpc>
                  <a:spcPts val="153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sz="1300" b="0" i="0" u="none" strike="noStrike" kern="1200" cap="none" spc="-25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797BC6-27AE-BBB4-7702-BFC7D6A1DEB4}"/>
              </a:ext>
            </a:extLst>
          </p:cNvPr>
          <p:cNvCxnSpPr/>
          <p:nvPr/>
        </p:nvCxnSpPr>
        <p:spPr>
          <a:xfrm>
            <a:off x="927224" y="1311965"/>
            <a:ext cx="10426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51034"/>
            <a:ext cx="10515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50F0"/>
                </a:solidFill>
                <a:latin typeface="Comic Sans MS" panose="030F0702030302020204" pitchFamily="66" charset="0"/>
              </a:rPr>
              <a:t>Linear</a:t>
            </a:r>
            <a:r>
              <a:rPr sz="3200" spc="-35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3200" dirty="0">
                <a:solidFill>
                  <a:srgbClr val="0050F0"/>
                </a:solidFill>
                <a:latin typeface="Comic Sans MS" panose="030F0702030302020204" pitchFamily="66" charset="0"/>
              </a:rPr>
              <a:t>SVM</a:t>
            </a:r>
            <a:r>
              <a:rPr sz="3200" spc="-20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3200" dirty="0">
                <a:solidFill>
                  <a:srgbClr val="0050F0"/>
                </a:solidFill>
                <a:latin typeface="Comic Sans MS" panose="030F0702030302020204" pitchFamily="66" charset="0"/>
              </a:rPr>
              <a:t>for</a:t>
            </a:r>
            <a:r>
              <a:rPr sz="3200" spc="-20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3200" spc="-10" dirty="0">
                <a:solidFill>
                  <a:srgbClr val="0050F0"/>
                </a:solidFill>
                <a:latin typeface="Comic Sans MS" panose="030F0702030302020204" pitchFamily="66" charset="0"/>
              </a:rPr>
              <a:t>Non-</a:t>
            </a:r>
            <a:r>
              <a:rPr sz="3200" dirty="0">
                <a:solidFill>
                  <a:srgbClr val="0050F0"/>
                </a:solidFill>
                <a:latin typeface="Comic Sans MS" panose="030F0702030302020204" pitchFamily="66" charset="0"/>
              </a:rPr>
              <a:t>separable</a:t>
            </a:r>
            <a:r>
              <a:rPr sz="3200" spc="-20" dirty="0">
                <a:solidFill>
                  <a:srgbClr val="0050F0"/>
                </a:solidFill>
                <a:latin typeface="Comic Sans MS" panose="030F0702030302020204" pitchFamily="66" charset="0"/>
              </a:rPr>
              <a:t> Data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568175"/>
            <a:ext cx="5953125" cy="3888104"/>
            <a:chOff x="0" y="2568175"/>
            <a:chExt cx="5953125" cy="388810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2568175"/>
              <a:ext cx="5597774" cy="38878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7012" y="2691249"/>
              <a:ext cx="815921" cy="8489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01550"/>
              <a:ext cx="1390649" cy="120014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080600" y="2267174"/>
            <a:ext cx="5969000" cy="1233170"/>
            <a:chOff x="6080600" y="2267174"/>
            <a:chExt cx="5969000" cy="123317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3186" y="2303230"/>
              <a:ext cx="5863249" cy="116735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085362" y="2271937"/>
              <a:ext cx="5959475" cy="1223645"/>
            </a:xfrm>
            <a:custGeom>
              <a:avLst/>
              <a:gdLst/>
              <a:ahLst/>
              <a:cxnLst/>
              <a:rect l="l" t="t" r="r" b="b"/>
              <a:pathLst>
                <a:path w="5959475" h="1223645">
                  <a:moveTo>
                    <a:pt x="0" y="0"/>
                  </a:moveTo>
                  <a:lnTo>
                    <a:pt x="5958998" y="0"/>
                  </a:lnTo>
                  <a:lnTo>
                    <a:pt x="5958998" y="1223312"/>
                  </a:lnTo>
                  <a:lnTo>
                    <a:pt x="0" y="122331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768524" y="6500532"/>
            <a:ext cx="273050" cy="210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9539" marR="0" lvl="0" indent="0" algn="l" defTabSz="914400" rtl="0" eaLnBrk="1" fontAlgn="auto" latinLnBrk="0" hangingPunct="1">
              <a:lnSpc>
                <a:spcPts val="15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29539" marR="0" lvl="0" indent="0" algn="l" defTabSz="914400" rtl="0" eaLnBrk="1" fontAlgn="auto" latinLnBrk="0" hangingPunct="1">
                <a:lnSpc>
                  <a:spcPts val="153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sz="1300" b="0" i="0" u="none" strike="noStrike" kern="1200" cap="none" spc="-25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6E08CE-2131-7700-F77A-C6A6F3065BD6}"/>
              </a:ext>
            </a:extLst>
          </p:cNvPr>
          <p:cNvCxnSpPr/>
          <p:nvPr/>
        </p:nvCxnSpPr>
        <p:spPr>
          <a:xfrm flipV="1">
            <a:off x="838200" y="1351722"/>
            <a:ext cx="10744200" cy="92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Linear</a:t>
            </a:r>
            <a:r>
              <a:rPr spc="-35" dirty="0"/>
              <a:t> </a:t>
            </a:r>
            <a:r>
              <a:rPr dirty="0"/>
              <a:t>SVM</a:t>
            </a:r>
            <a:r>
              <a:rPr spc="-2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spc="-10" dirty="0"/>
              <a:t>Non-</a:t>
            </a:r>
            <a:r>
              <a:rPr dirty="0"/>
              <a:t>separable</a:t>
            </a:r>
            <a:r>
              <a:rPr spc="-20" dirty="0"/>
              <a:t> 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8180" y="1750400"/>
            <a:ext cx="5417820" cy="4090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8965" marR="108585" indent="-546100">
              <a:lnSpc>
                <a:spcPct val="100000"/>
              </a:lnSpc>
              <a:spcBef>
                <a:spcPts val="100"/>
              </a:spcBef>
              <a:tabLst>
                <a:tab pos="608965" algn="l"/>
              </a:tabLst>
            </a:pPr>
            <a:r>
              <a:rPr sz="2500" spc="-50" dirty="0">
                <a:latin typeface="MS PGothic"/>
                <a:cs typeface="MS PGothic"/>
              </a:rPr>
              <a:t>❏</a:t>
            </a:r>
            <a:r>
              <a:rPr sz="2500" dirty="0">
                <a:latin typeface="MS PGothic"/>
                <a:cs typeface="MS PGothic"/>
              </a:rPr>
              <a:t>	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ε</a:t>
            </a:r>
            <a:r>
              <a:rPr sz="2400" baseline="-31986" dirty="0">
                <a:latin typeface="Comic Sans MS" panose="030F0702030302020204" pitchFamily="66" charset="0"/>
                <a:cs typeface="Arial"/>
              </a:rPr>
              <a:t>i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=0:</a:t>
            </a:r>
            <a:r>
              <a:rPr sz="24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data</a:t>
            </a:r>
            <a:r>
              <a:rPr sz="24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points</a:t>
            </a:r>
            <a:r>
              <a:rPr sz="24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correctly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classified</a:t>
            </a:r>
            <a:r>
              <a:rPr sz="24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(either</a:t>
            </a:r>
            <a:r>
              <a:rPr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on</a:t>
            </a:r>
            <a:r>
              <a:rPr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margin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-25" dirty="0">
                <a:latin typeface="Comic Sans MS" panose="030F0702030302020204" pitchFamily="66" charset="0"/>
                <a:cs typeface="Arial"/>
              </a:rPr>
              <a:t>or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on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correct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side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of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margin)</a:t>
            </a:r>
            <a:endParaRPr sz="2400" dirty="0">
              <a:latin typeface="Comic Sans MS" panose="030F0702030302020204" pitchFamily="66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Comic Sans MS" panose="030F0702030302020204" pitchFamily="66" charset="0"/>
              <a:cs typeface="Arial"/>
            </a:endParaRPr>
          </a:p>
          <a:p>
            <a:pPr marL="608965" marR="55880" indent="-546100" algn="just">
              <a:lnSpc>
                <a:spcPct val="100000"/>
              </a:lnSpc>
            </a:pPr>
            <a:r>
              <a:rPr sz="2400" dirty="0">
                <a:latin typeface="Comic Sans MS" panose="030F0702030302020204" pitchFamily="66" charset="0"/>
                <a:cs typeface="MS PGothic"/>
              </a:rPr>
              <a:t>❏</a:t>
            </a:r>
            <a:r>
              <a:rPr sz="2400" spc="120" dirty="0">
                <a:latin typeface="Comic Sans MS" panose="030F0702030302020204" pitchFamily="66" charset="0"/>
                <a:cs typeface="MS PGothic"/>
              </a:rPr>
              <a:t> 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0&lt;ε</a:t>
            </a:r>
            <a:r>
              <a:rPr sz="2400" baseline="-31986" dirty="0">
                <a:latin typeface="Comic Sans MS" panose="030F0702030302020204" pitchFamily="66" charset="0"/>
                <a:cs typeface="Arial"/>
              </a:rPr>
              <a:t>i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&lt;=1: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lie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inside</a:t>
            </a:r>
            <a:r>
              <a:rPr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margin,</a:t>
            </a:r>
            <a:r>
              <a:rPr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-25" dirty="0">
                <a:latin typeface="Comic Sans MS" panose="030F0702030302020204" pitchFamily="66" charset="0"/>
                <a:cs typeface="Arial"/>
              </a:rPr>
              <a:t>but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on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correct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side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of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decision boundary</a:t>
            </a:r>
            <a:endParaRPr sz="2400" dirty="0">
              <a:latin typeface="Comic Sans MS" panose="030F0702030302020204" pitchFamily="66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Comic Sans MS" panose="030F0702030302020204" pitchFamily="66" charset="0"/>
              <a:cs typeface="Arial"/>
            </a:endParaRPr>
          </a:p>
          <a:p>
            <a:pPr marL="608965" marR="405130" indent="-546100">
              <a:lnSpc>
                <a:spcPct val="100000"/>
              </a:lnSpc>
              <a:tabLst>
                <a:tab pos="608965" algn="l"/>
              </a:tabLst>
            </a:pPr>
            <a:r>
              <a:rPr sz="2400" spc="-50" dirty="0">
                <a:latin typeface="Comic Sans MS" panose="030F0702030302020204" pitchFamily="66" charset="0"/>
                <a:cs typeface="MS PGothic"/>
              </a:rPr>
              <a:t>❏</a:t>
            </a:r>
            <a:r>
              <a:rPr sz="2400" dirty="0">
                <a:latin typeface="Comic Sans MS" panose="030F0702030302020204" pitchFamily="66" charset="0"/>
                <a:cs typeface="MS PGothic"/>
              </a:rPr>
              <a:t>	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ε</a:t>
            </a:r>
            <a:r>
              <a:rPr sz="2400" baseline="-31986" dirty="0">
                <a:latin typeface="Comic Sans MS" panose="030F0702030302020204" pitchFamily="66" charset="0"/>
                <a:cs typeface="Arial"/>
              </a:rPr>
              <a:t>i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&gt;1: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wrong</a:t>
            </a:r>
            <a:r>
              <a:rPr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side</a:t>
            </a:r>
            <a:r>
              <a:rPr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of</a:t>
            </a:r>
            <a:r>
              <a:rPr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decision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boundary</a:t>
            </a:r>
            <a:r>
              <a:rPr sz="24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and</a:t>
            </a:r>
            <a:r>
              <a:rPr sz="24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are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misclassified</a:t>
            </a:r>
            <a:endParaRPr sz="2400" dirty="0">
              <a:latin typeface="Comic Sans MS" panose="030F0702030302020204" pitchFamily="66" charset="0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5275" y="1547275"/>
            <a:ext cx="5262247" cy="463077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768524" y="6500532"/>
            <a:ext cx="273050" cy="210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9539">
              <a:lnSpc>
                <a:spcPts val="1535"/>
              </a:lnSpc>
            </a:pPr>
            <a:fld id="{81D60167-4931-47E6-BA6A-407CBD079E47}" type="slidenum">
              <a:rPr lang="en-US" smtClean="0"/>
              <a:pPr marL="129539">
                <a:lnSpc>
                  <a:spcPts val="1535"/>
                </a:lnSpc>
              </a:pPr>
              <a:t>55</a:t>
            </a:fld>
            <a:endParaRPr spc="-2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5E11-2C9D-264B-18FA-D6C4BFF23B6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00765" y="2997258"/>
            <a:ext cx="6984535" cy="18160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Appendix C</a:t>
            </a:r>
          </a:p>
          <a:p>
            <a:pPr marL="0" indent="0" algn="ctr">
              <a:buNone/>
            </a:pPr>
            <a:r>
              <a:rPr lang="en-US" sz="4400" dirty="0"/>
              <a:t>Details on Kernel Trick</a:t>
            </a:r>
          </a:p>
        </p:txBody>
      </p:sp>
    </p:spTree>
    <p:extLst>
      <p:ext uri="{BB962C8B-B14F-4D97-AF65-F5344CB8AC3E}">
        <p14:creationId xmlns:p14="http://schemas.microsoft.com/office/powerpoint/2010/main" val="3989949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68524" y="6500532"/>
            <a:ext cx="273050" cy="210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9539">
              <a:lnSpc>
                <a:spcPts val="1535"/>
              </a:lnSpc>
            </a:pPr>
            <a:fld id="{81D60167-4931-47E6-BA6A-407CBD079E47}" type="slidenum">
              <a:rPr lang="en-US" smtClean="0"/>
              <a:pPr marL="129539">
                <a:lnSpc>
                  <a:spcPts val="1535"/>
                </a:lnSpc>
              </a:pPr>
              <a:t>57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231" y="664194"/>
            <a:ext cx="10515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50F0"/>
                </a:solidFill>
                <a:latin typeface="Comic Sans MS" panose="030F0702030302020204" pitchFamily="66" charset="0"/>
              </a:rPr>
              <a:t>A</a:t>
            </a:r>
            <a:r>
              <a:rPr sz="2800" spc="-250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2800" dirty="0">
                <a:solidFill>
                  <a:srgbClr val="0050F0"/>
                </a:solidFill>
                <a:latin typeface="Comic Sans MS" panose="030F0702030302020204" pitchFamily="66" charset="0"/>
              </a:rPr>
              <a:t>Quick</a:t>
            </a:r>
            <a:r>
              <a:rPr sz="2800" spc="-15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2800" dirty="0">
                <a:solidFill>
                  <a:srgbClr val="0050F0"/>
                </a:solidFill>
                <a:latin typeface="Comic Sans MS" panose="030F0702030302020204" pitchFamily="66" charset="0"/>
              </a:rPr>
              <a:t>Example</a:t>
            </a:r>
            <a:r>
              <a:rPr sz="2800" spc="-15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2800" dirty="0">
                <a:solidFill>
                  <a:srgbClr val="0050F0"/>
                </a:solidFill>
                <a:latin typeface="Comic Sans MS" panose="030F0702030302020204" pitchFamily="66" charset="0"/>
              </a:rPr>
              <a:t>for</a:t>
            </a:r>
            <a:r>
              <a:rPr sz="2800" spc="-10" dirty="0">
                <a:solidFill>
                  <a:srgbClr val="0050F0"/>
                </a:solidFill>
                <a:latin typeface="Comic Sans MS" panose="030F0702030302020204" pitchFamily="66" charset="0"/>
              </a:rPr>
              <a:t> Kernel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6249" y="1361575"/>
            <a:ext cx="11251565" cy="474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 marR="70485" indent="-546100">
              <a:lnSpc>
                <a:spcPct val="100000"/>
              </a:lnSpc>
              <a:spcBef>
                <a:spcPts val="100"/>
              </a:spcBef>
              <a:tabLst>
                <a:tab pos="570865" algn="l"/>
              </a:tabLst>
            </a:pPr>
            <a:r>
              <a:rPr sz="2500" spc="-50" dirty="0">
                <a:latin typeface="MS PGothic"/>
                <a:cs typeface="MS PGothic"/>
              </a:rPr>
              <a:t>❏</a:t>
            </a:r>
            <a:r>
              <a:rPr sz="2500" dirty="0">
                <a:latin typeface="MS PGothic"/>
                <a:cs typeface="MS PGothic"/>
              </a:rPr>
              <a:t>	</a:t>
            </a:r>
            <a:r>
              <a:rPr sz="2500" b="1" dirty="0">
                <a:latin typeface="Arial"/>
                <a:cs typeface="Arial"/>
              </a:rPr>
              <a:t>Simple</a:t>
            </a:r>
            <a:r>
              <a:rPr sz="2500" b="1" spc="-1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Example</a:t>
            </a:r>
            <a:r>
              <a:rPr sz="2500" dirty="0">
                <a:latin typeface="Arial"/>
                <a:cs typeface="Arial"/>
              </a:rPr>
              <a:t>: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=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(x</a:t>
            </a:r>
            <a:r>
              <a:rPr sz="2475" baseline="-31986" dirty="0">
                <a:latin typeface="Arial"/>
                <a:cs typeface="Arial"/>
              </a:rPr>
              <a:t>1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475" baseline="-31986" dirty="0">
                <a:latin typeface="Arial"/>
                <a:cs typeface="Arial"/>
              </a:rPr>
              <a:t>2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475" baseline="-31986" dirty="0">
                <a:latin typeface="Arial"/>
                <a:cs typeface="Arial"/>
              </a:rPr>
              <a:t>3</a:t>
            </a:r>
            <a:r>
              <a:rPr sz="2500" dirty="0">
                <a:latin typeface="Arial"/>
                <a:cs typeface="Arial"/>
              </a:rPr>
              <a:t>);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y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=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(y</a:t>
            </a:r>
            <a:r>
              <a:rPr sz="2475" baseline="-31986" dirty="0">
                <a:latin typeface="Arial"/>
                <a:cs typeface="Arial"/>
              </a:rPr>
              <a:t>1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y</a:t>
            </a:r>
            <a:r>
              <a:rPr sz="2475" baseline="-31986" dirty="0">
                <a:latin typeface="Arial"/>
                <a:cs typeface="Arial"/>
              </a:rPr>
              <a:t>2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y</a:t>
            </a:r>
            <a:r>
              <a:rPr sz="2475" baseline="-31986" dirty="0">
                <a:latin typeface="Arial"/>
                <a:cs typeface="Arial"/>
              </a:rPr>
              <a:t>3</a:t>
            </a:r>
            <a:r>
              <a:rPr sz="2500" dirty="0">
                <a:latin typeface="Arial"/>
                <a:cs typeface="Arial"/>
              </a:rPr>
              <a:t>).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Then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for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the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function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ɸ(x)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spc="-50" dirty="0">
                <a:latin typeface="Arial"/>
                <a:cs typeface="Arial"/>
              </a:rPr>
              <a:t>= </a:t>
            </a:r>
            <a:r>
              <a:rPr sz="2500" dirty="0">
                <a:latin typeface="Arial"/>
                <a:cs typeface="Arial"/>
              </a:rPr>
              <a:t>(x</a:t>
            </a:r>
            <a:r>
              <a:rPr sz="2475" baseline="-31986" dirty="0">
                <a:latin typeface="Arial"/>
                <a:cs typeface="Arial"/>
              </a:rPr>
              <a:t>1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475" baseline="-31986" dirty="0">
                <a:latin typeface="Arial"/>
                <a:cs typeface="Arial"/>
              </a:rPr>
              <a:t>1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475" baseline="-31986" dirty="0">
                <a:latin typeface="Arial"/>
                <a:cs typeface="Arial"/>
              </a:rPr>
              <a:t>1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475" baseline="-31986" dirty="0">
                <a:latin typeface="Arial"/>
                <a:cs typeface="Arial"/>
              </a:rPr>
              <a:t>2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475" baseline="-31986" dirty="0">
                <a:latin typeface="Arial"/>
                <a:cs typeface="Arial"/>
              </a:rPr>
              <a:t>1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475" baseline="-31986" dirty="0">
                <a:latin typeface="Arial"/>
                <a:cs typeface="Arial"/>
              </a:rPr>
              <a:t>3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475" baseline="-31986" dirty="0">
                <a:latin typeface="Arial"/>
                <a:cs typeface="Arial"/>
              </a:rPr>
              <a:t>2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475" baseline="-31986" dirty="0">
                <a:latin typeface="Arial"/>
                <a:cs typeface="Arial"/>
              </a:rPr>
              <a:t>1</a:t>
            </a:r>
            <a:r>
              <a:rPr sz="2500" dirty="0">
                <a:latin typeface="Arial"/>
                <a:cs typeface="Arial"/>
              </a:rPr>
              <a:t>, x</a:t>
            </a:r>
            <a:r>
              <a:rPr sz="2475" baseline="-31986" dirty="0">
                <a:latin typeface="Arial"/>
                <a:cs typeface="Arial"/>
              </a:rPr>
              <a:t>2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475" baseline="-31986" dirty="0">
                <a:latin typeface="Arial"/>
                <a:cs typeface="Arial"/>
              </a:rPr>
              <a:t>2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475" baseline="-31986" dirty="0">
                <a:latin typeface="Arial"/>
                <a:cs typeface="Arial"/>
              </a:rPr>
              <a:t>2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475" baseline="-31986" dirty="0">
                <a:latin typeface="Arial"/>
                <a:cs typeface="Arial"/>
              </a:rPr>
              <a:t>3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475" baseline="-31986" dirty="0">
                <a:latin typeface="Arial"/>
                <a:cs typeface="Arial"/>
              </a:rPr>
              <a:t>3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475" baseline="-31986" dirty="0">
                <a:latin typeface="Arial"/>
                <a:cs typeface="Arial"/>
              </a:rPr>
              <a:t>1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475" baseline="-31986" dirty="0">
                <a:latin typeface="Arial"/>
                <a:cs typeface="Arial"/>
              </a:rPr>
              <a:t>3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475" baseline="-31986" dirty="0">
                <a:latin typeface="Arial"/>
                <a:cs typeface="Arial"/>
              </a:rPr>
              <a:t>2</a:t>
            </a:r>
            <a:r>
              <a:rPr sz="2500" dirty="0">
                <a:latin typeface="Arial"/>
                <a:cs typeface="Arial"/>
              </a:rPr>
              <a:t>, x</a:t>
            </a:r>
            <a:r>
              <a:rPr sz="2475" baseline="-31986" dirty="0">
                <a:latin typeface="Arial"/>
                <a:cs typeface="Arial"/>
              </a:rPr>
              <a:t>3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475" baseline="-31986" dirty="0">
                <a:latin typeface="Arial"/>
                <a:cs typeface="Arial"/>
              </a:rPr>
              <a:t>3</a:t>
            </a:r>
            <a:r>
              <a:rPr sz="2500" dirty="0">
                <a:latin typeface="Arial"/>
                <a:cs typeface="Arial"/>
              </a:rPr>
              <a:t>),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the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kernel </a:t>
            </a:r>
            <a:r>
              <a:rPr sz="2500" spc="-25" dirty="0">
                <a:latin typeface="Arial"/>
                <a:cs typeface="Arial"/>
              </a:rPr>
              <a:t>is</a:t>
            </a:r>
            <a:endParaRPr sz="2500" dirty="0">
              <a:latin typeface="Arial"/>
              <a:cs typeface="Arial"/>
            </a:endParaRPr>
          </a:p>
          <a:p>
            <a:pPr marL="570865">
              <a:lnSpc>
                <a:spcPct val="100000"/>
              </a:lnSpc>
            </a:pPr>
            <a:r>
              <a:rPr sz="2500" dirty="0">
                <a:solidFill>
                  <a:srgbClr val="0000FF"/>
                </a:solidFill>
                <a:latin typeface="Arial"/>
                <a:cs typeface="Arial"/>
              </a:rPr>
              <a:t>K(x,</a:t>
            </a:r>
            <a:r>
              <a:rPr sz="25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5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25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Arial"/>
                <a:cs typeface="Arial"/>
              </a:rPr>
              <a:t>(&lt;x,</a:t>
            </a:r>
            <a:r>
              <a:rPr sz="25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0000FF"/>
                </a:solidFill>
                <a:latin typeface="Arial"/>
                <a:cs typeface="Arial"/>
              </a:rPr>
              <a:t>y&gt;)</a:t>
            </a:r>
            <a:r>
              <a:rPr sz="2475" spc="-30" baseline="31986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500" spc="-20" dirty="0">
                <a:latin typeface="Arial"/>
                <a:cs typeface="Arial"/>
              </a:rPr>
              <a:t>.</a:t>
            </a:r>
            <a:endParaRPr sz="25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tabLst>
                <a:tab pos="570865" algn="l"/>
              </a:tabLst>
            </a:pPr>
            <a:r>
              <a:rPr sz="2500" spc="-50" dirty="0">
                <a:latin typeface="MS PGothic"/>
                <a:cs typeface="MS PGothic"/>
              </a:rPr>
              <a:t>❏</a:t>
            </a:r>
            <a:r>
              <a:rPr sz="2500" dirty="0">
                <a:latin typeface="MS PGothic"/>
                <a:cs typeface="MS PGothic"/>
              </a:rPr>
              <a:t>	</a:t>
            </a:r>
            <a:r>
              <a:rPr sz="2500" dirty="0">
                <a:latin typeface="Arial"/>
                <a:cs typeface="Arial"/>
              </a:rPr>
              <a:t>Suppose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=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(1,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2,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3);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y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=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(4,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5,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25" dirty="0">
                <a:latin typeface="Arial"/>
                <a:cs typeface="Arial"/>
              </a:rPr>
              <a:t>6).</a:t>
            </a:r>
            <a:endParaRPr sz="2500" dirty="0">
              <a:latin typeface="Arial"/>
              <a:cs typeface="Arial"/>
            </a:endParaRPr>
          </a:p>
          <a:p>
            <a:pPr marR="5681980" algn="r">
              <a:lnSpc>
                <a:spcPct val="100000"/>
              </a:lnSpc>
              <a:tabLst>
                <a:tab pos="545465" algn="l"/>
              </a:tabLst>
            </a:pPr>
            <a:r>
              <a:rPr sz="2500" spc="-50" dirty="0">
                <a:latin typeface="MS PGothic"/>
                <a:cs typeface="MS PGothic"/>
              </a:rPr>
              <a:t>❏</a:t>
            </a:r>
            <a:r>
              <a:rPr sz="2500" dirty="0">
                <a:latin typeface="MS PGothic"/>
                <a:cs typeface="MS PGothic"/>
              </a:rPr>
              <a:t>	</a:t>
            </a:r>
            <a:r>
              <a:rPr sz="2500" b="1" spc="-10" dirty="0">
                <a:latin typeface="Arial"/>
                <a:cs typeface="Arial"/>
              </a:rPr>
              <a:t>Transform</a:t>
            </a:r>
            <a:r>
              <a:rPr sz="2500" b="1" spc="-55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then</a:t>
            </a:r>
            <a:r>
              <a:rPr sz="2500" b="1" spc="-45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inner</a:t>
            </a:r>
            <a:r>
              <a:rPr sz="2500" b="1" spc="-40" dirty="0">
                <a:latin typeface="Arial"/>
                <a:cs typeface="Arial"/>
              </a:rPr>
              <a:t> </a:t>
            </a:r>
            <a:r>
              <a:rPr sz="2500" b="1" spc="-10" dirty="0">
                <a:latin typeface="Arial"/>
                <a:cs typeface="Arial"/>
              </a:rPr>
              <a:t>product</a:t>
            </a:r>
            <a:r>
              <a:rPr sz="2500" spc="-10" dirty="0">
                <a:latin typeface="Arial"/>
                <a:cs typeface="Arial"/>
              </a:rPr>
              <a:t>:</a:t>
            </a:r>
            <a:endParaRPr sz="2500" dirty="0">
              <a:latin typeface="Arial"/>
              <a:cs typeface="Arial"/>
            </a:endParaRPr>
          </a:p>
          <a:p>
            <a:pPr marL="369570" marR="5643245" indent="-370205" algn="r">
              <a:lnSpc>
                <a:spcPct val="100000"/>
              </a:lnSpc>
              <a:buAutoNum type="romanLcParenBoth"/>
              <a:tabLst>
                <a:tab pos="370205" algn="l"/>
              </a:tabLst>
            </a:pPr>
            <a:r>
              <a:rPr sz="2500" dirty="0">
                <a:latin typeface="Arial"/>
                <a:cs typeface="Arial"/>
              </a:rPr>
              <a:t>ɸ(x)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=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(1,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2,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3,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2,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4,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6,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3,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6,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spc="-25" dirty="0">
                <a:latin typeface="Arial"/>
                <a:cs typeface="Arial"/>
              </a:rPr>
              <a:t>9),</a:t>
            </a:r>
            <a:endParaRPr sz="2500" dirty="0">
              <a:latin typeface="Arial"/>
              <a:cs typeface="Arial"/>
            </a:endParaRPr>
          </a:p>
          <a:p>
            <a:pPr marL="1379855">
              <a:lnSpc>
                <a:spcPct val="100000"/>
              </a:lnSpc>
            </a:pPr>
            <a:r>
              <a:rPr sz="2500" dirty="0">
                <a:latin typeface="Arial"/>
                <a:cs typeface="Arial"/>
              </a:rPr>
              <a:t>ɸ(y)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=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(16,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20,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24,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20,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25,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30,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24,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30,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25" dirty="0">
                <a:latin typeface="Arial"/>
                <a:cs typeface="Arial"/>
              </a:rPr>
              <a:t>36)</a:t>
            </a:r>
            <a:endParaRPr sz="2500" dirty="0">
              <a:latin typeface="Arial"/>
              <a:cs typeface="Arial"/>
            </a:endParaRPr>
          </a:p>
          <a:p>
            <a:pPr marL="1468755" indent="-441325">
              <a:lnSpc>
                <a:spcPct val="100000"/>
              </a:lnSpc>
              <a:buAutoNum type="romanLcParenBoth" startAt="2"/>
              <a:tabLst>
                <a:tab pos="1469390" algn="l"/>
              </a:tabLst>
            </a:pPr>
            <a:r>
              <a:rPr sz="2500" dirty="0">
                <a:latin typeface="Arial"/>
                <a:cs typeface="Arial"/>
              </a:rPr>
              <a:t>&lt;ɸ(x),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ɸ(y)&gt;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=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16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+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40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+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72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+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40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+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100+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180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+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72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+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180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+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324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=</a:t>
            </a:r>
            <a:r>
              <a:rPr sz="2500" spc="70" dirty="0"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0000FF"/>
                </a:solidFill>
                <a:latin typeface="Arial"/>
                <a:cs typeface="Arial"/>
              </a:rPr>
              <a:t>1024</a:t>
            </a:r>
            <a:endParaRPr sz="2500" dirty="0">
              <a:latin typeface="Arial"/>
              <a:cs typeface="Arial"/>
            </a:endParaRPr>
          </a:p>
          <a:p>
            <a:pPr marL="1028065">
              <a:lnSpc>
                <a:spcPct val="100000"/>
              </a:lnSpc>
            </a:pPr>
            <a:r>
              <a:rPr sz="2500" dirty="0">
                <a:latin typeface="Arial"/>
                <a:cs typeface="Arial"/>
              </a:rPr>
              <a:t>These</a:t>
            </a:r>
            <a:r>
              <a:rPr sz="2500" spc="-3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two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computation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steps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can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be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quite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expensive</a:t>
            </a:r>
            <a:endParaRPr sz="2500" dirty="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1200"/>
              </a:spcBef>
              <a:tabLst>
                <a:tab pos="1028065" algn="l"/>
              </a:tabLst>
            </a:pPr>
            <a:r>
              <a:rPr sz="2500" spc="-50" dirty="0">
                <a:latin typeface="MS PGothic"/>
                <a:cs typeface="MS PGothic"/>
              </a:rPr>
              <a:t>❏</a:t>
            </a:r>
            <a:r>
              <a:rPr sz="2500" dirty="0">
                <a:latin typeface="MS PGothic"/>
                <a:cs typeface="MS PGothic"/>
              </a:rPr>
              <a:t>	</a:t>
            </a:r>
            <a:r>
              <a:rPr sz="2500" b="1" dirty="0">
                <a:latin typeface="Arial"/>
                <a:cs typeface="Arial"/>
              </a:rPr>
              <a:t>Use</a:t>
            </a:r>
            <a:r>
              <a:rPr sz="2500" b="1" spc="-25" dirty="0">
                <a:latin typeface="Arial"/>
                <a:cs typeface="Arial"/>
              </a:rPr>
              <a:t> </a:t>
            </a:r>
            <a:r>
              <a:rPr sz="2500" b="1" spc="-10" dirty="0">
                <a:latin typeface="Arial"/>
                <a:cs typeface="Arial"/>
              </a:rPr>
              <a:t>Kernel</a:t>
            </a:r>
            <a:r>
              <a:rPr sz="2500" spc="-10" dirty="0">
                <a:latin typeface="Arial"/>
                <a:cs typeface="Arial"/>
              </a:rPr>
              <a:t>:</a:t>
            </a:r>
            <a:endParaRPr sz="2500" dirty="0">
              <a:latin typeface="Arial"/>
              <a:cs typeface="Arial"/>
            </a:endParaRPr>
          </a:p>
          <a:p>
            <a:pPr marL="1028065">
              <a:lnSpc>
                <a:spcPct val="100000"/>
              </a:lnSpc>
            </a:pPr>
            <a:r>
              <a:rPr sz="2500" dirty="0">
                <a:latin typeface="Arial"/>
                <a:cs typeface="Arial"/>
              </a:rPr>
              <a:t>K(x,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y)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= (4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+ 10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+ 18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)</a:t>
            </a:r>
            <a:r>
              <a:rPr sz="2475" baseline="31986" dirty="0">
                <a:latin typeface="Arial"/>
                <a:cs typeface="Arial"/>
              </a:rPr>
              <a:t>2</a:t>
            </a:r>
            <a:r>
              <a:rPr sz="2475" spc="352" baseline="31986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=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32</a:t>
            </a:r>
            <a:r>
              <a:rPr sz="2475" baseline="31986" dirty="0">
                <a:latin typeface="Arial"/>
                <a:cs typeface="Arial"/>
              </a:rPr>
              <a:t>2</a:t>
            </a:r>
            <a:r>
              <a:rPr sz="2475" spc="352" baseline="31986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= </a:t>
            </a:r>
            <a:r>
              <a:rPr sz="2500" b="1" spc="-20" dirty="0">
                <a:solidFill>
                  <a:srgbClr val="0000FF"/>
                </a:solidFill>
                <a:latin typeface="Arial"/>
                <a:cs typeface="Arial"/>
              </a:rPr>
              <a:t>1024</a:t>
            </a:r>
            <a:endParaRPr sz="2500" dirty="0">
              <a:latin typeface="Arial"/>
              <a:cs typeface="Arial"/>
            </a:endParaRPr>
          </a:p>
          <a:p>
            <a:pPr marL="1010919">
              <a:lnSpc>
                <a:spcPct val="100000"/>
              </a:lnSpc>
            </a:pPr>
            <a:r>
              <a:rPr sz="2500" dirty="0">
                <a:latin typeface="Arial"/>
                <a:cs typeface="Arial"/>
              </a:rPr>
              <a:t>Same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result,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but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this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calculation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is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so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much</a:t>
            </a:r>
            <a:r>
              <a:rPr sz="2500" spc="-10" dirty="0">
                <a:latin typeface="Arial"/>
                <a:cs typeface="Arial"/>
              </a:rPr>
              <a:t> easier.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09233"/>
            <a:ext cx="10515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50F0"/>
                </a:solidFill>
                <a:latin typeface="Comic Sans MS" panose="030F0702030302020204" pitchFamily="66" charset="0"/>
              </a:rPr>
              <a:t>A</a:t>
            </a:r>
            <a:r>
              <a:rPr sz="2800" spc="-250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2800" dirty="0">
                <a:solidFill>
                  <a:srgbClr val="0050F0"/>
                </a:solidFill>
                <a:latin typeface="Comic Sans MS" panose="030F0702030302020204" pitchFamily="66" charset="0"/>
              </a:rPr>
              <a:t>Quick</a:t>
            </a:r>
            <a:r>
              <a:rPr sz="2800" spc="-15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2800" dirty="0">
                <a:solidFill>
                  <a:srgbClr val="0050F0"/>
                </a:solidFill>
                <a:latin typeface="Comic Sans MS" panose="030F0702030302020204" pitchFamily="66" charset="0"/>
              </a:rPr>
              <a:t>Example</a:t>
            </a:r>
            <a:r>
              <a:rPr sz="2800" spc="-15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2800" dirty="0">
                <a:solidFill>
                  <a:srgbClr val="0050F0"/>
                </a:solidFill>
                <a:latin typeface="Comic Sans MS" panose="030F0702030302020204" pitchFamily="66" charset="0"/>
              </a:rPr>
              <a:t>for</a:t>
            </a:r>
            <a:r>
              <a:rPr sz="2800" spc="-10" dirty="0">
                <a:solidFill>
                  <a:srgbClr val="0050F0"/>
                </a:solidFill>
                <a:latin typeface="Comic Sans MS" panose="030F0702030302020204" pitchFamily="66" charset="0"/>
              </a:rPr>
              <a:t> Kernel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6249" y="1361575"/>
            <a:ext cx="11198225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 marR="17780" indent="-546100">
              <a:lnSpc>
                <a:spcPct val="100000"/>
              </a:lnSpc>
              <a:spcBef>
                <a:spcPts val="100"/>
              </a:spcBef>
              <a:tabLst>
                <a:tab pos="570865" algn="l"/>
              </a:tabLst>
            </a:pPr>
            <a:r>
              <a:rPr sz="2500" spc="-50" dirty="0">
                <a:latin typeface="MS PGothic"/>
                <a:cs typeface="MS PGothic"/>
              </a:rPr>
              <a:t>❏</a:t>
            </a:r>
            <a:r>
              <a:rPr sz="2500" dirty="0">
                <a:latin typeface="MS PGothic"/>
                <a:cs typeface="MS PGothic"/>
              </a:rPr>
              <a:t>	</a:t>
            </a:r>
            <a:r>
              <a:rPr sz="2500" b="1" dirty="0">
                <a:latin typeface="Arial"/>
                <a:cs typeface="Arial"/>
              </a:rPr>
              <a:t>Simple</a:t>
            </a:r>
            <a:r>
              <a:rPr sz="2500" b="1" spc="-1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Example</a:t>
            </a:r>
            <a:r>
              <a:rPr sz="2500" dirty="0">
                <a:latin typeface="Arial"/>
                <a:cs typeface="Arial"/>
              </a:rPr>
              <a:t>: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=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(x</a:t>
            </a:r>
            <a:r>
              <a:rPr sz="2475" baseline="-31986" dirty="0">
                <a:latin typeface="Arial"/>
                <a:cs typeface="Arial"/>
              </a:rPr>
              <a:t>1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475" baseline="-31986" dirty="0">
                <a:latin typeface="Arial"/>
                <a:cs typeface="Arial"/>
              </a:rPr>
              <a:t>2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475" baseline="-31986" dirty="0">
                <a:latin typeface="Arial"/>
                <a:cs typeface="Arial"/>
              </a:rPr>
              <a:t>3</a:t>
            </a:r>
            <a:r>
              <a:rPr sz="2500" dirty="0">
                <a:latin typeface="Arial"/>
                <a:cs typeface="Arial"/>
              </a:rPr>
              <a:t>);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y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=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(y</a:t>
            </a:r>
            <a:r>
              <a:rPr sz="2475" baseline="-31986" dirty="0">
                <a:latin typeface="Arial"/>
                <a:cs typeface="Arial"/>
              </a:rPr>
              <a:t>1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y</a:t>
            </a:r>
            <a:r>
              <a:rPr sz="2475" baseline="-31986" dirty="0">
                <a:latin typeface="Arial"/>
                <a:cs typeface="Arial"/>
              </a:rPr>
              <a:t>2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y</a:t>
            </a:r>
            <a:r>
              <a:rPr sz="2475" baseline="-31986" dirty="0">
                <a:latin typeface="Arial"/>
                <a:cs typeface="Arial"/>
              </a:rPr>
              <a:t>3</a:t>
            </a:r>
            <a:r>
              <a:rPr sz="2500" dirty="0">
                <a:latin typeface="Arial"/>
                <a:cs typeface="Arial"/>
              </a:rPr>
              <a:t>).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Then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for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the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function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ɸ(x)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spc="-50" dirty="0">
                <a:latin typeface="Arial"/>
                <a:cs typeface="Arial"/>
              </a:rPr>
              <a:t>= </a:t>
            </a:r>
            <a:r>
              <a:rPr sz="2500" dirty="0">
                <a:latin typeface="Arial"/>
                <a:cs typeface="Arial"/>
              </a:rPr>
              <a:t>(x</a:t>
            </a:r>
            <a:r>
              <a:rPr sz="2475" baseline="-31986" dirty="0">
                <a:latin typeface="Arial"/>
                <a:cs typeface="Arial"/>
              </a:rPr>
              <a:t>1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475" baseline="-31986" dirty="0">
                <a:latin typeface="Arial"/>
                <a:cs typeface="Arial"/>
              </a:rPr>
              <a:t>1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500" spc="23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500" spc="229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500" spc="23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500" spc="229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500" spc="23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500" spc="229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500" spc="23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500" spc="22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500" spc="23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500" spc="229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500" spc="23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500" spc="229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500" spc="23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500" spc="229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500" spc="229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500" spc="229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),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the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kernel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spc="-25" dirty="0">
                <a:latin typeface="Arial"/>
                <a:cs typeface="Arial"/>
              </a:rPr>
              <a:t>is</a:t>
            </a:r>
            <a:endParaRPr sz="2500">
              <a:latin typeface="Arial"/>
              <a:cs typeface="Arial"/>
            </a:endParaRPr>
          </a:p>
          <a:p>
            <a:pPr marR="10054590" algn="r">
              <a:lnSpc>
                <a:spcPct val="100000"/>
              </a:lnSpc>
            </a:pPr>
            <a:r>
              <a:rPr sz="2500" spc="-20" dirty="0">
                <a:solidFill>
                  <a:srgbClr val="0000FF"/>
                </a:solidFill>
                <a:latin typeface="Arial"/>
                <a:cs typeface="Arial"/>
              </a:rPr>
              <a:t>K(x,</a:t>
            </a:r>
            <a:endParaRPr sz="2500">
              <a:latin typeface="Arial"/>
              <a:cs typeface="Arial"/>
            </a:endParaRPr>
          </a:p>
          <a:p>
            <a:pPr marR="10053955" algn="r">
              <a:lnSpc>
                <a:spcPct val="100000"/>
              </a:lnSpc>
              <a:tabLst>
                <a:tab pos="545465" algn="l"/>
              </a:tabLst>
            </a:pPr>
            <a:r>
              <a:rPr sz="2500" spc="-50" dirty="0">
                <a:latin typeface="MS PGothic"/>
                <a:cs typeface="MS PGothic"/>
              </a:rPr>
              <a:t>❏</a:t>
            </a:r>
            <a:r>
              <a:rPr sz="2500" dirty="0">
                <a:latin typeface="MS PGothic"/>
                <a:cs typeface="MS PGothic"/>
              </a:rPr>
              <a:t>	</a:t>
            </a:r>
            <a:r>
              <a:rPr sz="2500" spc="-25" dirty="0">
                <a:latin typeface="Arial"/>
                <a:cs typeface="Arial"/>
              </a:rPr>
              <a:t>Sup</a:t>
            </a:r>
            <a:endParaRPr sz="25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tabLst>
                <a:tab pos="1028065" algn="l"/>
              </a:tabLst>
            </a:pPr>
            <a:r>
              <a:rPr sz="2500" spc="-50" dirty="0">
                <a:latin typeface="MS PGothic"/>
                <a:cs typeface="MS PGothic"/>
              </a:rPr>
              <a:t>❏</a:t>
            </a:r>
            <a:r>
              <a:rPr sz="2500" dirty="0">
                <a:latin typeface="MS PGothic"/>
                <a:cs typeface="MS PGothic"/>
              </a:rPr>
              <a:t>	</a:t>
            </a:r>
            <a:r>
              <a:rPr sz="2500" b="1" spc="-50" dirty="0">
                <a:latin typeface="Arial"/>
                <a:cs typeface="Arial"/>
              </a:rPr>
              <a:t>T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2200" y="3266575"/>
            <a:ext cx="1314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"/>
                <a:cs typeface="Arial"/>
              </a:rPr>
              <a:t>(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4900" y="4028575"/>
            <a:ext cx="1060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"/>
                <a:cs typeface="Arial"/>
              </a:rPr>
              <a:t>(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9697" y="4028575"/>
            <a:ext cx="55499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25" dirty="0">
                <a:solidFill>
                  <a:srgbClr val="0000FF"/>
                </a:solidFill>
                <a:latin typeface="Arial"/>
                <a:cs typeface="Arial"/>
              </a:rPr>
              <a:t>024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8849" y="4257175"/>
            <a:ext cx="775335" cy="1092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R="27305" algn="r">
              <a:lnSpc>
                <a:spcPct val="100000"/>
              </a:lnSpc>
              <a:spcBef>
                <a:spcPts val="1300"/>
              </a:spcBef>
            </a:pPr>
            <a:r>
              <a:rPr sz="2500" dirty="0">
                <a:latin typeface="Arial"/>
                <a:cs typeface="Arial"/>
              </a:rPr>
              <a:t>T</a:t>
            </a:r>
            <a:endParaRPr sz="25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spcBef>
                <a:spcPts val="1200"/>
              </a:spcBef>
              <a:tabLst>
                <a:tab pos="545465" algn="l"/>
              </a:tabLst>
            </a:pPr>
            <a:r>
              <a:rPr sz="2500" spc="-50" dirty="0">
                <a:latin typeface="MS PGothic"/>
                <a:cs typeface="MS PGothic"/>
              </a:rPr>
              <a:t>❏</a:t>
            </a:r>
            <a:r>
              <a:rPr sz="2500" dirty="0">
                <a:latin typeface="MS PGothic"/>
                <a:cs typeface="MS PGothic"/>
              </a:rPr>
              <a:t>	</a:t>
            </a:r>
            <a:r>
              <a:rPr sz="2500" b="1" spc="-50" dirty="0">
                <a:latin typeface="Arial"/>
                <a:cs typeface="Arial"/>
              </a:rPr>
              <a:t>U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0627" y="2000221"/>
            <a:ext cx="9561830" cy="3340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530">
              <a:lnSpc>
                <a:spcPts val="1455"/>
              </a:lnSpc>
              <a:tabLst>
                <a:tab pos="706755" algn="l"/>
                <a:tab pos="1159510" algn="l"/>
                <a:tab pos="1436370" algn="l"/>
                <a:tab pos="1889125" algn="l"/>
                <a:tab pos="2165350" algn="l"/>
                <a:tab pos="2618105" algn="l"/>
                <a:tab pos="2894330" algn="l"/>
                <a:tab pos="3347085" algn="l"/>
                <a:tab pos="3623945" algn="l"/>
                <a:tab pos="4076700" algn="l"/>
                <a:tab pos="4352925" algn="l"/>
                <a:tab pos="4805680" algn="l"/>
                <a:tab pos="5082540" algn="l"/>
                <a:tab pos="5535295" algn="l"/>
                <a:tab pos="5811520" algn="l"/>
              </a:tabLst>
            </a:pPr>
            <a:r>
              <a:rPr sz="1650" spc="-50" dirty="0">
                <a:latin typeface="Arial"/>
                <a:cs typeface="Arial"/>
              </a:rPr>
              <a:t>1</a:t>
            </a:r>
            <a:r>
              <a:rPr sz="1650" dirty="0">
                <a:latin typeface="Arial"/>
                <a:cs typeface="Arial"/>
              </a:rPr>
              <a:t>	</a:t>
            </a:r>
            <a:r>
              <a:rPr sz="1650" spc="-50" dirty="0">
                <a:latin typeface="Arial"/>
                <a:cs typeface="Arial"/>
              </a:rPr>
              <a:t>2</a:t>
            </a:r>
            <a:r>
              <a:rPr sz="1650" dirty="0">
                <a:latin typeface="Arial"/>
                <a:cs typeface="Arial"/>
              </a:rPr>
              <a:t>	</a:t>
            </a:r>
            <a:r>
              <a:rPr sz="1650" spc="-50" dirty="0">
                <a:latin typeface="Arial"/>
                <a:cs typeface="Arial"/>
              </a:rPr>
              <a:t>1</a:t>
            </a:r>
            <a:r>
              <a:rPr sz="1650" dirty="0">
                <a:latin typeface="Arial"/>
                <a:cs typeface="Arial"/>
              </a:rPr>
              <a:t>	</a:t>
            </a:r>
            <a:r>
              <a:rPr sz="1650" spc="-50" dirty="0">
                <a:latin typeface="Arial"/>
                <a:cs typeface="Arial"/>
              </a:rPr>
              <a:t>3</a:t>
            </a:r>
            <a:r>
              <a:rPr sz="1650" dirty="0">
                <a:latin typeface="Arial"/>
                <a:cs typeface="Arial"/>
              </a:rPr>
              <a:t>	</a:t>
            </a:r>
            <a:r>
              <a:rPr sz="1650" spc="-50" dirty="0">
                <a:latin typeface="Arial"/>
                <a:cs typeface="Arial"/>
              </a:rPr>
              <a:t>2</a:t>
            </a:r>
            <a:r>
              <a:rPr sz="1650" dirty="0">
                <a:latin typeface="Arial"/>
                <a:cs typeface="Arial"/>
              </a:rPr>
              <a:t>	</a:t>
            </a:r>
            <a:r>
              <a:rPr sz="1650" spc="-50" dirty="0">
                <a:latin typeface="Arial"/>
                <a:cs typeface="Arial"/>
              </a:rPr>
              <a:t>1</a:t>
            </a:r>
            <a:r>
              <a:rPr sz="1650" dirty="0">
                <a:latin typeface="Arial"/>
                <a:cs typeface="Arial"/>
              </a:rPr>
              <a:t>	</a:t>
            </a:r>
            <a:r>
              <a:rPr sz="1650" spc="-50" dirty="0">
                <a:latin typeface="Arial"/>
                <a:cs typeface="Arial"/>
              </a:rPr>
              <a:t>2</a:t>
            </a:r>
            <a:r>
              <a:rPr sz="1650" dirty="0">
                <a:latin typeface="Arial"/>
                <a:cs typeface="Arial"/>
              </a:rPr>
              <a:t>	</a:t>
            </a:r>
            <a:r>
              <a:rPr sz="1650" spc="-50" dirty="0">
                <a:latin typeface="Arial"/>
                <a:cs typeface="Arial"/>
              </a:rPr>
              <a:t>2</a:t>
            </a:r>
            <a:r>
              <a:rPr sz="1650" dirty="0">
                <a:latin typeface="Arial"/>
                <a:cs typeface="Arial"/>
              </a:rPr>
              <a:t>	</a:t>
            </a:r>
            <a:r>
              <a:rPr sz="1650" spc="-50" dirty="0">
                <a:latin typeface="Arial"/>
                <a:cs typeface="Arial"/>
              </a:rPr>
              <a:t>2</a:t>
            </a:r>
            <a:r>
              <a:rPr sz="1650" dirty="0">
                <a:latin typeface="Arial"/>
                <a:cs typeface="Arial"/>
              </a:rPr>
              <a:t>	</a:t>
            </a:r>
            <a:r>
              <a:rPr sz="1650" spc="-50" dirty="0">
                <a:latin typeface="Arial"/>
                <a:cs typeface="Arial"/>
              </a:rPr>
              <a:t>3</a:t>
            </a:r>
            <a:r>
              <a:rPr sz="1650" dirty="0">
                <a:latin typeface="Arial"/>
                <a:cs typeface="Arial"/>
              </a:rPr>
              <a:t>	</a:t>
            </a:r>
            <a:r>
              <a:rPr sz="1650" spc="-50" dirty="0">
                <a:latin typeface="Arial"/>
                <a:cs typeface="Arial"/>
              </a:rPr>
              <a:t>3</a:t>
            </a:r>
            <a:r>
              <a:rPr sz="1650" dirty="0">
                <a:latin typeface="Arial"/>
                <a:cs typeface="Arial"/>
              </a:rPr>
              <a:t>	</a:t>
            </a:r>
            <a:r>
              <a:rPr sz="1650" spc="-50" dirty="0">
                <a:latin typeface="Arial"/>
                <a:cs typeface="Arial"/>
              </a:rPr>
              <a:t>1</a:t>
            </a:r>
            <a:r>
              <a:rPr sz="1650" dirty="0">
                <a:latin typeface="Arial"/>
                <a:cs typeface="Arial"/>
              </a:rPr>
              <a:t>	</a:t>
            </a:r>
            <a:r>
              <a:rPr sz="1650" spc="-50" dirty="0">
                <a:latin typeface="Arial"/>
                <a:cs typeface="Arial"/>
              </a:rPr>
              <a:t>3</a:t>
            </a:r>
            <a:r>
              <a:rPr sz="1650" dirty="0">
                <a:latin typeface="Arial"/>
                <a:cs typeface="Arial"/>
              </a:rPr>
              <a:t>	</a:t>
            </a:r>
            <a:r>
              <a:rPr sz="1650" spc="-50" dirty="0">
                <a:latin typeface="Arial"/>
                <a:cs typeface="Arial"/>
              </a:rPr>
              <a:t>2</a:t>
            </a:r>
            <a:r>
              <a:rPr sz="1650" dirty="0">
                <a:latin typeface="Arial"/>
                <a:cs typeface="Arial"/>
              </a:rPr>
              <a:t>	</a:t>
            </a:r>
            <a:r>
              <a:rPr sz="1650" spc="-50" dirty="0">
                <a:latin typeface="Arial"/>
                <a:cs typeface="Arial"/>
              </a:rPr>
              <a:t>3</a:t>
            </a:r>
            <a:r>
              <a:rPr sz="1650" dirty="0">
                <a:latin typeface="Arial"/>
                <a:cs typeface="Arial"/>
              </a:rPr>
              <a:t>	</a:t>
            </a:r>
            <a:r>
              <a:rPr sz="1650" spc="-50" dirty="0">
                <a:latin typeface="Arial"/>
                <a:cs typeface="Arial"/>
              </a:rPr>
              <a:t>3</a:t>
            </a:r>
            <a:endParaRPr sz="1650">
              <a:latin typeface="Arial"/>
              <a:cs typeface="Arial"/>
            </a:endParaRPr>
          </a:p>
          <a:p>
            <a:pPr marL="88265">
              <a:lnSpc>
                <a:spcPts val="2615"/>
              </a:lnSpc>
            </a:pPr>
            <a:r>
              <a:rPr sz="250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5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25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00FF"/>
                </a:solidFill>
                <a:latin typeface="Arial"/>
                <a:cs typeface="Arial"/>
              </a:rPr>
              <a:t>(&lt;x,</a:t>
            </a:r>
            <a:r>
              <a:rPr sz="25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000FF"/>
                </a:solidFill>
                <a:latin typeface="Arial"/>
                <a:cs typeface="Arial"/>
              </a:rPr>
              <a:t>y&gt;)</a:t>
            </a:r>
            <a:r>
              <a:rPr sz="2475" spc="-15" baseline="31986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500" spc="-10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  <a:p>
            <a:pPr marL="1270">
              <a:lnSpc>
                <a:spcPct val="100000"/>
              </a:lnSpc>
            </a:pPr>
            <a:r>
              <a:rPr sz="2500" dirty="0">
                <a:latin typeface="Arial"/>
                <a:cs typeface="Arial"/>
              </a:rPr>
              <a:t>pose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x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=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(1,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2,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3);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y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=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(4,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5,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spc="-25" dirty="0">
                <a:latin typeface="Arial"/>
                <a:cs typeface="Arial"/>
              </a:rPr>
              <a:t>6).</a:t>
            </a:r>
            <a:endParaRPr sz="250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</a:pPr>
            <a:r>
              <a:rPr sz="2500" b="1" dirty="0">
                <a:latin typeface="Arial"/>
                <a:cs typeface="Arial"/>
              </a:rPr>
              <a:t>ransform</a:t>
            </a:r>
            <a:r>
              <a:rPr sz="2500" b="1" spc="-3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then</a:t>
            </a:r>
            <a:r>
              <a:rPr sz="2500" b="1" spc="-25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inner</a:t>
            </a:r>
            <a:r>
              <a:rPr sz="2500" b="1" spc="-25" dirty="0">
                <a:latin typeface="Arial"/>
                <a:cs typeface="Arial"/>
              </a:rPr>
              <a:t> </a:t>
            </a:r>
            <a:r>
              <a:rPr sz="2500" b="1" spc="-10" dirty="0">
                <a:latin typeface="Arial"/>
                <a:cs typeface="Arial"/>
              </a:rPr>
              <a:t>product</a:t>
            </a:r>
            <a:r>
              <a:rPr sz="2500" spc="-10" dirty="0">
                <a:latin typeface="Arial"/>
                <a:cs typeface="Arial"/>
              </a:rPr>
              <a:t>: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500" dirty="0">
                <a:latin typeface="Arial"/>
                <a:cs typeface="Arial"/>
              </a:rPr>
              <a:t>i)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ɸ(x)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=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(1,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2,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3,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2,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4,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6,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3,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6,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spc="-25" dirty="0">
                <a:latin typeface="Arial"/>
                <a:cs typeface="Arial"/>
              </a:rPr>
              <a:t>9),</a:t>
            </a:r>
            <a:endParaRPr sz="2500">
              <a:latin typeface="Arial"/>
              <a:cs typeface="Arial"/>
            </a:endParaRPr>
          </a:p>
          <a:p>
            <a:pPr marL="245745">
              <a:lnSpc>
                <a:spcPct val="100000"/>
              </a:lnSpc>
            </a:pPr>
            <a:r>
              <a:rPr sz="2500" dirty="0">
                <a:latin typeface="Arial"/>
                <a:cs typeface="Arial"/>
              </a:rPr>
              <a:t>ɸ(y)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=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(16,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20,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24,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20,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25,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30,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24,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30,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25" dirty="0">
                <a:latin typeface="Arial"/>
                <a:cs typeface="Arial"/>
              </a:rPr>
              <a:t>36)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500" dirty="0">
                <a:latin typeface="Arial"/>
                <a:cs typeface="Arial"/>
              </a:rPr>
              <a:t>ii)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&lt;ɸ(x),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ɸ(y)&gt;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=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16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+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40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+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72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+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40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+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100+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180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+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72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+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180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+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324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=</a:t>
            </a:r>
            <a:r>
              <a:rPr sz="2500" spc="70" dirty="0">
                <a:latin typeface="Arial"/>
                <a:cs typeface="Arial"/>
              </a:rPr>
              <a:t> </a:t>
            </a:r>
            <a:r>
              <a:rPr sz="2500" b="1" spc="-5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  <a:p>
            <a:pPr marL="87630">
              <a:lnSpc>
                <a:spcPct val="100000"/>
              </a:lnSpc>
            </a:pPr>
            <a:r>
              <a:rPr sz="2500" dirty="0">
                <a:latin typeface="Arial"/>
                <a:cs typeface="Arial"/>
              </a:rPr>
              <a:t>hese</a:t>
            </a:r>
            <a:r>
              <a:rPr sz="2500" spc="-3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two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computation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steps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can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be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quite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expensive</a:t>
            </a:r>
            <a:endParaRPr sz="2500">
              <a:latin typeface="Arial"/>
              <a:cs typeface="Arial"/>
            </a:endParaRPr>
          </a:p>
          <a:p>
            <a:pPr marL="123189">
              <a:lnSpc>
                <a:spcPct val="100000"/>
              </a:lnSpc>
              <a:spcBef>
                <a:spcPts val="1200"/>
              </a:spcBef>
            </a:pPr>
            <a:r>
              <a:rPr sz="2500" b="1" dirty="0">
                <a:latin typeface="Arial"/>
                <a:cs typeface="Arial"/>
              </a:rPr>
              <a:t>se</a:t>
            </a:r>
            <a:r>
              <a:rPr sz="2500" b="1" spc="-10" dirty="0">
                <a:latin typeface="Arial"/>
                <a:cs typeface="Arial"/>
              </a:rPr>
              <a:t> Kernel</a:t>
            </a:r>
            <a:r>
              <a:rPr sz="2500" spc="-10" dirty="0">
                <a:latin typeface="Arial"/>
                <a:cs typeface="Arial"/>
              </a:rPr>
              <a:t>: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4100" y="5323975"/>
            <a:ext cx="71659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"/>
                <a:cs typeface="Arial"/>
              </a:rPr>
              <a:t>K(x,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y)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= (4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+ 10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+ 18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)</a:t>
            </a:r>
            <a:r>
              <a:rPr sz="2475" baseline="31986" dirty="0">
                <a:latin typeface="Arial"/>
                <a:cs typeface="Arial"/>
              </a:rPr>
              <a:t>2</a:t>
            </a:r>
            <a:r>
              <a:rPr sz="2475" spc="352" baseline="31986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=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32</a:t>
            </a:r>
            <a:r>
              <a:rPr sz="2475" baseline="31986" dirty="0">
                <a:latin typeface="Arial"/>
                <a:cs typeface="Arial"/>
              </a:rPr>
              <a:t>2</a:t>
            </a:r>
            <a:r>
              <a:rPr sz="2475" spc="352" baseline="31986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= </a:t>
            </a:r>
            <a:r>
              <a:rPr sz="2500" b="1" spc="-20" dirty="0">
                <a:solidFill>
                  <a:srgbClr val="0000FF"/>
                </a:solidFill>
                <a:latin typeface="Arial"/>
                <a:cs typeface="Arial"/>
              </a:rPr>
              <a:t>1024</a:t>
            </a:r>
            <a:endParaRPr sz="2500">
              <a:latin typeface="Arial"/>
              <a:cs typeface="Arial"/>
            </a:endParaRPr>
          </a:p>
          <a:p>
            <a:pPr marL="33020">
              <a:lnSpc>
                <a:spcPct val="100000"/>
              </a:lnSpc>
            </a:pPr>
            <a:r>
              <a:rPr sz="2500" dirty="0">
                <a:latin typeface="Arial"/>
                <a:cs typeface="Arial"/>
              </a:rPr>
              <a:t>Same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result,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but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this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calculation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is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so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much</a:t>
            </a:r>
            <a:r>
              <a:rPr sz="2500" spc="-10" dirty="0">
                <a:latin typeface="Arial"/>
                <a:cs typeface="Arial"/>
              </a:rPr>
              <a:t> easier.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37654" y="2070212"/>
            <a:ext cx="9616440" cy="3465829"/>
            <a:chOff x="1537654" y="2070212"/>
            <a:chExt cx="9616440" cy="3465829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7654" y="2158599"/>
              <a:ext cx="9602025" cy="33770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0549" y="2074974"/>
              <a:ext cx="9478199" cy="32531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70549" y="2074974"/>
              <a:ext cx="9478645" cy="3253740"/>
            </a:xfrm>
            <a:custGeom>
              <a:avLst/>
              <a:gdLst/>
              <a:ahLst/>
              <a:cxnLst/>
              <a:rect l="l" t="t" r="r" b="b"/>
              <a:pathLst>
                <a:path w="9478645" h="3253740">
                  <a:moveTo>
                    <a:pt x="0" y="542210"/>
                  </a:moveTo>
                  <a:lnTo>
                    <a:pt x="1990" y="495426"/>
                  </a:lnTo>
                  <a:lnTo>
                    <a:pt x="7852" y="449748"/>
                  </a:lnTo>
                  <a:lnTo>
                    <a:pt x="17423" y="405336"/>
                  </a:lnTo>
                  <a:lnTo>
                    <a:pt x="30541" y="362356"/>
                  </a:lnTo>
                  <a:lnTo>
                    <a:pt x="47043" y="320969"/>
                  </a:lnTo>
                  <a:lnTo>
                    <a:pt x="66765" y="281338"/>
                  </a:lnTo>
                  <a:lnTo>
                    <a:pt x="89546" y="243626"/>
                  </a:lnTo>
                  <a:lnTo>
                    <a:pt x="115222" y="207996"/>
                  </a:lnTo>
                  <a:lnTo>
                    <a:pt x="143631" y="174610"/>
                  </a:lnTo>
                  <a:lnTo>
                    <a:pt x="174610" y="143631"/>
                  </a:lnTo>
                  <a:lnTo>
                    <a:pt x="207996" y="115222"/>
                  </a:lnTo>
                  <a:lnTo>
                    <a:pt x="243626" y="89546"/>
                  </a:lnTo>
                  <a:lnTo>
                    <a:pt x="281338" y="66765"/>
                  </a:lnTo>
                  <a:lnTo>
                    <a:pt x="320969" y="47043"/>
                  </a:lnTo>
                  <a:lnTo>
                    <a:pt x="362356" y="30541"/>
                  </a:lnTo>
                  <a:lnTo>
                    <a:pt x="405336" y="17423"/>
                  </a:lnTo>
                  <a:lnTo>
                    <a:pt x="449748" y="7852"/>
                  </a:lnTo>
                  <a:lnTo>
                    <a:pt x="495426" y="1990"/>
                  </a:lnTo>
                  <a:lnTo>
                    <a:pt x="542210" y="0"/>
                  </a:lnTo>
                  <a:lnTo>
                    <a:pt x="8935988" y="0"/>
                  </a:lnTo>
                  <a:lnTo>
                    <a:pt x="8983663" y="2098"/>
                  </a:lnTo>
                  <a:lnTo>
                    <a:pt x="9030652" y="8325"/>
                  </a:lnTo>
                  <a:lnTo>
                    <a:pt x="9076705" y="18576"/>
                  </a:lnTo>
                  <a:lnTo>
                    <a:pt x="9121573" y="32748"/>
                  </a:lnTo>
                  <a:lnTo>
                    <a:pt x="9165005" y="50739"/>
                  </a:lnTo>
                  <a:lnTo>
                    <a:pt x="9206753" y="72443"/>
                  </a:lnTo>
                  <a:lnTo>
                    <a:pt x="9246566" y="97759"/>
                  </a:lnTo>
                  <a:lnTo>
                    <a:pt x="9284195" y="126582"/>
                  </a:lnTo>
                  <a:lnTo>
                    <a:pt x="9319389" y="158809"/>
                  </a:lnTo>
                  <a:lnTo>
                    <a:pt x="9351617" y="194004"/>
                  </a:lnTo>
                  <a:lnTo>
                    <a:pt x="9380440" y="231633"/>
                  </a:lnTo>
                  <a:lnTo>
                    <a:pt x="9405755" y="271446"/>
                  </a:lnTo>
                  <a:lnTo>
                    <a:pt x="9427460" y="313194"/>
                  </a:lnTo>
                  <a:lnTo>
                    <a:pt x="9445450" y="356627"/>
                  </a:lnTo>
                  <a:lnTo>
                    <a:pt x="9459623" y="401494"/>
                  </a:lnTo>
                  <a:lnTo>
                    <a:pt x="9469874" y="447547"/>
                  </a:lnTo>
                  <a:lnTo>
                    <a:pt x="9476101" y="494536"/>
                  </a:lnTo>
                  <a:lnTo>
                    <a:pt x="9478199" y="542210"/>
                  </a:lnTo>
                  <a:lnTo>
                    <a:pt x="9478199" y="2710988"/>
                  </a:lnTo>
                  <a:lnTo>
                    <a:pt x="9476209" y="2757773"/>
                  </a:lnTo>
                  <a:lnTo>
                    <a:pt x="9470347" y="2803451"/>
                  </a:lnTo>
                  <a:lnTo>
                    <a:pt x="9460776" y="2847862"/>
                  </a:lnTo>
                  <a:lnTo>
                    <a:pt x="9447658" y="2890843"/>
                  </a:lnTo>
                  <a:lnTo>
                    <a:pt x="9431156" y="2932230"/>
                  </a:lnTo>
                  <a:lnTo>
                    <a:pt x="9411434" y="2971861"/>
                  </a:lnTo>
                  <a:lnTo>
                    <a:pt x="9388653" y="3009573"/>
                  </a:lnTo>
                  <a:lnTo>
                    <a:pt x="9362977" y="3045203"/>
                  </a:lnTo>
                  <a:lnTo>
                    <a:pt x="9334568" y="3078589"/>
                  </a:lnTo>
                  <a:lnTo>
                    <a:pt x="9303589" y="3109568"/>
                  </a:lnTo>
                  <a:lnTo>
                    <a:pt x="9270203" y="3137977"/>
                  </a:lnTo>
                  <a:lnTo>
                    <a:pt x="9234573" y="3163653"/>
                  </a:lnTo>
                  <a:lnTo>
                    <a:pt x="9196861" y="3186434"/>
                  </a:lnTo>
                  <a:lnTo>
                    <a:pt x="9157230" y="3206156"/>
                  </a:lnTo>
                  <a:lnTo>
                    <a:pt x="9115843" y="3222658"/>
                  </a:lnTo>
                  <a:lnTo>
                    <a:pt x="9072862" y="3235776"/>
                  </a:lnTo>
                  <a:lnTo>
                    <a:pt x="9028451" y="3245347"/>
                  </a:lnTo>
                  <a:lnTo>
                    <a:pt x="8982772" y="3251209"/>
                  </a:lnTo>
                  <a:lnTo>
                    <a:pt x="8935988" y="3253199"/>
                  </a:lnTo>
                  <a:lnTo>
                    <a:pt x="542210" y="3253199"/>
                  </a:lnTo>
                  <a:lnTo>
                    <a:pt x="495426" y="3251209"/>
                  </a:lnTo>
                  <a:lnTo>
                    <a:pt x="449748" y="3245347"/>
                  </a:lnTo>
                  <a:lnTo>
                    <a:pt x="405336" y="3235776"/>
                  </a:lnTo>
                  <a:lnTo>
                    <a:pt x="362356" y="3222658"/>
                  </a:lnTo>
                  <a:lnTo>
                    <a:pt x="320969" y="3206156"/>
                  </a:lnTo>
                  <a:lnTo>
                    <a:pt x="281338" y="3186434"/>
                  </a:lnTo>
                  <a:lnTo>
                    <a:pt x="243626" y="3163653"/>
                  </a:lnTo>
                  <a:lnTo>
                    <a:pt x="207996" y="3137977"/>
                  </a:lnTo>
                  <a:lnTo>
                    <a:pt x="174610" y="3109568"/>
                  </a:lnTo>
                  <a:lnTo>
                    <a:pt x="143631" y="3078589"/>
                  </a:lnTo>
                  <a:lnTo>
                    <a:pt x="115222" y="3045203"/>
                  </a:lnTo>
                  <a:lnTo>
                    <a:pt x="89546" y="3009573"/>
                  </a:lnTo>
                  <a:lnTo>
                    <a:pt x="66765" y="2971861"/>
                  </a:lnTo>
                  <a:lnTo>
                    <a:pt x="47043" y="2932230"/>
                  </a:lnTo>
                  <a:lnTo>
                    <a:pt x="30541" y="2890843"/>
                  </a:lnTo>
                  <a:lnTo>
                    <a:pt x="17423" y="2847862"/>
                  </a:lnTo>
                  <a:lnTo>
                    <a:pt x="7852" y="2803451"/>
                  </a:lnTo>
                  <a:lnTo>
                    <a:pt x="1990" y="2757773"/>
                  </a:lnTo>
                  <a:lnTo>
                    <a:pt x="0" y="2710988"/>
                  </a:lnTo>
                  <a:lnTo>
                    <a:pt x="0" y="542210"/>
                  </a:lnTo>
                  <a:close/>
                </a:path>
              </a:pathLst>
            </a:custGeom>
            <a:ln w="9524">
              <a:solidFill>
                <a:srgbClr val="93C4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288456" y="3216435"/>
            <a:ext cx="82359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In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terms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of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result,</a:t>
            </a:r>
            <a:endParaRPr sz="3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Kernel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=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Feature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Transformation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+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Inner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Product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1768524" y="6500532"/>
            <a:ext cx="273050" cy="210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9539">
              <a:lnSpc>
                <a:spcPts val="1535"/>
              </a:lnSpc>
            </a:pPr>
            <a:fld id="{81D60167-4931-47E6-BA6A-407CBD079E47}" type="slidenum">
              <a:rPr lang="en-US" smtClean="0"/>
              <a:pPr marL="129539">
                <a:lnSpc>
                  <a:spcPts val="1535"/>
                </a:lnSpc>
              </a:pPr>
              <a:t>58</a:t>
            </a:fld>
            <a:endParaRPr spc="-25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68524" y="6500532"/>
            <a:ext cx="273050" cy="210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9539">
              <a:lnSpc>
                <a:spcPts val="1535"/>
              </a:lnSpc>
            </a:pPr>
            <a:fld id="{81D60167-4931-47E6-BA6A-407CBD079E47}" type="slidenum">
              <a:rPr lang="en-US" smtClean="0"/>
              <a:pPr marL="129539">
                <a:lnSpc>
                  <a:spcPts val="1535"/>
                </a:lnSpc>
              </a:pPr>
              <a:t>59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224" y="623490"/>
            <a:ext cx="580276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50F0"/>
                </a:solidFill>
                <a:latin typeface="Comic Sans MS" panose="030F0702030302020204" pitchFamily="66" charset="0"/>
              </a:rPr>
              <a:t>The</a:t>
            </a:r>
            <a:r>
              <a:rPr sz="2800" spc="-25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2800" dirty="0">
                <a:solidFill>
                  <a:srgbClr val="0050F0"/>
                </a:solidFill>
                <a:latin typeface="Comic Sans MS" panose="030F0702030302020204" pitchFamily="66" charset="0"/>
              </a:rPr>
              <a:t>“Kernel</a:t>
            </a:r>
            <a:r>
              <a:rPr sz="2800" spc="-95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2800" spc="-20" dirty="0">
                <a:solidFill>
                  <a:srgbClr val="0050F0"/>
                </a:solidFill>
                <a:latin typeface="Comic Sans MS" panose="030F0702030302020204" pitchFamily="66" charset="0"/>
              </a:rPr>
              <a:t>Trick”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7224" y="1519616"/>
            <a:ext cx="10294065" cy="5086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955"/>
              </a:lnSpc>
              <a:spcBef>
                <a:spcPts val="100"/>
              </a:spcBef>
              <a:tabLst>
                <a:tab pos="596265" algn="l"/>
              </a:tabLst>
            </a:pPr>
            <a:r>
              <a:rPr sz="2500" spc="-50" dirty="0">
                <a:latin typeface="MS PGothic"/>
                <a:cs typeface="MS PGothic"/>
              </a:rPr>
              <a:t>❏</a:t>
            </a:r>
            <a:r>
              <a:rPr sz="2500" dirty="0">
                <a:latin typeface="MS PGothic"/>
                <a:cs typeface="MS PGothic"/>
              </a:rPr>
              <a:t>	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Note:</a:t>
            </a:r>
            <a:r>
              <a:rPr sz="24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SV</a:t>
            </a:r>
            <a:r>
              <a:rPr lang="en-US" sz="2400" dirty="0">
                <a:latin typeface="Comic Sans MS" panose="030F0702030302020204" pitchFamily="66" charset="0"/>
                <a:cs typeface="Arial"/>
              </a:rPr>
              <a:t>M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s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rely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on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inner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product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between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vectors</a:t>
            </a:r>
            <a:endParaRPr lang="en-US" sz="2400" spc="-10" dirty="0">
              <a:latin typeface="Comic Sans MS" panose="030F0702030302020204" pitchFamily="66" charset="0"/>
              <a:cs typeface="Arial"/>
            </a:endParaRPr>
          </a:p>
          <a:p>
            <a:pPr marL="50800">
              <a:lnSpc>
                <a:spcPts val="2955"/>
              </a:lnSpc>
              <a:spcBef>
                <a:spcPts val="100"/>
              </a:spcBef>
              <a:tabLst>
                <a:tab pos="596265" algn="l"/>
              </a:tabLst>
            </a:pPr>
            <a:endParaRPr sz="2400" dirty="0">
              <a:latin typeface="Comic Sans MS" panose="030F0702030302020204" pitchFamily="66" charset="0"/>
              <a:cs typeface="Arial"/>
            </a:endParaRPr>
          </a:p>
          <a:p>
            <a:pPr marL="1910714">
              <a:lnSpc>
                <a:spcPts val="990"/>
              </a:lnSpc>
            </a:pPr>
            <a:r>
              <a:rPr sz="2400" spc="10" dirty="0">
                <a:latin typeface="Comic Sans MS" panose="030F0702030302020204" pitchFamily="66" charset="0"/>
                <a:cs typeface="Arial"/>
              </a:rPr>
              <a:t>T</a:t>
            </a:r>
            <a:endParaRPr sz="2400" dirty="0">
              <a:latin typeface="Comic Sans MS" panose="030F0702030302020204" pitchFamily="66" charset="0"/>
              <a:cs typeface="Arial"/>
            </a:endParaRPr>
          </a:p>
          <a:p>
            <a:pPr marL="596265">
              <a:lnSpc>
                <a:spcPts val="2055"/>
              </a:lnSpc>
              <a:tabLst>
                <a:tab pos="2039620" algn="l"/>
              </a:tabLst>
            </a:pPr>
            <a:r>
              <a:rPr sz="2400" spc="-10" dirty="0">
                <a:latin typeface="Comic Sans MS" panose="030F0702030302020204" pitchFamily="66" charset="0"/>
                <a:cs typeface="Arial"/>
              </a:rPr>
              <a:t>K(x</a:t>
            </a:r>
            <a:r>
              <a:rPr sz="2400" spc="-15" baseline="-31986" dirty="0">
                <a:latin typeface="Comic Sans MS" panose="030F0702030302020204" pitchFamily="66" charset="0"/>
                <a:cs typeface="Arial"/>
              </a:rPr>
              <a:t>i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,x</a:t>
            </a:r>
            <a:r>
              <a:rPr sz="2400" spc="-15" baseline="-31986" dirty="0">
                <a:latin typeface="Comic Sans MS" panose="030F0702030302020204" pitchFamily="66" charset="0"/>
                <a:cs typeface="Arial"/>
              </a:rPr>
              <a:t>j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)=x</a:t>
            </a:r>
            <a:r>
              <a:rPr sz="2400" spc="-15" baseline="-31986" dirty="0">
                <a:latin typeface="Comic Sans MS" panose="030F0702030302020204" pitchFamily="66" charset="0"/>
                <a:cs typeface="Arial"/>
              </a:rPr>
              <a:t>i</a:t>
            </a:r>
            <a:r>
              <a:rPr sz="2400" baseline="-31986" dirty="0">
                <a:latin typeface="Comic Sans MS" panose="030F0702030302020204" pitchFamily="66" charset="0"/>
                <a:cs typeface="Arial"/>
              </a:rPr>
              <a:t>	</a:t>
            </a:r>
            <a:r>
              <a:rPr sz="2400" spc="-25" dirty="0">
                <a:latin typeface="Comic Sans MS" panose="030F0702030302020204" pitchFamily="66" charset="0"/>
                <a:cs typeface="Arial"/>
              </a:rPr>
              <a:t>x</a:t>
            </a:r>
            <a:r>
              <a:rPr sz="2400" spc="-37" baseline="-31986" dirty="0">
                <a:latin typeface="Comic Sans MS" panose="030F0702030302020204" pitchFamily="66" charset="0"/>
                <a:cs typeface="Arial"/>
              </a:rPr>
              <a:t>j</a:t>
            </a:r>
            <a:endParaRPr sz="2400" baseline="-31986" dirty="0">
              <a:latin typeface="Comic Sans MS" panose="030F0702030302020204" pitchFamily="66" charset="0"/>
              <a:cs typeface="Arial"/>
            </a:endParaRPr>
          </a:p>
          <a:p>
            <a:pPr marL="596265" marR="43180" indent="-546100">
              <a:lnSpc>
                <a:spcPct val="100000"/>
              </a:lnSpc>
              <a:spcBef>
                <a:spcPts val="3000"/>
              </a:spcBef>
              <a:tabLst>
                <a:tab pos="596265" algn="l"/>
                <a:tab pos="4587875" algn="l"/>
              </a:tabLst>
            </a:pPr>
            <a:r>
              <a:rPr sz="2400" spc="-50" dirty="0">
                <a:latin typeface="Comic Sans MS" panose="030F0702030302020204" pitchFamily="66" charset="0"/>
                <a:cs typeface="MS PGothic"/>
              </a:rPr>
              <a:t>❏</a:t>
            </a:r>
            <a:r>
              <a:rPr sz="2400" dirty="0">
                <a:latin typeface="Comic Sans MS" panose="030F0702030302020204" pitchFamily="66" charset="0"/>
                <a:cs typeface="MS PGothic"/>
              </a:rPr>
              <a:t>	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If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every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data</a:t>
            </a:r>
            <a:r>
              <a:rPr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point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is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mapped</a:t>
            </a:r>
            <a:r>
              <a:rPr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into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high-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dimensional</a:t>
            </a:r>
            <a:r>
              <a:rPr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space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via</a:t>
            </a:r>
            <a:r>
              <a:rPr sz="24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some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transformation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-25" dirty="0">
                <a:latin typeface="Comic Sans MS" panose="030F0702030302020204" pitchFamily="66" charset="0"/>
                <a:cs typeface="Arial"/>
              </a:rPr>
              <a:t>Φ: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x</a:t>
            </a:r>
            <a:r>
              <a:rPr sz="24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→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Φ(x),</a:t>
            </a:r>
            <a:r>
              <a:rPr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inner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 product</a:t>
            </a:r>
            <a:endParaRPr lang="en-US" sz="2400" spc="-10" dirty="0">
              <a:latin typeface="Comic Sans MS" panose="030F0702030302020204" pitchFamily="66" charset="0"/>
              <a:cs typeface="Arial"/>
            </a:endParaRPr>
          </a:p>
          <a:p>
            <a:pPr marL="596265" marR="43180" indent="-546100">
              <a:lnSpc>
                <a:spcPct val="100000"/>
              </a:lnSpc>
              <a:spcBef>
                <a:spcPts val="3000"/>
              </a:spcBef>
              <a:tabLst>
                <a:tab pos="596265" algn="l"/>
                <a:tab pos="4587875" algn="l"/>
              </a:tabLst>
            </a:pPr>
            <a:endParaRPr sz="800" dirty="0">
              <a:latin typeface="Comic Sans MS" panose="030F0702030302020204" pitchFamily="66" charset="0"/>
              <a:cs typeface="Arial"/>
            </a:endParaRPr>
          </a:p>
          <a:p>
            <a:pPr marR="749935" algn="ctr">
              <a:lnSpc>
                <a:spcPts val="944"/>
              </a:lnSpc>
            </a:pPr>
            <a:r>
              <a:rPr sz="2400" spc="10" dirty="0">
                <a:latin typeface="Comic Sans MS" panose="030F0702030302020204" pitchFamily="66" charset="0"/>
                <a:cs typeface="Arial"/>
              </a:rPr>
              <a:t>T</a:t>
            </a:r>
            <a:endParaRPr sz="2400" dirty="0">
              <a:latin typeface="Comic Sans MS" panose="030F0702030302020204" pitchFamily="66" charset="0"/>
              <a:cs typeface="Arial"/>
            </a:endParaRPr>
          </a:p>
          <a:p>
            <a:pPr marL="596265">
              <a:lnSpc>
                <a:spcPts val="2055"/>
              </a:lnSpc>
            </a:pPr>
            <a:r>
              <a:rPr sz="2400" dirty="0">
                <a:latin typeface="Comic Sans MS" panose="030F0702030302020204" pitchFamily="66" charset="0"/>
                <a:cs typeface="Arial"/>
              </a:rPr>
              <a:t>becomes: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K(x</a:t>
            </a:r>
            <a:r>
              <a:rPr sz="2400" baseline="-31986" dirty="0">
                <a:latin typeface="Comic Sans MS" panose="030F0702030302020204" pitchFamily="66" charset="0"/>
                <a:cs typeface="Arial"/>
              </a:rPr>
              <a:t>i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,x</a:t>
            </a:r>
            <a:r>
              <a:rPr sz="2400" baseline="-31986" dirty="0">
                <a:latin typeface="Comic Sans MS" panose="030F0702030302020204" pitchFamily="66" charset="0"/>
                <a:cs typeface="Arial"/>
              </a:rPr>
              <a:t>j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)=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Φ(x</a:t>
            </a:r>
            <a:r>
              <a:rPr sz="2400" baseline="-31986" dirty="0">
                <a:latin typeface="Comic Sans MS" panose="030F0702030302020204" pitchFamily="66" charset="0"/>
                <a:cs typeface="Arial"/>
              </a:rPr>
              <a:t>i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)</a:t>
            </a:r>
            <a:r>
              <a:rPr sz="2400" spc="30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Φ(x</a:t>
            </a:r>
            <a:r>
              <a:rPr sz="2400" spc="-15" baseline="-31986" dirty="0">
                <a:latin typeface="Comic Sans MS" panose="030F0702030302020204" pitchFamily="66" charset="0"/>
                <a:cs typeface="Arial"/>
              </a:rPr>
              <a:t>j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)</a:t>
            </a:r>
            <a:endParaRPr sz="2400" dirty="0">
              <a:latin typeface="Comic Sans MS" panose="030F0702030302020204" pitchFamily="66" charset="0"/>
              <a:cs typeface="Arial"/>
            </a:endParaRPr>
          </a:p>
          <a:p>
            <a:pPr marL="596265" marR="150495" indent="-546100">
              <a:lnSpc>
                <a:spcPct val="100000"/>
              </a:lnSpc>
              <a:spcBef>
                <a:spcPts val="3000"/>
              </a:spcBef>
              <a:tabLst>
                <a:tab pos="596265" algn="l"/>
              </a:tabLst>
            </a:pPr>
            <a:r>
              <a:rPr sz="2400" spc="-50" dirty="0">
                <a:latin typeface="Comic Sans MS" panose="030F0702030302020204" pitchFamily="66" charset="0"/>
                <a:cs typeface="MS PGothic"/>
              </a:rPr>
              <a:t>❏</a:t>
            </a:r>
            <a:r>
              <a:rPr sz="2400" dirty="0">
                <a:latin typeface="Comic Sans MS" panose="030F0702030302020204" pitchFamily="66" charset="0"/>
                <a:cs typeface="MS PGothic"/>
              </a:rPr>
              <a:t>	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A</a:t>
            </a:r>
            <a:r>
              <a:rPr sz="2400" spc="-17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kernel</a:t>
            </a:r>
            <a:r>
              <a:rPr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function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is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a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type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of</a:t>
            </a:r>
            <a:r>
              <a:rPr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function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that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is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equivalent</a:t>
            </a:r>
            <a:r>
              <a:rPr sz="24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-25" dirty="0">
                <a:latin typeface="Comic Sans MS" panose="030F0702030302020204" pitchFamily="66" charset="0"/>
                <a:cs typeface="Arial"/>
              </a:rPr>
              <a:t>to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an</a:t>
            </a:r>
            <a:r>
              <a:rPr sz="2400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inner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product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in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some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latin typeface="Comic Sans MS" panose="030F0702030302020204" pitchFamily="66" charset="0"/>
                <a:cs typeface="Arial"/>
              </a:rPr>
              <a:t>feature</a:t>
            </a:r>
            <a:r>
              <a:rPr sz="24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Arial"/>
              </a:rPr>
              <a:t>space.</a:t>
            </a:r>
            <a:endParaRPr sz="2400" dirty="0">
              <a:latin typeface="Comic Sans MS" panose="030F0702030302020204" pitchFamily="66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Comic Sans MS" panose="030F0702030302020204" pitchFamily="66" charset="0"/>
              <a:cs typeface="Arial"/>
            </a:endParaRPr>
          </a:p>
          <a:p>
            <a:pPr marL="596265" marR="961390" indent="-546100">
              <a:lnSpc>
                <a:spcPct val="100000"/>
              </a:lnSpc>
              <a:tabLst>
                <a:tab pos="596265" algn="l"/>
              </a:tabLst>
            </a:pP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459F-7CA0-4B57-AB15-34328BC3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Margin Classifier in 1-dimension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EBB21C-9C01-4E0A-93B8-F5A2EC8BC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484" y="1464469"/>
            <a:ext cx="8642777" cy="463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952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320" y="578153"/>
            <a:ext cx="10515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50F0"/>
                </a:solidFill>
                <a:latin typeface="Comic Sans MS" panose="030F0702030302020204" pitchFamily="66" charset="0"/>
              </a:rPr>
              <a:t>How</a:t>
            </a:r>
            <a:r>
              <a:rPr sz="2800" spc="-15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2800" dirty="0">
                <a:solidFill>
                  <a:srgbClr val="0050F0"/>
                </a:solidFill>
                <a:latin typeface="Comic Sans MS" panose="030F0702030302020204" pitchFamily="66" charset="0"/>
              </a:rPr>
              <a:t>kernel</a:t>
            </a:r>
            <a:r>
              <a:rPr sz="2800" spc="-15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2800" dirty="0">
                <a:solidFill>
                  <a:srgbClr val="0050F0"/>
                </a:solidFill>
                <a:latin typeface="Comic Sans MS" panose="030F0702030302020204" pitchFamily="66" charset="0"/>
              </a:rPr>
              <a:t>helps</a:t>
            </a:r>
            <a:r>
              <a:rPr sz="2800" spc="-15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2800" spc="-25" dirty="0">
                <a:solidFill>
                  <a:srgbClr val="0050F0"/>
                </a:solidFill>
                <a:latin typeface="Comic Sans MS" panose="030F0702030302020204" pitchFamily="66" charset="0"/>
              </a:rPr>
              <a:t>SVM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0855" y="1544183"/>
            <a:ext cx="6243282" cy="13290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0700" y="3678772"/>
            <a:ext cx="6680220" cy="9394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88043" y="3930690"/>
            <a:ext cx="40259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i="1" spc="-25" dirty="0">
                <a:latin typeface="Georgia"/>
                <a:cs typeface="Georgia"/>
              </a:rPr>
              <a:t>L</a:t>
            </a:r>
            <a:r>
              <a:rPr sz="2500" spc="-25" dirty="0">
                <a:latin typeface="Arial"/>
                <a:cs typeface="Arial"/>
              </a:rPr>
              <a:t>=</a:t>
            </a:r>
            <a:endParaRPr sz="25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89338" y="5394560"/>
            <a:ext cx="6444799" cy="9327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89200" y="1609800"/>
            <a:ext cx="2053589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mic Sans MS" panose="030F0702030302020204" pitchFamily="66" charset="0"/>
                <a:cs typeface="Arial"/>
              </a:rPr>
              <a:t>SVM</a:t>
            </a:r>
            <a:r>
              <a:rPr sz="22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Arial"/>
              </a:rPr>
              <a:t>originally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wants</a:t>
            </a:r>
            <a:r>
              <a:rPr sz="2200" spc="-25" dirty="0">
                <a:latin typeface="Comic Sans MS" panose="030F0702030302020204" pitchFamily="66" charset="0"/>
                <a:cs typeface="Arial"/>
              </a:rPr>
              <a:t> to </a:t>
            </a:r>
            <a:r>
              <a:rPr sz="2200" spc="-10" dirty="0">
                <a:latin typeface="Comic Sans MS" panose="030F0702030302020204" pitchFamily="66" charset="0"/>
                <a:cs typeface="Arial"/>
              </a:rPr>
              <a:t>optimize:</a:t>
            </a:r>
            <a:endParaRPr sz="22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9200" y="3204154"/>
            <a:ext cx="256286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6905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mic Sans MS" panose="030F0702030302020204" pitchFamily="66" charset="0"/>
                <a:cs typeface="Arial"/>
              </a:rPr>
              <a:t>Bring</a:t>
            </a:r>
            <a:r>
              <a:rPr sz="2200" spc="-10" dirty="0">
                <a:latin typeface="Comic Sans MS" panose="030F0702030302020204" pitchFamily="66" charset="0"/>
                <a:cs typeface="Arial"/>
              </a:rPr>
              <a:t> another data-point</a:t>
            </a:r>
            <a:endParaRPr sz="2200" dirty="0">
              <a:latin typeface="Comic Sans MS" panose="030F0702030302020204" pitchFamily="66" charset="0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mic Sans MS" panose="030F0702030302020204" pitchFamily="66" charset="0"/>
                <a:cs typeface="Arial"/>
              </a:rPr>
              <a:t>wise</a:t>
            </a:r>
            <a:r>
              <a:rPr sz="22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parameter</a:t>
            </a:r>
            <a:r>
              <a:rPr sz="22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spc="-25" dirty="0">
                <a:latin typeface="Comic Sans MS" panose="030F0702030302020204" pitchFamily="66" charset="0"/>
                <a:cs typeface="Cambria"/>
              </a:rPr>
              <a:t>⍺</a:t>
            </a:r>
            <a:r>
              <a:rPr sz="2200" spc="-25" dirty="0">
                <a:latin typeface="Comic Sans MS" panose="030F0702030302020204" pitchFamily="66" charset="0"/>
                <a:cs typeface="Arial"/>
              </a:rPr>
              <a:t>:</a:t>
            </a:r>
            <a:endParaRPr sz="22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150" y="5259600"/>
            <a:ext cx="252793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200" spc="-25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Arial"/>
              </a:rPr>
              <a:t>relation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between</a:t>
            </a:r>
            <a:r>
              <a:rPr sz="22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w</a:t>
            </a:r>
            <a:r>
              <a:rPr sz="22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and</a:t>
            </a:r>
            <a:r>
              <a:rPr sz="2200" spc="-5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spc="-25" dirty="0">
                <a:latin typeface="Comic Sans MS" panose="030F0702030302020204" pitchFamily="66" charset="0"/>
                <a:cs typeface="Cambria"/>
              </a:rPr>
              <a:t>⍺</a:t>
            </a:r>
            <a:r>
              <a:rPr sz="2200" spc="-25" dirty="0">
                <a:latin typeface="Comic Sans MS" panose="030F0702030302020204" pitchFamily="66" charset="0"/>
                <a:cs typeface="Arial"/>
              </a:rPr>
              <a:t>:</a:t>
            </a:r>
            <a:endParaRPr sz="2200" dirty="0">
              <a:latin typeface="Comic Sans MS" panose="030F0702030302020204" pitchFamily="66" charset="0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712562" y="3160462"/>
            <a:ext cx="273685" cy="344170"/>
            <a:chOff x="6712562" y="3160462"/>
            <a:chExt cx="273685" cy="344170"/>
          </a:xfrm>
        </p:grpSpPr>
        <p:sp>
          <p:nvSpPr>
            <p:cNvPr id="11" name="object 11"/>
            <p:cNvSpPr/>
            <p:nvPr/>
          </p:nvSpPr>
          <p:spPr>
            <a:xfrm>
              <a:off x="6717324" y="3165225"/>
              <a:ext cx="264160" cy="334645"/>
            </a:xfrm>
            <a:custGeom>
              <a:avLst/>
              <a:gdLst/>
              <a:ahLst/>
              <a:cxnLst/>
              <a:rect l="l" t="t" r="r" b="b"/>
              <a:pathLst>
                <a:path w="264159" h="334645">
                  <a:moveTo>
                    <a:pt x="131849" y="334199"/>
                  </a:moveTo>
                  <a:lnTo>
                    <a:pt x="0" y="202349"/>
                  </a:lnTo>
                  <a:lnTo>
                    <a:pt x="65924" y="202349"/>
                  </a:lnTo>
                  <a:lnTo>
                    <a:pt x="65924" y="0"/>
                  </a:lnTo>
                  <a:lnTo>
                    <a:pt x="197774" y="0"/>
                  </a:lnTo>
                  <a:lnTo>
                    <a:pt x="197774" y="202349"/>
                  </a:lnTo>
                  <a:lnTo>
                    <a:pt x="263699" y="202349"/>
                  </a:lnTo>
                  <a:lnTo>
                    <a:pt x="131849" y="3341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17324" y="3165225"/>
              <a:ext cx="264160" cy="334645"/>
            </a:xfrm>
            <a:custGeom>
              <a:avLst/>
              <a:gdLst/>
              <a:ahLst/>
              <a:cxnLst/>
              <a:rect l="l" t="t" r="r" b="b"/>
              <a:pathLst>
                <a:path w="264159" h="334645">
                  <a:moveTo>
                    <a:pt x="0" y="202349"/>
                  </a:moveTo>
                  <a:lnTo>
                    <a:pt x="65924" y="202349"/>
                  </a:lnTo>
                  <a:lnTo>
                    <a:pt x="65924" y="0"/>
                  </a:lnTo>
                  <a:lnTo>
                    <a:pt x="197774" y="0"/>
                  </a:lnTo>
                  <a:lnTo>
                    <a:pt x="197774" y="202349"/>
                  </a:lnTo>
                  <a:lnTo>
                    <a:pt x="263699" y="202349"/>
                  </a:lnTo>
                  <a:lnTo>
                    <a:pt x="131849" y="334199"/>
                  </a:lnTo>
                  <a:lnTo>
                    <a:pt x="0" y="202349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712562" y="4760662"/>
            <a:ext cx="273685" cy="344170"/>
            <a:chOff x="6712562" y="4760662"/>
            <a:chExt cx="273685" cy="344170"/>
          </a:xfrm>
        </p:grpSpPr>
        <p:sp>
          <p:nvSpPr>
            <p:cNvPr id="14" name="object 14"/>
            <p:cNvSpPr/>
            <p:nvPr/>
          </p:nvSpPr>
          <p:spPr>
            <a:xfrm>
              <a:off x="6717324" y="4765425"/>
              <a:ext cx="264160" cy="334645"/>
            </a:xfrm>
            <a:custGeom>
              <a:avLst/>
              <a:gdLst/>
              <a:ahLst/>
              <a:cxnLst/>
              <a:rect l="l" t="t" r="r" b="b"/>
              <a:pathLst>
                <a:path w="264159" h="334645">
                  <a:moveTo>
                    <a:pt x="131849" y="334199"/>
                  </a:moveTo>
                  <a:lnTo>
                    <a:pt x="0" y="202349"/>
                  </a:lnTo>
                  <a:lnTo>
                    <a:pt x="65924" y="202349"/>
                  </a:lnTo>
                  <a:lnTo>
                    <a:pt x="65924" y="0"/>
                  </a:lnTo>
                  <a:lnTo>
                    <a:pt x="197774" y="0"/>
                  </a:lnTo>
                  <a:lnTo>
                    <a:pt x="197774" y="202349"/>
                  </a:lnTo>
                  <a:lnTo>
                    <a:pt x="263699" y="202349"/>
                  </a:lnTo>
                  <a:lnTo>
                    <a:pt x="131849" y="3341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17324" y="4765425"/>
              <a:ext cx="264160" cy="334645"/>
            </a:xfrm>
            <a:custGeom>
              <a:avLst/>
              <a:gdLst/>
              <a:ahLst/>
              <a:cxnLst/>
              <a:rect l="l" t="t" r="r" b="b"/>
              <a:pathLst>
                <a:path w="264159" h="334645">
                  <a:moveTo>
                    <a:pt x="0" y="202349"/>
                  </a:moveTo>
                  <a:lnTo>
                    <a:pt x="65924" y="202349"/>
                  </a:lnTo>
                  <a:lnTo>
                    <a:pt x="65924" y="0"/>
                  </a:lnTo>
                  <a:lnTo>
                    <a:pt x="197774" y="0"/>
                  </a:lnTo>
                  <a:lnTo>
                    <a:pt x="197774" y="202349"/>
                  </a:lnTo>
                  <a:lnTo>
                    <a:pt x="263699" y="202349"/>
                  </a:lnTo>
                  <a:lnTo>
                    <a:pt x="131849" y="334199"/>
                  </a:lnTo>
                  <a:lnTo>
                    <a:pt x="0" y="202349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1768524" y="6500532"/>
            <a:ext cx="273050" cy="210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9539">
              <a:lnSpc>
                <a:spcPts val="1535"/>
              </a:lnSpc>
            </a:pPr>
            <a:fld id="{81D60167-4931-47E6-BA6A-407CBD079E47}" type="slidenum">
              <a:rPr lang="en-US" smtClean="0"/>
              <a:pPr marL="129539">
                <a:lnSpc>
                  <a:spcPts val="1535"/>
                </a:lnSpc>
              </a:pPr>
              <a:t>60</a:t>
            </a:fld>
            <a:endParaRPr spc="-25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06050"/>
            <a:ext cx="10515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50F0"/>
                </a:solidFill>
                <a:latin typeface="Comic Sans MS" panose="030F0702030302020204" pitchFamily="66" charset="0"/>
              </a:rPr>
              <a:t>How</a:t>
            </a:r>
            <a:r>
              <a:rPr sz="2800" spc="-15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2800" dirty="0">
                <a:solidFill>
                  <a:srgbClr val="0050F0"/>
                </a:solidFill>
                <a:latin typeface="Comic Sans MS" panose="030F0702030302020204" pitchFamily="66" charset="0"/>
              </a:rPr>
              <a:t>kernel</a:t>
            </a:r>
            <a:r>
              <a:rPr sz="2800" spc="-15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2800" dirty="0">
                <a:solidFill>
                  <a:srgbClr val="0050F0"/>
                </a:solidFill>
                <a:latin typeface="Comic Sans MS" panose="030F0702030302020204" pitchFamily="66" charset="0"/>
              </a:rPr>
              <a:t>helps</a:t>
            </a:r>
            <a:r>
              <a:rPr sz="2800" spc="-15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2800" spc="-25" dirty="0">
                <a:solidFill>
                  <a:srgbClr val="0050F0"/>
                </a:solidFill>
                <a:latin typeface="Comic Sans MS" panose="030F0702030302020204" pitchFamily="66" charset="0"/>
              </a:rPr>
              <a:t>SVM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5386" y="2113374"/>
            <a:ext cx="7031990" cy="2776855"/>
            <a:chOff x="1115386" y="2113374"/>
            <a:chExt cx="7031990" cy="27768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386" y="2113374"/>
              <a:ext cx="7031603" cy="277681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5658" y="2849625"/>
              <a:ext cx="2370470" cy="848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70895" y="2844862"/>
              <a:ext cx="2380615" cy="858519"/>
            </a:xfrm>
            <a:custGeom>
              <a:avLst/>
              <a:gdLst/>
              <a:ahLst/>
              <a:cxnLst/>
              <a:rect l="l" t="t" r="r" b="b"/>
              <a:pathLst>
                <a:path w="2380615" h="858520">
                  <a:moveTo>
                    <a:pt x="0" y="0"/>
                  </a:moveTo>
                  <a:lnTo>
                    <a:pt x="2379996" y="0"/>
                  </a:lnTo>
                  <a:lnTo>
                    <a:pt x="2379996" y="858524"/>
                  </a:lnTo>
                  <a:lnTo>
                    <a:pt x="0" y="8585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6525" y="3165225"/>
              <a:ext cx="264160" cy="334645"/>
            </a:xfrm>
            <a:custGeom>
              <a:avLst/>
              <a:gdLst/>
              <a:ahLst/>
              <a:cxnLst/>
              <a:rect l="l" t="t" r="r" b="b"/>
              <a:pathLst>
                <a:path w="264160" h="334645">
                  <a:moveTo>
                    <a:pt x="131849" y="334199"/>
                  </a:moveTo>
                  <a:lnTo>
                    <a:pt x="0" y="202349"/>
                  </a:lnTo>
                  <a:lnTo>
                    <a:pt x="65924" y="202349"/>
                  </a:lnTo>
                  <a:lnTo>
                    <a:pt x="65924" y="0"/>
                  </a:lnTo>
                  <a:lnTo>
                    <a:pt x="197774" y="0"/>
                  </a:lnTo>
                  <a:lnTo>
                    <a:pt x="197774" y="202349"/>
                  </a:lnTo>
                  <a:lnTo>
                    <a:pt x="263699" y="202349"/>
                  </a:lnTo>
                  <a:lnTo>
                    <a:pt x="131849" y="3341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26525" y="3165225"/>
              <a:ext cx="264160" cy="334645"/>
            </a:xfrm>
            <a:custGeom>
              <a:avLst/>
              <a:gdLst/>
              <a:ahLst/>
              <a:cxnLst/>
              <a:rect l="l" t="t" r="r" b="b"/>
              <a:pathLst>
                <a:path w="264160" h="334645">
                  <a:moveTo>
                    <a:pt x="0" y="202349"/>
                  </a:moveTo>
                  <a:lnTo>
                    <a:pt x="65924" y="202349"/>
                  </a:lnTo>
                  <a:lnTo>
                    <a:pt x="65924" y="0"/>
                  </a:lnTo>
                  <a:lnTo>
                    <a:pt x="197774" y="0"/>
                  </a:lnTo>
                  <a:lnTo>
                    <a:pt x="197774" y="202349"/>
                  </a:lnTo>
                  <a:lnTo>
                    <a:pt x="263699" y="202349"/>
                  </a:lnTo>
                  <a:lnTo>
                    <a:pt x="131849" y="334199"/>
                  </a:lnTo>
                  <a:lnTo>
                    <a:pt x="0" y="202349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768524" y="6500532"/>
            <a:ext cx="273050" cy="210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9539">
              <a:lnSpc>
                <a:spcPts val="1535"/>
              </a:lnSpc>
            </a:pPr>
            <a:fld id="{81D60167-4931-47E6-BA6A-407CBD079E47}" type="slidenum">
              <a:rPr lang="en-US" smtClean="0"/>
              <a:pPr marL="129539">
                <a:lnSpc>
                  <a:spcPts val="1535"/>
                </a:lnSpc>
              </a:pPr>
              <a:t>61</a:t>
            </a:fld>
            <a:endParaRPr spc="-25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06050"/>
            <a:ext cx="10515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50F0"/>
                </a:solidFill>
                <a:latin typeface="Comic Sans MS" panose="030F0702030302020204" pitchFamily="66" charset="0"/>
              </a:rPr>
              <a:t>How</a:t>
            </a:r>
            <a:r>
              <a:rPr sz="2800" spc="-15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2800" dirty="0">
                <a:solidFill>
                  <a:srgbClr val="0050F0"/>
                </a:solidFill>
                <a:latin typeface="Comic Sans MS" panose="030F0702030302020204" pitchFamily="66" charset="0"/>
              </a:rPr>
              <a:t>kernel</a:t>
            </a:r>
            <a:r>
              <a:rPr sz="2800" spc="-15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2800" dirty="0">
                <a:solidFill>
                  <a:srgbClr val="0050F0"/>
                </a:solidFill>
                <a:latin typeface="Comic Sans MS" panose="030F0702030302020204" pitchFamily="66" charset="0"/>
              </a:rPr>
              <a:t>helps</a:t>
            </a:r>
            <a:r>
              <a:rPr sz="2800" spc="-15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2800" spc="-25" dirty="0">
                <a:solidFill>
                  <a:srgbClr val="0050F0"/>
                </a:solidFill>
                <a:latin typeface="Comic Sans MS" panose="030F0702030302020204" pitchFamily="66" charset="0"/>
              </a:rPr>
              <a:t>SVM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5386" y="2113374"/>
            <a:ext cx="7031990" cy="2776855"/>
            <a:chOff x="1115386" y="2113374"/>
            <a:chExt cx="7031990" cy="27768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386" y="2113374"/>
              <a:ext cx="7031603" cy="277681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5658" y="2849625"/>
              <a:ext cx="2370470" cy="848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70895" y="2844862"/>
              <a:ext cx="2380615" cy="858519"/>
            </a:xfrm>
            <a:custGeom>
              <a:avLst/>
              <a:gdLst/>
              <a:ahLst/>
              <a:cxnLst/>
              <a:rect l="l" t="t" r="r" b="b"/>
              <a:pathLst>
                <a:path w="2380615" h="858520">
                  <a:moveTo>
                    <a:pt x="0" y="0"/>
                  </a:moveTo>
                  <a:lnTo>
                    <a:pt x="2379996" y="0"/>
                  </a:lnTo>
                  <a:lnTo>
                    <a:pt x="2379996" y="858524"/>
                  </a:lnTo>
                  <a:lnTo>
                    <a:pt x="0" y="8585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6525" y="3165225"/>
              <a:ext cx="264160" cy="334645"/>
            </a:xfrm>
            <a:custGeom>
              <a:avLst/>
              <a:gdLst/>
              <a:ahLst/>
              <a:cxnLst/>
              <a:rect l="l" t="t" r="r" b="b"/>
              <a:pathLst>
                <a:path w="264160" h="334645">
                  <a:moveTo>
                    <a:pt x="131849" y="334199"/>
                  </a:moveTo>
                  <a:lnTo>
                    <a:pt x="0" y="202349"/>
                  </a:lnTo>
                  <a:lnTo>
                    <a:pt x="65924" y="202349"/>
                  </a:lnTo>
                  <a:lnTo>
                    <a:pt x="65924" y="0"/>
                  </a:lnTo>
                  <a:lnTo>
                    <a:pt x="197774" y="0"/>
                  </a:lnTo>
                  <a:lnTo>
                    <a:pt x="197774" y="202349"/>
                  </a:lnTo>
                  <a:lnTo>
                    <a:pt x="263699" y="202349"/>
                  </a:lnTo>
                  <a:lnTo>
                    <a:pt x="131849" y="3341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26525" y="3165225"/>
              <a:ext cx="264160" cy="334645"/>
            </a:xfrm>
            <a:custGeom>
              <a:avLst/>
              <a:gdLst/>
              <a:ahLst/>
              <a:cxnLst/>
              <a:rect l="l" t="t" r="r" b="b"/>
              <a:pathLst>
                <a:path w="264160" h="334645">
                  <a:moveTo>
                    <a:pt x="0" y="202349"/>
                  </a:moveTo>
                  <a:lnTo>
                    <a:pt x="65924" y="202349"/>
                  </a:lnTo>
                  <a:lnTo>
                    <a:pt x="65924" y="0"/>
                  </a:lnTo>
                  <a:lnTo>
                    <a:pt x="197774" y="0"/>
                  </a:lnTo>
                  <a:lnTo>
                    <a:pt x="197774" y="202349"/>
                  </a:lnTo>
                  <a:lnTo>
                    <a:pt x="263699" y="202349"/>
                  </a:lnTo>
                  <a:lnTo>
                    <a:pt x="131849" y="334199"/>
                  </a:lnTo>
                  <a:lnTo>
                    <a:pt x="0" y="202349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74324" y="3815850"/>
              <a:ext cx="1572260" cy="774065"/>
            </a:xfrm>
            <a:custGeom>
              <a:avLst/>
              <a:gdLst/>
              <a:ahLst/>
              <a:cxnLst/>
              <a:rect l="l" t="t" r="r" b="b"/>
              <a:pathLst>
                <a:path w="1572259" h="774064">
                  <a:moveTo>
                    <a:pt x="0" y="128952"/>
                  </a:moveTo>
                  <a:lnTo>
                    <a:pt x="10133" y="78758"/>
                  </a:lnTo>
                  <a:lnTo>
                    <a:pt x="37769" y="37769"/>
                  </a:lnTo>
                  <a:lnTo>
                    <a:pt x="78758" y="10133"/>
                  </a:lnTo>
                  <a:lnTo>
                    <a:pt x="128952" y="0"/>
                  </a:lnTo>
                  <a:lnTo>
                    <a:pt x="1442747" y="0"/>
                  </a:lnTo>
                  <a:lnTo>
                    <a:pt x="1492095" y="9815"/>
                  </a:lnTo>
                  <a:lnTo>
                    <a:pt x="1533930" y="37769"/>
                  </a:lnTo>
                  <a:lnTo>
                    <a:pt x="1561884" y="79604"/>
                  </a:lnTo>
                  <a:lnTo>
                    <a:pt x="1571699" y="128952"/>
                  </a:lnTo>
                  <a:lnTo>
                    <a:pt x="1571699" y="644747"/>
                  </a:lnTo>
                  <a:lnTo>
                    <a:pt x="1561566" y="694941"/>
                  </a:lnTo>
                  <a:lnTo>
                    <a:pt x="1533930" y="735930"/>
                  </a:lnTo>
                  <a:lnTo>
                    <a:pt x="1492941" y="763566"/>
                  </a:lnTo>
                  <a:lnTo>
                    <a:pt x="1442747" y="773699"/>
                  </a:lnTo>
                  <a:lnTo>
                    <a:pt x="128952" y="773699"/>
                  </a:lnTo>
                  <a:lnTo>
                    <a:pt x="78758" y="763566"/>
                  </a:lnTo>
                  <a:lnTo>
                    <a:pt x="37769" y="735930"/>
                  </a:lnTo>
                  <a:lnTo>
                    <a:pt x="10133" y="694941"/>
                  </a:lnTo>
                  <a:lnTo>
                    <a:pt x="0" y="644747"/>
                  </a:lnTo>
                  <a:lnTo>
                    <a:pt x="0" y="128952"/>
                  </a:lnTo>
                  <a:close/>
                </a:path>
              </a:pathLst>
            </a:custGeom>
            <a:ln w="3809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88025" y="4896075"/>
            <a:ext cx="263461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Note</a:t>
            </a:r>
            <a:r>
              <a:rPr sz="2400" spc="-2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that</a:t>
            </a:r>
            <a:r>
              <a:rPr sz="2400" spc="-2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SVM </a:t>
            </a:r>
            <a:r>
              <a:rPr sz="24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classifier</a:t>
            </a:r>
            <a:r>
              <a:rPr sz="2400" spc="-15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can</a:t>
            </a:r>
            <a:r>
              <a:rPr sz="2400" spc="-1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be </a:t>
            </a:r>
            <a:r>
              <a:rPr sz="24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written</a:t>
            </a:r>
            <a:r>
              <a:rPr sz="2400" spc="-2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in</a:t>
            </a:r>
            <a:r>
              <a:rPr sz="2400" spc="-15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a</a:t>
            </a:r>
            <a:r>
              <a:rPr sz="2400" spc="-2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form</a:t>
            </a:r>
            <a:r>
              <a:rPr sz="2400" spc="-15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of </a:t>
            </a:r>
            <a:r>
              <a:rPr sz="24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inner</a:t>
            </a:r>
            <a:r>
              <a:rPr sz="2400" spc="-25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product</a:t>
            </a:r>
            <a:endParaRPr sz="24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768524" y="6500532"/>
            <a:ext cx="273050" cy="210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9539">
              <a:lnSpc>
                <a:spcPts val="1535"/>
              </a:lnSpc>
            </a:pPr>
            <a:fld id="{81D60167-4931-47E6-BA6A-407CBD079E47}" type="slidenum">
              <a:rPr lang="en-US" smtClean="0"/>
              <a:pPr marL="129539">
                <a:lnSpc>
                  <a:spcPts val="1535"/>
                </a:lnSpc>
              </a:pPr>
              <a:t>62</a:t>
            </a:fld>
            <a:endParaRPr spc="-25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27224" y="623490"/>
            <a:ext cx="80956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50F0"/>
                </a:solidFill>
                <a:latin typeface="Comic Sans MS" panose="030F0702030302020204" pitchFamily="66" charset="0"/>
              </a:rPr>
              <a:t>How</a:t>
            </a:r>
            <a:r>
              <a:rPr sz="2800" spc="-15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2800" dirty="0">
                <a:solidFill>
                  <a:srgbClr val="0050F0"/>
                </a:solidFill>
                <a:latin typeface="Comic Sans MS" panose="030F0702030302020204" pitchFamily="66" charset="0"/>
              </a:rPr>
              <a:t>kernel</a:t>
            </a:r>
            <a:r>
              <a:rPr sz="2800" spc="-15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2800" dirty="0">
                <a:solidFill>
                  <a:srgbClr val="0050F0"/>
                </a:solidFill>
                <a:latin typeface="Comic Sans MS" panose="030F0702030302020204" pitchFamily="66" charset="0"/>
              </a:rPr>
              <a:t>helps</a:t>
            </a:r>
            <a:r>
              <a:rPr sz="2800" spc="-15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2800" spc="-25" dirty="0">
                <a:solidFill>
                  <a:srgbClr val="0050F0"/>
                </a:solidFill>
                <a:latin typeface="Comic Sans MS" panose="030F0702030302020204" pitchFamily="66" charset="0"/>
              </a:rPr>
              <a:t>SVM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17577" y="2094547"/>
            <a:ext cx="6664959" cy="2668905"/>
            <a:chOff x="1107849" y="1997949"/>
            <a:chExt cx="6664959" cy="2668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7849" y="2016998"/>
              <a:ext cx="6664574" cy="26497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679887" y="3048962"/>
              <a:ext cx="264160" cy="334645"/>
            </a:xfrm>
            <a:custGeom>
              <a:avLst/>
              <a:gdLst/>
              <a:ahLst/>
              <a:cxnLst/>
              <a:rect l="l" t="t" r="r" b="b"/>
              <a:pathLst>
                <a:path w="264160" h="334645">
                  <a:moveTo>
                    <a:pt x="131849" y="334199"/>
                  </a:moveTo>
                  <a:lnTo>
                    <a:pt x="0" y="202349"/>
                  </a:lnTo>
                  <a:lnTo>
                    <a:pt x="65924" y="202349"/>
                  </a:lnTo>
                  <a:lnTo>
                    <a:pt x="65924" y="0"/>
                  </a:lnTo>
                  <a:lnTo>
                    <a:pt x="197774" y="0"/>
                  </a:lnTo>
                  <a:lnTo>
                    <a:pt x="197774" y="202349"/>
                  </a:lnTo>
                  <a:lnTo>
                    <a:pt x="263699" y="202349"/>
                  </a:lnTo>
                  <a:lnTo>
                    <a:pt x="131849" y="3341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79887" y="3048962"/>
              <a:ext cx="264160" cy="334645"/>
            </a:xfrm>
            <a:custGeom>
              <a:avLst/>
              <a:gdLst/>
              <a:ahLst/>
              <a:cxnLst/>
              <a:rect l="l" t="t" r="r" b="b"/>
              <a:pathLst>
                <a:path w="264160" h="334645">
                  <a:moveTo>
                    <a:pt x="0" y="202349"/>
                  </a:moveTo>
                  <a:lnTo>
                    <a:pt x="65924" y="202349"/>
                  </a:lnTo>
                  <a:lnTo>
                    <a:pt x="65924" y="0"/>
                  </a:lnTo>
                  <a:lnTo>
                    <a:pt x="197774" y="0"/>
                  </a:lnTo>
                  <a:lnTo>
                    <a:pt x="197774" y="202349"/>
                  </a:lnTo>
                  <a:lnTo>
                    <a:pt x="263699" y="202349"/>
                  </a:lnTo>
                  <a:lnTo>
                    <a:pt x="131849" y="334199"/>
                  </a:lnTo>
                  <a:lnTo>
                    <a:pt x="0" y="202349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17124" y="2016999"/>
              <a:ext cx="1689100" cy="2398395"/>
            </a:xfrm>
            <a:custGeom>
              <a:avLst/>
              <a:gdLst/>
              <a:ahLst/>
              <a:cxnLst/>
              <a:rect l="l" t="t" r="r" b="b"/>
              <a:pathLst>
                <a:path w="1689100" h="2398395">
                  <a:moveTo>
                    <a:pt x="0" y="128952"/>
                  </a:moveTo>
                  <a:lnTo>
                    <a:pt x="10133" y="78758"/>
                  </a:lnTo>
                  <a:lnTo>
                    <a:pt x="37769" y="37769"/>
                  </a:lnTo>
                  <a:lnTo>
                    <a:pt x="78758" y="10133"/>
                  </a:lnTo>
                  <a:lnTo>
                    <a:pt x="128952" y="0"/>
                  </a:lnTo>
                  <a:lnTo>
                    <a:pt x="1442747" y="0"/>
                  </a:lnTo>
                  <a:lnTo>
                    <a:pt x="1492095" y="9815"/>
                  </a:lnTo>
                  <a:lnTo>
                    <a:pt x="1533930" y="37769"/>
                  </a:lnTo>
                  <a:lnTo>
                    <a:pt x="1561884" y="79604"/>
                  </a:lnTo>
                  <a:lnTo>
                    <a:pt x="1571699" y="128952"/>
                  </a:lnTo>
                  <a:lnTo>
                    <a:pt x="1571699" y="644747"/>
                  </a:lnTo>
                  <a:lnTo>
                    <a:pt x="1561566" y="694941"/>
                  </a:lnTo>
                  <a:lnTo>
                    <a:pt x="1533930" y="735930"/>
                  </a:lnTo>
                  <a:lnTo>
                    <a:pt x="1492941" y="763566"/>
                  </a:lnTo>
                  <a:lnTo>
                    <a:pt x="1442747" y="773699"/>
                  </a:lnTo>
                  <a:lnTo>
                    <a:pt x="128952" y="773699"/>
                  </a:lnTo>
                  <a:lnTo>
                    <a:pt x="78758" y="763566"/>
                  </a:lnTo>
                  <a:lnTo>
                    <a:pt x="37769" y="735930"/>
                  </a:lnTo>
                  <a:lnTo>
                    <a:pt x="10133" y="694941"/>
                  </a:lnTo>
                  <a:lnTo>
                    <a:pt x="0" y="644747"/>
                  </a:lnTo>
                  <a:lnTo>
                    <a:pt x="0" y="128952"/>
                  </a:lnTo>
                  <a:close/>
                </a:path>
                <a:path w="1689100" h="2398395">
                  <a:moveTo>
                    <a:pt x="117249" y="1753377"/>
                  </a:moveTo>
                  <a:lnTo>
                    <a:pt x="127383" y="1703183"/>
                  </a:lnTo>
                  <a:lnTo>
                    <a:pt x="155019" y="1662194"/>
                  </a:lnTo>
                  <a:lnTo>
                    <a:pt x="196008" y="1634558"/>
                  </a:lnTo>
                  <a:lnTo>
                    <a:pt x="246202" y="1624424"/>
                  </a:lnTo>
                  <a:lnTo>
                    <a:pt x="1559997" y="1624424"/>
                  </a:lnTo>
                  <a:lnTo>
                    <a:pt x="1609345" y="1634240"/>
                  </a:lnTo>
                  <a:lnTo>
                    <a:pt x="1651180" y="1662194"/>
                  </a:lnTo>
                  <a:lnTo>
                    <a:pt x="1679134" y="1704029"/>
                  </a:lnTo>
                  <a:lnTo>
                    <a:pt x="1688949" y="1753377"/>
                  </a:lnTo>
                  <a:lnTo>
                    <a:pt x="1688949" y="2269172"/>
                  </a:lnTo>
                  <a:lnTo>
                    <a:pt x="1678816" y="2319366"/>
                  </a:lnTo>
                  <a:lnTo>
                    <a:pt x="1651180" y="2360355"/>
                  </a:lnTo>
                  <a:lnTo>
                    <a:pt x="1610191" y="2387991"/>
                  </a:lnTo>
                  <a:lnTo>
                    <a:pt x="1559997" y="2398124"/>
                  </a:lnTo>
                  <a:lnTo>
                    <a:pt x="246202" y="2398124"/>
                  </a:lnTo>
                  <a:lnTo>
                    <a:pt x="196008" y="2387991"/>
                  </a:lnTo>
                  <a:lnTo>
                    <a:pt x="155019" y="2360355"/>
                  </a:lnTo>
                  <a:lnTo>
                    <a:pt x="127383" y="2319366"/>
                  </a:lnTo>
                  <a:lnTo>
                    <a:pt x="117249" y="2269172"/>
                  </a:lnTo>
                  <a:lnTo>
                    <a:pt x="117249" y="1753377"/>
                  </a:lnTo>
                  <a:close/>
                </a:path>
              </a:pathLst>
            </a:custGeom>
            <a:ln w="3809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137565" y="2585150"/>
            <a:ext cx="350075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replace</a:t>
            </a:r>
            <a:r>
              <a:rPr sz="2400" spc="-2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the</a:t>
            </a:r>
            <a:r>
              <a:rPr sz="2400" spc="-2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original</a:t>
            </a:r>
            <a:r>
              <a:rPr sz="2400" spc="-2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inner </a:t>
            </a:r>
            <a:r>
              <a:rPr sz="24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product</a:t>
            </a:r>
            <a:r>
              <a:rPr sz="2400" spc="-3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with</a:t>
            </a:r>
            <a:r>
              <a:rPr sz="2400" spc="-25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omic Sans MS" panose="030F0702030302020204" pitchFamily="66" charset="0"/>
                <a:cs typeface="Arial"/>
              </a:rPr>
              <a:t>kernel</a:t>
            </a:r>
            <a:endParaRPr sz="24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848" y="806050"/>
            <a:ext cx="1024595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50F0"/>
                </a:solidFill>
                <a:latin typeface="Comic Sans MS" panose="030F0702030302020204" pitchFamily="66" charset="0"/>
              </a:rPr>
              <a:t>How</a:t>
            </a:r>
            <a:r>
              <a:rPr sz="2800" spc="-15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2800" dirty="0">
                <a:solidFill>
                  <a:srgbClr val="0050F0"/>
                </a:solidFill>
                <a:latin typeface="Comic Sans MS" panose="030F0702030302020204" pitchFamily="66" charset="0"/>
              </a:rPr>
              <a:t>kernel</a:t>
            </a:r>
            <a:r>
              <a:rPr sz="2800" spc="-15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2800" dirty="0">
                <a:solidFill>
                  <a:srgbClr val="0050F0"/>
                </a:solidFill>
                <a:latin typeface="Comic Sans MS" panose="030F0702030302020204" pitchFamily="66" charset="0"/>
              </a:rPr>
              <a:t>helps</a:t>
            </a:r>
            <a:r>
              <a:rPr sz="2800" spc="-15" dirty="0">
                <a:solidFill>
                  <a:srgbClr val="0050F0"/>
                </a:solidFill>
                <a:latin typeface="Comic Sans MS" panose="030F0702030302020204" pitchFamily="66" charset="0"/>
              </a:rPr>
              <a:t> </a:t>
            </a:r>
            <a:r>
              <a:rPr sz="2800" spc="-25" dirty="0">
                <a:solidFill>
                  <a:srgbClr val="0050F0"/>
                </a:solidFill>
                <a:latin typeface="Comic Sans MS" panose="030F0702030302020204" pitchFamily="66" charset="0"/>
              </a:rPr>
              <a:t>SVM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07849" y="1997949"/>
            <a:ext cx="6664959" cy="2668905"/>
            <a:chOff x="1107849" y="1997949"/>
            <a:chExt cx="6664959" cy="2668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7849" y="2016998"/>
              <a:ext cx="6664574" cy="26497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117124" y="2016999"/>
              <a:ext cx="1689100" cy="2398395"/>
            </a:xfrm>
            <a:custGeom>
              <a:avLst/>
              <a:gdLst/>
              <a:ahLst/>
              <a:cxnLst/>
              <a:rect l="l" t="t" r="r" b="b"/>
              <a:pathLst>
                <a:path w="1689100" h="2398395">
                  <a:moveTo>
                    <a:pt x="0" y="128952"/>
                  </a:moveTo>
                  <a:lnTo>
                    <a:pt x="10133" y="78758"/>
                  </a:lnTo>
                  <a:lnTo>
                    <a:pt x="37769" y="37769"/>
                  </a:lnTo>
                  <a:lnTo>
                    <a:pt x="78758" y="10133"/>
                  </a:lnTo>
                  <a:lnTo>
                    <a:pt x="128952" y="0"/>
                  </a:lnTo>
                  <a:lnTo>
                    <a:pt x="1442747" y="0"/>
                  </a:lnTo>
                  <a:lnTo>
                    <a:pt x="1492095" y="9815"/>
                  </a:lnTo>
                  <a:lnTo>
                    <a:pt x="1533930" y="37769"/>
                  </a:lnTo>
                  <a:lnTo>
                    <a:pt x="1561884" y="79604"/>
                  </a:lnTo>
                  <a:lnTo>
                    <a:pt x="1571699" y="128952"/>
                  </a:lnTo>
                  <a:lnTo>
                    <a:pt x="1571699" y="644747"/>
                  </a:lnTo>
                  <a:lnTo>
                    <a:pt x="1561566" y="694941"/>
                  </a:lnTo>
                  <a:lnTo>
                    <a:pt x="1533930" y="735930"/>
                  </a:lnTo>
                  <a:lnTo>
                    <a:pt x="1492941" y="763566"/>
                  </a:lnTo>
                  <a:lnTo>
                    <a:pt x="1442747" y="773699"/>
                  </a:lnTo>
                  <a:lnTo>
                    <a:pt x="128952" y="773699"/>
                  </a:lnTo>
                  <a:lnTo>
                    <a:pt x="78758" y="763566"/>
                  </a:lnTo>
                  <a:lnTo>
                    <a:pt x="37769" y="735930"/>
                  </a:lnTo>
                  <a:lnTo>
                    <a:pt x="10133" y="694941"/>
                  </a:lnTo>
                  <a:lnTo>
                    <a:pt x="0" y="644747"/>
                  </a:lnTo>
                  <a:lnTo>
                    <a:pt x="0" y="128952"/>
                  </a:lnTo>
                  <a:close/>
                </a:path>
                <a:path w="1689100" h="2398395">
                  <a:moveTo>
                    <a:pt x="117249" y="1753377"/>
                  </a:moveTo>
                  <a:lnTo>
                    <a:pt x="127383" y="1703183"/>
                  </a:lnTo>
                  <a:lnTo>
                    <a:pt x="155019" y="1662194"/>
                  </a:lnTo>
                  <a:lnTo>
                    <a:pt x="196008" y="1634558"/>
                  </a:lnTo>
                  <a:lnTo>
                    <a:pt x="246202" y="1624424"/>
                  </a:lnTo>
                  <a:lnTo>
                    <a:pt x="1559997" y="1624424"/>
                  </a:lnTo>
                  <a:lnTo>
                    <a:pt x="1609345" y="1634240"/>
                  </a:lnTo>
                  <a:lnTo>
                    <a:pt x="1651180" y="1662194"/>
                  </a:lnTo>
                  <a:lnTo>
                    <a:pt x="1679134" y="1704029"/>
                  </a:lnTo>
                  <a:lnTo>
                    <a:pt x="1688949" y="1753377"/>
                  </a:lnTo>
                  <a:lnTo>
                    <a:pt x="1688949" y="2269172"/>
                  </a:lnTo>
                  <a:lnTo>
                    <a:pt x="1678816" y="2319366"/>
                  </a:lnTo>
                  <a:lnTo>
                    <a:pt x="1651180" y="2360355"/>
                  </a:lnTo>
                  <a:lnTo>
                    <a:pt x="1610191" y="2387991"/>
                  </a:lnTo>
                  <a:lnTo>
                    <a:pt x="1559997" y="2398124"/>
                  </a:lnTo>
                  <a:lnTo>
                    <a:pt x="246202" y="2398124"/>
                  </a:lnTo>
                  <a:lnTo>
                    <a:pt x="196008" y="2387991"/>
                  </a:lnTo>
                  <a:lnTo>
                    <a:pt x="155019" y="2360355"/>
                  </a:lnTo>
                  <a:lnTo>
                    <a:pt x="127383" y="2319366"/>
                  </a:lnTo>
                  <a:lnTo>
                    <a:pt x="117249" y="2269172"/>
                  </a:lnTo>
                  <a:lnTo>
                    <a:pt x="117249" y="1753377"/>
                  </a:lnTo>
                  <a:close/>
                </a:path>
              </a:pathLst>
            </a:custGeom>
            <a:ln w="3809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88511" y="4951132"/>
            <a:ext cx="803542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mic Sans MS" panose="030F0702030302020204" pitchFamily="66" charset="0"/>
                <a:cs typeface="Arial"/>
              </a:rPr>
              <a:t>Both</a:t>
            </a:r>
            <a:r>
              <a:rPr sz="2200" b="1" spc="-30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b="1" dirty="0">
                <a:latin typeface="Comic Sans MS" panose="030F0702030302020204" pitchFamily="66" charset="0"/>
                <a:cs typeface="Arial"/>
              </a:rPr>
              <a:t>function</a:t>
            </a:r>
            <a:r>
              <a:rPr sz="2200" b="1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b="1" dirty="0">
                <a:latin typeface="Comic Sans MS" panose="030F0702030302020204" pitchFamily="66" charset="0"/>
                <a:cs typeface="Arial"/>
              </a:rPr>
              <a:t>mean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:</a:t>
            </a:r>
            <a:r>
              <a:rPr sz="22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SVM</a:t>
            </a:r>
            <a:r>
              <a:rPr sz="22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predicts</a:t>
            </a:r>
            <a:r>
              <a:rPr sz="22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2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label</a:t>
            </a:r>
            <a:r>
              <a:rPr sz="22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of</a:t>
            </a:r>
            <a:r>
              <a:rPr sz="22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spc="-25" dirty="0">
                <a:latin typeface="Comic Sans MS" panose="030F0702030302020204" pitchFamily="66" charset="0"/>
                <a:cs typeface="Arial"/>
              </a:rPr>
              <a:t>the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new</a:t>
            </a:r>
            <a:r>
              <a:rPr sz="22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example</a:t>
            </a:r>
            <a:r>
              <a:rPr sz="22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x</a:t>
            </a:r>
            <a:r>
              <a:rPr sz="2200" baseline="-31986" dirty="0">
                <a:latin typeface="Comic Sans MS" panose="030F0702030302020204" pitchFamily="66" charset="0"/>
                <a:cs typeface="Arial"/>
              </a:rPr>
              <a:t>i</a:t>
            </a:r>
            <a:r>
              <a:rPr sz="2200" spc="330" baseline="-31986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by</a:t>
            </a:r>
            <a:r>
              <a:rPr sz="22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a</a:t>
            </a:r>
            <a:r>
              <a:rPr sz="22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weighted</a:t>
            </a:r>
            <a:r>
              <a:rPr sz="22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combination</a:t>
            </a:r>
            <a:r>
              <a:rPr sz="22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of</a:t>
            </a:r>
            <a:r>
              <a:rPr sz="22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Arial"/>
              </a:rPr>
              <a:t>labels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of</a:t>
            </a:r>
            <a:r>
              <a:rPr sz="2200" spc="-35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all</a:t>
            </a:r>
            <a:r>
              <a:rPr sz="22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training</a:t>
            </a:r>
            <a:r>
              <a:rPr sz="22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examples;</a:t>
            </a:r>
            <a:r>
              <a:rPr sz="22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2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weights</a:t>
            </a:r>
            <a:r>
              <a:rPr sz="22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are</a:t>
            </a:r>
            <a:r>
              <a:rPr sz="2200" spc="-20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Arial"/>
              </a:rPr>
              <a:t>determined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by</a:t>
            </a:r>
            <a:r>
              <a:rPr sz="2200" spc="-15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the</a:t>
            </a:r>
            <a:r>
              <a:rPr sz="22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kernel</a:t>
            </a:r>
            <a:r>
              <a:rPr sz="2200" spc="-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200" dirty="0">
                <a:latin typeface="Comic Sans MS" panose="030F0702030302020204" pitchFamily="66" charset="0"/>
                <a:cs typeface="Arial"/>
              </a:rPr>
              <a:t>and </a:t>
            </a:r>
            <a:r>
              <a:rPr sz="2200" spc="-25" dirty="0">
                <a:latin typeface="Comic Sans MS" panose="030F0702030302020204" pitchFamily="66" charset="0"/>
                <a:cs typeface="Cambria"/>
              </a:rPr>
              <a:t>⍺</a:t>
            </a:r>
            <a:r>
              <a:rPr sz="2200" spc="-25" dirty="0">
                <a:latin typeface="Comic Sans MS" panose="030F0702030302020204" pitchFamily="66" charset="0"/>
                <a:cs typeface="Arial"/>
              </a:rPr>
              <a:t>i.</a:t>
            </a:r>
            <a:endParaRPr sz="22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768524" y="6500532"/>
            <a:ext cx="273050" cy="210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9539">
              <a:lnSpc>
                <a:spcPts val="1535"/>
              </a:lnSpc>
            </a:pPr>
            <a:fld id="{81D60167-4931-47E6-BA6A-407CBD079E47}" type="slidenum">
              <a:rPr lang="en-US" smtClean="0"/>
              <a:pPr marL="129539">
                <a:lnSpc>
                  <a:spcPts val="1535"/>
                </a:lnSpc>
              </a:pPr>
              <a:t>64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459F-7CA0-4B57-AB15-34328BC3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Margin Classifier in 1-dimension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8768E9-AE67-488F-B80E-694D857E8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509972"/>
            <a:ext cx="9441659" cy="446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6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2F7B-EB39-4C77-B0FE-DC01C166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Margin Classifier in 1-dimension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4CEB3-1201-468E-87C7-992BC53B4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66" y="2374710"/>
            <a:ext cx="8992922" cy="124535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D08BB-97CC-4380-AE13-2CC55BE57A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3466" y="1520087"/>
            <a:ext cx="9286892" cy="640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How to choose the threshold to decide whether the Mice is obese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CFADDD-9C76-4AF4-8078-7067DF8A0216}"/>
              </a:ext>
            </a:extLst>
          </p:cNvPr>
          <p:cNvCxnSpPr/>
          <p:nvPr/>
        </p:nvCxnSpPr>
        <p:spPr>
          <a:xfrm>
            <a:off x="6104390" y="2565778"/>
            <a:ext cx="0" cy="105429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D04CF11-3938-4727-9FB4-F63E13786097}"/>
              </a:ext>
            </a:extLst>
          </p:cNvPr>
          <p:cNvSpPr/>
          <p:nvPr/>
        </p:nvSpPr>
        <p:spPr>
          <a:xfrm>
            <a:off x="6096000" y="5664389"/>
            <a:ext cx="279776" cy="344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0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2F7B-EB39-4C77-B0FE-DC01C166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Margin Classifier in 1-dimension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CFADDD-9C76-4AF4-8078-7067DF8A0216}"/>
              </a:ext>
            </a:extLst>
          </p:cNvPr>
          <p:cNvCxnSpPr/>
          <p:nvPr/>
        </p:nvCxnSpPr>
        <p:spPr>
          <a:xfrm>
            <a:off x="5966824" y="2506067"/>
            <a:ext cx="0" cy="105429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D04CF11-3938-4727-9FB4-F63E13786097}"/>
              </a:ext>
            </a:extLst>
          </p:cNvPr>
          <p:cNvSpPr/>
          <p:nvPr/>
        </p:nvSpPr>
        <p:spPr>
          <a:xfrm>
            <a:off x="6267919" y="3024680"/>
            <a:ext cx="279776" cy="344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8E676-FDA8-48B3-B8BA-7D419A3B3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683496"/>
            <a:ext cx="9672917" cy="411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1162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5997</TotalTime>
  <Words>2339</Words>
  <Application>Microsoft Office PowerPoint</Application>
  <PresentationFormat>Widescreen</PresentationFormat>
  <Paragraphs>331</Paragraphs>
  <Slides>64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MS PGothic</vt:lpstr>
      <vt:lpstr>Arial</vt:lpstr>
      <vt:lpstr>Calibri</vt:lpstr>
      <vt:lpstr>Calibri Light</vt:lpstr>
      <vt:lpstr>Cambria Math</vt:lpstr>
      <vt:lpstr>Comic Sans MS</vt:lpstr>
      <vt:lpstr>Georgia</vt:lpstr>
      <vt:lpstr>Segoe UI</vt:lpstr>
      <vt:lpstr>2_Office Theme</vt:lpstr>
      <vt:lpstr>3_Office Theme</vt:lpstr>
      <vt:lpstr>CIS 4526 Foundations of Machine Learning</vt:lpstr>
      <vt:lpstr>Outline</vt:lpstr>
      <vt:lpstr>Outline</vt:lpstr>
      <vt:lpstr>Fun videos</vt:lpstr>
      <vt:lpstr>Support Vector Machine </vt:lpstr>
      <vt:lpstr>Maximum Margin Classifier in 1-dimension</vt:lpstr>
      <vt:lpstr>Maximum Margin Classifier in 1-dimension</vt:lpstr>
      <vt:lpstr>Maximum Margin Classifier in 1-dimension</vt:lpstr>
      <vt:lpstr>Maximum Margin Classifier in 1-dimension</vt:lpstr>
      <vt:lpstr>Maximum Margin Classifier in 1-dimension</vt:lpstr>
      <vt:lpstr>Outline</vt:lpstr>
      <vt:lpstr>Maximum Margin Classifier in 2-dimension</vt:lpstr>
      <vt:lpstr>Maximum Margin Classifier in 2-dimension</vt:lpstr>
      <vt:lpstr>Maximum Margin Classifier in 2-dimension</vt:lpstr>
      <vt:lpstr>Maximum Margin Classifier in 2-dimension</vt:lpstr>
      <vt:lpstr>Maximum Margin Classifier in 2-dimension</vt:lpstr>
      <vt:lpstr>Maximum Margin Classifier in 2-dimension</vt:lpstr>
      <vt:lpstr>Maximum Margin Classifier in 2-dimension</vt:lpstr>
      <vt:lpstr>Maximum Margin Classifier in 2-dimension</vt:lpstr>
      <vt:lpstr>Maximum Margin Classifier in 2-dimension</vt:lpstr>
      <vt:lpstr>Why Maximum Margin?</vt:lpstr>
      <vt:lpstr>Short summary</vt:lpstr>
      <vt:lpstr>What is Hyperplane</vt:lpstr>
      <vt:lpstr>Hyperplane in 2 Dimensions</vt:lpstr>
      <vt:lpstr>How to solve the Maximum width problem</vt:lpstr>
      <vt:lpstr>How to find the optimal Hyperplane</vt:lpstr>
      <vt:lpstr>Outline</vt:lpstr>
      <vt:lpstr>Linear SVM for Non-separable Data</vt:lpstr>
      <vt:lpstr>Linear SVM for Non-separable Data</vt:lpstr>
      <vt:lpstr>Concepts of Hard vs Soft Margin</vt:lpstr>
      <vt:lpstr>Concepts of Hard vs Soft Margin</vt:lpstr>
      <vt:lpstr>Examples</vt:lpstr>
      <vt:lpstr>Support Vector Machine</vt:lpstr>
      <vt:lpstr>Outline</vt:lpstr>
      <vt:lpstr>Nonlinear SVM:</vt:lpstr>
      <vt:lpstr>Nonlinear SVM</vt:lpstr>
      <vt:lpstr>Nonlinear SVM:</vt:lpstr>
      <vt:lpstr>Nonlinear SVM: Idea</vt:lpstr>
      <vt:lpstr>Kernel Trick</vt:lpstr>
      <vt:lpstr>Common Kernels</vt:lpstr>
      <vt:lpstr>Nonlinear SVM in Practice</vt:lpstr>
      <vt:lpstr>PowerPoint Presentation</vt:lpstr>
      <vt:lpstr>Visualization of the Kernel Trick ideas</vt:lpstr>
      <vt:lpstr>Summary</vt:lpstr>
      <vt:lpstr>PowerPoint Presentation</vt:lpstr>
      <vt:lpstr>PowerPoint Presentation</vt:lpstr>
      <vt:lpstr>How to find the optimal Hyperplane</vt:lpstr>
      <vt:lpstr>How to find the optimal Hyperplane</vt:lpstr>
      <vt:lpstr>How to find the optimal Hyperplane</vt:lpstr>
      <vt:lpstr>How to find the optimal Hyperplane</vt:lpstr>
      <vt:lpstr>How to find the optimal Hyperplane</vt:lpstr>
      <vt:lpstr>PowerPoint Presentation</vt:lpstr>
      <vt:lpstr>Linear SVM for Non-separable Data</vt:lpstr>
      <vt:lpstr>Linear SVM for Non-separable Data</vt:lpstr>
      <vt:lpstr>Linear SVM for Non-separable Data</vt:lpstr>
      <vt:lpstr>PowerPoint Presentation</vt:lpstr>
      <vt:lpstr>A Quick Example for Kernel</vt:lpstr>
      <vt:lpstr>A Quick Example for Kernel</vt:lpstr>
      <vt:lpstr>The “Kernel Trick”</vt:lpstr>
      <vt:lpstr>How kernel helps SVM</vt:lpstr>
      <vt:lpstr>How kernel helps SVM</vt:lpstr>
      <vt:lpstr>How kernel helps SVM</vt:lpstr>
      <vt:lpstr>How kernel helps SVM</vt:lpstr>
      <vt:lpstr>How kernel helps SVM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Sheldon and Penny moves to California, they were actually in NY. And in fact they met in Queens College one day.</dc:title>
  <dc:creator>Alex Pang</dc:creator>
  <cp:lastModifiedBy>Alex Pang</cp:lastModifiedBy>
  <cp:revision>2</cp:revision>
  <dcterms:created xsi:type="dcterms:W3CDTF">2019-11-17T05:40:15Z</dcterms:created>
  <dcterms:modified xsi:type="dcterms:W3CDTF">2023-02-22T23:01:18Z</dcterms:modified>
</cp:coreProperties>
</file>