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321" r:id="rId3"/>
    <p:sldId id="298" r:id="rId4"/>
    <p:sldId id="286" r:id="rId5"/>
    <p:sldId id="287" r:id="rId6"/>
    <p:sldId id="288" r:id="rId7"/>
    <p:sldId id="289" r:id="rId8"/>
    <p:sldId id="290" r:id="rId9"/>
    <p:sldId id="322" r:id="rId10"/>
    <p:sldId id="291" r:id="rId11"/>
    <p:sldId id="292" r:id="rId12"/>
    <p:sldId id="293" r:id="rId13"/>
    <p:sldId id="294" r:id="rId14"/>
    <p:sldId id="297" r:id="rId15"/>
    <p:sldId id="29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8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37CC06-24EF-4ADA-8AC8-DAAF3CD13D94}" v="433" dt="2023-02-27T05:44:27.7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89" d="100"/>
          <a:sy n="89" d="100"/>
        </p:scale>
        <p:origin x="2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Pang" userId="b35f2c48-39e3-478c-863d-65bfd252d017" providerId="ADAL" clId="{D1E04536-AEE6-4C70-9B15-52D8F8DFDC38}"/>
    <pc:docChg chg="undo custSel addSld delSld modSld sldOrd modMainMaster">
      <pc:chgData name="Alex Pang" userId="b35f2c48-39e3-478c-863d-65bfd252d017" providerId="ADAL" clId="{D1E04536-AEE6-4C70-9B15-52D8F8DFDC38}" dt="2023-02-18T16:20:09.938" v="740" actId="115"/>
      <pc:docMkLst>
        <pc:docMk/>
      </pc:docMkLst>
      <pc:sldChg chg="modSp mod modAnim">
        <pc:chgData name="Alex Pang" userId="b35f2c48-39e3-478c-863d-65bfd252d017" providerId="ADAL" clId="{D1E04536-AEE6-4C70-9B15-52D8F8DFDC38}" dt="2023-02-18T16:11:05.250" v="671"/>
        <pc:sldMkLst>
          <pc:docMk/>
          <pc:sldMk cId="597437971" sldId="286"/>
        </pc:sldMkLst>
        <pc:spChg chg="mod">
          <ac:chgData name="Alex Pang" userId="b35f2c48-39e3-478c-863d-65bfd252d017" providerId="ADAL" clId="{D1E04536-AEE6-4C70-9B15-52D8F8DFDC38}" dt="2023-02-18T16:07:13.550" v="638"/>
          <ac:spMkLst>
            <pc:docMk/>
            <pc:sldMk cId="597437971" sldId="286"/>
            <ac:spMk id="3" creationId="{CB74EEE4-121C-4072-886C-50E1CDB65E08}"/>
          </ac:spMkLst>
        </pc:spChg>
        <pc:spChg chg="mod">
          <ac:chgData name="Alex Pang" userId="b35f2c48-39e3-478c-863d-65bfd252d017" providerId="ADAL" clId="{D1E04536-AEE6-4C70-9B15-52D8F8DFDC38}" dt="2023-02-18T15:45:01.931" v="14" actId="2711"/>
          <ac:spMkLst>
            <pc:docMk/>
            <pc:sldMk cId="597437971" sldId="286"/>
            <ac:spMk id="8" creationId="{00000000-0000-0000-0000-000000000000}"/>
          </ac:spMkLst>
        </pc:spChg>
      </pc:sldChg>
      <pc:sldChg chg="modSp mod modAnim">
        <pc:chgData name="Alex Pang" userId="b35f2c48-39e3-478c-863d-65bfd252d017" providerId="ADAL" clId="{D1E04536-AEE6-4C70-9B15-52D8F8DFDC38}" dt="2023-02-18T16:11:23.465" v="673"/>
        <pc:sldMkLst>
          <pc:docMk/>
          <pc:sldMk cId="2099732734" sldId="287"/>
        </pc:sldMkLst>
        <pc:spChg chg="mod">
          <ac:chgData name="Alex Pang" userId="b35f2c48-39e3-478c-863d-65bfd252d017" providerId="ADAL" clId="{D1E04536-AEE6-4C70-9B15-52D8F8DFDC38}" dt="2023-02-18T16:08:14.308" v="640" actId="20577"/>
          <ac:spMkLst>
            <pc:docMk/>
            <pc:sldMk cId="2099732734" sldId="287"/>
            <ac:spMk id="2" creationId="{39B2DB27-5087-4E8A-9D00-E94C25B2043C}"/>
          </ac:spMkLst>
        </pc:spChg>
        <pc:spChg chg="mod">
          <ac:chgData name="Alex Pang" userId="b35f2c48-39e3-478c-863d-65bfd252d017" providerId="ADAL" clId="{D1E04536-AEE6-4C70-9B15-52D8F8DFDC38}" dt="2023-02-18T15:45:51.423" v="55" actId="2711"/>
          <ac:spMkLst>
            <pc:docMk/>
            <pc:sldMk cId="2099732734" sldId="287"/>
            <ac:spMk id="8" creationId="{00000000-0000-0000-0000-000000000000}"/>
          </ac:spMkLst>
        </pc:spChg>
      </pc:sldChg>
      <pc:sldChg chg="modSp mod modAnim">
        <pc:chgData name="Alex Pang" userId="b35f2c48-39e3-478c-863d-65bfd252d017" providerId="ADAL" clId="{D1E04536-AEE6-4C70-9B15-52D8F8DFDC38}" dt="2023-02-18T16:10:36.684" v="669"/>
        <pc:sldMkLst>
          <pc:docMk/>
          <pc:sldMk cId="3440418244" sldId="288"/>
        </pc:sldMkLst>
        <pc:spChg chg="mod">
          <ac:chgData name="Alex Pang" userId="b35f2c48-39e3-478c-863d-65bfd252d017" providerId="ADAL" clId="{D1E04536-AEE6-4C70-9B15-52D8F8DFDC38}" dt="2023-02-18T16:10:13.013" v="665" actId="255"/>
          <ac:spMkLst>
            <pc:docMk/>
            <pc:sldMk cId="3440418244" sldId="288"/>
            <ac:spMk id="3" creationId="{8AE794EB-C154-494D-91C9-464EF896366F}"/>
          </ac:spMkLst>
        </pc:spChg>
        <pc:spChg chg="mod">
          <ac:chgData name="Alex Pang" userId="b35f2c48-39e3-478c-863d-65bfd252d017" providerId="ADAL" clId="{D1E04536-AEE6-4C70-9B15-52D8F8DFDC38}" dt="2023-02-18T16:10:25.161" v="668" actId="20577"/>
          <ac:spMkLst>
            <pc:docMk/>
            <pc:sldMk cId="3440418244" sldId="288"/>
            <ac:spMk id="5" creationId="{E1B33A71-7D25-4045-B57F-4187349E590E}"/>
          </ac:spMkLst>
        </pc:spChg>
      </pc:sldChg>
      <pc:sldChg chg="addSp modSp mod modAnim">
        <pc:chgData name="Alex Pang" userId="b35f2c48-39e3-478c-863d-65bfd252d017" providerId="ADAL" clId="{D1E04536-AEE6-4C70-9B15-52D8F8DFDC38}" dt="2023-02-18T16:13:46.867" v="681"/>
        <pc:sldMkLst>
          <pc:docMk/>
          <pc:sldMk cId="307266593" sldId="289"/>
        </pc:sldMkLst>
        <pc:spChg chg="mod">
          <ac:chgData name="Alex Pang" userId="b35f2c48-39e3-478c-863d-65bfd252d017" providerId="ADAL" clId="{D1E04536-AEE6-4C70-9B15-52D8F8DFDC38}" dt="2023-02-18T15:53:57.923" v="334" actId="1076"/>
          <ac:spMkLst>
            <pc:docMk/>
            <pc:sldMk cId="307266593" sldId="289"/>
            <ac:spMk id="3" creationId="{6A05001D-91C8-40DE-A444-411456CB3743}"/>
          </ac:spMkLst>
        </pc:spChg>
        <pc:spChg chg="add mod">
          <ac:chgData name="Alex Pang" userId="b35f2c48-39e3-478c-863d-65bfd252d017" providerId="ADAL" clId="{D1E04536-AEE6-4C70-9B15-52D8F8DFDC38}" dt="2023-02-18T16:12:53.084" v="679" actId="1076"/>
          <ac:spMkLst>
            <pc:docMk/>
            <pc:sldMk cId="307266593" sldId="289"/>
            <ac:spMk id="5" creationId="{DC5F3C33-4358-2B96-8BEA-2C3F4E47473C}"/>
          </ac:spMkLst>
        </pc:spChg>
        <pc:spChg chg="add mod">
          <ac:chgData name="Alex Pang" userId="b35f2c48-39e3-478c-863d-65bfd252d017" providerId="ADAL" clId="{D1E04536-AEE6-4C70-9B15-52D8F8DFDC38}" dt="2023-02-18T16:12:29.104" v="678" actId="14100"/>
          <ac:spMkLst>
            <pc:docMk/>
            <pc:sldMk cId="307266593" sldId="289"/>
            <ac:spMk id="7" creationId="{DEC697E0-DB40-2187-C0DB-670281568204}"/>
          </ac:spMkLst>
        </pc:spChg>
      </pc:sldChg>
      <pc:sldChg chg="modSp mod modAnim">
        <pc:chgData name="Alex Pang" userId="b35f2c48-39e3-478c-863d-65bfd252d017" providerId="ADAL" clId="{D1E04536-AEE6-4C70-9B15-52D8F8DFDC38}" dt="2023-02-18T16:15:43.179" v="695" actId="207"/>
        <pc:sldMkLst>
          <pc:docMk/>
          <pc:sldMk cId="2505408424" sldId="290"/>
        </pc:sldMkLst>
        <pc:spChg chg="mod">
          <ac:chgData name="Alex Pang" userId="b35f2c48-39e3-478c-863d-65bfd252d017" providerId="ADAL" clId="{D1E04536-AEE6-4C70-9B15-52D8F8DFDC38}" dt="2023-02-18T16:15:43.179" v="695" actId="207"/>
          <ac:spMkLst>
            <pc:docMk/>
            <pc:sldMk cId="2505408424" sldId="290"/>
            <ac:spMk id="3" creationId="{56E522B4-13DA-41CD-A5C2-57C327C10961}"/>
          </ac:spMkLst>
        </pc:spChg>
      </pc:sldChg>
      <pc:sldChg chg="modSp mod">
        <pc:chgData name="Alex Pang" userId="b35f2c48-39e3-478c-863d-65bfd252d017" providerId="ADAL" clId="{D1E04536-AEE6-4C70-9B15-52D8F8DFDC38}" dt="2023-02-18T16:16:31.304" v="696" actId="20577"/>
        <pc:sldMkLst>
          <pc:docMk/>
          <pc:sldMk cId="837100806" sldId="291"/>
        </pc:sldMkLst>
        <pc:spChg chg="mod">
          <ac:chgData name="Alex Pang" userId="b35f2c48-39e3-478c-863d-65bfd252d017" providerId="ADAL" clId="{D1E04536-AEE6-4C70-9B15-52D8F8DFDC38}" dt="2023-02-18T16:16:31.304" v="696" actId="20577"/>
          <ac:spMkLst>
            <pc:docMk/>
            <pc:sldMk cId="837100806" sldId="291"/>
            <ac:spMk id="3" creationId="{15A617EB-CEAC-4E2E-91F9-37786AE8CC1D}"/>
          </ac:spMkLst>
        </pc:spChg>
      </pc:sldChg>
      <pc:sldChg chg="modSp mod">
        <pc:chgData name="Alex Pang" userId="b35f2c48-39e3-478c-863d-65bfd252d017" providerId="ADAL" clId="{D1E04536-AEE6-4C70-9B15-52D8F8DFDC38}" dt="2023-02-18T15:56:38.228" v="402" actId="113"/>
        <pc:sldMkLst>
          <pc:docMk/>
          <pc:sldMk cId="3738740898" sldId="292"/>
        </pc:sldMkLst>
        <pc:spChg chg="mod">
          <ac:chgData name="Alex Pang" userId="b35f2c48-39e3-478c-863d-65bfd252d017" providerId="ADAL" clId="{D1E04536-AEE6-4C70-9B15-52D8F8DFDC38}" dt="2023-02-18T15:56:38.228" v="402" actId="113"/>
          <ac:spMkLst>
            <pc:docMk/>
            <pc:sldMk cId="3738740898" sldId="292"/>
            <ac:spMk id="3" creationId="{9A27F43A-C5D6-45AF-98F5-4E54884A8243}"/>
          </ac:spMkLst>
        </pc:spChg>
      </pc:sldChg>
      <pc:sldChg chg="modSp mod">
        <pc:chgData name="Alex Pang" userId="b35f2c48-39e3-478c-863d-65bfd252d017" providerId="ADAL" clId="{D1E04536-AEE6-4C70-9B15-52D8F8DFDC38}" dt="2023-02-18T16:20:09.938" v="740" actId="115"/>
        <pc:sldMkLst>
          <pc:docMk/>
          <pc:sldMk cId="1069822547" sldId="293"/>
        </pc:sldMkLst>
        <pc:spChg chg="mod">
          <ac:chgData name="Alex Pang" userId="b35f2c48-39e3-478c-863d-65bfd252d017" providerId="ADAL" clId="{D1E04536-AEE6-4C70-9B15-52D8F8DFDC38}" dt="2023-02-18T15:46:56.253" v="117" actId="27636"/>
          <ac:spMkLst>
            <pc:docMk/>
            <pc:sldMk cId="1069822547" sldId="293"/>
            <ac:spMk id="2" creationId="{6D831E67-F42E-42ED-8B0C-11D584400589}"/>
          </ac:spMkLst>
        </pc:spChg>
        <pc:spChg chg="mod">
          <ac:chgData name="Alex Pang" userId="b35f2c48-39e3-478c-863d-65bfd252d017" providerId="ADAL" clId="{D1E04536-AEE6-4C70-9B15-52D8F8DFDC38}" dt="2023-02-18T16:20:09.938" v="740" actId="115"/>
          <ac:spMkLst>
            <pc:docMk/>
            <pc:sldMk cId="1069822547" sldId="293"/>
            <ac:spMk id="4" creationId="{42D70D50-FD60-45F1-84DA-BAFE3B025201}"/>
          </ac:spMkLst>
        </pc:spChg>
        <pc:picChg chg="mod">
          <ac:chgData name="Alex Pang" userId="b35f2c48-39e3-478c-863d-65bfd252d017" providerId="ADAL" clId="{D1E04536-AEE6-4C70-9B15-52D8F8DFDC38}" dt="2023-02-18T16:18:18.155" v="729" actId="1076"/>
          <ac:picMkLst>
            <pc:docMk/>
            <pc:sldMk cId="1069822547" sldId="293"/>
            <ac:picMk id="5" creationId="{CA75E3E1-0BA4-4130-8076-7697C829324F}"/>
          </ac:picMkLst>
        </pc:picChg>
        <pc:picChg chg="mod">
          <ac:chgData name="Alex Pang" userId="b35f2c48-39e3-478c-863d-65bfd252d017" providerId="ADAL" clId="{D1E04536-AEE6-4C70-9B15-52D8F8DFDC38}" dt="2023-02-18T16:18:12.713" v="728" actId="1076"/>
          <ac:picMkLst>
            <pc:docMk/>
            <pc:sldMk cId="1069822547" sldId="293"/>
            <ac:picMk id="6" creationId="{38F3164D-AC55-452B-8073-F9C808275106}"/>
          </ac:picMkLst>
        </pc:picChg>
      </pc:sldChg>
      <pc:sldChg chg="modSp mod">
        <pc:chgData name="Alex Pang" userId="b35f2c48-39e3-478c-863d-65bfd252d017" providerId="ADAL" clId="{D1E04536-AEE6-4C70-9B15-52D8F8DFDC38}" dt="2023-02-18T16:18:28.625" v="730" actId="14100"/>
        <pc:sldMkLst>
          <pc:docMk/>
          <pc:sldMk cId="3106506388" sldId="294"/>
        </pc:sldMkLst>
        <pc:spChg chg="mod">
          <ac:chgData name="Alex Pang" userId="b35f2c48-39e3-478c-863d-65bfd252d017" providerId="ADAL" clId="{D1E04536-AEE6-4C70-9B15-52D8F8DFDC38}" dt="2023-02-18T15:46:56.256" v="118" actId="27636"/>
          <ac:spMkLst>
            <pc:docMk/>
            <pc:sldMk cId="3106506388" sldId="294"/>
            <ac:spMk id="2" creationId="{07CB6416-8E63-4E49-A1EF-2E56DCF53921}"/>
          </ac:spMkLst>
        </pc:spChg>
        <pc:spChg chg="mod">
          <ac:chgData name="Alex Pang" userId="b35f2c48-39e3-478c-863d-65bfd252d017" providerId="ADAL" clId="{D1E04536-AEE6-4C70-9B15-52D8F8DFDC38}" dt="2023-02-18T15:57:23.182" v="416" actId="207"/>
          <ac:spMkLst>
            <pc:docMk/>
            <pc:sldMk cId="3106506388" sldId="294"/>
            <ac:spMk id="3" creationId="{29A7A81A-CE21-49A4-86AF-84ED8BA8F943}"/>
          </ac:spMkLst>
        </pc:spChg>
        <pc:spChg chg="mod">
          <ac:chgData name="Alex Pang" userId="b35f2c48-39e3-478c-863d-65bfd252d017" providerId="ADAL" clId="{D1E04536-AEE6-4C70-9B15-52D8F8DFDC38}" dt="2023-02-18T15:58:57.651" v="455" actId="1076"/>
          <ac:spMkLst>
            <pc:docMk/>
            <pc:sldMk cId="3106506388" sldId="294"/>
            <ac:spMk id="5" creationId="{0D0B96F3-AC43-4301-B519-77BE34E7E892}"/>
          </ac:spMkLst>
        </pc:spChg>
        <pc:spChg chg="mod">
          <ac:chgData name="Alex Pang" userId="b35f2c48-39e3-478c-863d-65bfd252d017" providerId="ADAL" clId="{D1E04536-AEE6-4C70-9B15-52D8F8DFDC38}" dt="2023-02-18T15:59:05.308" v="457" actId="1076"/>
          <ac:spMkLst>
            <pc:docMk/>
            <pc:sldMk cId="3106506388" sldId="294"/>
            <ac:spMk id="8" creationId="{59743EFC-DC97-4B38-9181-FDB30189A9B5}"/>
          </ac:spMkLst>
        </pc:spChg>
        <pc:picChg chg="mod">
          <ac:chgData name="Alex Pang" userId="b35f2c48-39e3-478c-863d-65bfd252d017" providerId="ADAL" clId="{D1E04536-AEE6-4C70-9B15-52D8F8DFDC38}" dt="2023-02-18T16:18:28.625" v="730" actId="14100"/>
          <ac:picMkLst>
            <pc:docMk/>
            <pc:sldMk cId="3106506388" sldId="294"/>
            <ac:picMk id="4" creationId="{9AE96AA2-FAA9-424B-8674-5D7EEFAF1A1B}"/>
          </ac:picMkLst>
        </pc:picChg>
        <pc:picChg chg="mod">
          <ac:chgData name="Alex Pang" userId="b35f2c48-39e3-478c-863d-65bfd252d017" providerId="ADAL" clId="{D1E04536-AEE6-4C70-9B15-52D8F8DFDC38}" dt="2023-02-18T15:59:01.638" v="456" actId="1076"/>
          <ac:picMkLst>
            <pc:docMk/>
            <pc:sldMk cId="3106506388" sldId="294"/>
            <ac:picMk id="7" creationId="{B898F553-461C-4E0D-A3B3-2793063B7226}"/>
          </ac:picMkLst>
        </pc:picChg>
      </pc:sldChg>
      <pc:sldChg chg="modSp mod">
        <pc:chgData name="Alex Pang" userId="b35f2c48-39e3-478c-863d-65bfd252d017" providerId="ADAL" clId="{D1E04536-AEE6-4C70-9B15-52D8F8DFDC38}" dt="2023-02-18T16:19:54.915" v="739" actId="207"/>
        <pc:sldMkLst>
          <pc:docMk/>
          <pc:sldMk cId="4263306814" sldId="295"/>
        </pc:sldMkLst>
        <pc:spChg chg="mod">
          <ac:chgData name="Alex Pang" userId="b35f2c48-39e3-478c-863d-65bfd252d017" providerId="ADAL" clId="{D1E04536-AEE6-4C70-9B15-52D8F8DFDC38}" dt="2023-02-18T16:19:54.915" v="739" actId="207"/>
          <ac:spMkLst>
            <pc:docMk/>
            <pc:sldMk cId="4263306814" sldId="295"/>
            <ac:spMk id="3" creationId="{43F936D4-5618-4745-8919-8B55881DEF6D}"/>
          </ac:spMkLst>
        </pc:spChg>
      </pc:sldChg>
      <pc:sldChg chg="modSp mod">
        <pc:chgData name="Alex Pang" userId="b35f2c48-39e3-478c-863d-65bfd252d017" providerId="ADAL" clId="{D1E04536-AEE6-4C70-9B15-52D8F8DFDC38}" dt="2023-02-18T16:19:41.885" v="738" actId="1076"/>
        <pc:sldMkLst>
          <pc:docMk/>
          <pc:sldMk cId="1442999074" sldId="297"/>
        </pc:sldMkLst>
        <pc:spChg chg="mod">
          <ac:chgData name="Alex Pang" userId="b35f2c48-39e3-478c-863d-65bfd252d017" providerId="ADAL" clId="{D1E04536-AEE6-4C70-9B15-52D8F8DFDC38}" dt="2023-02-18T15:46:56.259" v="119" actId="27636"/>
          <ac:spMkLst>
            <pc:docMk/>
            <pc:sldMk cId="1442999074" sldId="297"/>
            <ac:spMk id="2" creationId="{07CB6416-8E63-4E49-A1EF-2E56DCF53921}"/>
          </ac:spMkLst>
        </pc:spChg>
        <pc:spChg chg="mod">
          <ac:chgData name="Alex Pang" userId="b35f2c48-39e3-478c-863d-65bfd252d017" providerId="ADAL" clId="{D1E04536-AEE6-4C70-9B15-52D8F8DFDC38}" dt="2023-02-18T16:19:32.498" v="736" actId="20577"/>
          <ac:spMkLst>
            <pc:docMk/>
            <pc:sldMk cId="1442999074" sldId="297"/>
            <ac:spMk id="5" creationId="{0D0B96F3-AC43-4301-B519-77BE34E7E892}"/>
          </ac:spMkLst>
        </pc:spChg>
        <pc:picChg chg="mod">
          <ac:chgData name="Alex Pang" userId="b35f2c48-39e3-478c-863d-65bfd252d017" providerId="ADAL" clId="{D1E04536-AEE6-4C70-9B15-52D8F8DFDC38}" dt="2023-02-18T16:19:41.885" v="738" actId="1076"/>
          <ac:picMkLst>
            <pc:docMk/>
            <pc:sldMk cId="1442999074" sldId="297"/>
            <ac:picMk id="6" creationId="{6727FA0C-7C70-4973-AB7D-112F8FD63475}"/>
          </ac:picMkLst>
        </pc:picChg>
      </pc:sldChg>
      <pc:sldChg chg="modSp mod modAnim">
        <pc:chgData name="Alex Pang" userId="b35f2c48-39e3-478c-863d-65bfd252d017" providerId="ADAL" clId="{D1E04536-AEE6-4C70-9B15-52D8F8DFDC38}" dt="2023-02-18T16:10:44.944" v="670"/>
        <pc:sldMkLst>
          <pc:docMk/>
          <pc:sldMk cId="176629793" sldId="298"/>
        </pc:sldMkLst>
        <pc:spChg chg="mod">
          <ac:chgData name="Alex Pang" userId="b35f2c48-39e3-478c-863d-65bfd252d017" providerId="ADAL" clId="{D1E04536-AEE6-4C70-9B15-52D8F8DFDC38}" dt="2023-02-18T15:46:56.231" v="116" actId="27636"/>
          <ac:spMkLst>
            <pc:docMk/>
            <pc:sldMk cId="176629793" sldId="298"/>
            <ac:spMk id="2" creationId="{43E25284-170C-4EED-B4C1-D58008976D45}"/>
          </ac:spMkLst>
        </pc:spChg>
      </pc:sldChg>
      <pc:sldChg chg="new del">
        <pc:chgData name="Alex Pang" userId="b35f2c48-39e3-478c-863d-65bfd252d017" providerId="ADAL" clId="{D1E04536-AEE6-4C70-9B15-52D8F8DFDC38}" dt="2023-02-18T15:52:27.827" v="159" actId="47"/>
        <pc:sldMkLst>
          <pc:docMk/>
          <pc:sldMk cId="3231530249" sldId="299"/>
        </pc:sldMkLst>
      </pc:sldChg>
      <pc:sldChg chg="delSp modSp mod ord">
        <pc:chgData name="Alex Pang" userId="b35f2c48-39e3-478c-863d-65bfd252d017" providerId="ADAL" clId="{D1E04536-AEE6-4C70-9B15-52D8F8DFDC38}" dt="2023-02-18T15:52:19.420" v="158" actId="20577"/>
        <pc:sldMkLst>
          <pc:docMk/>
          <pc:sldMk cId="375537584" sldId="321"/>
        </pc:sldMkLst>
        <pc:spChg chg="mod">
          <ac:chgData name="Alex Pang" userId="b35f2c48-39e3-478c-863d-65bfd252d017" providerId="ADAL" clId="{D1E04536-AEE6-4C70-9B15-52D8F8DFDC38}" dt="2023-02-18T15:51:54.810" v="136" actId="20577"/>
          <ac:spMkLst>
            <pc:docMk/>
            <pc:sldMk cId="375537584" sldId="321"/>
            <ac:spMk id="2" creationId="{1751324D-F930-44E6-ABB9-A058B845F75E}"/>
          </ac:spMkLst>
        </pc:spChg>
        <pc:spChg chg="mod">
          <ac:chgData name="Alex Pang" userId="b35f2c48-39e3-478c-863d-65bfd252d017" providerId="ADAL" clId="{D1E04536-AEE6-4C70-9B15-52D8F8DFDC38}" dt="2023-02-18T15:52:06.608" v="138" actId="20577"/>
          <ac:spMkLst>
            <pc:docMk/>
            <pc:sldMk cId="375537584" sldId="321"/>
            <ac:spMk id="3" creationId="{02F87C00-6AC0-887D-AEA9-243D779A4B7F}"/>
          </ac:spMkLst>
        </pc:spChg>
        <pc:spChg chg="mod">
          <ac:chgData name="Alex Pang" userId="b35f2c48-39e3-478c-863d-65bfd252d017" providerId="ADAL" clId="{D1E04536-AEE6-4C70-9B15-52D8F8DFDC38}" dt="2023-02-18T15:52:19.420" v="158" actId="20577"/>
          <ac:spMkLst>
            <pc:docMk/>
            <pc:sldMk cId="375537584" sldId="321"/>
            <ac:spMk id="4" creationId="{905FC1C9-83F1-2CBD-6B8A-2FE474DBEA7A}"/>
          </ac:spMkLst>
        </pc:spChg>
        <pc:spChg chg="del">
          <ac:chgData name="Alex Pang" userId="b35f2c48-39e3-478c-863d-65bfd252d017" providerId="ADAL" clId="{D1E04536-AEE6-4C70-9B15-52D8F8DFDC38}" dt="2023-02-18T15:52:09.929" v="139" actId="478"/>
          <ac:spMkLst>
            <pc:docMk/>
            <pc:sldMk cId="375537584" sldId="321"/>
            <ac:spMk id="7" creationId="{DB35DEAF-E511-6355-A3F7-C26CA89732EC}"/>
          </ac:spMkLst>
        </pc:spChg>
      </pc:sldChg>
      <pc:sldMasterChg chg="modSldLayout">
        <pc:chgData name="Alex Pang" userId="b35f2c48-39e3-478c-863d-65bfd252d017" providerId="ADAL" clId="{D1E04536-AEE6-4C70-9B15-52D8F8DFDC38}" dt="2023-02-18T15:47:27.703" v="128" actId="14100"/>
        <pc:sldMasterMkLst>
          <pc:docMk/>
          <pc:sldMasterMk cId="4241071847" sldId="2147483648"/>
        </pc:sldMasterMkLst>
        <pc:sldLayoutChg chg="delSp modSp mod">
          <pc:chgData name="Alex Pang" userId="b35f2c48-39e3-478c-863d-65bfd252d017" providerId="ADAL" clId="{D1E04536-AEE6-4C70-9B15-52D8F8DFDC38}" dt="2023-02-18T15:47:27.703" v="128" actId="14100"/>
          <pc:sldLayoutMkLst>
            <pc:docMk/>
            <pc:sldMasterMk cId="4241071847" sldId="2147483648"/>
            <pc:sldLayoutMk cId="790206192" sldId="2147483660"/>
          </pc:sldLayoutMkLst>
          <pc:spChg chg="mod">
            <ac:chgData name="Alex Pang" userId="b35f2c48-39e3-478c-863d-65bfd252d017" providerId="ADAL" clId="{D1E04536-AEE6-4C70-9B15-52D8F8DFDC38}" dt="2023-02-18T15:47:27.703" v="128" actId="14100"/>
            <ac:spMkLst>
              <pc:docMk/>
              <pc:sldMasterMk cId="4241071847" sldId="2147483648"/>
              <pc:sldLayoutMk cId="790206192" sldId="2147483660"/>
              <ac:spMk id="3" creationId="{00000000-0000-0000-0000-000000000000}"/>
            </ac:spMkLst>
          </pc:spChg>
          <pc:spChg chg="mod">
            <ac:chgData name="Alex Pang" userId="b35f2c48-39e3-478c-863d-65bfd252d017" providerId="ADAL" clId="{D1E04536-AEE6-4C70-9B15-52D8F8DFDC38}" dt="2023-02-18T15:47:01.060" v="120" actId="1076"/>
            <ac:spMkLst>
              <pc:docMk/>
              <pc:sldMasterMk cId="4241071847" sldId="2147483648"/>
              <pc:sldLayoutMk cId="790206192" sldId="2147483660"/>
              <ac:spMk id="4" creationId="{00000000-0000-0000-0000-000000000000}"/>
            </ac:spMkLst>
          </pc:spChg>
          <pc:spChg chg="del">
            <ac:chgData name="Alex Pang" userId="b35f2c48-39e3-478c-863d-65bfd252d017" providerId="ADAL" clId="{D1E04536-AEE6-4C70-9B15-52D8F8DFDC38}" dt="2023-02-18T15:47:12.668" v="123" actId="478"/>
            <ac:spMkLst>
              <pc:docMk/>
              <pc:sldMasterMk cId="4241071847" sldId="2147483648"/>
              <pc:sldLayoutMk cId="790206192" sldId="2147483660"/>
              <ac:spMk id="6" creationId="{00000000-0000-0000-0000-000000000000}"/>
            </ac:spMkLst>
          </pc:spChg>
          <pc:spChg chg="del">
            <ac:chgData name="Alex Pang" userId="b35f2c48-39e3-478c-863d-65bfd252d017" providerId="ADAL" clId="{D1E04536-AEE6-4C70-9B15-52D8F8DFDC38}" dt="2023-02-18T15:47:15.352" v="124" actId="478"/>
            <ac:spMkLst>
              <pc:docMk/>
              <pc:sldMasterMk cId="4241071847" sldId="2147483648"/>
              <pc:sldLayoutMk cId="790206192" sldId="2147483660"/>
              <ac:spMk id="7" creationId="{00000000-0000-0000-0000-000000000000}"/>
            </ac:spMkLst>
          </pc:spChg>
          <pc:spChg chg="del">
            <ac:chgData name="Alex Pang" userId="b35f2c48-39e3-478c-863d-65bfd252d017" providerId="ADAL" clId="{D1E04536-AEE6-4C70-9B15-52D8F8DFDC38}" dt="2023-02-18T15:47:17.879" v="125" actId="478"/>
            <ac:spMkLst>
              <pc:docMk/>
              <pc:sldMasterMk cId="4241071847" sldId="2147483648"/>
              <pc:sldLayoutMk cId="790206192" sldId="2147483660"/>
              <ac:spMk id="8" creationId="{00000000-0000-0000-0000-000000000000}"/>
            </ac:spMkLst>
          </pc:spChg>
          <pc:spChg chg="del">
            <ac:chgData name="Alex Pang" userId="b35f2c48-39e3-478c-863d-65bfd252d017" providerId="ADAL" clId="{D1E04536-AEE6-4C70-9B15-52D8F8DFDC38}" dt="2023-02-18T15:43:08.757" v="1" actId="478"/>
            <ac:spMkLst>
              <pc:docMk/>
              <pc:sldMasterMk cId="4241071847" sldId="2147483648"/>
              <pc:sldLayoutMk cId="790206192" sldId="2147483660"/>
              <ac:spMk id="9" creationId="{00000000-0000-0000-0000-000000000000}"/>
            </ac:spMkLst>
          </pc:spChg>
          <pc:cxnChg chg="mod">
            <ac:chgData name="Alex Pang" userId="b35f2c48-39e3-478c-863d-65bfd252d017" providerId="ADAL" clId="{D1E04536-AEE6-4C70-9B15-52D8F8DFDC38}" dt="2023-02-18T15:47:05.186" v="121" actId="1076"/>
            <ac:cxnSpMkLst>
              <pc:docMk/>
              <pc:sldMasterMk cId="4241071847" sldId="2147483648"/>
              <pc:sldLayoutMk cId="790206192" sldId="2147483660"/>
              <ac:cxnSpMk id="12" creationId="{00000000-0000-0000-0000-000000000000}"/>
            </ac:cxnSpMkLst>
          </pc:cxnChg>
        </pc:sldLayoutChg>
      </pc:sldMasterChg>
    </pc:docChg>
  </pc:docChgLst>
  <pc:docChgLst>
    <pc:chgData name="Alex Pang" userId="6d3c185595e3ea4a" providerId="LiveId" clId="{8C5F808C-B3AE-40DF-97B8-14EFE1D63FEB}"/>
    <pc:docChg chg="undo custSel addSld delSld modSld sldOrd">
      <pc:chgData name="Alex Pang" userId="6d3c185595e3ea4a" providerId="LiveId" clId="{8C5F808C-B3AE-40DF-97B8-14EFE1D63FEB}" dt="2019-12-03T01:37:04.156" v="5448" actId="1076"/>
      <pc:docMkLst>
        <pc:docMk/>
      </pc:docMkLst>
      <pc:sldChg chg="addSp delSp modSp">
        <pc:chgData name="Alex Pang" userId="6d3c185595e3ea4a" providerId="LiveId" clId="{8C5F808C-B3AE-40DF-97B8-14EFE1D63FEB}" dt="2019-11-30T21:59:17.885" v="455" actId="20577"/>
        <pc:sldMkLst>
          <pc:docMk/>
          <pc:sldMk cId="597437971" sldId="286"/>
        </pc:sldMkLst>
        <pc:spChg chg="add mod">
          <ac:chgData name="Alex Pang" userId="6d3c185595e3ea4a" providerId="LiveId" clId="{8C5F808C-B3AE-40DF-97B8-14EFE1D63FEB}" dt="2019-11-30T21:59:17.885" v="455" actId="20577"/>
          <ac:spMkLst>
            <pc:docMk/>
            <pc:sldMk cId="597437971" sldId="286"/>
            <ac:spMk id="3" creationId="{CB74EEE4-121C-4072-886C-50E1CDB65E08}"/>
          </ac:spMkLst>
        </pc:spChg>
        <pc:spChg chg="add del">
          <ac:chgData name="Alex Pang" userId="6d3c185595e3ea4a" providerId="LiveId" clId="{8C5F808C-B3AE-40DF-97B8-14EFE1D63FEB}" dt="2019-11-30T21:54:37.592" v="2"/>
          <ac:spMkLst>
            <pc:docMk/>
            <pc:sldMk cId="597437971" sldId="286"/>
            <ac:spMk id="4" creationId="{B3654752-9C00-41E6-B7C1-3161983EC8B6}"/>
          </ac:spMkLst>
        </pc:spChg>
        <pc:spChg chg="add del">
          <ac:chgData name="Alex Pang" userId="6d3c185595e3ea4a" providerId="LiveId" clId="{8C5F808C-B3AE-40DF-97B8-14EFE1D63FEB}" dt="2019-11-30T21:54:46.623" v="4"/>
          <ac:spMkLst>
            <pc:docMk/>
            <pc:sldMk cId="597437971" sldId="286"/>
            <ac:spMk id="5" creationId="{754BF784-B356-438E-A347-43FB423B28BF}"/>
          </ac:spMkLst>
        </pc:spChg>
        <pc:picChg chg="add del">
          <ac:chgData name="Alex Pang" userId="6d3c185595e3ea4a" providerId="LiveId" clId="{8C5F808C-B3AE-40DF-97B8-14EFE1D63FEB}" dt="2019-11-30T21:54:37.592" v="2"/>
          <ac:picMkLst>
            <pc:docMk/>
            <pc:sldMk cId="597437971" sldId="286"/>
            <ac:picMk id="1026" creationId="{A601D1ED-C849-48FE-A985-43EF0CD5C9C8}"/>
          </ac:picMkLst>
        </pc:picChg>
        <pc:picChg chg="add del">
          <ac:chgData name="Alex Pang" userId="6d3c185595e3ea4a" providerId="LiveId" clId="{8C5F808C-B3AE-40DF-97B8-14EFE1D63FEB}" dt="2019-11-30T21:54:46.623" v="4"/>
          <ac:picMkLst>
            <pc:docMk/>
            <pc:sldMk cId="597437971" sldId="286"/>
            <ac:picMk id="1028" creationId="{A0145751-9E4B-413E-A65C-EA4DC90955DA}"/>
          </ac:picMkLst>
        </pc:picChg>
      </pc:sldChg>
      <pc:sldChg chg="addSp delSp modSp ord">
        <pc:chgData name="Alex Pang" userId="6d3c185595e3ea4a" providerId="LiveId" clId="{8C5F808C-B3AE-40DF-97B8-14EFE1D63FEB}" dt="2019-12-01T02:27:07.296" v="4843" actId="20577"/>
        <pc:sldMkLst>
          <pc:docMk/>
          <pc:sldMk cId="2099732734" sldId="287"/>
        </pc:sldMkLst>
        <pc:spChg chg="mod">
          <ac:chgData name="Alex Pang" userId="6d3c185595e3ea4a" providerId="LiveId" clId="{8C5F808C-B3AE-40DF-97B8-14EFE1D63FEB}" dt="2019-12-01T02:27:07.296" v="4843" actId="20577"/>
          <ac:spMkLst>
            <pc:docMk/>
            <pc:sldMk cId="2099732734" sldId="287"/>
            <ac:spMk id="2" creationId="{39B2DB27-5087-4E8A-9D00-E94C25B2043C}"/>
          </ac:spMkLst>
        </pc:spChg>
        <pc:spChg chg="add del mod">
          <ac:chgData name="Alex Pang" userId="6d3c185595e3ea4a" providerId="LiveId" clId="{8C5F808C-B3AE-40DF-97B8-14EFE1D63FEB}" dt="2019-11-30T22:02:58.083" v="473"/>
          <ac:spMkLst>
            <pc:docMk/>
            <pc:sldMk cId="2099732734" sldId="287"/>
            <ac:spMk id="3" creationId="{1BB6140A-4055-4372-8F21-D4EC684DB68A}"/>
          </ac:spMkLst>
        </pc:spChg>
      </pc:sldChg>
      <pc:sldChg chg="addSp delSp modSp">
        <pc:chgData name="Alex Pang" userId="6d3c185595e3ea4a" providerId="LiveId" clId="{8C5F808C-B3AE-40DF-97B8-14EFE1D63FEB}" dt="2019-12-03T01:23:37.850" v="5447" actId="20577"/>
        <pc:sldMkLst>
          <pc:docMk/>
          <pc:sldMk cId="3440418244" sldId="288"/>
        </pc:sldMkLst>
        <pc:spChg chg="mod">
          <ac:chgData name="Alex Pang" userId="6d3c185595e3ea4a" providerId="LiveId" clId="{8C5F808C-B3AE-40DF-97B8-14EFE1D63FEB}" dt="2019-11-30T22:53:03.320" v="2155" actId="20577"/>
          <ac:spMkLst>
            <pc:docMk/>
            <pc:sldMk cId="3440418244" sldId="288"/>
            <ac:spMk id="3" creationId="{8AE794EB-C154-494D-91C9-464EF896366F}"/>
          </ac:spMkLst>
        </pc:spChg>
        <pc:spChg chg="add del mod">
          <ac:chgData name="Alex Pang" userId="6d3c185595e3ea4a" providerId="LiveId" clId="{8C5F808C-B3AE-40DF-97B8-14EFE1D63FEB}" dt="2019-11-30T22:06:34.539" v="685"/>
          <ac:spMkLst>
            <pc:docMk/>
            <pc:sldMk cId="3440418244" sldId="288"/>
            <ac:spMk id="4" creationId="{658EF38D-C535-4EFF-916F-D55A4CDEE4A1}"/>
          </ac:spMkLst>
        </pc:spChg>
        <pc:spChg chg="add mod">
          <ac:chgData name="Alex Pang" userId="6d3c185595e3ea4a" providerId="LiveId" clId="{8C5F808C-B3AE-40DF-97B8-14EFE1D63FEB}" dt="2019-12-03T01:23:37.850" v="5447" actId="20577"/>
          <ac:spMkLst>
            <pc:docMk/>
            <pc:sldMk cId="3440418244" sldId="288"/>
            <ac:spMk id="5" creationId="{E1B33A71-7D25-4045-B57F-4187349E590E}"/>
          </ac:spMkLst>
        </pc:spChg>
      </pc:sldChg>
      <pc:sldChg chg="modSp add">
        <pc:chgData name="Alex Pang" userId="6d3c185595e3ea4a" providerId="LiveId" clId="{8C5F808C-B3AE-40DF-97B8-14EFE1D63FEB}" dt="2019-11-30T22:52:41.365" v="2147" actId="20577"/>
        <pc:sldMkLst>
          <pc:docMk/>
          <pc:sldMk cId="307266593" sldId="289"/>
        </pc:sldMkLst>
        <pc:spChg chg="mod">
          <ac:chgData name="Alex Pang" userId="6d3c185595e3ea4a" providerId="LiveId" clId="{8C5F808C-B3AE-40DF-97B8-14EFE1D63FEB}" dt="2019-11-30T22:06:06.644" v="682"/>
          <ac:spMkLst>
            <pc:docMk/>
            <pc:sldMk cId="307266593" sldId="289"/>
            <ac:spMk id="2" creationId="{FAE21C64-D65E-49DF-A251-90FDF91774AA}"/>
          </ac:spMkLst>
        </pc:spChg>
        <pc:spChg chg="mod">
          <ac:chgData name="Alex Pang" userId="6d3c185595e3ea4a" providerId="LiveId" clId="{8C5F808C-B3AE-40DF-97B8-14EFE1D63FEB}" dt="2019-11-30T22:52:41.365" v="2147" actId="20577"/>
          <ac:spMkLst>
            <pc:docMk/>
            <pc:sldMk cId="307266593" sldId="289"/>
            <ac:spMk id="3" creationId="{6A05001D-91C8-40DE-A444-411456CB3743}"/>
          </ac:spMkLst>
        </pc:spChg>
      </pc:sldChg>
      <pc:sldChg chg="modSp add">
        <pc:chgData name="Alex Pang" userId="6d3c185595e3ea4a" providerId="LiveId" clId="{8C5F808C-B3AE-40DF-97B8-14EFE1D63FEB}" dt="2019-12-01T00:53:44.425" v="2175" actId="20577"/>
        <pc:sldMkLst>
          <pc:docMk/>
          <pc:sldMk cId="2505408424" sldId="290"/>
        </pc:sldMkLst>
        <pc:spChg chg="mod">
          <ac:chgData name="Alex Pang" userId="6d3c185595e3ea4a" providerId="LiveId" clId="{8C5F808C-B3AE-40DF-97B8-14EFE1D63FEB}" dt="2019-11-30T22:55:37.985" v="2165"/>
          <ac:spMkLst>
            <pc:docMk/>
            <pc:sldMk cId="2505408424" sldId="290"/>
            <ac:spMk id="2" creationId="{1F336C79-112B-479D-8CC9-E144064632D9}"/>
          </ac:spMkLst>
        </pc:spChg>
        <pc:spChg chg="mod">
          <ac:chgData name="Alex Pang" userId="6d3c185595e3ea4a" providerId="LiveId" clId="{8C5F808C-B3AE-40DF-97B8-14EFE1D63FEB}" dt="2019-12-01T00:53:44.425" v="2175" actId="20577"/>
          <ac:spMkLst>
            <pc:docMk/>
            <pc:sldMk cId="2505408424" sldId="290"/>
            <ac:spMk id="3" creationId="{56E522B4-13DA-41CD-A5C2-57C327C10961}"/>
          </ac:spMkLst>
        </pc:spChg>
      </pc:sldChg>
      <pc:sldChg chg="modSp add">
        <pc:chgData name="Alex Pang" userId="6d3c185595e3ea4a" providerId="LiveId" clId="{8C5F808C-B3AE-40DF-97B8-14EFE1D63FEB}" dt="2019-12-01T02:27:36.516" v="4853" actId="20577"/>
        <pc:sldMkLst>
          <pc:docMk/>
          <pc:sldMk cId="837100806" sldId="291"/>
        </pc:sldMkLst>
        <pc:spChg chg="mod">
          <ac:chgData name="Alex Pang" userId="6d3c185595e3ea4a" providerId="LiveId" clId="{8C5F808C-B3AE-40DF-97B8-14EFE1D63FEB}" dt="2019-12-01T00:54:03.669" v="2205" actId="20577"/>
          <ac:spMkLst>
            <pc:docMk/>
            <pc:sldMk cId="837100806" sldId="291"/>
            <ac:spMk id="2" creationId="{73BC63D3-5446-41F0-BB89-1484449F9019}"/>
          </ac:spMkLst>
        </pc:spChg>
        <pc:spChg chg="mod">
          <ac:chgData name="Alex Pang" userId="6d3c185595e3ea4a" providerId="LiveId" clId="{8C5F808C-B3AE-40DF-97B8-14EFE1D63FEB}" dt="2019-12-01T02:27:36.516" v="4853" actId="20577"/>
          <ac:spMkLst>
            <pc:docMk/>
            <pc:sldMk cId="837100806" sldId="291"/>
            <ac:spMk id="3" creationId="{15A617EB-CEAC-4E2E-91F9-37786AE8CC1D}"/>
          </ac:spMkLst>
        </pc:spChg>
      </pc:sldChg>
      <pc:sldChg chg="addSp delSp modSp add">
        <pc:chgData name="Alex Pang" userId="6d3c185595e3ea4a" providerId="LiveId" clId="{8C5F808C-B3AE-40DF-97B8-14EFE1D63FEB}" dt="2019-12-01T02:27:47.114" v="4854" actId="207"/>
        <pc:sldMkLst>
          <pc:docMk/>
          <pc:sldMk cId="3738740898" sldId="292"/>
        </pc:sldMkLst>
        <pc:spChg chg="mod">
          <ac:chgData name="Alex Pang" userId="6d3c185595e3ea4a" providerId="LiveId" clId="{8C5F808C-B3AE-40DF-97B8-14EFE1D63FEB}" dt="2019-12-01T00:59:03.288" v="2935" actId="20577"/>
          <ac:spMkLst>
            <pc:docMk/>
            <pc:sldMk cId="3738740898" sldId="292"/>
            <ac:spMk id="2" creationId="{E8D52C00-FEB9-40A9-BAFE-CCE159ECD31E}"/>
          </ac:spMkLst>
        </pc:spChg>
        <pc:spChg chg="mod">
          <ac:chgData name="Alex Pang" userId="6d3c185595e3ea4a" providerId="LiveId" clId="{8C5F808C-B3AE-40DF-97B8-14EFE1D63FEB}" dt="2019-12-01T02:27:47.114" v="4854" actId="207"/>
          <ac:spMkLst>
            <pc:docMk/>
            <pc:sldMk cId="3738740898" sldId="292"/>
            <ac:spMk id="3" creationId="{9A27F43A-C5D6-45AF-98F5-4E54884A8243}"/>
          </ac:spMkLst>
        </pc:spChg>
        <pc:spChg chg="add del mod">
          <ac:chgData name="Alex Pang" userId="6d3c185595e3ea4a" providerId="LiveId" clId="{8C5F808C-B3AE-40DF-97B8-14EFE1D63FEB}" dt="2019-12-01T01:28:29.272" v="3332"/>
          <ac:spMkLst>
            <pc:docMk/>
            <pc:sldMk cId="3738740898" sldId="292"/>
            <ac:spMk id="4" creationId="{07EE674B-C213-4653-B196-A30AF09846DD}"/>
          </ac:spMkLst>
        </pc:spChg>
      </pc:sldChg>
      <pc:sldChg chg="addSp modSp add">
        <pc:chgData name="Alex Pang" userId="6d3c185595e3ea4a" providerId="LiveId" clId="{8C5F808C-B3AE-40DF-97B8-14EFE1D63FEB}" dt="2019-12-01T02:28:16.163" v="4856" actId="14100"/>
        <pc:sldMkLst>
          <pc:docMk/>
          <pc:sldMk cId="1069822547" sldId="293"/>
        </pc:sldMkLst>
        <pc:spChg chg="mod">
          <ac:chgData name="Alex Pang" userId="6d3c185595e3ea4a" providerId="LiveId" clId="{8C5F808C-B3AE-40DF-97B8-14EFE1D63FEB}" dt="2019-12-01T01:50:31.155" v="4371" actId="20577"/>
          <ac:spMkLst>
            <pc:docMk/>
            <pc:sldMk cId="1069822547" sldId="293"/>
            <ac:spMk id="2" creationId="{6D831E67-F42E-42ED-8B0C-11D584400589}"/>
          </ac:spMkLst>
        </pc:spChg>
        <pc:spChg chg="mod">
          <ac:chgData name="Alex Pang" userId="6d3c185595e3ea4a" providerId="LiveId" clId="{8C5F808C-B3AE-40DF-97B8-14EFE1D63FEB}" dt="2019-12-01T01:36:00.338" v="3737" actId="14100"/>
          <ac:spMkLst>
            <pc:docMk/>
            <pc:sldMk cId="1069822547" sldId="293"/>
            <ac:spMk id="3" creationId="{EFDBE55D-DEA3-4DF3-950C-50C2D8427986}"/>
          </ac:spMkLst>
        </pc:spChg>
        <pc:spChg chg="add mod">
          <ac:chgData name="Alex Pang" userId="6d3c185595e3ea4a" providerId="LiveId" clId="{8C5F808C-B3AE-40DF-97B8-14EFE1D63FEB}" dt="2019-12-01T02:28:16.163" v="4856" actId="14100"/>
          <ac:spMkLst>
            <pc:docMk/>
            <pc:sldMk cId="1069822547" sldId="293"/>
            <ac:spMk id="4" creationId="{42D70D50-FD60-45F1-84DA-BAFE3B025201}"/>
          </ac:spMkLst>
        </pc:spChg>
        <pc:picChg chg="add mod">
          <ac:chgData name="Alex Pang" userId="6d3c185595e3ea4a" providerId="LiveId" clId="{8C5F808C-B3AE-40DF-97B8-14EFE1D63FEB}" dt="2019-12-01T01:49:55.305" v="4345" actId="1076"/>
          <ac:picMkLst>
            <pc:docMk/>
            <pc:sldMk cId="1069822547" sldId="293"/>
            <ac:picMk id="5" creationId="{CA75E3E1-0BA4-4130-8076-7697C829324F}"/>
          </ac:picMkLst>
        </pc:picChg>
        <pc:picChg chg="add mod">
          <ac:chgData name="Alex Pang" userId="6d3c185595e3ea4a" providerId="LiveId" clId="{8C5F808C-B3AE-40DF-97B8-14EFE1D63FEB}" dt="2019-12-01T02:28:04.089" v="4855" actId="1076"/>
          <ac:picMkLst>
            <pc:docMk/>
            <pc:sldMk cId="1069822547" sldId="293"/>
            <ac:picMk id="6" creationId="{38F3164D-AC55-452B-8073-F9C808275106}"/>
          </ac:picMkLst>
        </pc:picChg>
      </pc:sldChg>
      <pc:sldChg chg="addSp delSp modSp add">
        <pc:chgData name="Alex Pang" userId="6d3c185595e3ea4a" providerId="LiveId" clId="{8C5F808C-B3AE-40DF-97B8-14EFE1D63FEB}" dt="2019-12-03T01:37:04.156" v="5448" actId="1076"/>
        <pc:sldMkLst>
          <pc:docMk/>
          <pc:sldMk cId="3106506388" sldId="294"/>
        </pc:sldMkLst>
        <pc:spChg chg="mod">
          <ac:chgData name="Alex Pang" userId="6d3c185595e3ea4a" providerId="LiveId" clId="{8C5F808C-B3AE-40DF-97B8-14EFE1D63FEB}" dt="2019-12-01T01:50:41.447" v="4372"/>
          <ac:spMkLst>
            <pc:docMk/>
            <pc:sldMk cId="3106506388" sldId="294"/>
            <ac:spMk id="2" creationId="{07CB6416-8E63-4E49-A1EF-2E56DCF53921}"/>
          </ac:spMkLst>
        </pc:spChg>
        <pc:spChg chg="mod">
          <ac:chgData name="Alex Pang" userId="6d3c185595e3ea4a" providerId="LiveId" clId="{8C5F808C-B3AE-40DF-97B8-14EFE1D63FEB}" dt="2019-12-01T01:51:43.236" v="4419" actId="20577"/>
          <ac:spMkLst>
            <pc:docMk/>
            <pc:sldMk cId="3106506388" sldId="294"/>
            <ac:spMk id="3" creationId="{29A7A81A-CE21-49A4-86AF-84ED8BA8F943}"/>
          </ac:spMkLst>
        </pc:spChg>
        <pc:spChg chg="add mod">
          <ac:chgData name="Alex Pang" userId="6d3c185595e3ea4a" providerId="LiveId" clId="{8C5F808C-B3AE-40DF-97B8-14EFE1D63FEB}" dt="2019-12-01T02:31:23.695" v="4965" actId="20577"/>
          <ac:spMkLst>
            <pc:docMk/>
            <pc:sldMk cId="3106506388" sldId="294"/>
            <ac:spMk id="5" creationId="{0D0B96F3-AC43-4301-B519-77BE34E7E892}"/>
          </ac:spMkLst>
        </pc:spChg>
        <pc:spChg chg="add mod">
          <ac:chgData name="Alex Pang" userId="6d3c185595e3ea4a" providerId="LiveId" clId="{8C5F808C-B3AE-40DF-97B8-14EFE1D63FEB}" dt="2019-12-01T02:37:40.273" v="5391" actId="20577"/>
          <ac:spMkLst>
            <pc:docMk/>
            <pc:sldMk cId="3106506388" sldId="294"/>
            <ac:spMk id="8" creationId="{59743EFC-DC97-4B38-9181-FDB30189A9B5}"/>
          </ac:spMkLst>
        </pc:spChg>
        <pc:picChg chg="add mod">
          <ac:chgData name="Alex Pang" userId="6d3c185595e3ea4a" providerId="LiveId" clId="{8C5F808C-B3AE-40DF-97B8-14EFE1D63FEB}" dt="2019-12-01T02:37:02.766" v="5371" actId="1076"/>
          <ac:picMkLst>
            <pc:docMk/>
            <pc:sldMk cId="3106506388" sldId="294"/>
            <ac:picMk id="4" creationId="{9AE96AA2-FAA9-424B-8674-5D7EEFAF1A1B}"/>
          </ac:picMkLst>
        </pc:picChg>
        <pc:picChg chg="add del mod">
          <ac:chgData name="Alex Pang" userId="6d3c185595e3ea4a" providerId="LiveId" clId="{8C5F808C-B3AE-40DF-97B8-14EFE1D63FEB}" dt="2019-12-01T02:30:20.322" v="4861"/>
          <ac:picMkLst>
            <pc:docMk/>
            <pc:sldMk cId="3106506388" sldId="294"/>
            <ac:picMk id="6" creationId="{6727FA0C-7C70-4973-AB7D-112F8FD63475}"/>
          </ac:picMkLst>
        </pc:picChg>
        <pc:picChg chg="add mod">
          <ac:chgData name="Alex Pang" userId="6d3c185595e3ea4a" providerId="LiveId" clId="{8C5F808C-B3AE-40DF-97B8-14EFE1D63FEB}" dt="2019-12-03T01:37:04.156" v="5448" actId="1076"/>
          <ac:picMkLst>
            <pc:docMk/>
            <pc:sldMk cId="3106506388" sldId="294"/>
            <ac:picMk id="7" creationId="{B898F553-461C-4E0D-A3B3-2793063B7226}"/>
          </ac:picMkLst>
        </pc:picChg>
      </pc:sldChg>
      <pc:sldChg chg="modSp add">
        <pc:chgData name="Alex Pang" userId="6d3c185595e3ea4a" providerId="LiveId" clId="{8C5F808C-B3AE-40DF-97B8-14EFE1D63FEB}" dt="2019-12-01T02:26:41.385" v="4825" actId="207"/>
        <pc:sldMkLst>
          <pc:docMk/>
          <pc:sldMk cId="4263306814" sldId="295"/>
        </pc:sldMkLst>
        <pc:spChg chg="mod">
          <ac:chgData name="Alex Pang" userId="6d3c185595e3ea4a" providerId="LiveId" clId="{8C5F808C-B3AE-40DF-97B8-14EFE1D63FEB}" dt="2019-12-01T02:26:13.185" v="4801" actId="20577"/>
          <ac:spMkLst>
            <pc:docMk/>
            <pc:sldMk cId="4263306814" sldId="295"/>
            <ac:spMk id="2" creationId="{579CC7C6-69B2-4139-8610-8F2C8C4E5597}"/>
          </ac:spMkLst>
        </pc:spChg>
        <pc:spChg chg="mod">
          <ac:chgData name="Alex Pang" userId="6d3c185595e3ea4a" providerId="LiveId" clId="{8C5F808C-B3AE-40DF-97B8-14EFE1D63FEB}" dt="2019-12-01T02:26:41.385" v="4825" actId="207"/>
          <ac:spMkLst>
            <pc:docMk/>
            <pc:sldMk cId="4263306814" sldId="295"/>
            <ac:spMk id="3" creationId="{43F936D4-5618-4745-8919-8B55881DEF6D}"/>
          </ac:spMkLst>
        </pc:spChg>
      </pc:sldChg>
      <pc:sldChg chg="addSp delSp modSp add">
        <pc:chgData name="Alex Pang" userId="6d3c185595e3ea4a" providerId="LiveId" clId="{8C5F808C-B3AE-40DF-97B8-14EFE1D63FEB}" dt="2019-12-01T02:35:01.070" v="5249" actId="1076"/>
        <pc:sldMkLst>
          <pc:docMk/>
          <pc:sldMk cId="1442999074" sldId="297"/>
        </pc:sldMkLst>
        <pc:spChg chg="del">
          <ac:chgData name="Alex Pang" userId="6d3c185595e3ea4a" providerId="LiveId" clId="{8C5F808C-B3AE-40DF-97B8-14EFE1D63FEB}" dt="2019-12-01T02:32:38.362" v="4974"/>
          <ac:spMkLst>
            <pc:docMk/>
            <pc:sldMk cId="1442999074" sldId="297"/>
            <ac:spMk id="3" creationId="{29A7A81A-CE21-49A4-86AF-84ED8BA8F943}"/>
          </ac:spMkLst>
        </pc:spChg>
        <pc:spChg chg="mod">
          <ac:chgData name="Alex Pang" userId="6d3c185595e3ea4a" providerId="LiveId" clId="{8C5F808C-B3AE-40DF-97B8-14EFE1D63FEB}" dt="2019-12-01T02:34:46.705" v="5248" actId="20577"/>
          <ac:spMkLst>
            <pc:docMk/>
            <pc:sldMk cId="1442999074" sldId="297"/>
            <ac:spMk id="5" creationId="{0D0B96F3-AC43-4301-B519-77BE34E7E892}"/>
          </ac:spMkLst>
        </pc:spChg>
        <pc:spChg chg="add del mod">
          <ac:chgData name="Alex Pang" userId="6d3c185595e3ea4a" providerId="LiveId" clId="{8C5F808C-B3AE-40DF-97B8-14EFE1D63FEB}" dt="2019-12-01T02:32:41.283" v="4975"/>
          <ac:spMkLst>
            <pc:docMk/>
            <pc:sldMk cId="1442999074" sldId="297"/>
            <ac:spMk id="7" creationId="{3B2E4605-F23E-4767-B6EA-62EEAC4EA73A}"/>
          </ac:spMkLst>
        </pc:spChg>
        <pc:picChg chg="del">
          <ac:chgData name="Alex Pang" userId="6d3c185595e3ea4a" providerId="LiveId" clId="{8C5F808C-B3AE-40DF-97B8-14EFE1D63FEB}" dt="2019-12-01T02:32:32.438" v="4973"/>
          <ac:picMkLst>
            <pc:docMk/>
            <pc:sldMk cId="1442999074" sldId="297"/>
            <ac:picMk id="4" creationId="{9AE96AA2-FAA9-424B-8674-5D7EEFAF1A1B}"/>
          </ac:picMkLst>
        </pc:picChg>
        <pc:picChg chg="mod">
          <ac:chgData name="Alex Pang" userId="6d3c185595e3ea4a" providerId="LiveId" clId="{8C5F808C-B3AE-40DF-97B8-14EFE1D63FEB}" dt="2019-12-01T02:35:01.070" v="5249" actId="1076"/>
          <ac:picMkLst>
            <pc:docMk/>
            <pc:sldMk cId="1442999074" sldId="297"/>
            <ac:picMk id="6" creationId="{6727FA0C-7C70-4973-AB7D-112F8FD63475}"/>
          </ac:picMkLst>
        </pc:picChg>
      </pc:sldChg>
      <pc:sldChg chg="addSp delSp modSp add ord">
        <pc:chgData name="Alex Pang" userId="6d3c185595e3ea4a" providerId="LiveId" clId="{8C5F808C-B3AE-40DF-97B8-14EFE1D63FEB}" dt="2019-12-01T17:48:27.724" v="5445"/>
        <pc:sldMkLst>
          <pc:docMk/>
          <pc:sldMk cId="176629793" sldId="298"/>
        </pc:sldMkLst>
        <pc:spChg chg="mod">
          <ac:chgData name="Alex Pang" userId="6d3c185595e3ea4a" providerId="LiveId" clId="{8C5F808C-B3AE-40DF-97B8-14EFE1D63FEB}" dt="2019-12-01T17:48:21.531" v="5443" actId="20577"/>
          <ac:spMkLst>
            <pc:docMk/>
            <pc:sldMk cId="176629793" sldId="298"/>
            <ac:spMk id="2" creationId="{43E25284-170C-4EED-B4C1-D58008976D45}"/>
          </ac:spMkLst>
        </pc:spChg>
        <pc:spChg chg="del">
          <ac:chgData name="Alex Pang" userId="6d3c185595e3ea4a" providerId="LiveId" clId="{8C5F808C-B3AE-40DF-97B8-14EFE1D63FEB}" dt="2019-12-01T17:47:36.378" v="5395"/>
          <ac:spMkLst>
            <pc:docMk/>
            <pc:sldMk cId="176629793" sldId="298"/>
            <ac:spMk id="3" creationId="{AB189722-07C7-4758-B7C1-C6C5DFFEAE43}"/>
          </ac:spMkLst>
        </pc:spChg>
        <pc:picChg chg="add mod">
          <ac:chgData name="Alex Pang" userId="6d3c185595e3ea4a" providerId="LiveId" clId="{8C5F808C-B3AE-40DF-97B8-14EFE1D63FEB}" dt="2019-12-01T17:48:26.101" v="5444" actId="1076"/>
          <ac:picMkLst>
            <pc:docMk/>
            <pc:sldMk cId="176629793" sldId="298"/>
            <ac:picMk id="4" creationId="{B8122DA9-9C93-4887-83C7-251CF6056416}"/>
          </ac:picMkLst>
        </pc:picChg>
      </pc:sldChg>
    </pc:docChg>
  </pc:docChgLst>
  <pc:docChgLst>
    <pc:chgData name="Alex Pang" userId="af49c15263cff4bc" providerId="LiveId" clId="{582458A7-9BC3-482F-B3EC-70EAA92DF809}"/>
    <pc:docChg chg="modSld">
      <pc:chgData name="Alex Pang" userId="af49c15263cff4bc" providerId="LiveId" clId="{582458A7-9BC3-482F-B3EC-70EAA92DF809}" dt="2020-04-21T01:27:23.454" v="15" actId="1076"/>
      <pc:docMkLst>
        <pc:docMk/>
      </pc:docMkLst>
      <pc:sldChg chg="modSp">
        <pc:chgData name="Alex Pang" userId="af49c15263cff4bc" providerId="LiveId" clId="{582458A7-9BC3-482F-B3EC-70EAA92DF809}" dt="2020-04-21T00:17:01.037" v="0" actId="1076"/>
        <pc:sldMkLst>
          <pc:docMk/>
          <pc:sldMk cId="597437971" sldId="286"/>
        </pc:sldMkLst>
        <pc:spChg chg="mod">
          <ac:chgData name="Alex Pang" userId="af49c15263cff4bc" providerId="LiveId" clId="{582458A7-9BC3-482F-B3EC-70EAA92DF809}" dt="2020-04-21T00:17:01.037" v="0" actId="1076"/>
          <ac:spMkLst>
            <pc:docMk/>
            <pc:sldMk cId="597437971" sldId="286"/>
            <ac:spMk id="3" creationId="{CB74EEE4-121C-4072-886C-50E1CDB65E08}"/>
          </ac:spMkLst>
        </pc:spChg>
      </pc:sldChg>
      <pc:sldChg chg="addSp modSp">
        <pc:chgData name="Alex Pang" userId="af49c15263cff4bc" providerId="LiveId" clId="{582458A7-9BC3-482F-B3EC-70EAA92DF809}" dt="2020-04-21T01:27:14.043" v="14" actId="20577"/>
        <pc:sldMkLst>
          <pc:docMk/>
          <pc:sldMk cId="4263306814" sldId="295"/>
        </pc:sldMkLst>
        <pc:spChg chg="add mod">
          <ac:chgData name="Alex Pang" userId="af49c15263cff4bc" providerId="LiveId" clId="{582458A7-9BC3-482F-B3EC-70EAA92DF809}" dt="2020-04-21T01:27:14.043" v="14" actId="20577"/>
          <ac:spMkLst>
            <pc:docMk/>
            <pc:sldMk cId="4263306814" sldId="295"/>
            <ac:spMk id="4" creationId="{810074C6-1B50-4A8F-BD9E-D7A06D6AB34C}"/>
          </ac:spMkLst>
        </pc:spChg>
      </pc:sldChg>
      <pc:sldChg chg="addSp delSp modSp">
        <pc:chgData name="Alex Pang" userId="af49c15263cff4bc" providerId="LiveId" clId="{582458A7-9BC3-482F-B3EC-70EAA92DF809}" dt="2020-04-21T01:27:23.454" v="15" actId="1076"/>
        <pc:sldMkLst>
          <pc:docMk/>
          <pc:sldMk cId="1442999074" sldId="297"/>
        </pc:sldMkLst>
        <pc:spChg chg="add del mod">
          <ac:chgData name="Alex Pang" userId="af49c15263cff4bc" providerId="LiveId" clId="{582458A7-9BC3-482F-B3EC-70EAA92DF809}" dt="2020-04-21T01:26:56.280" v="4"/>
          <ac:spMkLst>
            <pc:docMk/>
            <pc:sldMk cId="1442999074" sldId="297"/>
            <ac:spMk id="3" creationId="{FBC916F8-66D5-446A-AF3E-D839545900CC}"/>
          </ac:spMkLst>
        </pc:spChg>
        <pc:picChg chg="mod">
          <ac:chgData name="Alex Pang" userId="af49c15263cff4bc" providerId="LiveId" clId="{582458A7-9BC3-482F-B3EC-70EAA92DF809}" dt="2020-04-21T01:27:23.454" v="15" actId="1076"/>
          <ac:picMkLst>
            <pc:docMk/>
            <pc:sldMk cId="1442999074" sldId="297"/>
            <ac:picMk id="6" creationId="{6727FA0C-7C70-4973-AB7D-112F8FD63475}"/>
          </ac:picMkLst>
        </pc:picChg>
      </pc:sldChg>
    </pc:docChg>
  </pc:docChgLst>
  <pc:docChgLst>
    <pc:chgData name="Alex Pang" userId="6d3c185595e3ea4a" providerId="LiveId" clId="{D506B238-4BC0-41EC-A450-FD20B89D449F}"/>
    <pc:docChg chg="addSld delSld modSld">
      <pc:chgData name="Alex Pang" userId="6d3c185595e3ea4a" providerId="LiveId" clId="{D506B238-4BC0-41EC-A450-FD20B89D449F}" dt="2019-09-13T02:27:32.362" v="46"/>
      <pc:docMkLst>
        <pc:docMk/>
      </pc:docMkLst>
      <pc:sldChg chg="delSp modSp">
        <pc:chgData name="Alex Pang" userId="6d3c185595e3ea4a" providerId="LiveId" clId="{D506B238-4BC0-41EC-A450-FD20B89D449F}" dt="2019-09-07T22:59:41.946" v="29"/>
        <pc:sldMkLst>
          <pc:docMk/>
          <pc:sldMk cId="597437971" sldId="286"/>
        </pc:sldMkLst>
        <pc:spChg chg="mod">
          <ac:chgData name="Alex Pang" userId="6d3c185595e3ea4a" providerId="LiveId" clId="{D506B238-4BC0-41EC-A450-FD20B89D449F}" dt="2019-09-07T22:59:38.838" v="28" actId="20577"/>
          <ac:spMkLst>
            <pc:docMk/>
            <pc:sldMk cId="597437971" sldId="286"/>
            <ac:spMk id="8" creationId="{00000000-0000-0000-0000-000000000000}"/>
          </ac:spMkLst>
        </pc:spChg>
        <pc:picChg chg="del">
          <ac:chgData name="Alex Pang" userId="6d3c185595e3ea4a" providerId="LiveId" clId="{D506B238-4BC0-41EC-A450-FD20B89D449F}" dt="2019-09-07T22:59:41.946" v="29"/>
          <ac:picMkLst>
            <pc:docMk/>
            <pc:sldMk cId="597437971" sldId="286"/>
            <ac:picMk id="3" creationId="{59422FA7-D850-400A-8EC5-3F8A4818B5C1}"/>
          </ac:picMkLst>
        </pc:picChg>
      </pc:sldChg>
      <pc:sldChg chg="modSp add">
        <pc:chgData name="Alex Pang" userId="6d3c185595e3ea4a" providerId="LiveId" clId="{D506B238-4BC0-41EC-A450-FD20B89D449F}" dt="2019-09-07T22:59:54.862" v="45" actId="20577"/>
        <pc:sldMkLst>
          <pc:docMk/>
          <pc:sldMk cId="2099732734" sldId="287"/>
        </pc:sldMkLst>
        <pc:spChg chg="mod">
          <ac:chgData name="Alex Pang" userId="6d3c185595e3ea4a" providerId="LiveId" clId="{D506B238-4BC0-41EC-A450-FD20B89D449F}" dt="2019-09-07T22:59:54.862" v="45" actId="20577"/>
          <ac:spMkLst>
            <pc:docMk/>
            <pc:sldMk cId="2099732734" sldId="287"/>
            <ac:spMk id="8" creationId="{00000000-0000-0000-0000-000000000000}"/>
          </ac:spMkLst>
        </pc:spChg>
      </pc:sldChg>
      <pc:sldChg chg="add">
        <pc:chgData name="Alex Pang" userId="6d3c185595e3ea4a" providerId="LiveId" clId="{D506B238-4BC0-41EC-A450-FD20B89D449F}" dt="2019-09-13T02:27:32.362" v="46"/>
        <pc:sldMkLst>
          <pc:docMk/>
          <pc:sldMk cId="3440418244" sldId="288"/>
        </pc:sldMkLst>
      </pc:sldChg>
    </pc:docChg>
  </pc:docChgLst>
  <pc:docChgLst>
    <pc:chgData name="Alex Pang" userId="6d3c185595e3ea4a" providerId="LiveId" clId="{23E4238C-BBE7-4692-B87E-B31646787CD9}"/>
    <pc:docChg chg="addSld delSld modSld sldOrd">
      <pc:chgData name="Alex Pang" userId="6d3c185595e3ea4a" providerId="LiveId" clId="{23E4238C-BBE7-4692-B87E-B31646787CD9}" dt="2019-09-07T22:55:37.321" v="84" actId="2696"/>
      <pc:docMkLst>
        <pc:docMk/>
      </pc:docMkLst>
      <pc:sldChg chg="addSp modSp add ord">
        <pc:chgData name="Alex Pang" userId="6d3c185595e3ea4a" providerId="LiveId" clId="{23E4238C-BBE7-4692-B87E-B31646787CD9}" dt="2019-09-07T22:55:22.569" v="82" actId="20577"/>
        <pc:sldMkLst>
          <pc:docMk/>
          <pc:sldMk cId="597437971" sldId="286"/>
        </pc:sldMkLst>
        <pc:spChg chg="mod">
          <ac:chgData name="Alex Pang" userId="6d3c185595e3ea4a" providerId="LiveId" clId="{23E4238C-BBE7-4692-B87E-B31646787CD9}" dt="2019-09-07T22:55:22.569" v="82" actId="20577"/>
          <ac:spMkLst>
            <pc:docMk/>
            <pc:sldMk cId="597437971" sldId="286"/>
            <ac:spMk id="8" creationId="{00000000-0000-0000-0000-000000000000}"/>
          </ac:spMkLst>
        </pc:spChg>
        <pc:picChg chg="add mod">
          <ac:chgData name="Alex Pang" userId="6d3c185595e3ea4a" providerId="LiveId" clId="{23E4238C-BBE7-4692-B87E-B31646787CD9}" dt="2019-09-07T22:55:05.501" v="54" actId="1076"/>
          <ac:picMkLst>
            <pc:docMk/>
            <pc:sldMk cId="597437971" sldId="286"/>
            <ac:picMk id="3" creationId="{59422FA7-D850-400A-8EC5-3F8A4818B5C1}"/>
          </ac:picMkLst>
        </pc:picChg>
      </pc:sldChg>
    </pc:docChg>
  </pc:docChgLst>
  <pc:docChgLst>
    <pc:chgData name="Alex Pang" userId="b35f2c48-39e3-478c-863d-65bfd252d017" providerId="ADAL" clId="{5437CC06-24EF-4ADA-8AC8-DAAF3CD13D94}"/>
    <pc:docChg chg="undo custSel addSld modSld">
      <pc:chgData name="Alex Pang" userId="b35f2c48-39e3-478c-863d-65bfd252d017" providerId="ADAL" clId="{5437CC06-24EF-4ADA-8AC8-DAAF3CD13D94}" dt="2023-02-27T05:44:27.741" v="631" actId="20577"/>
      <pc:docMkLst>
        <pc:docMk/>
      </pc:docMkLst>
      <pc:sldChg chg="addSp modSp add mod modAnim">
        <pc:chgData name="Alex Pang" userId="b35f2c48-39e3-478c-863d-65bfd252d017" providerId="ADAL" clId="{5437CC06-24EF-4ADA-8AC8-DAAF3CD13D94}" dt="2023-02-27T05:44:27.741" v="631" actId="20577"/>
        <pc:sldMkLst>
          <pc:docMk/>
          <pc:sldMk cId="1131314692" sldId="322"/>
        </pc:sldMkLst>
        <pc:spChg chg="mod">
          <ac:chgData name="Alex Pang" userId="b35f2c48-39e3-478c-863d-65bfd252d017" providerId="ADAL" clId="{5437CC06-24EF-4ADA-8AC8-DAAF3CD13D94}" dt="2023-02-27T05:33:15.068" v="13" actId="20577"/>
          <ac:spMkLst>
            <pc:docMk/>
            <pc:sldMk cId="1131314692" sldId="322"/>
            <ac:spMk id="2" creationId="{1F336C79-112B-479D-8CC9-E144064632D9}"/>
          </ac:spMkLst>
        </pc:spChg>
        <pc:spChg chg="mod">
          <ac:chgData name="Alex Pang" userId="b35f2c48-39e3-478c-863d-65bfd252d017" providerId="ADAL" clId="{5437CC06-24EF-4ADA-8AC8-DAAF3CD13D94}" dt="2023-02-27T05:37:52.447" v="351" actId="14100"/>
          <ac:spMkLst>
            <pc:docMk/>
            <pc:sldMk cId="1131314692" sldId="322"/>
            <ac:spMk id="3" creationId="{56E522B4-13DA-41CD-A5C2-57C327C10961}"/>
          </ac:spMkLst>
        </pc:spChg>
        <pc:spChg chg="add mod">
          <ac:chgData name="Alex Pang" userId="b35f2c48-39e3-478c-863d-65bfd252d017" providerId="ADAL" clId="{5437CC06-24EF-4ADA-8AC8-DAAF3CD13D94}" dt="2023-02-27T05:44:22.484" v="627" actId="1076"/>
          <ac:spMkLst>
            <pc:docMk/>
            <pc:sldMk cId="1131314692" sldId="322"/>
            <ac:spMk id="4" creationId="{BC81E953-6A1B-9708-0721-194A44141175}"/>
          </ac:spMkLst>
        </pc:spChg>
        <pc:spChg chg="add mod">
          <ac:chgData name="Alex Pang" userId="b35f2c48-39e3-478c-863d-65bfd252d017" providerId="ADAL" clId="{5437CC06-24EF-4ADA-8AC8-DAAF3CD13D94}" dt="2023-02-27T05:38:32.777" v="395" actId="2711"/>
          <ac:spMkLst>
            <pc:docMk/>
            <pc:sldMk cId="1131314692" sldId="322"/>
            <ac:spMk id="5" creationId="{8967801E-A3BC-F74C-6C20-DA19D4C99F77}"/>
          </ac:spMkLst>
        </pc:spChg>
        <pc:spChg chg="add mod">
          <ac:chgData name="Alex Pang" userId="b35f2c48-39e3-478c-863d-65bfd252d017" providerId="ADAL" clId="{5437CC06-24EF-4ADA-8AC8-DAAF3CD13D94}" dt="2023-02-27T05:44:27.741" v="631" actId="20577"/>
          <ac:spMkLst>
            <pc:docMk/>
            <pc:sldMk cId="1131314692" sldId="322"/>
            <ac:spMk id="6" creationId="{B61E9EA3-3974-9711-4111-BFF0A490387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80A55-084F-4176-B4CB-8E064BA451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53D747-A871-4DC3-9482-99B4F65105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21570-3E38-43BA-B3B8-693DAB4CA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A13A-BBA3-41A1-97BB-9FB38F7DA85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DF15A-738A-4EA8-BEBD-6B5CEBF4B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1AFDA-4491-4E25-A68F-68DC52145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2155-5433-4D22-BB90-B50BD5D36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11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DF9E5-D6E0-4987-8D87-826D7E7D0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6226D3-8834-4C41-B89A-F6BF2C0192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41E1F-71EC-4A93-B7DB-5858C1275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A13A-BBA3-41A1-97BB-9FB38F7DA85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FCB36-40CB-48C0-B933-DA02D71ED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8E3D7-771C-42E7-9751-47326B889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2155-5433-4D22-BB90-B50BD5D36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8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910A14-B946-4DF6-A2E8-7D85EA69AD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974B33-434B-44DD-A09B-3C2AAE2F4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B6D66-BEAB-4483-AAC9-7BE8695E9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A13A-BBA3-41A1-97BB-9FB38F7DA85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A0527-B5D0-4F71-9AF8-9D32DDEB3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30911-2060-4541-9462-3E3DCCE3F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2155-5433-4D22-BB90-B50BD5D36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0988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539496" y="1043992"/>
            <a:ext cx="10983132" cy="0"/>
          </a:xfrm>
          <a:prstGeom prst="line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9496" y="317097"/>
            <a:ext cx="11268022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rgbClr val="0028F0"/>
                </a:solidFill>
                <a:latin typeface="Comic Sans MS" panose="030F0702030302020204" pitchFamily="66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262743"/>
            <a:ext cx="11268022" cy="536665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defRPr>
            </a:lvl1pPr>
            <a:lvl2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defRPr>
            </a:lvl2pPr>
            <a:lvl3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defRPr>
            </a:lvl3pPr>
            <a:lvl4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defRPr>
            </a:lvl4pPr>
            <a:lvl5pPr>
              <a:defRPr 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0206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E5FAC-2A70-43F5-9E64-8FBC5F37C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EE3845-0AC6-4420-99EE-6C4AA2FA6E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EBA95-DC39-4380-A81F-246B5581B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AA144-A77B-45F4-8AB5-D4761F2B0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08666-24FE-4FB9-84B8-DD50820A3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515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7816B-48A8-4AAB-B2BE-637C2C287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839"/>
          </a:xfrm>
        </p:spPr>
        <p:txBody>
          <a:bodyPr>
            <a:normAutofit/>
          </a:bodyPr>
          <a:lstStyle>
            <a:lvl1pPr>
              <a:defRPr sz="3200">
                <a:solidFill>
                  <a:srgbClr val="0050F0"/>
                </a:solidFill>
                <a:latin typeface="Comic Sans MS" panose="030F0702030302020204" pitchFamily="66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20EA1-D87C-45ED-BDFA-76B9416AF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0431"/>
            <a:ext cx="10515600" cy="5036532"/>
          </a:xfrm>
        </p:spPr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  <a:lvl2pPr>
              <a:defRPr>
                <a:latin typeface="Comic Sans MS" panose="030F0702030302020204" pitchFamily="66" charset="0"/>
              </a:defRPr>
            </a:lvl2pPr>
            <a:lvl3pPr>
              <a:defRPr>
                <a:latin typeface="Comic Sans MS" panose="030F0702030302020204" pitchFamily="66" charset="0"/>
              </a:defRPr>
            </a:lvl3pPr>
            <a:lvl4pPr>
              <a:defRPr>
                <a:latin typeface="Comic Sans MS" panose="030F0702030302020204" pitchFamily="66" charset="0"/>
              </a:defRPr>
            </a:lvl4pPr>
            <a:lvl5pPr>
              <a:defRPr>
                <a:latin typeface="Comic Sans MS" panose="030F0702030302020204" pitchFamily="66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81E85-169B-420F-92A2-577367775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C8B3A-1F89-45B5-A85F-C261B0413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BE46B-8286-4125-8DEE-E530D4D81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DE172D-7F10-8EE1-16C8-389C68DC1DFB}"/>
              </a:ext>
            </a:extLst>
          </p:cNvPr>
          <p:cNvCxnSpPr/>
          <p:nvPr userDrawn="1"/>
        </p:nvCxnSpPr>
        <p:spPr>
          <a:xfrm>
            <a:off x="838200" y="1140431"/>
            <a:ext cx="10515600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1782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9FC14-7C37-4F0F-8BBE-AFF4B160B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CBF6A-C4FB-4E24-AA20-6730B3364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5C1FB-1AAD-422C-AE5A-A18763A57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D82E1-7018-4607-995A-791AD4D20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D3879-651A-45A2-898E-4B5EDBE21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6345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CEBDF-94ED-41B3-90E4-020B22048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CD659-8957-4B53-8D09-398A89F129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3B8B3-7E76-4AFA-8967-2CFD621C5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518F4-2FB4-4E77-8D38-EAFAD2C48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07294-F0E4-445F-A889-32C781A3D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AE4AF-2EA0-4267-A56D-A0C9B57E3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376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7D1C4-B49D-4DE4-9309-8E89BEAC6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C9C-4398-483B-A6E2-9776D326D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8D35E6-04BB-4C3C-B6DF-A57655BA6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1F519D-7220-49B0-B485-7A0DFDAE60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6174C3-F494-4E62-9532-E62E12500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170025-BCBC-41B5-864C-B8C8D6615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525494-A9E0-402C-B573-D47E1ECBB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77017D-49BD-4CDE-A5A8-C827FC12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30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E9DB8-76F9-4CDB-ACCC-ED321C38A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3925A1-EA86-47B6-9CD7-648974A35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AF5C2C-A132-4841-9058-5696E56BD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9111A8-3D9C-4944-86D1-A5A01403C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658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08B620-70A0-4B72-91A2-E6A57ECEF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AA6811-4B30-4311-8913-B904E18E9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333DC-8195-4B3E-A454-43202D7E9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54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1AEEC-E01D-486F-ABD0-AAD73B76F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AF521-396D-42F6-BDE4-0140E7758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F586F-10C5-4F9C-B9C3-D71BBF5DA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A13A-BBA3-41A1-97BB-9FB38F7DA85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F9BA5-3CFF-4B01-9866-F5B146BA7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D5E5D-E068-44C6-9734-78899DB1D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2155-5433-4D22-BB90-B50BD5D36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1910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349B8-C79B-4412-A11D-C8AF0099B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A1241-9BE4-4638-84BD-7621CC2F4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46BB2E-EDA8-4002-A7C4-76704180E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34E1D4-F92A-46C7-839C-59F68D2FC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33736-315B-48BD-8367-BC9A77A02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48EBC3-1A39-4344-87FB-D8F9A07DF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589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291F6-D566-4BDF-8E47-543F92B5D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33B011-7324-42C8-A41F-F89127FAF0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68F824-165C-42A7-B741-E85F0EEDB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DE36F-6071-47F8-85B0-66E371022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2D5EE2-5319-46EB-82E8-55D04CC7F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A9D1C3-7042-4FD8-945A-4565E4847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2302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DD8E8-FE3E-45CA-8774-441779CF1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A71687-D3DF-4BD8-9450-FCBE128F8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6C4CA-29E7-4115-A38E-21A9056FC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EFBF0-C4D7-4ACE-BA5B-2144DAACC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44496-13E3-4907-A6A8-C220C9216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43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61DDB9-E55F-42C0-8C29-37FBD7F35D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B1AE5B-392F-4808-A51C-F1315DEA8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C39DF-DC65-4AE4-8CF1-5DCE2D8BF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F80AF-380C-4639-8FBD-214C2450B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B5764-7CFA-4BD8-83CE-83FE39777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6536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endParaRPr lang="en-US" sz="18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9496" y="275701"/>
            <a:ext cx="10931015" cy="640080"/>
          </a:xfrm>
        </p:spPr>
        <p:txBody>
          <a:bodyPr anchor="b" anchorCtr="0">
            <a:normAutofit/>
          </a:bodyPr>
          <a:lstStyle>
            <a:lvl1pPr>
              <a:defRPr sz="2800" b="0">
                <a:solidFill>
                  <a:srgbClr val="0052F6"/>
                </a:solidFill>
                <a:latin typeface="Comic Sans MS" panose="030F0702030302020204" pitchFamily="66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222593"/>
            <a:ext cx="11048070" cy="487310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lang="en-US" sz="2400" smtClean="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lang="en-US" sz="2400" smtClean="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lang="en-US" sz="2400" smtClean="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lang="en-US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97BDBD-1F91-EAB0-C309-4B1B26067C8F}"/>
              </a:ext>
            </a:extLst>
          </p:cNvPr>
          <p:cNvCxnSpPr/>
          <p:nvPr userDrawn="1"/>
        </p:nvCxnSpPr>
        <p:spPr>
          <a:xfrm>
            <a:off x="541485" y="1022685"/>
            <a:ext cx="1110903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4282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27224" y="527846"/>
            <a:ext cx="809561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rgbClr val="CCCC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marL="129539">
              <a:lnSpc>
                <a:spcPts val="15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2248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A224D-3CED-4BF7-9F45-A91A7FEE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4170E-4A81-4FB2-95CA-942913BC5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41CA8-157F-459D-8812-AEB3E649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A13A-BBA3-41A1-97BB-9FB38F7DA85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64A8A-D96D-481D-ABE1-49A762611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B398B-0837-4D1A-B388-8F36CCEB0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2155-5433-4D22-BB90-B50BD5D36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35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34BE1-629C-43FE-ADA4-F642E34C5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FCE8F-74C2-42A7-9949-6645001A48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B774D0-E557-472D-B9AF-B6E1C8501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5DC78A-46F5-4A7E-B170-2F81D75E7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A13A-BBA3-41A1-97BB-9FB38F7DA85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4D2565-35F4-4079-A213-FFE4773BB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DD5C3-3A6F-42A2-9FB6-77BAB171C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2155-5433-4D22-BB90-B50BD5D36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41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9046B-3791-4CFE-8A66-21892529D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0C57D9-22B7-49C8-83E6-7618ED961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FCC393-A2C6-48F2-82C0-D7D01DE1F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B6D8CE-0026-48C9-BF44-03B7A2E23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7967B6-5A52-4839-94ED-BFFF86D7A5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C25CBF-18CE-401C-8EA3-482B70D23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A13A-BBA3-41A1-97BB-9FB38F7DA85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FF41F4-3A9E-49CE-8D36-6FA377702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9C480D-610D-4A32-A922-9D0FF6376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2155-5433-4D22-BB90-B50BD5D36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6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E2D8C-11A8-4548-8440-B0AE3D5EE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71DEA9-ACA5-45DE-9EA2-3E652FE70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A13A-BBA3-41A1-97BB-9FB38F7DA85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5FAA0E-F1C9-44A6-8D00-2AAE99E74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4666BF-F33E-45A7-AE92-AB2A187C1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2155-5433-4D22-BB90-B50BD5D36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11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9CCE43-0AE1-4E62-87D1-4E83D1BC0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A13A-BBA3-41A1-97BB-9FB38F7DA85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30F39D-EEA4-4886-A710-D33951447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58E424-927D-42DF-8121-3FE1C4398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2155-5433-4D22-BB90-B50BD5D36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975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4ADD1-A1D7-4001-8F56-64EEA5C46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726B6-B0BD-4386-9C88-5787900F5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AFA33A-65BF-4D20-A094-3679D63EE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FA68C4-2684-444C-857B-95FAE54DE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A13A-BBA3-41A1-97BB-9FB38F7DA85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02341A-3C08-479D-A549-2BDD3B4DC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FD8EF-5698-4C26-8C42-CCCE37FF1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2155-5433-4D22-BB90-B50BD5D36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42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DBE5F-9A63-4DBF-A717-DA9ADBD80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7391B2-86B5-4A62-9DA9-13927FF27A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B661B9-4B28-40BB-BC6E-D28CD7433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F2C56-C2BD-4FC4-B1ED-CF18A3FED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A13A-BBA3-41A1-97BB-9FB38F7DA85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06907-E68E-4EA2-BFF7-3B40ED947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E92735-C08E-4040-848D-34D8CC7B1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2155-5433-4D22-BB90-B50BD5D36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19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5A01A1-1282-4CF4-8FD0-4D7AB6991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74AEF-F1F2-4EE5-BD03-24F0A2AE2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DB6FF-EBFE-47B5-A613-FF366529C1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6A13A-BBA3-41A1-97BB-9FB38F7DA85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E0CF5-E1FC-4B50-80AC-39068BB692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88AC1-A6BA-4CB6-8165-75B69FA360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22155-5433-4D22-BB90-B50BD5D36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71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1FA3DE-57C2-4D76-A636-1E8F19346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59C5A-B0A9-4967-A3C6-515AB8ED8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4F479-49CE-4584-9DF3-3F25F4FB20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CA00E-8511-4F88-A8FF-634C577C7829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75477-75B1-4662-824B-D757A452A4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F4D55-898D-41C8-8EBD-6774C4714A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21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_85TaXbeIo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1324D-F930-44E6-ABB9-A058B845F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52F6"/>
                </a:solidFill>
              </a:rPr>
              <a:t>CIS 4526 Foundations of Machine Learning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F87C00-6AC0-887D-AEA9-243D779A4B7F}"/>
              </a:ext>
            </a:extLst>
          </p:cNvPr>
          <p:cNvSpPr txBox="1"/>
          <p:nvPr/>
        </p:nvSpPr>
        <p:spPr>
          <a:xfrm>
            <a:off x="2619038" y="2398486"/>
            <a:ext cx="63212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Chapter 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5FC1C9-83F1-2CBD-6B8A-2FE474DBEA7A}"/>
              </a:ext>
            </a:extLst>
          </p:cNvPr>
          <p:cNvSpPr txBox="1"/>
          <p:nvPr/>
        </p:nvSpPr>
        <p:spPr>
          <a:xfrm>
            <a:off x="1689652" y="3751629"/>
            <a:ext cx="881269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Bayesian Classifier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537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52C00-FEB9-40A9-BAFE-CCE159ECD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Spam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7F43A-C5D6-45AF-98F5-4E54884A824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8631" y="1435608"/>
            <a:ext cx="10874738" cy="4680184"/>
          </a:xfrm>
        </p:spPr>
        <p:txBody>
          <a:bodyPr>
            <a:normAutofit fontScale="55000" lnSpcReduction="20000"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Example:  </a:t>
            </a:r>
            <a:r>
              <a:rPr lang="en-US" sz="4000" dirty="0">
                <a:solidFill>
                  <a:schemeClr val="tx1"/>
                </a:solidFill>
              </a:rPr>
              <a:t>Classify whether an email is Spam or not</a:t>
            </a:r>
          </a:p>
          <a:p>
            <a:endParaRPr lang="en-US" sz="4000" dirty="0">
              <a:solidFill>
                <a:schemeClr val="tx1"/>
              </a:solidFill>
            </a:endParaRPr>
          </a:p>
          <a:p>
            <a:r>
              <a:rPr lang="en-US" sz="4000" dirty="0">
                <a:solidFill>
                  <a:schemeClr val="tx1"/>
                </a:solidFill>
              </a:rPr>
              <a:t>Class label:   Spam or Not Spam (Ham)</a:t>
            </a:r>
          </a:p>
          <a:p>
            <a:r>
              <a:rPr lang="en-US" sz="4000" dirty="0">
                <a:solidFill>
                  <a:schemeClr val="tx1"/>
                </a:solidFill>
              </a:rPr>
              <a:t>Data: Words inside the message</a:t>
            </a:r>
          </a:p>
          <a:p>
            <a:pPr marL="0" indent="0">
              <a:buNone/>
            </a:pPr>
            <a:endParaRPr lang="en-US" sz="4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4000" dirty="0">
                <a:solidFill>
                  <a:schemeClr val="tx1"/>
                </a:solidFill>
              </a:rPr>
              <a:t>                                                     	           P ( words | spam ) P (spam )</a:t>
            </a:r>
          </a:p>
          <a:p>
            <a:pPr marL="457200" lvl="1" indent="0">
              <a:buNone/>
            </a:pPr>
            <a:r>
              <a:rPr lang="en-US" sz="4000" dirty="0">
                <a:solidFill>
                  <a:schemeClr val="tx1"/>
                </a:solidFill>
              </a:rPr>
              <a:t>		P( spam | words )  =  -----------------------------------------------</a:t>
            </a:r>
          </a:p>
          <a:p>
            <a:pPr marL="457200" lvl="1" indent="0">
              <a:buNone/>
            </a:pPr>
            <a:r>
              <a:rPr lang="en-US" sz="4000" dirty="0">
                <a:solidFill>
                  <a:schemeClr val="tx1"/>
                </a:solidFill>
              </a:rPr>
              <a:t>                                                            	P (words)</a:t>
            </a:r>
          </a:p>
          <a:p>
            <a:pPr marL="457200" lvl="1" indent="0">
              <a:buNone/>
            </a:pPr>
            <a:endParaRPr lang="en-US" sz="40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4000" dirty="0">
              <a:solidFill>
                <a:schemeClr val="tx1"/>
              </a:solidFill>
            </a:endParaRPr>
          </a:p>
          <a:p>
            <a:r>
              <a:rPr lang="en-US" sz="4000" dirty="0">
                <a:solidFill>
                  <a:schemeClr val="tx1"/>
                </a:solidFill>
              </a:rPr>
              <a:t>We will come back to this after we cover Natural Language Processing</a:t>
            </a:r>
          </a:p>
          <a:p>
            <a:endParaRPr lang="en-US" sz="4000" dirty="0">
              <a:solidFill>
                <a:schemeClr val="tx1"/>
              </a:solidFill>
            </a:endParaRPr>
          </a:p>
          <a:p>
            <a:r>
              <a:rPr lang="en-US" sz="4000" dirty="0">
                <a:solidFill>
                  <a:schemeClr val="tx1"/>
                </a:solidFill>
              </a:rPr>
              <a:t>Let’s get back to the general Naïve Bayes Classifier</a:t>
            </a:r>
          </a:p>
          <a:p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38740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31E67-F42E-42ED-8B0C-11D584400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Mathematics behind Naïve Bayes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BE55D-DEA3-4DF3-950C-50C2D842798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1181449" cy="39776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br>
              <a:rPr lang="en-US" sz="2400" dirty="0"/>
            </a:b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D70D50-FD60-45F1-84DA-BAFE3B025201}"/>
                  </a:ext>
                </a:extLst>
              </p:cNvPr>
              <p:cNvSpPr txBox="1"/>
              <p:nvPr/>
            </p:nvSpPr>
            <p:spPr>
              <a:xfrm>
                <a:off x="471055" y="1444752"/>
                <a:ext cx="11546773" cy="4031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 </a:t>
                </a:r>
                <a:r>
                  <a:rPr lang="en-US" sz="2000" dirty="0">
                    <a:latin typeface="Comic Sans MS" panose="030F0702030302020204" pitchFamily="66" charset="0"/>
                  </a:rPr>
                  <a:t>		                                             P ( features | label) P (label)</a:t>
                </a:r>
              </a:p>
              <a:p>
                <a:pPr lvl="1"/>
                <a:r>
                  <a:rPr lang="en-US" sz="2000" dirty="0">
                    <a:latin typeface="Comic Sans MS" panose="030F0702030302020204" pitchFamily="66" charset="0"/>
                  </a:rPr>
                  <a:t>		P( label | features )  =  --------------------------------------------------</a:t>
                </a:r>
              </a:p>
              <a:p>
                <a:pPr lvl="1"/>
                <a:r>
                  <a:rPr lang="en-US" sz="2000" dirty="0">
                    <a:latin typeface="Comic Sans MS" panose="030F0702030302020204" pitchFamily="66" charset="0"/>
                  </a:rPr>
                  <a:t>                                                            	     P (features)</a:t>
                </a:r>
              </a:p>
              <a:p>
                <a:pPr lvl="1"/>
                <a:endParaRPr lang="en-US" sz="2000" dirty="0">
                  <a:latin typeface="Comic Sans MS" panose="030F0702030302020204" pitchFamily="66" charset="0"/>
                </a:endParaRPr>
              </a:p>
              <a:p>
                <a:pPr lvl="1"/>
                <a:r>
                  <a:rPr lang="en-US" sz="2000" dirty="0">
                    <a:latin typeface="Comic Sans MS" panose="030F0702030302020204" pitchFamily="66" charset="0"/>
                  </a:rPr>
                  <a:t>Remember we usually denote the label by y,  the features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800" b="0" dirty="0">
                  <a:latin typeface="Comic Sans MS" panose="030F0702030302020204" pitchFamily="66" charset="0"/>
                </a:endParaRPr>
              </a:p>
              <a:p>
                <a:pPr lvl="1"/>
                <a:endParaRPr lang="en-US" sz="2000" dirty="0">
                  <a:latin typeface="Comic Sans MS" panose="030F0702030302020204" pitchFamily="66" charset="0"/>
                </a:endParaRPr>
              </a:p>
              <a:p>
                <a:pPr lvl="1"/>
                <a:r>
                  <a:rPr lang="en-US" sz="2000" dirty="0">
                    <a:latin typeface="Comic Sans MS" panose="030F0702030302020204" pitchFamily="66" charset="0"/>
                  </a:rPr>
                  <a:t>We have </a:t>
                </a:r>
              </a:p>
              <a:p>
                <a:pPr lvl="1"/>
                <a:endParaRPr lang="en-US" sz="2000" dirty="0">
                  <a:latin typeface="Comic Sans MS" panose="030F0702030302020204" pitchFamily="66" charset="0"/>
                </a:endParaRPr>
              </a:p>
              <a:p>
                <a:pPr lvl="1"/>
                <a:endParaRPr lang="en-US" sz="2000" dirty="0">
                  <a:latin typeface="Comic Sans MS" panose="030F0702030302020204" pitchFamily="66" charset="0"/>
                </a:endParaRPr>
              </a:p>
              <a:p>
                <a:pPr lvl="1"/>
                <a:endParaRPr lang="en-US" sz="2000" dirty="0">
                  <a:latin typeface="Comic Sans MS" panose="030F0702030302020204" pitchFamily="66" charset="0"/>
                </a:endParaRPr>
              </a:p>
              <a:p>
                <a:pPr lvl="1"/>
                <a:r>
                  <a:rPr lang="en-US" sz="2000" dirty="0">
                    <a:latin typeface="Comic Sans MS" panose="030F0702030302020204" pitchFamily="66" charset="0"/>
                  </a:rPr>
                  <a:t>Make </a:t>
                </a:r>
                <a:r>
                  <a:rPr lang="en-US" sz="2000" u="sng" dirty="0">
                    <a:latin typeface="Comic Sans MS" panose="030F0702030302020204" pitchFamily="66" charset="0"/>
                  </a:rPr>
                  <a:t>the naïve assumption </a:t>
                </a:r>
                <a:r>
                  <a:rPr lang="en-US" sz="2000" dirty="0">
                    <a:latin typeface="Comic Sans MS" panose="030F0702030302020204" pitchFamily="66" charset="0"/>
                  </a:rPr>
                  <a:t>that  the features random variables are independent, i.e.</a:t>
                </a:r>
              </a:p>
              <a:p>
                <a:pPr lvl="1"/>
                <a:endParaRPr lang="en-US" sz="24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D70D50-FD60-45F1-84DA-BAFE3B0252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55" y="1444752"/>
                <a:ext cx="11546773" cy="40318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A75E3E1-0BA4-4130-8076-7697C8293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3907" y="5485769"/>
            <a:ext cx="6616670" cy="6666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F3164D-AC55-452B-8073-F9C8082751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2410" y="3287793"/>
            <a:ext cx="5959664" cy="123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822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B6416-8E63-4E49-A1EF-2E56DCF53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Mathematics behind Naïve Bayes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7A81A-CE21-49A4-86AF-84ED8BA8F94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We have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E96AA2-FAA9-424B-8674-5D7EEFAF1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773" y="1114097"/>
            <a:ext cx="5680395" cy="11455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0B96F3-AC43-4301-B519-77BE34E7E892}"/>
                  </a:ext>
                </a:extLst>
              </p:cNvPr>
              <p:cNvSpPr txBox="1"/>
              <p:nvPr/>
            </p:nvSpPr>
            <p:spPr>
              <a:xfrm>
                <a:off x="539496" y="2454932"/>
                <a:ext cx="11113008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Comic Sans MS" panose="030F0702030302020204" pitchFamily="66" charset="0"/>
                  </a:rPr>
                  <a:t>Since 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>
                    <a:latin typeface="Comic Sans MS" panose="030F0702030302020204" pitchFamily="66" charset="0"/>
                  </a:rPr>
                  <a:t>) is constant given the input dataset, we can use the classification rules</a:t>
                </a:r>
              </a:p>
              <a:p>
                <a:endParaRPr lang="en-US" sz="2000" dirty="0">
                  <a:latin typeface="Comic Sans MS" panose="030F0702030302020204" pitchFamily="66" charset="0"/>
                </a:endParaRPr>
              </a:p>
              <a:p>
                <a:endParaRPr lang="en-US" sz="2000" dirty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r>
                  <a:rPr lang="en-US" sz="2000" dirty="0">
                    <a:solidFill>
                      <a:schemeClr val="accent5">
                        <a:lumMod val="50000"/>
                      </a:schemeClr>
                    </a:solidFill>
                  </a:rPr>
                  <a:t>	 </a:t>
                </a:r>
              </a:p>
              <a:p>
                <a:endParaRPr lang="en-US" sz="2000" dirty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endParaRPr lang="en-US" sz="20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0B96F3-AC43-4301-B519-77BE34E7E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96" y="2454932"/>
                <a:ext cx="11113008" cy="1938992"/>
              </a:xfrm>
              <a:prstGeom prst="rect">
                <a:avLst/>
              </a:prstGeom>
              <a:blipFill>
                <a:blip r:embed="rId3"/>
                <a:stretch>
                  <a:fillRect l="-603"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B898F553-461C-4E0D-A3B3-2793063B72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7773" y="3207001"/>
            <a:ext cx="5735216" cy="23738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743EFC-DC97-4B38-9181-FDB30189A9B5}"/>
              </a:ext>
            </a:extLst>
          </p:cNvPr>
          <p:cNvSpPr txBox="1"/>
          <p:nvPr/>
        </p:nvSpPr>
        <p:spPr>
          <a:xfrm>
            <a:off x="539496" y="5639453"/>
            <a:ext cx="107638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That is, we predict y by choosing the class that maximize the A Posteriori (MAP) distribution  ( P (y | x )  )</a:t>
            </a:r>
          </a:p>
        </p:txBody>
      </p:sp>
    </p:spTree>
    <p:extLst>
      <p:ext uri="{BB962C8B-B14F-4D97-AF65-F5344CB8AC3E}">
        <p14:creationId xmlns:p14="http://schemas.microsoft.com/office/powerpoint/2010/main" val="3106506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B6416-8E63-4E49-A1EF-2E56DCF53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Mathematics behind Naïve Bayes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0B96F3-AC43-4301-B519-77BE34E7E892}"/>
                  </a:ext>
                </a:extLst>
              </p:cNvPr>
              <p:cNvSpPr txBox="1"/>
              <p:nvPr/>
            </p:nvSpPr>
            <p:spPr>
              <a:xfrm>
                <a:off x="539496" y="1357443"/>
                <a:ext cx="10511681" cy="52158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Comic Sans MS" panose="030F0702030302020204" pitchFamily="66" charset="0"/>
                  </a:rPr>
                  <a:t>P(y) is just the relative frequency of the class label y.  Harder question now is how to compute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Comic Sans MS" panose="030F0702030302020204" pitchFamily="66" charset="0"/>
                  </a:rPr>
                  <a:t>?</a:t>
                </a:r>
              </a:p>
              <a:p>
                <a:endParaRPr lang="en-US" sz="2000" dirty="0">
                  <a:latin typeface="Comic Sans MS" panose="030F0702030302020204" pitchFamily="66" charset="0"/>
                </a:endParaRPr>
              </a:p>
              <a:p>
                <a:r>
                  <a:rPr lang="en-US" sz="2000" dirty="0">
                    <a:latin typeface="Comic Sans MS" panose="030F0702030302020204" pitchFamily="66" charset="0"/>
                  </a:rPr>
                  <a:t>There are different naïve Bayes classifier that differ mainly by the assumptions they make regarding the distribution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>
                  <a:latin typeface="Comic Sans MS" panose="030F0702030302020204" pitchFamily="66" charset="0"/>
                </a:endParaRPr>
              </a:p>
              <a:p>
                <a:endParaRPr lang="en-US" sz="2000" dirty="0">
                  <a:latin typeface="Comic Sans MS" panose="030F0702030302020204" pitchFamily="66" charset="0"/>
                </a:endParaRPr>
              </a:p>
              <a:p>
                <a:r>
                  <a:rPr lang="en-US" sz="2000" dirty="0">
                    <a:latin typeface="Comic Sans MS" panose="030F0702030302020204" pitchFamily="66" charset="0"/>
                  </a:rPr>
                  <a:t>One common choice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Comic Sans MS" panose="030F0702030302020204" pitchFamily="66" charset="0"/>
                  </a:rPr>
                  <a:t>is to assume that it is a Gaussian Distribution, which is parametrized by a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Comic Sans MS" panose="030F0702030302020204" pitchFamily="66" charset="0"/>
                  </a:rPr>
                  <a:t>  </a:t>
                </a:r>
                <a:r>
                  <a:rPr lang="en-US" sz="2000" dirty="0">
                    <a:latin typeface="Comic Sans MS" panose="030F0702030302020204" pitchFamily="66" charset="0"/>
                  </a:rPr>
                  <a:t>and standard deviation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Comic Sans MS" panose="030F0702030302020204" pitchFamily="66" charset="0"/>
                  </a:rPr>
                  <a:t>, both of which can be estimated from the data</a:t>
                </a:r>
              </a:p>
              <a:p>
                <a:endParaRPr lang="en-US" sz="2000" dirty="0">
                  <a:latin typeface="Comic Sans MS" panose="030F0702030302020204" pitchFamily="66" charset="0"/>
                </a:endParaRPr>
              </a:p>
              <a:p>
                <a:endParaRPr lang="en-US" sz="2000" dirty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endParaRPr lang="en-US" sz="2000" dirty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endParaRPr lang="en-US" sz="2000" dirty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r>
                  <a:rPr lang="en-US" sz="2000" dirty="0">
                    <a:solidFill>
                      <a:schemeClr val="accent5">
                        <a:lumMod val="50000"/>
                      </a:schemeClr>
                    </a:solidFill>
                  </a:rPr>
                  <a:t>	 </a:t>
                </a:r>
              </a:p>
              <a:p>
                <a:endParaRPr lang="en-US" sz="2000" dirty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endParaRPr lang="en-US" sz="20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0B96F3-AC43-4301-B519-77BE34E7E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96" y="1357443"/>
                <a:ext cx="10511681" cy="5215851"/>
              </a:xfrm>
              <a:prstGeom prst="rect">
                <a:avLst/>
              </a:prstGeom>
              <a:blipFill>
                <a:blip r:embed="rId2"/>
                <a:stretch>
                  <a:fillRect l="-638" t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6727FA0C-7C70-4973-AB7D-112F8FD63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7355" y="4519448"/>
            <a:ext cx="4458140" cy="145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999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CC7C6-69B2-4139-8610-8F2C8C4E5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936D4-5618-4745-8919-8B55881DEF6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1207" y="3055402"/>
            <a:ext cx="11112573" cy="11639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chemeClr val="tx1"/>
                </a:solidFill>
              </a:rPr>
              <a:t>Learning by doing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0074C6-1B50-4A8F-BD9E-D7A06D6AB34C}"/>
              </a:ext>
            </a:extLst>
          </p:cNvPr>
          <p:cNvSpPr/>
          <p:nvPr/>
        </p:nvSpPr>
        <p:spPr>
          <a:xfrm>
            <a:off x="3645938" y="5093085"/>
            <a:ext cx="5025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https://www.youtube.com/watch?v=U_85TaXbeIo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306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25284-170C-4EED-B4C1-D58008976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Sheldon Cooper is our guest lecturer today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122DA9-9C93-4887-83C7-251CF6056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061" y="1557337"/>
            <a:ext cx="8707995" cy="485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2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cs typeface="Segoe UI Light" panose="020B0502040204020203" pitchFamily="34" charset="0"/>
              </a:rPr>
              <a:t>Conditional Probability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615829" y="1493241"/>
            <a:ext cx="10899896" cy="1321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B2DB27-5087-4E8A-9D00-E94C25B2043C}"/>
              </a:ext>
            </a:extLst>
          </p:cNvPr>
          <p:cNvSpPr txBox="1"/>
          <p:nvPr/>
        </p:nvSpPr>
        <p:spPr>
          <a:xfrm>
            <a:off x="615829" y="1385888"/>
            <a:ext cx="10742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B74EEE4-121C-4072-886C-50E1CDB65E08}"/>
                  </a:ext>
                </a:extLst>
              </p:cNvPr>
              <p:cNvSpPr txBox="1"/>
              <p:nvPr/>
            </p:nvSpPr>
            <p:spPr>
              <a:xfrm>
                <a:off x="558196" y="1385888"/>
                <a:ext cx="11261558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omic Sans MS" panose="030F0702030302020204" pitchFamily="66" charset="0"/>
                  </a:rPr>
                  <a:t>The </a:t>
                </a:r>
                <a:r>
                  <a:rPr lang="en-US" sz="2400" b="1" i="1" dirty="0">
                    <a:latin typeface="Comic Sans MS" panose="030F0702030302020204" pitchFamily="66" charset="0"/>
                  </a:rPr>
                  <a:t>conditional probability</a:t>
                </a:r>
                <a:r>
                  <a:rPr lang="en-US" sz="2400" dirty="0">
                    <a:latin typeface="Comic Sans MS" panose="030F0702030302020204" pitchFamily="66" charset="0"/>
                  </a:rPr>
                  <a:t> of an event </a:t>
                </a:r>
                <a:r>
                  <a:rPr lang="en-US" sz="2400" i="1" dirty="0">
                    <a:latin typeface="Comic Sans MS" panose="030F0702030302020204" pitchFamily="66" charset="0"/>
                  </a:rPr>
                  <a:t>B</a:t>
                </a:r>
                <a:r>
                  <a:rPr lang="en-US" sz="2400" dirty="0">
                    <a:latin typeface="Comic Sans MS" panose="030F0702030302020204" pitchFamily="66" charset="0"/>
                  </a:rPr>
                  <a:t> is the probability that the event will occur given the knowledge that an event </a:t>
                </a:r>
                <a:r>
                  <a:rPr lang="en-US" sz="2400" i="1" dirty="0">
                    <a:latin typeface="Comic Sans MS" panose="030F0702030302020204" pitchFamily="66" charset="0"/>
                  </a:rPr>
                  <a:t>A</a:t>
                </a:r>
                <a:r>
                  <a:rPr lang="en-US" sz="2400" dirty="0">
                    <a:latin typeface="Comic Sans MS" panose="030F0702030302020204" pitchFamily="66" charset="0"/>
                  </a:rPr>
                  <a:t> has already occurred.  This probability is written as </a:t>
                </a:r>
                <a:r>
                  <a:rPr lang="en-US" sz="2400" i="1" dirty="0">
                    <a:latin typeface="Comic Sans MS" panose="030F0702030302020204" pitchFamily="66" charset="0"/>
                  </a:rPr>
                  <a:t>P(B|A), referred as Probability of B given A</a:t>
                </a:r>
              </a:p>
              <a:p>
                <a:endParaRPr lang="en-US" sz="2400" dirty="0">
                  <a:latin typeface="Comic Sans MS" panose="030F0702030302020204" pitchFamily="66" charset="0"/>
                </a:endParaRPr>
              </a:p>
              <a:p>
                <a:r>
                  <a:rPr lang="en-US" sz="2400" dirty="0">
                    <a:latin typeface="Comic Sans MS" panose="030F0702030302020204" pitchFamily="66" charset="0"/>
                  </a:rPr>
                  <a:t>If events A and B are not independent, then the probability of the intersection of A and B (the probability that both events occur) is defined by</a:t>
                </a:r>
              </a:p>
              <a:p>
                <a:br>
                  <a:rPr lang="en-US" sz="2400" dirty="0">
                    <a:latin typeface="Comic Sans MS" panose="030F0702030302020204" pitchFamily="66" charset="0"/>
                  </a:rPr>
                </a:br>
                <a:r>
                  <a:rPr lang="en-US" sz="2400" dirty="0">
                    <a:latin typeface="Comic Sans MS" panose="030F0702030302020204" pitchFamily="66" charset="0"/>
                  </a:rPr>
                  <a:t>				P(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 smtClean="0">
                        <a:latin typeface="Comic Sans MS" panose="030F0702030302020204" pitchFamily="66" charset="0"/>
                      </a:rPr>
                      <m:t>A</m:t>
                    </m:r>
                    <m:r>
                      <m:rPr>
                        <m:nor/>
                      </m:rPr>
                      <a:rPr lang="en-US" sz="2400" dirty="0" smtClean="0">
                        <a:latin typeface="Comic Sans MS" panose="030F0702030302020204" pitchFamily="66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m:rPr>
                        <m:nor/>
                      </m:rPr>
                      <a:rPr lang="en-US" sz="2400" dirty="0">
                        <a:latin typeface="Comic Sans MS" panose="030F0702030302020204" pitchFamily="66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latin typeface="Comic Sans MS" panose="030F0702030302020204" pitchFamily="66" charset="0"/>
                      </a:rPr>
                      <m:t>B</m:t>
                    </m:r>
                  </m:oMath>
                </a14:m>
                <a:r>
                  <a:rPr lang="en-US" sz="2400" dirty="0">
                    <a:latin typeface="Comic Sans MS" panose="030F0702030302020204" pitchFamily="66" charset="0"/>
                  </a:rPr>
                  <a:t>) = P(A) P(B|A)</a:t>
                </a:r>
              </a:p>
              <a:p>
                <a:endParaRPr lang="en-US" sz="2400" dirty="0">
                  <a:latin typeface="Comic Sans MS" panose="030F0702030302020204" pitchFamily="66" charset="0"/>
                </a:endParaRPr>
              </a:p>
              <a:p>
                <a:r>
                  <a:rPr lang="en-US" sz="2400" dirty="0">
                    <a:latin typeface="Comic Sans MS" panose="030F0702030302020204" pitchFamily="66" charset="0"/>
                  </a:rPr>
                  <a:t>                                                          P(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>
                        <a:latin typeface="Comic Sans MS" panose="030F0702030302020204" pitchFamily="66" charset="0"/>
                      </a:rPr>
                      <m:t>A</m:t>
                    </m:r>
                    <m:r>
                      <m:rPr>
                        <m:nor/>
                      </m:rPr>
                      <a:rPr lang="en-US" sz="2400" dirty="0">
                        <a:latin typeface="Comic Sans MS" panose="030F0702030302020204" pitchFamily="66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m:rPr>
                        <m:nor/>
                      </m:rPr>
                      <a:rPr lang="en-US" sz="2400" dirty="0">
                        <a:latin typeface="Comic Sans MS" panose="030F0702030302020204" pitchFamily="66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latin typeface="Comic Sans MS" panose="030F0702030302020204" pitchFamily="66" charset="0"/>
                      </a:rPr>
                      <m:t>B</m:t>
                    </m:r>
                  </m:oMath>
                </a14:m>
                <a:r>
                  <a:rPr lang="en-US" sz="2400" dirty="0">
                    <a:latin typeface="Comic Sans MS" panose="030F0702030302020204" pitchFamily="66" charset="0"/>
                  </a:rPr>
                  <a:t>)</a:t>
                </a:r>
              </a:p>
              <a:p>
                <a:r>
                  <a:rPr lang="en-US" sz="2400" dirty="0">
                    <a:latin typeface="Comic Sans MS" panose="030F0702030302020204" pitchFamily="66" charset="0"/>
                  </a:rPr>
                  <a:t>Or                                   P(B|A)   = ---------------</a:t>
                </a:r>
              </a:p>
              <a:p>
                <a:r>
                  <a:rPr lang="en-US" sz="2400" dirty="0">
                    <a:latin typeface="Comic Sans MS" panose="030F0702030302020204" pitchFamily="66" charset="0"/>
                  </a:rPr>
                  <a:t>                                                             P(A)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B74EEE4-121C-4072-886C-50E1CDB65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196" y="1385888"/>
                <a:ext cx="11261558" cy="4893647"/>
              </a:xfrm>
              <a:prstGeom prst="rect">
                <a:avLst/>
              </a:prstGeom>
              <a:blipFill>
                <a:blip r:embed="rId2"/>
                <a:stretch>
                  <a:fillRect l="-866" t="-996" b="-1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7437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cs typeface="Segoe UI Light" panose="020B0502040204020203" pitchFamily="34" charset="0"/>
              </a:rPr>
              <a:t>Bayes Theorem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615829" y="1493241"/>
            <a:ext cx="10899896" cy="1321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9B2DB27-5087-4E8A-9D00-E94C25B2043C}"/>
                  </a:ext>
                </a:extLst>
              </p:cNvPr>
              <p:cNvSpPr txBox="1"/>
              <p:nvPr/>
            </p:nvSpPr>
            <p:spPr>
              <a:xfrm>
                <a:off x="521207" y="1304151"/>
                <a:ext cx="10742734" cy="4996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sz="2200" dirty="0">
                    <a:latin typeface="Comic Sans MS" panose="030F0702030302020204" pitchFamily="66" charset="0"/>
                  </a:rPr>
                  <a:t>					    P(A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sz="2200" dirty="0">
                    <a:latin typeface="Comic Sans MS" panose="030F0702030302020204" pitchFamily="66" charset="0"/>
                  </a:rPr>
                  <a:t> B)</a:t>
                </a:r>
              </a:p>
              <a:p>
                <a:r>
                  <a:rPr lang="en-US" sz="2200" dirty="0">
                    <a:latin typeface="Comic Sans MS" panose="030F0702030302020204" pitchFamily="66" charset="0"/>
                  </a:rPr>
                  <a:t>                                        P(B|A)   = ---------------</a:t>
                </a:r>
              </a:p>
              <a:p>
                <a:r>
                  <a:rPr lang="en-US" sz="2200" dirty="0">
                    <a:latin typeface="Comic Sans MS" panose="030F0702030302020204" pitchFamily="66" charset="0"/>
                  </a:rPr>
                  <a:t>                                                              P(A)</a:t>
                </a:r>
              </a:p>
              <a:p>
                <a:endParaRPr lang="en-US" sz="2200" dirty="0">
                  <a:latin typeface="Comic Sans MS" panose="030F0702030302020204" pitchFamily="66" charset="0"/>
                </a:endParaRPr>
              </a:p>
              <a:p>
                <a:r>
                  <a:rPr lang="en-US" sz="2200" dirty="0">
                    <a:latin typeface="Comic Sans MS" panose="030F0702030302020204" pitchFamily="66" charset="0"/>
                  </a:rPr>
                  <a:t>But A and B can be flipped:     P(A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sz="2200" dirty="0">
                    <a:latin typeface="Comic Sans MS" panose="030F0702030302020204" pitchFamily="66" charset="0"/>
                  </a:rPr>
                  <a:t> B) = P (B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sz="2200" dirty="0">
                    <a:latin typeface="Comic Sans MS" panose="030F0702030302020204" pitchFamily="66" charset="0"/>
                  </a:rPr>
                  <a:t> A)  =  P(A|B) P (B),  therefore</a:t>
                </a:r>
              </a:p>
              <a:p>
                <a:endParaRPr lang="en-US" sz="2200" dirty="0">
                  <a:latin typeface="Comic Sans MS" panose="030F0702030302020204" pitchFamily="66" charset="0"/>
                </a:endParaRPr>
              </a:p>
              <a:p>
                <a:r>
                  <a:rPr lang="en-US" sz="2200" dirty="0">
                    <a:latin typeface="Comic Sans MS" panose="030F0702030302020204" pitchFamily="66" charset="0"/>
                  </a:rPr>
                  <a:t>					     P ( A | B ) P (B)</a:t>
                </a:r>
              </a:p>
              <a:p>
                <a:r>
                  <a:rPr lang="en-US" sz="2200" dirty="0">
                    <a:latin typeface="Comic Sans MS" panose="030F0702030302020204" pitchFamily="66" charset="0"/>
                  </a:rPr>
                  <a:t>                                        P(B|A)   = --------------------</a:t>
                </a:r>
              </a:p>
              <a:p>
                <a:r>
                  <a:rPr lang="en-US" sz="2200" dirty="0">
                    <a:latin typeface="Comic Sans MS" panose="030F0702030302020204" pitchFamily="66" charset="0"/>
                  </a:rPr>
                  <a:t>                                                                 P(A)</a:t>
                </a:r>
              </a:p>
              <a:p>
                <a:endParaRPr lang="en-US" sz="2200" dirty="0">
                  <a:latin typeface="Comic Sans MS" panose="030F0702030302020204" pitchFamily="66" charset="0"/>
                </a:endParaRPr>
              </a:p>
              <a:p>
                <a:r>
                  <a:rPr lang="en-US" sz="2200" dirty="0">
                    <a:latin typeface="Comic Sans MS" panose="030F0702030302020204" pitchFamily="66" charset="0"/>
                  </a:rPr>
                  <a:t>This is called the “Bayes Theorem”.</a:t>
                </a:r>
              </a:p>
              <a:p>
                <a:endParaRPr lang="en-US" sz="2200" dirty="0">
                  <a:latin typeface="Comic Sans MS" panose="030F0702030302020204" pitchFamily="66" charset="0"/>
                </a:endParaRPr>
              </a:p>
              <a:p>
                <a:r>
                  <a:rPr lang="en-US" sz="2200" dirty="0">
                    <a:latin typeface="Comic Sans MS" panose="030F0702030302020204" pitchFamily="66" charset="0"/>
                  </a:rPr>
                  <a:t>Note:   P (A ) =  P (A | B ) P (B)  +   P (A | ~ B) P (~B)  where  the ~ B means the NOT B event (or complement of B)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9B2DB27-5087-4E8A-9D00-E94C25B20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07" y="1304151"/>
                <a:ext cx="10742734" cy="4996881"/>
              </a:xfrm>
              <a:prstGeom prst="rect">
                <a:avLst/>
              </a:prstGeom>
              <a:blipFill>
                <a:blip r:embed="rId2"/>
                <a:stretch>
                  <a:fillRect l="-681" b="-1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973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6953F-9CE9-47C4-8B17-76C70657C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794EB-C154-494D-91C9-464EF896366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2807" y="1235171"/>
            <a:ext cx="11043676" cy="3204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chemeClr val="tx1"/>
                </a:solidFill>
              </a:rPr>
              <a:t>Question: </a:t>
            </a:r>
          </a:p>
          <a:p>
            <a:r>
              <a:rPr lang="en-US" sz="2200" dirty="0">
                <a:solidFill>
                  <a:schemeClr val="tx1"/>
                </a:solidFill>
              </a:rPr>
              <a:t>1% of women have breast cancer (and therefore 99% do not).</a:t>
            </a:r>
          </a:p>
          <a:p>
            <a:r>
              <a:rPr lang="en-US" sz="2200" dirty="0">
                <a:solidFill>
                  <a:schemeClr val="tx1"/>
                </a:solidFill>
              </a:rPr>
              <a:t>80% of mammograms detect breast cancer when it is there (and therefore 20% miss it, i.e., 20% false negative).</a:t>
            </a:r>
          </a:p>
          <a:p>
            <a:r>
              <a:rPr lang="en-US" sz="2200" dirty="0">
                <a:solidFill>
                  <a:schemeClr val="tx1"/>
                </a:solidFill>
              </a:rPr>
              <a:t>10.0% of mammograms detect breast cancer when it’s </a:t>
            </a:r>
            <a:r>
              <a:rPr lang="en-US" sz="2200" b="1" dirty="0">
                <a:solidFill>
                  <a:schemeClr val="tx1"/>
                </a:solidFill>
              </a:rPr>
              <a:t>not</a:t>
            </a:r>
            <a:r>
              <a:rPr lang="en-US" sz="2200" dirty="0">
                <a:solidFill>
                  <a:schemeClr val="tx1"/>
                </a:solidFill>
              </a:rPr>
              <a:t> there (and therefore 90% correctly return a negative result and 10% false positive ).</a:t>
            </a:r>
          </a:p>
          <a:p>
            <a:pPr marL="0" indent="0">
              <a:buNone/>
            </a:pPr>
            <a:endParaRPr lang="en-US" sz="9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What is the probability that the woman does have cancer if she is tested positive?</a:t>
            </a:r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B33A71-7D25-4045-B57F-4187349E590E}"/>
              </a:ext>
            </a:extLst>
          </p:cNvPr>
          <p:cNvSpPr txBox="1"/>
          <p:nvPr/>
        </p:nvSpPr>
        <p:spPr>
          <a:xfrm>
            <a:off x="622807" y="4439797"/>
            <a:ext cx="1094638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28F0"/>
                </a:solidFill>
                <a:latin typeface="Comic Sans MS" panose="030F0702030302020204" pitchFamily="66" charset="0"/>
              </a:rPr>
              <a:t>Solution:</a:t>
            </a:r>
          </a:p>
          <a:p>
            <a:r>
              <a:rPr lang="en-US" sz="2200" dirty="0">
                <a:solidFill>
                  <a:srgbClr val="0028F0"/>
                </a:solidFill>
                <a:latin typeface="Comic Sans MS" panose="030F0702030302020204" pitchFamily="66" charset="0"/>
              </a:rPr>
              <a:t>	Let   A = Test Positive,    B =  Has Cancer,  so we want to calculate  </a:t>
            </a:r>
          </a:p>
          <a:p>
            <a:r>
              <a:rPr lang="en-US" sz="2200" dirty="0">
                <a:solidFill>
                  <a:srgbClr val="0028F0"/>
                </a:solidFill>
                <a:latin typeface="Comic Sans MS" panose="030F0702030302020204" pitchFamily="66" charset="0"/>
              </a:rPr>
              <a:t>P ( B | A) </a:t>
            </a:r>
          </a:p>
          <a:p>
            <a:endParaRPr lang="en-US" sz="2200" dirty="0">
              <a:solidFill>
                <a:srgbClr val="0028F0"/>
              </a:solidFill>
              <a:latin typeface="Comic Sans MS" panose="030F0702030302020204" pitchFamily="66" charset="0"/>
            </a:endParaRPr>
          </a:p>
          <a:p>
            <a:r>
              <a:rPr lang="en-US" sz="2200" dirty="0">
                <a:solidFill>
                  <a:srgbClr val="0028F0"/>
                </a:solidFill>
                <a:latin typeface="Comic Sans MS" panose="030F0702030302020204" pitchFamily="66" charset="0"/>
              </a:rPr>
              <a:t>	Given  P (B ) = 1%,   P( A | B ) = 80%,   P (A | ~B) = 10% </a:t>
            </a:r>
          </a:p>
          <a:p>
            <a:r>
              <a:rPr lang="en-US" dirty="0"/>
              <a:t>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440418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21C64-D65E-49DF-A251-90FDF9177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5001D-91C8-40DE-A444-411456CB374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4553" y="1376727"/>
            <a:ext cx="11282894" cy="48018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		                            P ( A | B ) P (B)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		P(B|A)   = ---------------------------------------------------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                                                       P(A|B) P(B) + P (A | ~ B) P (~ B)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                                                  P( Positive | Cancer ) P (Cancer)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P (Cancer| Positive ) =  --------------------------------- ----------------------------------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                                  P( Positive | Cancer) P(Cancer) + P(Positive | No Cancer) P (No Cancer)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                                                            80% * 1 %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                               = ----------------------------------------------------   =  7.5%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                                  </a:t>
            </a:r>
            <a:r>
              <a:rPr lang="en-US" sz="2000" dirty="0">
                <a:solidFill>
                  <a:schemeClr val="tx1"/>
                </a:solidFill>
              </a:rPr>
              <a:t>80 % * 1 %  +  10% * 99%</a:t>
            </a:r>
          </a:p>
          <a:p>
            <a:pPr marL="0" indent="0">
              <a:buNone/>
            </a:pP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5F3C33-4358-2B96-8BEA-2C3F4E47473C}"/>
              </a:ext>
            </a:extLst>
          </p:cNvPr>
          <p:cNvSpPr txBox="1"/>
          <p:nvPr/>
        </p:nvSpPr>
        <p:spPr>
          <a:xfrm>
            <a:off x="5709682" y="529801"/>
            <a:ext cx="6097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28F0"/>
                </a:solidFill>
                <a:latin typeface="Comic Sans MS" panose="030F0702030302020204" pitchFamily="66" charset="0"/>
              </a:rPr>
              <a:t>Given  P (B ) = 1%,   P( A | B ) = 80%,   P (A | ~B) = 10%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C697E0-DB40-2187-C0DB-670281568204}"/>
              </a:ext>
            </a:extLst>
          </p:cNvPr>
          <p:cNvSpPr txBox="1"/>
          <p:nvPr/>
        </p:nvSpPr>
        <p:spPr>
          <a:xfrm>
            <a:off x="7587868" y="132431"/>
            <a:ext cx="4219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28F0"/>
                </a:solidFill>
                <a:latin typeface="Comic Sans MS" panose="030F0702030302020204" pitchFamily="66" charset="0"/>
              </a:rPr>
              <a:t>A = Test Positive,    B =  Has Cancer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66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36C79-112B-479D-8CC9-E14406463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522B4-13DA-41CD-A5C2-57C327C1096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10464836" cy="4974336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A positive mammogram only means you have a 7. 5% chance of cancer, rather than 80% (the supposed accuracy of the test). 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It might seem strange at first, but it makes sense: the test gives a false positive 10% of the time (quite high), so there will be many false positives in a given population. For a rare disease, most of the positive test results will be wrong.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rgbClr val="0028F0"/>
                </a:solidFill>
              </a:rPr>
              <a:t>Let’s test our intuition by drawing a conclusion from simply eyeballing the table. </a:t>
            </a:r>
          </a:p>
          <a:p>
            <a:r>
              <a:rPr lang="en-US" sz="2000" dirty="0">
                <a:solidFill>
                  <a:srgbClr val="0028F0"/>
                </a:solidFill>
              </a:rPr>
              <a:t>If you take 100 people, only 1 person will have cancer (1%), and they’re most likely going to test positive (80% chance). </a:t>
            </a:r>
          </a:p>
          <a:p>
            <a:r>
              <a:rPr lang="en-US" sz="2000" dirty="0">
                <a:solidFill>
                  <a:srgbClr val="0028F0"/>
                </a:solidFill>
              </a:rPr>
              <a:t>Of the 99-remaining people, about 10% will test positive, so we’ll get roughly 10 false positives. </a:t>
            </a:r>
          </a:p>
          <a:p>
            <a:r>
              <a:rPr lang="en-US" sz="2000" dirty="0">
                <a:solidFill>
                  <a:srgbClr val="0028F0"/>
                </a:solidFill>
              </a:rPr>
              <a:t>Considering all the positive tests, just 1 in 11 is correct, so there’s a 1/11 chance of having cancer given a positive test. The real number is 7.5% (closer to 1/13, computed above), but we found a reasonable estimate without a calculator.</a:t>
            </a:r>
          </a:p>
        </p:txBody>
      </p:sp>
    </p:spTree>
    <p:extLst>
      <p:ext uri="{BB962C8B-B14F-4D97-AF65-F5344CB8AC3E}">
        <p14:creationId xmlns:p14="http://schemas.microsoft.com/office/powerpoint/2010/main" val="2505408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36C79-112B-479D-8CC9-E14406463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General Bayes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522B4-13DA-41CD-A5C2-57C327C1096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10304212" cy="1275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		  P(A|B) P(B)                    </a:t>
            </a:r>
            <a:r>
              <a:rPr lang="en-US" sz="2000" dirty="0">
                <a:solidFill>
                  <a:schemeClr val="tx1"/>
                </a:solidFill>
              </a:rPr>
              <a:t>P ( A | B ) P (B)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P(B|A)   = ------------------ = </a:t>
            </a:r>
            <a:r>
              <a:rPr lang="en-US" sz="2000" dirty="0">
                <a:solidFill>
                  <a:schemeClr val="tx1"/>
                </a:solidFill>
              </a:rPr>
              <a:t> ------------------------------------	 		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                             </a:t>
            </a:r>
            <a:r>
              <a:rPr lang="en-US" sz="2000" dirty="0"/>
              <a:t>P(A)                    </a:t>
            </a:r>
            <a:r>
              <a:rPr lang="en-US" sz="2000" dirty="0">
                <a:solidFill>
                  <a:schemeClr val="tx1"/>
                </a:solidFill>
              </a:rPr>
              <a:t>P(A|B) P(B) + P (A | ~ B) P (~ B)</a:t>
            </a:r>
            <a:endParaRPr lang="en-US" sz="2000" dirty="0"/>
          </a:p>
          <a:p>
            <a:endParaRPr lang="en-US" sz="2000" dirty="0">
              <a:solidFill>
                <a:srgbClr val="0028F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81E953-6A1B-9708-0721-194A44141175}"/>
                  </a:ext>
                </a:extLst>
              </p:cNvPr>
              <p:cNvSpPr txBox="1"/>
              <p:nvPr/>
            </p:nvSpPr>
            <p:spPr>
              <a:xfrm>
                <a:off x="623942" y="3059668"/>
                <a:ext cx="10304211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Comic Sans MS" panose="030F0702030302020204" pitchFamily="66" charset="0"/>
                  </a:rPr>
                  <a:t>More generally, if the event B can be partitioned into  3 cases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b="0" dirty="0">
                    <a:latin typeface="Comic Sans MS" panose="030F0702030302020204" pitchFamily="66" charset="0"/>
                  </a:rPr>
                  <a:t>, </a:t>
                </a:r>
                <a:r>
                  <a:rPr lang="en-US" sz="2000" b="0" dirty="0">
                    <a:latin typeface="Comic Sans MS" panose="030F0702030302020204" pitchFamily="66" charset="0"/>
                  </a:rPr>
                  <a:t>then</a:t>
                </a:r>
              </a:p>
              <a:p>
                <a:endParaRPr lang="en-US" dirty="0">
                  <a:latin typeface="Comic Sans MS" panose="030F0702030302020204" pitchFamily="66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81E953-6A1B-9708-0721-194A44141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942" y="3059668"/>
                <a:ext cx="10304211" cy="738664"/>
              </a:xfrm>
              <a:prstGeom prst="rect">
                <a:avLst/>
              </a:prstGeom>
              <a:blipFill>
                <a:blip r:embed="rId2"/>
                <a:stretch>
                  <a:fillRect l="-591" t="-6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967801E-A3BC-F74C-6C20-DA19D4C99F77}"/>
              </a:ext>
            </a:extLst>
          </p:cNvPr>
          <p:cNvSpPr txBox="1"/>
          <p:nvPr/>
        </p:nvSpPr>
        <p:spPr>
          <a:xfrm>
            <a:off x="9305365" y="1435608"/>
            <a:ext cx="2086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Because there are only 2 cases: </a:t>
            </a:r>
          </a:p>
          <a:p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B and ~B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61E9EA3-3974-9711-4111-BFF0A49038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7580" y="4015505"/>
                <a:ext cx="10989938" cy="12753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lang="en-US" sz="24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lang="en-US" sz="24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lang="en-US" sz="24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lang="en-US" sz="24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lang="en-US"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dirty="0"/>
                  <a:t>		                     </a:t>
                </a:r>
                <a:r>
                  <a:rPr lang="en-US" sz="2000" dirty="0">
                    <a:solidFill>
                      <a:schemeClr val="tx1"/>
                    </a:solidFill>
                  </a:rPr>
                  <a:t>P ( A 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) P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)</a:t>
                </a:r>
                <a:endParaRPr lang="en-US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dirty="0"/>
                  <a:t>       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|A)   = </a:t>
                </a:r>
                <a:r>
                  <a:rPr lang="en-US" sz="2000" dirty="0">
                    <a:solidFill>
                      <a:schemeClr val="tx1"/>
                    </a:solidFill>
                  </a:rPr>
                  <a:t>--------------------------------------------------------------	where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i</a:t>
                </a:r>
                <a:r>
                  <a:rPr lang="en-US" sz="2000" dirty="0">
                    <a:solidFill>
                      <a:schemeClr val="tx1"/>
                    </a:solidFill>
                  </a:rPr>
                  <a:t> = 1, 2 or 3	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                               P(A|</a:t>
                </a:r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) 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) + P (A 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) P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) + P (A 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) P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) </a:t>
                </a:r>
                <a:endParaRPr lang="en-US" sz="2000" dirty="0"/>
              </a:p>
              <a:p>
                <a:endParaRPr lang="en-US" sz="2000" dirty="0">
                  <a:solidFill>
                    <a:srgbClr val="0028F0"/>
                  </a:solidFill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61E9EA3-3974-9711-4111-BFF0A4903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580" y="4015505"/>
                <a:ext cx="10989938" cy="1275320"/>
              </a:xfrm>
              <a:prstGeom prst="rect">
                <a:avLst/>
              </a:prstGeom>
              <a:blipFill>
                <a:blip r:embed="rId3"/>
                <a:stretch>
                  <a:fillRect t="-8134" b="-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1314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C63D3-5446-41F0-BB89-1484449F9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617EB-CEAC-4E2E-91F9-37786AE8CC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1395001" cy="49743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How could we use Bayes theorem in Machine Learning?</a:t>
            </a: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The idea is in supervised learning, we know  P( data | class label)  from the training set,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What we need in predicting new data is in fact  P( class label | data ).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So, we can use Bayes theorem: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                                                                     P ( observed data for each class)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P(class label on given observed data) =  ----------------------------------------------------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                                                                           P ( observed data )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100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5480</TotalTime>
  <Words>1343</Words>
  <Application>Microsoft Office PowerPoint</Application>
  <PresentationFormat>Widescreen</PresentationFormat>
  <Paragraphs>133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Comic Sans MS</vt:lpstr>
      <vt:lpstr>Segoe UI</vt:lpstr>
      <vt:lpstr>Office Theme</vt:lpstr>
      <vt:lpstr>2_Office Theme</vt:lpstr>
      <vt:lpstr>CIS 4526 Foundations of Machine Learning</vt:lpstr>
      <vt:lpstr>Sheldon Cooper is our guest lecturer today</vt:lpstr>
      <vt:lpstr>Conditional Probability</vt:lpstr>
      <vt:lpstr>Bayes Theorem</vt:lpstr>
      <vt:lpstr>Bayes Theorem</vt:lpstr>
      <vt:lpstr>Bayes Theorem</vt:lpstr>
      <vt:lpstr>Bayes Theorem</vt:lpstr>
      <vt:lpstr>More General Bayes Theorem</vt:lpstr>
      <vt:lpstr>Naïve Bayes Classifier</vt:lpstr>
      <vt:lpstr>Bayesian Spam Filtering</vt:lpstr>
      <vt:lpstr>Mathematics behind Naïve Bayes Classifier</vt:lpstr>
      <vt:lpstr>Mathematics behind Naïve Bayes Classifier</vt:lpstr>
      <vt:lpstr>Mathematics behind Naïve Bayes Classifier</vt:lpstr>
      <vt:lpstr>Naïve Bayes Classifier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Designer helps you get your point across</dc:title>
  <dc:creator>7aa987@studentoffice.net</dc:creator>
  <cp:lastModifiedBy>Alex Pang</cp:lastModifiedBy>
  <cp:revision>15</cp:revision>
  <dcterms:created xsi:type="dcterms:W3CDTF">2019-06-17T02:34:00Z</dcterms:created>
  <dcterms:modified xsi:type="dcterms:W3CDTF">2023-02-27T05:44:38Z</dcterms:modified>
</cp:coreProperties>
</file>