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9" r:id="rId3"/>
    <p:sldId id="3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ang" userId="af49c15263cff4bc" providerId="LiveId" clId="{B1EB2622-6603-4CE3-A851-BF49C39D2BE2}"/>
    <pc:docChg chg="undo custSel delSld modSld">
      <pc:chgData name="Alex Pang" userId="af49c15263cff4bc" providerId="LiveId" clId="{B1EB2622-6603-4CE3-A851-BF49C39D2BE2}" dt="2021-03-15T22:36:09.293" v="147" actId="20577"/>
      <pc:docMkLst>
        <pc:docMk/>
      </pc:docMkLst>
      <pc:sldChg chg="modSp mod">
        <pc:chgData name="Alex Pang" userId="af49c15263cff4bc" providerId="LiveId" clId="{B1EB2622-6603-4CE3-A851-BF49C39D2BE2}" dt="2021-03-15T22:36:09.293" v="147" actId="20577"/>
        <pc:sldMkLst>
          <pc:docMk/>
          <pc:sldMk cId="2549070683" sldId="297"/>
        </pc:sldMkLst>
        <pc:spChg chg="mod">
          <ac:chgData name="Alex Pang" userId="af49c15263cff4bc" providerId="LiveId" clId="{B1EB2622-6603-4CE3-A851-BF49C39D2BE2}" dt="2021-03-15T22:36:09.293" v="147" actId="20577"/>
          <ac:spMkLst>
            <pc:docMk/>
            <pc:sldMk cId="2549070683" sldId="297"/>
            <ac:spMk id="5" creationId="{3C9DB595-DEAD-4B65-A504-2F3F5ACE39EB}"/>
          </ac:spMkLst>
        </pc:spChg>
      </pc:sldChg>
      <pc:sldChg chg="modSp mod">
        <pc:chgData name="Alex Pang" userId="af49c15263cff4bc" providerId="LiveId" clId="{B1EB2622-6603-4CE3-A851-BF49C39D2BE2}" dt="2021-03-13T22:33:05.978" v="107" actId="20577"/>
        <pc:sldMkLst>
          <pc:docMk/>
          <pc:sldMk cId="1340313037" sldId="299"/>
        </pc:sldMkLst>
        <pc:spChg chg="mod">
          <ac:chgData name="Alex Pang" userId="af49c15263cff4bc" providerId="LiveId" clId="{B1EB2622-6603-4CE3-A851-BF49C39D2BE2}" dt="2021-03-13T22:33:05.978" v="107" actId="20577"/>
          <ac:spMkLst>
            <pc:docMk/>
            <pc:sldMk cId="1340313037" sldId="299"/>
            <ac:spMk id="5" creationId="{3C9DB595-DEAD-4B65-A504-2F3F5ACE39EB}"/>
          </ac:spMkLst>
        </pc:spChg>
      </pc:sldChg>
      <pc:sldChg chg="modSp mod">
        <pc:chgData name="Alex Pang" userId="af49c15263cff4bc" providerId="LiveId" clId="{B1EB2622-6603-4CE3-A851-BF49C39D2BE2}" dt="2021-03-14T02:40:08.038" v="110" actId="33524"/>
        <pc:sldMkLst>
          <pc:docMk/>
          <pc:sldMk cId="3117605940" sldId="300"/>
        </pc:sldMkLst>
        <pc:spChg chg="mod">
          <ac:chgData name="Alex Pang" userId="af49c15263cff4bc" providerId="LiveId" clId="{B1EB2622-6603-4CE3-A851-BF49C39D2BE2}" dt="2021-03-14T02:40:08.038" v="110" actId="33524"/>
          <ac:spMkLst>
            <pc:docMk/>
            <pc:sldMk cId="3117605940" sldId="300"/>
            <ac:spMk id="3" creationId="{B76B56D4-08EE-44CD-A217-71750534D863}"/>
          </ac:spMkLst>
        </pc:spChg>
      </pc:sldChg>
      <pc:sldChg chg="del">
        <pc:chgData name="Alex Pang" userId="af49c15263cff4bc" providerId="LiveId" clId="{B1EB2622-6603-4CE3-A851-BF49C39D2BE2}" dt="2021-03-13T22:33:40.216" v="108" actId="47"/>
        <pc:sldMkLst>
          <pc:docMk/>
          <pc:sldMk cId="2129483999" sldId="302"/>
        </pc:sldMkLst>
      </pc:sldChg>
    </pc:docChg>
  </pc:docChgLst>
  <pc:docChgLst>
    <pc:chgData name="Alex Pang" userId="b35f2c48-39e3-478c-863d-65bfd252d017" providerId="ADAL" clId="{818AE0B4-25E5-4F4A-A11B-8EF93717A2BB}"/>
    <pc:docChg chg="modSld">
      <pc:chgData name="Alex Pang" userId="b35f2c48-39e3-478c-863d-65bfd252d017" providerId="ADAL" clId="{818AE0B4-25E5-4F4A-A11B-8EF93717A2BB}" dt="2024-02-22T17:06:07.581" v="119" actId="6549"/>
      <pc:docMkLst>
        <pc:docMk/>
      </pc:docMkLst>
      <pc:sldChg chg="modSp mod">
        <pc:chgData name="Alex Pang" userId="b35f2c48-39e3-478c-863d-65bfd252d017" providerId="ADAL" clId="{818AE0B4-25E5-4F4A-A11B-8EF93717A2BB}" dt="2024-02-22T17:05:58.144" v="118" actId="20577"/>
        <pc:sldMkLst>
          <pc:docMk/>
          <pc:sldMk cId="1340313037" sldId="299"/>
        </pc:sldMkLst>
        <pc:spChg chg="mod">
          <ac:chgData name="Alex Pang" userId="b35f2c48-39e3-478c-863d-65bfd252d017" providerId="ADAL" clId="{818AE0B4-25E5-4F4A-A11B-8EF93717A2BB}" dt="2024-02-22T17:05:58.144" v="118" actId="20577"/>
          <ac:spMkLst>
            <pc:docMk/>
            <pc:sldMk cId="1340313037" sldId="299"/>
            <ac:spMk id="5" creationId="{3C9DB595-DEAD-4B65-A504-2F3F5ACE39EB}"/>
          </ac:spMkLst>
        </pc:spChg>
      </pc:sldChg>
      <pc:sldChg chg="modSp mod">
        <pc:chgData name="Alex Pang" userId="b35f2c48-39e3-478c-863d-65bfd252d017" providerId="ADAL" clId="{818AE0B4-25E5-4F4A-A11B-8EF93717A2BB}" dt="2024-02-22T17:06:07.581" v="119" actId="6549"/>
        <pc:sldMkLst>
          <pc:docMk/>
          <pc:sldMk cId="222493279" sldId="300"/>
        </pc:sldMkLst>
        <pc:spChg chg="mod">
          <ac:chgData name="Alex Pang" userId="b35f2c48-39e3-478c-863d-65bfd252d017" providerId="ADAL" clId="{818AE0B4-25E5-4F4A-A11B-8EF93717A2BB}" dt="2024-02-22T17:06:07.581" v="119" actId="6549"/>
          <ac:spMkLst>
            <pc:docMk/>
            <pc:sldMk cId="222493279" sldId="300"/>
            <ac:spMk id="5" creationId="{3C9DB595-DEAD-4B65-A504-2F3F5ACE39EB}"/>
          </ac:spMkLst>
        </pc:spChg>
      </pc:sldChg>
    </pc:docChg>
  </pc:docChgLst>
  <pc:docChgLst>
    <pc:chgData name="Alex Pang" userId="af49c15263cff4bc" providerId="LiveId" clId="{F7675444-DA91-461D-B45E-0E0DF8BBF28E}"/>
    <pc:docChg chg="addSld delSld modSld">
      <pc:chgData name="Alex Pang" userId="af49c15263cff4bc" providerId="LiveId" clId="{F7675444-DA91-461D-B45E-0E0DF8BBF28E}" dt="2020-10-26T04:44:21.346" v="1" actId="2696"/>
      <pc:docMkLst>
        <pc:docMk/>
      </pc:docMkLst>
      <pc:sldChg chg="del">
        <pc:chgData name="Alex Pang" userId="af49c15263cff4bc" providerId="LiveId" clId="{F7675444-DA91-461D-B45E-0E0DF8BBF28E}" dt="2020-10-26T04:44:21.346" v="1" actId="2696"/>
        <pc:sldMkLst>
          <pc:docMk/>
          <pc:sldMk cId="1987032340" sldId="301"/>
        </pc:sldMkLst>
      </pc:sldChg>
      <pc:sldChg chg="add">
        <pc:chgData name="Alex Pang" userId="af49c15263cff4bc" providerId="LiveId" clId="{F7675444-DA91-461D-B45E-0E0DF8BBF28E}" dt="2020-10-26T04:44:15.180" v="0"/>
        <pc:sldMkLst>
          <pc:docMk/>
          <pc:sldMk cId="2129483999" sldId="302"/>
        </pc:sldMkLst>
      </pc:sldChg>
    </pc:docChg>
  </pc:docChgLst>
  <pc:docChgLst>
    <pc:chgData name="Alex Pang" userId="b35f2c48-39e3-478c-863d-65bfd252d017" providerId="ADAL" clId="{E70B2B7A-FA7B-4BF0-B39F-0BE94A406DAA}"/>
    <pc:docChg chg="custSel addSld delSld modSld modMainMaster">
      <pc:chgData name="Alex Pang" userId="b35f2c48-39e3-478c-863d-65bfd252d017" providerId="ADAL" clId="{E70B2B7A-FA7B-4BF0-B39F-0BE94A406DAA}" dt="2023-02-27T02:23:19.082" v="561" actId="255"/>
      <pc:docMkLst>
        <pc:docMk/>
      </pc:docMkLst>
      <pc:sldChg chg="modSp mod">
        <pc:chgData name="Alex Pang" userId="b35f2c48-39e3-478c-863d-65bfd252d017" providerId="ADAL" clId="{E70B2B7A-FA7B-4BF0-B39F-0BE94A406DAA}" dt="2023-02-23T03:21:29.200" v="326" actId="20577"/>
        <pc:sldMkLst>
          <pc:docMk/>
          <pc:sldMk cId="2549070683" sldId="297"/>
        </pc:sldMkLst>
        <pc:spChg chg="mod">
          <ac:chgData name="Alex Pang" userId="b35f2c48-39e3-478c-863d-65bfd252d017" providerId="ADAL" clId="{E70B2B7A-FA7B-4BF0-B39F-0BE94A406DAA}" dt="2023-02-23T03:21:18.559" v="317" actId="255"/>
          <ac:spMkLst>
            <pc:docMk/>
            <pc:sldMk cId="2549070683" sldId="297"/>
            <ac:spMk id="5" creationId="{3C9DB595-DEAD-4B65-A504-2F3F5ACE39EB}"/>
          </ac:spMkLst>
        </pc:spChg>
        <pc:spChg chg="mod">
          <ac:chgData name="Alex Pang" userId="b35f2c48-39e3-478c-863d-65bfd252d017" providerId="ADAL" clId="{E70B2B7A-FA7B-4BF0-B39F-0BE94A406DAA}" dt="2023-02-23T03:21:29.200" v="326" actId="20577"/>
          <ac:spMkLst>
            <pc:docMk/>
            <pc:sldMk cId="2549070683" sldId="297"/>
            <ac:spMk id="8" creationId="{00000000-0000-0000-0000-000000000000}"/>
          </ac:spMkLst>
        </pc:spChg>
      </pc:sldChg>
      <pc:sldChg chg="modSp mod">
        <pc:chgData name="Alex Pang" userId="b35f2c48-39e3-478c-863d-65bfd252d017" providerId="ADAL" clId="{E70B2B7A-FA7B-4BF0-B39F-0BE94A406DAA}" dt="2023-02-27T02:23:19.082" v="561" actId="255"/>
        <pc:sldMkLst>
          <pc:docMk/>
          <pc:sldMk cId="1340313037" sldId="299"/>
        </pc:sldMkLst>
        <pc:spChg chg="mod">
          <ac:chgData name="Alex Pang" userId="b35f2c48-39e3-478c-863d-65bfd252d017" providerId="ADAL" clId="{E70B2B7A-FA7B-4BF0-B39F-0BE94A406DAA}" dt="2023-02-27T02:23:19.082" v="561" actId="255"/>
          <ac:spMkLst>
            <pc:docMk/>
            <pc:sldMk cId="1340313037" sldId="299"/>
            <ac:spMk id="5" creationId="{3C9DB595-DEAD-4B65-A504-2F3F5ACE39EB}"/>
          </ac:spMkLst>
        </pc:spChg>
        <pc:spChg chg="mod">
          <ac:chgData name="Alex Pang" userId="b35f2c48-39e3-478c-863d-65bfd252d017" providerId="ADAL" clId="{E70B2B7A-FA7B-4BF0-B39F-0BE94A406DAA}" dt="2023-02-23T03:21:42.479" v="339" actId="20577"/>
          <ac:spMkLst>
            <pc:docMk/>
            <pc:sldMk cId="1340313037" sldId="299"/>
            <ac:spMk id="8" creationId="{00000000-0000-0000-0000-000000000000}"/>
          </ac:spMkLst>
        </pc:spChg>
      </pc:sldChg>
      <pc:sldChg chg="modSp add mod">
        <pc:chgData name="Alex Pang" userId="b35f2c48-39e3-478c-863d-65bfd252d017" providerId="ADAL" clId="{E70B2B7A-FA7B-4BF0-B39F-0BE94A406DAA}" dt="2023-02-23T03:25:38.863" v="511" actId="20577"/>
        <pc:sldMkLst>
          <pc:docMk/>
          <pc:sldMk cId="222493279" sldId="300"/>
        </pc:sldMkLst>
        <pc:spChg chg="mod">
          <ac:chgData name="Alex Pang" userId="b35f2c48-39e3-478c-863d-65bfd252d017" providerId="ADAL" clId="{E70B2B7A-FA7B-4BF0-B39F-0BE94A406DAA}" dt="2023-02-23T03:25:38.863" v="511" actId="20577"/>
          <ac:spMkLst>
            <pc:docMk/>
            <pc:sldMk cId="222493279" sldId="300"/>
            <ac:spMk id="5" creationId="{3C9DB595-DEAD-4B65-A504-2F3F5ACE39EB}"/>
          </ac:spMkLst>
        </pc:spChg>
        <pc:spChg chg="mod">
          <ac:chgData name="Alex Pang" userId="b35f2c48-39e3-478c-863d-65bfd252d017" providerId="ADAL" clId="{E70B2B7A-FA7B-4BF0-B39F-0BE94A406DAA}" dt="2023-02-23T03:22:01.038" v="369" actId="20577"/>
          <ac:spMkLst>
            <pc:docMk/>
            <pc:sldMk cId="222493279" sldId="300"/>
            <ac:spMk id="8" creationId="{00000000-0000-0000-0000-000000000000}"/>
          </ac:spMkLst>
        </pc:spChg>
      </pc:sldChg>
      <pc:sldChg chg="del">
        <pc:chgData name="Alex Pang" userId="b35f2c48-39e3-478c-863d-65bfd252d017" providerId="ADAL" clId="{E70B2B7A-FA7B-4BF0-B39F-0BE94A406DAA}" dt="2023-02-23T03:13:48.997" v="0" actId="47"/>
        <pc:sldMkLst>
          <pc:docMk/>
          <pc:sldMk cId="667387278" sldId="300"/>
        </pc:sldMkLst>
      </pc:sldChg>
      <pc:sldMasterChg chg="modSldLayout">
        <pc:chgData name="Alex Pang" userId="b35f2c48-39e3-478c-863d-65bfd252d017" providerId="ADAL" clId="{E70B2B7A-FA7B-4BF0-B39F-0BE94A406DAA}" dt="2023-02-23T03:14:47.657" v="5" actId="255"/>
        <pc:sldMasterMkLst>
          <pc:docMk/>
          <pc:sldMasterMk cId="2164047436" sldId="2147483648"/>
        </pc:sldMasterMkLst>
        <pc:sldLayoutChg chg="delSp modSp mod">
          <pc:chgData name="Alex Pang" userId="b35f2c48-39e3-478c-863d-65bfd252d017" providerId="ADAL" clId="{E70B2B7A-FA7B-4BF0-B39F-0BE94A406DAA}" dt="2023-02-23T03:14:47.657" v="5" actId="255"/>
          <pc:sldLayoutMkLst>
            <pc:docMk/>
            <pc:sldMasterMk cId="2164047436" sldId="2147483648"/>
            <pc:sldLayoutMk cId="3211480200" sldId="2147483660"/>
          </pc:sldLayoutMkLst>
          <pc:spChg chg="mod">
            <ac:chgData name="Alex Pang" userId="b35f2c48-39e3-478c-863d-65bfd252d017" providerId="ADAL" clId="{E70B2B7A-FA7B-4BF0-B39F-0BE94A406DAA}" dt="2023-02-23T03:14:47.657" v="5" actId="255"/>
            <ac:spMkLst>
              <pc:docMk/>
              <pc:sldMasterMk cId="2164047436" sldId="2147483648"/>
              <pc:sldLayoutMk cId="3211480200" sldId="2147483660"/>
              <ac:spMk id="3" creationId="{00000000-0000-0000-0000-000000000000}"/>
            </ac:spMkLst>
          </pc:spChg>
          <pc:spChg chg="mod">
            <ac:chgData name="Alex Pang" userId="b35f2c48-39e3-478c-863d-65bfd252d017" providerId="ADAL" clId="{E70B2B7A-FA7B-4BF0-B39F-0BE94A406DAA}" dt="2023-02-23T03:14:28.840" v="2" actId="2711"/>
            <ac:spMkLst>
              <pc:docMk/>
              <pc:sldMasterMk cId="2164047436" sldId="2147483648"/>
              <pc:sldLayoutMk cId="3211480200" sldId="2147483660"/>
              <ac:spMk id="4" creationId="{00000000-0000-0000-0000-000000000000}"/>
            </ac:spMkLst>
          </pc:spChg>
          <pc:spChg chg="del">
            <ac:chgData name="Alex Pang" userId="b35f2c48-39e3-478c-863d-65bfd252d017" providerId="ADAL" clId="{E70B2B7A-FA7B-4BF0-B39F-0BE94A406DAA}" dt="2023-02-23T03:13:56.761" v="1" actId="478"/>
            <ac:spMkLst>
              <pc:docMk/>
              <pc:sldMasterMk cId="2164047436" sldId="2147483648"/>
              <pc:sldLayoutMk cId="3211480200" sldId="2147483660"/>
              <ac:spMk id="9" creationId="{00000000-0000-0000-0000-000000000000}"/>
            </ac:spMkLst>
          </pc:spChg>
          <pc:cxnChg chg="mod">
            <ac:chgData name="Alex Pang" userId="b35f2c48-39e3-478c-863d-65bfd252d017" providerId="ADAL" clId="{E70B2B7A-FA7B-4BF0-B39F-0BE94A406DAA}" dt="2023-02-23T03:14:36.497" v="3" actId="208"/>
            <ac:cxnSpMkLst>
              <pc:docMk/>
              <pc:sldMasterMk cId="2164047436" sldId="2147483648"/>
              <pc:sldLayoutMk cId="3211480200" sldId="2147483660"/>
              <ac:cxnSpMk id="12" creationId="{00000000-0000-0000-0000-000000000000}"/>
            </ac:cxnSpMkLst>
          </pc:cxnChg>
        </pc:sldLayoutChg>
      </pc:sldMasterChg>
    </pc:docChg>
  </pc:docChgLst>
  <pc:docChgLst>
    <pc:chgData name="Alex Pang" userId="af49c15263cff4bc" providerId="LiveId" clId="{C10FECF3-BABA-49BC-8D5B-E30F9FA1C8D4}"/>
    <pc:docChg chg="custSel delSld modSld">
      <pc:chgData name="Alex Pang" userId="af49c15263cff4bc" providerId="LiveId" clId="{C10FECF3-BABA-49BC-8D5B-E30F9FA1C8D4}" dt="2022-03-17T01:19:43.961" v="612" actId="20577"/>
      <pc:docMkLst>
        <pc:docMk/>
      </pc:docMkLst>
      <pc:sldChg chg="modSp mod">
        <pc:chgData name="Alex Pang" userId="af49c15263cff4bc" providerId="LiveId" clId="{C10FECF3-BABA-49BC-8D5B-E30F9FA1C8D4}" dt="2022-03-17T01:19:43.961" v="612" actId="20577"/>
        <pc:sldMkLst>
          <pc:docMk/>
          <pc:sldMk cId="2549070683" sldId="297"/>
        </pc:sldMkLst>
        <pc:spChg chg="mod">
          <ac:chgData name="Alex Pang" userId="af49c15263cff4bc" providerId="LiveId" clId="{C10FECF3-BABA-49BC-8D5B-E30F9FA1C8D4}" dt="2022-03-17T01:19:43.961" v="612" actId="20577"/>
          <ac:spMkLst>
            <pc:docMk/>
            <pc:sldMk cId="2549070683" sldId="297"/>
            <ac:spMk id="5" creationId="{3C9DB595-DEAD-4B65-A504-2F3F5ACE39EB}"/>
          </ac:spMkLst>
        </pc:spChg>
        <pc:spChg chg="mod">
          <ac:chgData name="Alex Pang" userId="af49c15263cff4bc" providerId="LiveId" clId="{C10FECF3-BABA-49BC-8D5B-E30F9FA1C8D4}" dt="2022-03-16T19:51:49.476" v="16" actId="20577"/>
          <ac:spMkLst>
            <pc:docMk/>
            <pc:sldMk cId="2549070683" sldId="297"/>
            <ac:spMk id="8" creationId="{00000000-0000-0000-0000-000000000000}"/>
          </ac:spMkLst>
        </pc:spChg>
      </pc:sldChg>
      <pc:sldChg chg="modSp mod">
        <pc:chgData name="Alex Pang" userId="af49c15263cff4bc" providerId="LiveId" clId="{C10FECF3-BABA-49BC-8D5B-E30F9FA1C8D4}" dt="2022-03-17T01:11:40.680" v="568" actId="20577"/>
        <pc:sldMkLst>
          <pc:docMk/>
          <pc:sldMk cId="1340313037" sldId="299"/>
        </pc:sldMkLst>
        <pc:spChg chg="mod">
          <ac:chgData name="Alex Pang" userId="af49c15263cff4bc" providerId="LiveId" clId="{C10FECF3-BABA-49BC-8D5B-E30F9FA1C8D4}" dt="2022-03-17T01:11:40.680" v="568" actId="20577"/>
          <ac:spMkLst>
            <pc:docMk/>
            <pc:sldMk cId="1340313037" sldId="299"/>
            <ac:spMk id="5" creationId="{3C9DB595-DEAD-4B65-A504-2F3F5ACE39EB}"/>
          </ac:spMkLst>
        </pc:spChg>
      </pc:sldChg>
      <pc:sldChg chg="del">
        <pc:chgData name="Alex Pang" userId="af49c15263cff4bc" providerId="LiveId" clId="{C10FECF3-BABA-49BC-8D5B-E30F9FA1C8D4}" dt="2022-03-16T20:21:41.119" v="386" actId="2696"/>
        <pc:sldMkLst>
          <pc:docMk/>
          <pc:sldMk cId="3117605940" sldId="300"/>
        </pc:sldMkLst>
      </pc:sldChg>
    </pc:docChg>
  </pc:docChgLst>
  <pc:docChgLst>
    <pc:chgData name="Alex Pang" userId="6d3c185595e3ea4a" providerId="LiveId" clId="{1504D8F5-7AE8-43A1-87F1-4B05A31B404E}"/>
    <pc:docChg chg="custSel addSld delSld modSld">
      <pc:chgData name="Alex Pang" userId="6d3c185595e3ea4a" providerId="LiveId" clId="{1504D8F5-7AE8-43A1-87F1-4B05A31B404E}" dt="2019-10-27T05:12:36.715" v="1115" actId="20577"/>
      <pc:docMkLst>
        <pc:docMk/>
      </pc:docMkLst>
      <pc:sldChg chg="modSp">
        <pc:chgData name="Alex Pang" userId="6d3c185595e3ea4a" providerId="LiveId" clId="{1504D8F5-7AE8-43A1-87F1-4B05A31B404E}" dt="2019-10-19T18:21:09.286" v="45" actId="6549"/>
        <pc:sldMkLst>
          <pc:docMk/>
          <pc:sldMk cId="1340313037" sldId="299"/>
        </pc:sldMkLst>
        <pc:spChg chg="mod">
          <ac:chgData name="Alex Pang" userId="6d3c185595e3ea4a" providerId="LiveId" clId="{1504D8F5-7AE8-43A1-87F1-4B05A31B404E}" dt="2019-10-19T18:21:09.286" v="45" actId="6549"/>
          <ac:spMkLst>
            <pc:docMk/>
            <pc:sldMk cId="1340313037" sldId="299"/>
            <ac:spMk id="5" creationId="{3C9DB595-DEAD-4B65-A504-2F3F5ACE39EB}"/>
          </ac:spMkLst>
        </pc:spChg>
      </pc:sldChg>
      <pc:sldChg chg="modSp add">
        <pc:chgData name="Alex Pang" userId="6d3c185595e3ea4a" providerId="LiveId" clId="{1504D8F5-7AE8-43A1-87F1-4B05A31B404E}" dt="2019-10-27T05:12:36.715" v="1115" actId="20577"/>
        <pc:sldMkLst>
          <pc:docMk/>
          <pc:sldMk cId="3117605940" sldId="300"/>
        </pc:sldMkLst>
        <pc:spChg chg="mod">
          <ac:chgData name="Alex Pang" userId="6d3c185595e3ea4a" providerId="LiveId" clId="{1504D8F5-7AE8-43A1-87F1-4B05A31B404E}" dt="2019-10-27T04:59:58.319" v="65" actId="20577"/>
          <ac:spMkLst>
            <pc:docMk/>
            <pc:sldMk cId="3117605940" sldId="300"/>
            <ac:spMk id="2" creationId="{C9D0B001-84BA-4F27-8CB9-E6A919CF60FA}"/>
          </ac:spMkLst>
        </pc:spChg>
        <pc:spChg chg="mod">
          <ac:chgData name="Alex Pang" userId="6d3c185595e3ea4a" providerId="LiveId" clId="{1504D8F5-7AE8-43A1-87F1-4B05A31B404E}" dt="2019-10-27T05:12:36.715" v="1115" actId="20577"/>
          <ac:spMkLst>
            <pc:docMk/>
            <pc:sldMk cId="3117605940" sldId="300"/>
            <ac:spMk id="3" creationId="{B76B56D4-08EE-44CD-A217-71750534D863}"/>
          </ac:spMkLst>
        </pc:spChg>
      </pc:sldChg>
    </pc:docChg>
  </pc:docChgLst>
  <pc:docChgLst>
    <pc:chgData name="Alex Pang" userId="af49c15263cff4bc" providerId="LiveId" clId="{40F4C389-8ADF-4903-93DD-0A38FB78097E}"/>
    <pc:docChg chg="addSld modSld">
      <pc:chgData name="Alex Pang" userId="af49c15263cff4bc" providerId="LiveId" clId="{40F4C389-8ADF-4903-93DD-0A38FB78097E}" dt="2022-04-06T16:37:04.700" v="66" actId="14100"/>
      <pc:docMkLst>
        <pc:docMk/>
      </pc:docMkLst>
      <pc:sldChg chg="addSp modSp new mod">
        <pc:chgData name="Alex Pang" userId="af49c15263cff4bc" providerId="LiveId" clId="{40F4C389-8ADF-4903-93DD-0A38FB78097E}" dt="2022-04-06T16:37:04.700" v="66" actId="14100"/>
        <pc:sldMkLst>
          <pc:docMk/>
          <pc:sldMk cId="667387278" sldId="300"/>
        </pc:sldMkLst>
        <pc:spChg chg="mod">
          <ac:chgData name="Alex Pang" userId="af49c15263cff4bc" providerId="LiveId" clId="{40F4C389-8ADF-4903-93DD-0A38FB78097E}" dt="2022-04-06T16:33:02.784" v="16" actId="20577"/>
          <ac:spMkLst>
            <pc:docMk/>
            <pc:sldMk cId="667387278" sldId="300"/>
            <ac:spMk id="2" creationId="{D515F381-5A09-4466-83EE-14824FA90FDD}"/>
          </ac:spMkLst>
        </pc:spChg>
        <pc:spChg chg="mod">
          <ac:chgData name="Alex Pang" userId="af49c15263cff4bc" providerId="LiveId" clId="{40F4C389-8ADF-4903-93DD-0A38FB78097E}" dt="2022-04-06T16:36:54.907" v="64" actId="255"/>
          <ac:spMkLst>
            <pc:docMk/>
            <pc:sldMk cId="667387278" sldId="300"/>
            <ac:spMk id="3" creationId="{EAC1E263-49C0-4FD7-9A39-5BDD231A98AA}"/>
          </ac:spMkLst>
        </pc:spChg>
        <pc:picChg chg="add mod">
          <ac:chgData name="Alex Pang" userId="af49c15263cff4bc" providerId="LiveId" clId="{40F4C389-8ADF-4903-93DD-0A38FB78097E}" dt="2022-04-06T16:37:04.700" v="66" actId="14100"/>
          <ac:picMkLst>
            <pc:docMk/>
            <pc:sldMk cId="667387278" sldId="300"/>
            <ac:picMk id="5" creationId="{86D3A92E-7D07-4075-8DA7-D3697638CF86}"/>
          </ac:picMkLst>
        </pc:picChg>
      </pc:sldChg>
    </pc:docChg>
  </pc:docChgLst>
  <pc:docChgLst>
    <pc:chgData name="Alex Pang" userId="af49c15263cff4bc" providerId="LiveId" clId="{73DE98E8-6A7E-47C6-873C-9286C3C3280B}"/>
    <pc:docChg chg="custSel modSld">
      <pc:chgData name="Alex Pang" userId="af49c15263cff4bc" providerId="LiveId" clId="{73DE98E8-6A7E-47C6-873C-9286C3C3280B}" dt="2021-10-23T20:00:22.029" v="118" actId="1076"/>
      <pc:docMkLst>
        <pc:docMk/>
      </pc:docMkLst>
      <pc:sldChg chg="modSp mod">
        <pc:chgData name="Alex Pang" userId="af49c15263cff4bc" providerId="LiveId" clId="{73DE98E8-6A7E-47C6-873C-9286C3C3280B}" dt="2021-10-23T20:00:22.029" v="118" actId="1076"/>
        <pc:sldMkLst>
          <pc:docMk/>
          <pc:sldMk cId="1340313037" sldId="299"/>
        </pc:sldMkLst>
        <pc:spChg chg="mod">
          <ac:chgData name="Alex Pang" userId="af49c15263cff4bc" providerId="LiveId" clId="{73DE98E8-6A7E-47C6-873C-9286C3C3280B}" dt="2021-10-23T20:00:22.029" v="118" actId="1076"/>
          <ac:spMkLst>
            <pc:docMk/>
            <pc:sldMk cId="1340313037" sldId="299"/>
            <ac:spMk id="5" creationId="{3C9DB595-DEAD-4B65-A504-2F3F5ACE39EB}"/>
          </ac:spMkLst>
        </pc:spChg>
      </pc:sldChg>
      <pc:sldChg chg="modSp mod">
        <pc:chgData name="Alex Pang" userId="af49c15263cff4bc" providerId="LiveId" clId="{73DE98E8-6A7E-47C6-873C-9286C3C3280B}" dt="2021-10-21T01:16:07.131" v="60" actId="27636"/>
        <pc:sldMkLst>
          <pc:docMk/>
          <pc:sldMk cId="3117605940" sldId="300"/>
        </pc:sldMkLst>
        <pc:spChg chg="mod">
          <ac:chgData name="Alex Pang" userId="af49c15263cff4bc" providerId="LiveId" clId="{73DE98E8-6A7E-47C6-873C-9286C3C3280B}" dt="2021-10-21T01:16:07.131" v="60" actId="27636"/>
          <ac:spMkLst>
            <pc:docMk/>
            <pc:sldMk cId="3117605940" sldId="300"/>
            <ac:spMk id="3" creationId="{B76B56D4-08EE-44CD-A217-71750534D863}"/>
          </ac:spMkLst>
        </pc:spChg>
      </pc:sldChg>
    </pc:docChg>
  </pc:docChgLst>
  <pc:docChgLst>
    <pc:chgData name="Alex Pang" userId="af49c15263cff4bc" providerId="LiveId" clId="{599F0F69-1156-4759-ACA8-1A9E8C0F0342}"/>
    <pc:docChg chg="custSel addSld modSld">
      <pc:chgData name="Alex Pang" userId="af49c15263cff4bc" providerId="LiveId" clId="{599F0F69-1156-4759-ACA8-1A9E8C0F0342}" dt="2020-03-22T03:56:57.799" v="68" actId="20577"/>
      <pc:docMkLst>
        <pc:docMk/>
      </pc:docMkLst>
      <pc:sldChg chg="modSp">
        <pc:chgData name="Alex Pang" userId="af49c15263cff4bc" providerId="LiveId" clId="{599F0F69-1156-4759-ACA8-1A9E8C0F0342}" dt="2020-03-05T04:03:47.856" v="51" actId="20577"/>
        <pc:sldMkLst>
          <pc:docMk/>
          <pc:sldMk cId="1340313037" sldId="299"/>
        </pc:sldMkLst>
        <pc:spChg chg="mod">
          <ac:chgData name="Alex Pang" userId="af49c15263cff4bc" providerId="LiveId" clId="{599F0F69-1156-4759-ACA8-1A9E8C0F0342}" dt="2020-03-05T04:03:47.856" v="51" actId="20577"/>
          <ac:spMkLst>
            <pc:docMk/>
            <pc:sldMk cId="1340313037" sldId="299"/>
            <ac:spMk id="5" creationId="{3C9DB595-DEAD-4B65-A504-2F3F5ACE39EB}"/>
          </ac:spMkLst>
        </pc:spChg>
      </pc:sldChg>
      <pc:sldChg chg="modSp add">
        <pc:chgData name="Alex Pang" userId="af49c15263cff4bc" providerId="LiveId" clId="{599F0F69-1156-4759-ACA8-1A9E8C0F0342}" dt="2020-03-22T03:56:57.799" v="68" actId="20577"/>
        <pc:sldMkLst>
          <pc:docMk/>
          <pc:sldMk cId="1987032340" sldId="301"/>
        </pc:sldMkLst>
        <pc:spChg chg="mod">
          <ac:chgData name="Alex Pang" userId="af49c15263cff4bc" providerId="LiveId" clId="{599F0F69-1156-4759-ACA8-1A9E8C0F0342}" dt="2020-03-22T03:56:57.799" v="68" actId="20577"/>
          <ac:spMkLst>
            <pc:docMk/>
            <pc:sldMk cId="1987032340" sldId="301"/>
            <ac:spMk id="2" creationId="{3CA49AFF-444C-4014-8C65-823F52BFA033}"/>
          </ac:spMkLst>
        </pc:spChg>
      </pc:sldChg>
    </pc:docChg>
  </pc:docChgLst>
  <pc:docChgLst>
    <pc:chgData name="Alex Pang" userId="af49c15263cff4bc" providerId="LiveId" clId="{DD255F9C-E589-4CDC-B1FA-A04C891E9491}"/>
    <pc:docChg chg="undo custSel modSld">
      <pc:chgData name="Alex Pang" userId="af49c15263cff4bc" providerId="LiveId" clId="{DD255F9C-E589-4CDC-B1FA-A04C891E9491}" dt="2020-10-08T00:55:29.039" v="248" actId="20577"/>
      <pc:docMkLst>
        <pc:docMk/>
      </pc:docMkLst>
      <pc:sldChg chg="modSp">
        <pc:chgData name="Alex Pang" userId="af49c15263cff4bc" providerId="LiveId" clId="{DD255F9C-E589-4CDC-B1FA-A04C891E9491}" dt="2020-10-06T21:29:09.777" v="3" actId="20577"/>
        <pc:sldMkLst>
          <pc:docMk/>
          <pc:sldMk cId="2549070683" sldId="297"/>
        </pc:sldMkLst>
        <pc:spChg chg="mod">
          <ac:chgData name="Alex Pang" userId="af49c15263cff4bc" providerId="LiveId" clId="{DD255F9C-E589-4CDC-B1FA-A04C891E9491}" dt="2020-10-06T21:29:09.777" v="3" actId="20577"/>
          <ac:spMkLst>
            <pc:docMk/>
            <pc:sldMk cId="2549070683" sldId="297"/>
            <ac:spMk id="8" creationId="{00000000-0000-0000-0000-000000000000}"/>
          </ac:spMkLst>
        </pc:spChg>
      </pc:sldChg>
      <pc:sldChg chg="modSp">
        <pc:chgData name="Alex Pang" userId="af49c15263cff4bc" providerId="LiveId" clId="{DD255F9C-E589-4CDC-B1FA-A04C891E9491}" dt="2020-10-08T00:54:30.783" v="218" actId="20577"/>
        <pc:sldMkLst>
          <pc:docMk/>
          <pc:sldMk cId="1340313037" sldId="299"/>
        </pc:sldMkLst>
        <pc:spChg chg="mod">
          <ac:chgData name="Alex Pang" userId="af49c15263cff4bc" providerId="LiveId" clId="{DD255F9C-E589-4CDC-B1FA-A04C891E9491}" dt="2020-10-08T00:54:30.783" v="218" actId="20577"/>
          <ac:spMkLst>
            <pc:docMk/>
            <pc:sldMk cId="1340313037" sldId="299"/>
            <ac:spMk id="5" creationId="{3C9DB595-DEAD-4B65-A504-2F3F5ACE39EB}"/>
          </ac:spMkLst>
        </pc:spChg>
        <pc:spChg chg="mod">
          <ac:chgData name="Alex Pang" userId="af49c15263cff4bc" providerId="LiveId" clId="{DD255F9C-E589-4CDC-B1FA-A04C891E9491}" dt="2020-10-06T21:31:59.584" v="7" actId="20577"/>
          <ac:spMkLst>
            <pc:docMk/>
            <pc:sldMk cId="1340313037" sldId="299"/>
            <ac:spMk id="8" creationId="{00000000-0000-0000-0000-000000000000}"/>
          </ac:spMkLst>
        </pc:spChg>
      </pc:sldChg>
      <pc:sldChg chg="modSp">
        <pc:chgData name="Alex Pang" userId="af49c15263cff4bc" providerId="LiveId" clId="{DD255F9C-E589-4CDC-B1FA-A04C891E9491}" dt="2020-10-08T00:55:29.039" v="248" actId="20577"/>
        <pc:sldMkLst>
          <pc:docMk/>
          <pc:sldMk cId="3117605940" sldId="300"/>
        </pc:sldMkLst>
        <pc:spChg chg="mod">
          <ac:chgData name="Alex Pang" userId="af49c15263cff4bc" providerId="LiveId" clId="{DD255F9C-E589-4CDC-B1FA-A04C891E9491}" dt="2020-10-08T00:55:29.039" v="248" actId="20577"/>
          <ac:spMkLst>
            <pc:docMk/>
            <pc:sldMk cId="3117605940" sldId="300"/>
            <ac:spMk id="3" creationId="{B76B56D4-08EE-44CD-A217-71750534D8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5FD6-2527-43BE-89BC-4BF27CAD3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32385-D0C7-4F08-97B3-3DF1E03A4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D9FE-A6B0-426B-BE0A-D86A3C68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477D5-E2DC-4758-8919-621D6939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E6583-319A-4799-908B-1E20FAFB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9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6945-5032-4B16-B543-C2BAC570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3CBF0-37E7-4A45-AE3E-ED300E0F7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2E544-92A1-4925-B3EC-3D363A7D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0ACDD-E761-413D-90FB-FDD5293E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50D6-558D-485A-80A6-038B70A1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A3FCA-DF90-4D77-A346-58C0EF346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CCFA7-3E47-4290-9F36-B7056234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12BB2-63D1-449A-9F5D-3E0AE9ED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E5B19-1C3C-41C1-AD8F-5387314C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2CEC2-FB2B-4DDE-AC26-E43ECAB5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5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rgbClr val="0028F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1pPr>
            <a:lvl2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2pPr>
            <a:lvl3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3pPr>
            <a:lvl4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4pPr>
            <a:lvl5pPr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8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557-D1C8-4409-991B-09DD09C9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7B45-116A-4B92-86A3-58AE507B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CCF4-BC92-41A0-AA25-555A42BB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F5830-09EC-4985-8CEB-53011A83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30938-46C1-434B-82A8-7353DF55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2FA2-2687-4B8C-BE34-1FB852D6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443EE-366E-4898-9E29-BFD14257F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0D2DD-A68D-4BFD-92C3-49FCF823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301F3-D04A-4060-9E45-B70971D8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E4AE-5DD9-4C47-BC3E-AF3C0ABE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7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A2D4-0611-4AE7-B633-2D5BA5C7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48E8-DF01-4D6C-AE43-3F29FE022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793DD-039C-4CFA-8778-FBAC739E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D323E-4BBA-4D7B-BD7B-078A7AC1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79B02-845A-4076-BFC0-9D4673A9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7BDE7-A53A-491B-9256-ABC60568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1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49EB-91D5-40E4-98B1-87A4440E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99B6C-1259-42F1-8B3D-922AFCBDF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F270-B037-4D32-AD3B-5C98718B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1ADDA-7158-4567-A5EC-69CE1054B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D54E2-13AA-4ECA-AD80-0C19CB4BB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76FCB-4F11-454B-B51F-7A7B1A4B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89326-A7B4-4710-8A91-93B1F279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8F6B6-B64A-4E88-9E23-E5676998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6628-00DF-4C48-B5C8-078EBC23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F04B4-3421-477E-91D3-6C1DA5B8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C4AF4-1EF0-4F15-AB71-D02122D0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6ECF2-0024-4445-AED8-8D36DDA4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1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94B45-AC5C-4CE1-B930-6A6CD42B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4DFB5-6308-4C9D-BD51-8C7C9599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DB783-6A8E-4889-B40A-2F21E1C0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E557-DCB3-4A67-944B-D898651C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ECFD-5CD9-4FAB-AEBA-914BBA891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4D41A-67A9-4EA8-9D4F-1BDF4B978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EAE0B-980A-4EF5-BBFB-49C35F6F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EBECB-A07F-463F-A915-01BB88D3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E25F1-454E-43A8-BF3E-E75E41E2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84A9-F8BC-409A-86B9-2027E048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83B23-7D2B-45CB-A36F-0990F37DE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76311-5E51-47E7-BB4A-52EA770F5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6BDB2-EA9D-4D42-AD62-182F538C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06E9E-E3C7-4152-BFC1-28C3C32C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DD27F-3DE4-4D43-84E0-5100EBF0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CA6B-865B-487C-A432-AAE8A170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DAE36-C310-42AD-9A36-95BC1F7D7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6574-AE49-4C93-BFD0-C5F0CFE1E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EC09-7688-4137-B874-E298C093AD7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D1E4C-672A-4BAA-8D0E-019176CF6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9DA8-5D04-4641-A257-FE6F20CD9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4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200133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CIS 4526 Machine Learning Mid-Term Review Topics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DB595-DEAD-4B65-A504-2F3F5ACE39EB}"/>
              </a:ext>
            </a:extLst>
          </p:cNvPr>
          <p:cNvSpPr txBox="1"/>
          <p:nvPr/>
        </p:nvSpPr>
        <p:spPr>
          <a:xfrm>
            <a:off x="521207" y="1306196"/>
            <a:ext cx="107834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Data Science and Machine Learning overview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Why it is booming,  What does it encompass?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Different job functions of data engineers, data analysts and data scientists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Difference between AI and 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Common ML algorithms (high level concepts)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Shallow or classical ML vs Deep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Python and 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Basic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Probability and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Correlation (Pearson and Spearman)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Correlation and Causation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Standard Deviation, Skew, Kurtosis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0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200133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CIS 4526 Data Analytics Mid-Term Review Topics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DB595-DEAD-4B65-A504-2F3F5ACE39EB}"/>
              </a:ext>
            </a:extLst>
          </p:cNvPr>
          <p:cNvSpPr txBox="1"/>
          <p:nvPr/>
        </p:nvSpPr>
        <p:spPr>
          <a:xfrm>
            <a:off x="521207" y="1257300"/>
            <a:ext cx="103626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Exploratory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Goals and typical steps, different ways to deal with missing values and outliers (bad data) removal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Basic idea of bias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Different forms of mis-use of data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General Machine Learning principle (best work practices)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In-sample data vs out-of-sample data, training vs testing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Model Performance scores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Bias vs variance, overfit vs underfit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K-fold cross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Different ways to handle categorical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Gradient Descent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Regularization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Linear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R-squared, MSE, Adjusted R-squared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Cost function, Gradient descent </a:t>
            </a:r>
          </a:p>
        </p:txBody>
      </p:sp>
    </p:spTree>
    <p:extLst>
      <p:ext uri="{BB962C8B-B14F-4D97-AF65-F5344CB8AC3E}">
        <p14:creationId xmlns:p14="http://schemas.microsoft.com/office/powerpoint/2010/main" val="13403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200133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CIS 4526 Machine Learning Mid-Term Review Topics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DB595-DEAD-4B65-A504-2F3F5ACE39EB}"/>
              </a:ext>
            </a:extLst>
          </p:cNvPr>
          <p:cNvSpPr txBox="1"/>
          <p:nvPr/>
        </p:nvSpPr>
        <p:spPr>
          <a:xfrm>
            <a:off x="521207" y="1257300"/>
            <a:ext cx="103626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Classification and Logistics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Odd vs Probability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Cost function, Maximum Likelihood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Precision, Recall, TPR </a:t>
            </a:r>
            <a:r>
              <a:rPr lang="en-US" sz="2400" dirty="0" err="1">
                <a:latin typeface="Comic Sans MS" panose="030F0702030302020204" pitchFamily="66" charset="0"/>
              </a:rPr>
              <a:t>etc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Support Vector Machine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Maximum Width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Soft Margin vs Hard Margin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C-parameter and Gamma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Bayesian Classifier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Bayes Theorem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224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220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Segoe UI Light</vt:lpstr>
      <vt:lpstr>Office Theme</vt:lpstr>
      <vt:lpstr>CIS 4526 Machine Learning Mid-Term Review Topics</vt:lpstr>
      <vt:lpstr>CIS 4526 Data Analytics Mid-Term Review Topics</vt:lpstr>
      <vt:lpstr>CIS 4526 Machine Learning Mid-Term Review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381 Data Analytics Mid-Term Review Topics</dc:title>
  <dc:creator>Alex Pang</dc:creator>
  <cp:lastModifiedBy>Alex Pang</cp:lastModifiedBy>
  <cp:revision>3</cp:revision>
  <dcterms:created xsi:type="dcterms:W3CDTF">2019-10-19T18:01:05Z</dcterms:created>
  <dcterms:modified xsi:type="dcterms:W3CDTF">2024-02-22T17:06:15Z</dcterms:modified>
</cp:coreProperties>
</file>