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23" r:id="rId2"/>
    <p:sldId id="321" r:id="rId3"/>
    <p:sldId id="325" r:id="rId4"/>
    <p:sldId id="332" r:id="rId5"/>
    <p:sldId id="290" r:id="rId6"/>
    <p:sldId id="292" r:id="rId7"/>
    <p:sldId id="328" r:id="rId8"/>
    <p:sldId id="32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BA592E-3D2E-4F0E-A42D-7D8F23485A18}" v="163" dt="2024-02-01T06:15:19.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autoAdjust="0"/>
    <p:restoredTop sz="82949" autoAdjust="0"/>
  </p:normalViewPr>
  <p:slideViewPr>
    <p:cSldViewPr snapToGrid="0">
      <p:cViewPr varScale="1">
        <p:scale>
          <a:sx n="67" d="100"/>
          <a:sy n="67" d="100"/>
        </p:scale>
        <p:origin x="8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ang" userId="b35f2c48-39e3-478c-863d-65bfd252d017" providerId="ADAL" clId="{6ABA592E-3D2E-4F0E-A42D-7D8F23485A18}"/>
    <pc:docChg chg="custSel delSld modSld">
      <pc:chgData name="Alex Pang" userId="b35f2c48-39e3-478c-863d-65bfd252d017" providerId="ADAL" clId="{6ABA592E-3D2E-4F0E-A42D-7D8F23485A18}" dt="2024-02-01T06:20:54.742" v="1381" actId="20577"/>
      <pc:docMkLst>
        <pc:docMk/>
      </pc:docMkLst>
      <pc:sldChg chg="modSp mod">
        <pc:chgData name="Alex Pang" userId="b35f2c48-39e3-478c-863d-65bfd252d017" providerId="ADAL" clId="{6ABA592E-3D2E-4F0E-A42D-7D8F23485A18}" dt="2024-02-01T05:36:23.012" v="1008" actId="20577"/>
        <pc:sldMkLst>
          <pc:docMk/>
          <pc:sldMk cId="3413827037" sldId="290"/>
        </pc:sldMkLst>
        <pc:spChg chg="mod">
          <ac:chgData name="Alex Pang" userId="b35f2c48-39e3-478c-863d-65bfd252d017" providerId="ADAL" clId="{6ABA592E-3D2E-4F0E-A42D-7D8F23485A18}" dt="2024-02-01T05:36:23.012" v="1008" actId="20577"/>
          <ac:spMkLst>
            <pc:docMk/>
            <pc:sldMk cId="3413827037" sldId="290"/>
            <ac:spMk id="8" creationId="{00000000-0000-0000-0000-000000000000}"/>
          </ac:spMkLst>
        </pc:spChg>
      </pc:sldChg>
      <pc:sldChg chg="modSp mod">
        <pc:chgData name="Alex Pang" userId="b35f2c48-39e3-478c-863d-65bfd252d017" providerId="ADAL" clId="{6ABA592E-3D2E-4F0E-A42D-7D8F23485A18}" dt="2024-02-01T05:36:11.795" v="985" actId="20577"/>
        <pc:sldMkLst>
          <pc:docMk/>
          <pc:sldMk cId="812040967" sldId="292"/>
        </pc:sldMkLst>
        <pc:spChg chg="mod">
          <ac:chgData name="Alex Pang" userId="b35f2c48-39e3-478c-863d-65bfd252d017" providerId="ADAL" clId="{6ABA592E-3D2E-4F0E-A42D-7D8F23485A18}" dt="2024-02-01T05:35:44.467" v="938" actId="1076"/>
          <ac:spMkLst>
            <pc:docMk/>
            <pc:sldMk cId="812040967" sldId="292"/>
            <ac:spMk id="3" creationId="{8D530305-7E02-4BEC-9CD4-5E4BE5E82398}"/>
          </ac:spMkLst>
        </pc:spChg>
        <pc:spChg chg="mod">
          <ac:chgData name="Alex Pang" userId="b35f2c48-39e3-478c-863d-65bfd252d017" providerId="ADAL" clId="{6ABA592E-3D2E-4F0E-A42D-7D8F23485A18}" dt="2024-02-01T05:35:36.968" v="937" actId="1076"/>
          <ac:spMkLst>
            <pc:docMk/>
            <pc:sldMk cId="812040967" sldId="292"/>
            <ac:spMk id="4" creationId="{39511DDA-7904-4C56-AE68-C96FA74D86C8}"/>
          </ac:spMkLst>
        </pc:spChg>
        <pc:spChg chg="mod">
          <ac:chgData name="Alex Pang" userId="b35f2c48-39e3-478c-863d-65bfd252d017" providerId="ADAL" clId="{6ABA592E-3D2E-4F0E-A42D-7D8F23485A18}" dt="2024-02-01T05:36:11.795" v="985" actId="20577"/>
          <ac:spMkLst>
            <pc:docMk/>
            <pc:sldMk cId="812040967" sldId="292"/>
            <ac:spMk id="8" creationId="{00000000-0000-0000-0000-000000000000}"/>
          </ac:spMkLst>
        </pc:spChg>
      </pc:sldChg>
      <pc:sldChg chg="modSp mod">
        <pc:chgData name="Alex Pang" userId="b35f2c48-39e3-478c-863d-65bfd252d017" providerId="ADAL" clId="{6ABA592E-3D2E-4F0E-A42D-7D8F23485A18}" dt="2024-02-01T05:36:40.948" v="1009" actId="1076"/>
        <pc:sldMkLst>
          <pc:docMk/>
          <pc:sldMk cId="367150020" sldId="323"/>
        </pc:sldMkLst>
        <pc:spChg chg="mod">
          <ac:chgData name="Alex Pang" userId="b35f2c48-39e3-478c-863d-65bfd252d017" providerId="ADAL" clId="{6ABA592E-3D2E-4F0E-A42D-7D8F23485A18}" dt="2024-02-01T05:36:40.948" v="1009" actId="1076"/>
          <ac:spMkLst>
            <pc:docMk/>
            <pc:sldMk cId="367150020" sldId="323"/>
            <ac:spMk id="2" creationId="{215CC5E3-62E9-A4A3-DBC3-347386C03A9D}"/>
          </ac:spMkLst>
        </pc:spChg>
      </pc:sldChg>
      <pc:sldChg chg="modSp modAnim">
        <pc:chgData name="Alex Pang" userId="b35f2c48-39e3-478c-863d-65bfd252d017" providerId="ADAL" clId="{6ABA592E-3D2E-4F0E-A42D-7D8F23485A18}" dt="2024-02-01T05:06:40.935" v="108" actId="20577"/>
        <pc:sldMkLst>
          <pc:docMk/>
          <pc:sldMk cId="954178439" sldId="325"/>
        </pc:sldMkLst>
        <pc:spChg chg="mod">
          <ac:chgData name="Alex Pang" userId="b35f2c48-39e3-478c-863d-65bfd252d017" providerId="ADAL" clId="{6ABA592E-3D2E-4F0E-A42D-7D8F23485A18}" dt="2024-02-01T05:06:40.935" v="108" actId="20577"/>
          <ac:spMkLst>
            <pc:docMk/>
            <pc:sldMk cId="954178439" sldId="325"/>
            <ac:spMk id="2" creationId="{8AFFFC77-A5DA-0382-A07F-13AEDB7FFF10}"/>
          </ac:spMkLst>
        </pc:spChg>
      </pc:sldChg>
      <pc:sldChg chg="del">
        <pc:chgData name="Alex Pang" userId="b35f2c48-39e3-478c-863d-65bfd252d017" providerId="ADAL" clId="{6ABA592E-3D2E-4F0E-A42D-7D8F23485A18}" dt="2024-02-01T05:24:25.382" v="765" actId="2696"/>
        <pc:sldMkLst>
          <pc:docMk/>
          <pc:sldMk cId="147348094" sldId="326"/>
        </pc:sldMkLst>
      </pc:sldChg>
      <pc:sldChg chg="addSp modSp mod">
        <pc:chgData name="Alex Pang" userId="b35f2c48-39e3-478c-863d-65bfd252d017" providerId="ADAL" clId="{6ABA592E-3D2E-4F0E-A42D-7D8F23485A18}" dt="2024-02-01T06:20:54.742" v="1381" actId="20577"/>
        <pc:sldMkLst>
          <pc:docMk/>
          <pc:sldMk cId="1975073456" sldId="328"/>
        </pc:sldMkLst>
        <pc:spChg chg="mod">
          <ac:chgData name="Alex Pang" userId="b35f2c48-39e3-478c-863d-65bfd252d017" providerId="ADAL" clId="{6ABA592E-3D2E-4F0E-A42D-7D8F23485A18}" dt="2024-02-01T05:33:14.549" v="906" actId="20577"/>
          <ac:spMkLst>
            <pc:docMk/>
            <pc:sldMk cId="1975073456" sldId="328"/>
            <ac:spMk id="2" creationId="{506DCE45-5908-B18A-1E53-60B6F387AE97}"/>
          </ac:spMkLst>
        </pc:spChg>
        <pc:spChg chg="mod">
          <ac:chgData name="Alex Pang" userId="b35f2c48-39e3-478c-863d-65bfd252d017" providerId="ADAL" clId="{6ABA592E-3D2E-4F0E-A42D-7D8F23485A18}" dt="2024-02-01T06:20:54.742" v="1381" actId="20577"/>
          <ac:spMkLst>
            <pc:docMk/>
            <pc:sldMk cId="1975073456" sldId="328"/>
            <ac:spMk id="3" creationId="{C8DA9EF6-9435-32C4-E2E2-E7D8DDD07842}"/>
          </ac:spMkLst>
        </pc:spChg>
        <pc:picChg chg="add mod">
          <ac:chgData name="Alex Pang" userId="b35f2c48-39e3-478c-863d-65bfd252d017" providerId="ADAL" clId="{6ABA592E-3D2E-4F0E-A42D-7D8F23485A18}" dt="2024-02-01T06:19:28.538" v="1268" actId="1076"/>
          <ac:picMkLst>
            <pc:docMk/>
            <pc:sldMk cId="1975073456" sldId="328"/>
            <ac:picMk id="6" creationId="{76889DD9-B6AA-2270-F3AA-ACA7F4B80490}"/>
          </ac:picMkLst>
        </pc:picChg>
        <pc:picChg chg="add mod">
          <ac:chgData name="Alex Pang" userId="b35f2c48-39e3-478c-863d-65bfd252d017" providerId="ADAL" clId="{6ABA592E-3D2E-4F0E-A42D-7D8F23485A18}" dt="2024-02-01T06:19:30.363" v="1269" actId="1076"/>
          <ac:picMkLst>
            <pc:docMk/>
            <pc:sldMk cId="1975073456" sldId="328"/>
            <ac:picMk id="8" creationId="{2BDDDB61-8623-583E-46E2-6B3BC59D479C}"/>
          </ac:picMkLst>
        </pc:picChg>
      </pc:sldChg>
      <pc:sldChg chg="modSp mod">
        <pc:chgData name="Alex Pang" userId="b35f2c48-39e3-478c-863d-65bfd252d017" providerId="ADAL" clId="{6ABA592E-3D2E-4F0E-A42D-7D8F23485A18}" dt="2024-02-01T06:15:19.371" v="1020" actId="20577"/>
        <pc:sldMkLst>
          <pc:docMk/>
          <pc:sldMk cId="3610881174" sldId="329"/>
        </pc:sldMkLst>
        <pc:spChg chg="mod">
          <ac:chgData name="Alex Pang" userId="b35f2c48-39e3-478c-863d-65bfd252d017" providerId="ADAL" clId="{6ABA592E-3D2E-4F0E-A42D-7D8F23485A18}" dt="2024-02-01T06:15:19.371" v="1020" actId="20577"/>
          <ac:spMkLst>
            <pc:docMk/>
            <pc:sldMk cId="3610881174" sldId="329"/>
            <ac:spMk id="3" creationId="{C8DA9EF6-9435-32C4-E2E2-E7D8DDD07842}"/>
          </ac:spMkLst>
        </pc:spChg>
      </pc:sldChg>
      <pc:sldChg chg="del">
        <pc:chgData name="Alex Pang" userId="b35f2c48-39e3-478c-863d-65bfd252d017" providerId="ADAL" clId="{6ABA592E-3D2E-4F0E-A42D-7D8F23485A18}" dt="2024-02-01T05:16:20.774" v="348" actId="47"/>
        <pc:sldMkLst>
          <pc:docMk/>
          <pc:sldMk cId="4019093747" sldId="330"/>
        </pc:sldMkLst>
      </pc:sldChg>
      <pc:sldChg chg="del">
        <pc:chgData name="Alex Pang" userId="b35f2c48-39e3-478c-863d-65bfd252d017" providerId="ADAL" clId="{6ABA592E-3D2E-4F0E-A42D-7D8F23485A18}" dt="2024-02-01T05:16:19.737" v="347" actId="47"/>
        <pc:sldMkLst>
          <pc:docMk/>
          <pc:sldMk cId="254755306" sldId="331"/>
        </pc:sldMkLst>
      </pc:sldChg>
      <pc:sldChg chg="modSp mod modAnim">
        <pc:chgData name="Alex Pang" userId="b35f2c48-39e3-478c-863d-65bfd252d017" providerId="ADAL" clId="{6ABA592E-3D2E-4F0E-A42D-7D8F23485A18}" dt="2024-02-01T05:23:58.196" v="764" actId="20577"/>
        <pc:sldMkLst>
          <pc:docMk/>
          <pc:sldMk cId="774638157" sldId="332"/>
        </pc:sldMkLst>
        <pc:spChg chg="mod">
          <ac:chgData name="Alex Pang" userId="b35f2c48-39e3-478c-863d-65bfd252d017" providerId="ADAL" clId="{6ABA592E-3D2E-4F0E-A42D-7D8F23485A18}" dt="2024-02-01T05:23:58.196" v="764" actId="20577"/>
          <ac:spMkLst>
            <pc:docMk/>
            <pc:sldMk cId="774638157" sldId="332"/>
            <ac:spMk id="3" creationId="{A19850E0-52B8-1914-F048-BB444CCA799F}"/>
          </ac:spMkLst>
        </pc:spChg>
      </pc:sldChg>
    </pc:docChg>
  </pc:docChgLst>
  <pc:docChgLst>
    <pc:chgData name="Alex Pang" userId="b35f2c48-39e3-478c-863d-65bfd252d017" providerId="ADAL" clId="{E16220D1-3897-43C7-AD89-D28BBFA5A078}"/>
    <pc:docChg chg="addSld delSld modSld">
      <pc:chgData name="Alex Pang" userId="b35f2c48-39e3-478c-863d-65bfd252d017" providerId="ADAL" clId="{E16220D1-3897-43C7-AD89-D28BBFA5A078}" dt="2023-01-18T19:02:47.087" v="202" actId="255"/>
      <pc:docMkLst>
        <pc:docMk/>
      </pc:docMkLst>
      <pc:sldChg chg="modSp mod">
        <pc:chgData name="Alex Pang" userId="b35f2c48-39e3-478c-863d-65bfd252d017" providerId="ADAL" clId="{E16220D1-3897-43C7-AD89-D28BBFA5A078}" dt="2023-01-18T18:42:05.715" v="73" actId="20577"/>
        <pc:sldMkLst>
          <pc:docMk/>
          <pc:sldMk cId="1349299523" sldId="321"/>
        </pc:sldMkLst>
        <pc:spChg chg="mod">
          <ac:chgData name="Alex Pang" userId="b35f2c48-39e3-478c-863d-65bfd252d017" providerId="ADAL" clId="{E16220D1-3897-43C7-AD89-D28BBFA5A078}" dt="2023-01-18T18:40:51.008" v="11" actId="255"/>
          <ac:spMkLst>
            <pc:docMk/>
            <pc:sldMk cId="1349299523" sldId="321"/>
            <ac:spMk id="2" creationId="{D741445B-53DE-EE49-4420-5B9B99AE2CFE}"/>
          </ac:spMkLst>
        </pc:spChg>
        <pc:spChg chg="mod">
          <ac:chgData name="Alex Pang" userId="b35f2c48-39e3-478c-863d-65bfd252d017" providerId="ADAL" clId="{E16220D1-3897-43C7-AD89-D28BBFA5A078}" dt="2023-01-18T18:40:54.400" v="12" actId="1076"/>
          <ac:spMkLst>
            <pc:docMk/>
            <pc:sldMk cId="1349299523" sldId="321"/>
            <ac:spMk id="3" creationId="{677A412E-6346-A49A-7BF6-E0C93CC0C8FC}"/>
          </ac:spMkLst>
        </pc:spChg>
        <pc:spChg chg="mod">
          <ac:chgData name="Alex Pang" userId="b35f2c48-39e3-478c-863d-65bfd252d017" providerId="ADAL" clId="{E16220D1-3897-43C7-AD89-D28BBFA5A078}" dt="2023-01-18T18:42:05.715" v="73" actId="20577"/>
          <ac:spMkLst>
            <pc:docMk/>
            <pc:sldMk cId="1349299523" sldId="321"/>
            <ac:spMk id="4" creationId="{BF69EFF2-0C0B-6855-549C-177D38004F7F}"/>
          </ac:spMkLst>
        </pc:spChg>
      </pc:sldChg>
      <pc:sldChg chg="del">
        <pc:chgData name="Alex Pang" userId="b35f2c48-39e3-478c-863d-65bfd252d017" providerId="ADAL" clId="{E16220D1-3897-43C7-AD89-D28BBFA5A078}" dt="2023-01-18T18:48:36.634" v="110" actId="47"/>
        <pc:sldMkLst>
          <pc:docMk/>
          <pc:sldMk cId="1550174326" sldId="322"/>
        </pc:sldMkLst>
      </pc:sldChg>
      <pc:sldChg chg="modSp mod">
        <pc:chgData name="Alex Pang" userId="b35f2c48-39e3-478c-863d-65bfd252d017" providerId="ADAL" clId="{E16220D1-3897-43C7-AD89-D28BBFA5A078}" dt="2023-01-18T18:48:46.327" v="112" actId="1076"/>
        <pc:sldMkLst>
          <pc:docMk/>
          <pc:sldMk cId="367150020" sldId="323"/>
        </pc:sldMkLst>
        <pc:spChg chg="mod">
          <ac:chgData name="Alex Pang" userId="b35f2c48-39e3-478c-863d-65bfd252d017" providerId="ADAL" clId="{E16220D1-3897-43C7-AD89-D28BBFA5A078}" dt="2023-01-18T18:48:46.327" v="112" actId="1076"/>
          <ac:spMkLst>
            <pc:docMk/>
            <pc:sldMk cId="367150020" sldId="323"/>
            <ac:spMk id="2" creationId="{215CC5E3-62E9-A4A3-DBC3-347386C03A9D}"/>
          </ac:spMkLst>
        </pc:spChg>
      </pc:sldChg>
      <pc:sldChg chg="del">
        <pc:chgData name="Alex Pang" userId="b35f2c48-39e3-478c-863d-65bfd252d017" providerId="ADAL" clId="{E16220D1-3897-43C7-AD89-D28BBFA5A078}" dt="2023-01-18T18:48:37.429" v="111" actId="47"/>
        <pc:sldMkLst>
          <pc:docMk/>
          <pc:sldMk cId="3407082275" sldId="324"/>
        </pc:sldMkLst>
      </pc:sldChg>
      <pc:sldChg chg="addSp modSp new mod modAnim">
        <pc:chgData name="Alex Pang" userId="b35f2c48-39e3-478c-863d-65bfd252d017" providerId="ADAL" clId="{E16220D1-3897-43C7-AD89-D28BBFA5A078}" dt="2023-01-18T19:00:07.188" v="135" actId="6549"/>
        <pc:sldMkLst>
          <pc:docMk/>
          <pc:sldMk cId="954178439" sldId="325"/>
        </pc:sldMkLst>
        <pc:spChg chg="add mod">
          <ac:chgData name="Alex Pang" userId="b35f2c48-39e3-478c-863d-65bfd252d017" providerId="ADAL" clId="{E16220D1-3897-43C7-AD89-D28BBFA5A078}" dt="2023-01-18T19:00:07.188" v="135" actId="6549"/>
          <ac:spMkLst>
            <pc:docMk/>
            <pc:sldMk cId="954178439" sldId="325"/>
            <ac:spMk id="2" creationId="{8AFFFC77-A5DA-0382-A07F-13AEDB7FFF10}"/>
          </ac:spMkLst>
        </pc:spChg>
      </pc:sldChg>
      <pc:sldChg chg="addSp modSp new mod">
        <pc:chgData name="Alex Pang" userId="b35f2c48-39e3-478c-863d-65bfd252d017" providerId="ADAL" clId="{E16220D1-3897-43C7-AD89-D28BBFA5A078}" dt="2023-01-18T19:02:47.087" v="202" actId="255"/>
        <pc:sldMkLst>
          <pc:docMk/>
          <pc:sldMk cId="1341588514" sldId="326"/>
        </pc:sldMkLst>
        <pc:spChg chg="add mod">
          <ac:chgData name="Alex Pang" userId="b35f2c48-39e3-478c-863d-65bfd252d017" providerId="ADAL" clId="{E16220D1-3897-43C7-AD89-D28BBFA5A078}" dt="2023-01-18T19:02:47.087" v="202" actId="255"/>
          <ac:spMkLst>
            <pc:docMk/>
            <pc:sldMk cId="1341588514" sldId="326"/>
            <ac:spMk id="5" creationId="{3126CF9C-7E3C-1D76-C56D-88D7E21F2F1B}"/>
          </ac:spMkLst>
        </pc:spChg>
        <pc:picChg chg="add mod">
          <ac:chgData name="Alex Pang" userId="b35f2c48-39e3-478c-863d-65bfd252d017" providerId="ADAL" clId="{E16220D1-3897-43C7-AD89-D28BBFA5A078}" dt="2023-01-18T19:02:00.355" v="142" actId="1076"/>
          <ac:picMkLst>
            <pc:docMk/>
            <pc:sldMk cId="1341588514" sldId="326"/>
            <ac:picMk id="3" creationId="{C79F5092-F7CF-B391-7E62-88A7C07C30C6}"/>
          </ac:picMkLst>
        </pc:picChg>
      </pc:sldChg>
    </pc:docChg>
  </pc:docChgLst>
  <pc:docChgLst>
    <pc:chgData name="Alex Pang" userId="b35f2c48-39e3-478c-863d-65bfd252d017" providerId="ADAL" clId="{C183AC4D-8EE9-4E8A-AC38-6F3FF942E7B4}"/>
    <pc:docChg chg="custSel addSld delSld modSld sldOrd">
      <pc:chgData name="Alex Pang" userId="b35f2c48-39e3-478c-863d-65bfd252d017" providerId="ADAL" clId="{C183AC4D-8EE9-4E8A-AC38-6F3FF942E7B4}" dt="2023-01-31T20:04:38.587" v="3851" actId="20577"/>
      <pc:docMkLst>
        <pc:docMk/>
      </pc:docMkLst>
      <pc:sldChg chg="modSp add mod">
        <pc:chgData name="Alex Pang" userId="b35f2c48-39e3-478c-863d-65bfd252d017" providerId="ADAL" clId="{C183AC4D-8EE9-4E8A-AC38-6F3FF942E7B4}" dt="2023-01-30T19:04:46.168" v="1127" actId="255"/>
        <pc:sldMkLst>
          <pc:docMk/>
          <pc:sldMk cId="3413827037" sldId="290"/>
        </pc:sldMkLst>
        <pc:spChg chg="mod">
          <ac:chgData name="Alex Pang" userId="b35f2c48-39e3-478c-863d-65bfd252d017" providerId="ADAL" clId="{C183AC4D-8EE9-4E8A-AC38-6F3FF942E7B4}" dt="2023-01-30T19:04:46.168" v="1127" actId="255"/>
          <ac:spMkLst>
            <pc:docMk/>
            <pc:sldMk cId="3413827037" sldId="290"/>
            <ac:spMk id="3" creationId="{43B5AD29-8B17-4274-B5AC-1098902912FC}"/>
          </ac:spMkLst>
        </pc:spChg>
      </pc:sldChg>
      <pc:sldChg chg="modSp add mod">
        <pc:chgData name="Alex Pang" userId="b35f2c48-39e3-478c-863d-65bfd252d017" providerId="ADAL" clId="{C183AC4D-8EE9-4E8A-AC38-6F3FF942E7B4}" dt="2023-01-30T19:05:08.427" v="1131" actId="1076"/>
        <pc:sldMkLst>
          <pc:docMk/>
          <pc:sldMk cId="812040967" sldId="292"/>
        </pc:sldMkLst>
        <pc:spChg chg="mod">
          <ac:chgData name="Alex Pang" userId="b35f2c48-39e3-478c-863d-65bfd252d017" providerId="ADAL" clId="{C183AC4D-8EE9-4E8A-AC38-6F3FF942E7B4}" dt="2023-01-30T19:05:08.427" v="1131" actId="1076"/>
          <ac:spMkLst>
            <pc:docMk/>
            <pc:sldMk cId="812040967" sldId="292"/>
            <ac:spMk id="3" creationId="{8D530305-7E02-4BEC-9CD4-5E4BE5E82398}"/>
          </ac:spMkLst>
        </pc:spChg>
      </pc:sldChg>
      <pc:sldChg chg="addSp modSp add del mod modAnim">
        <pc:chgData name="Alex Pang" userId="b35f2c48-39e3-478c-863d-65bfd252d017" providerId="ADAL" clId="{C183AC4D-8EE9-4E8A-AC38-6F3FF942E7B4}" dt="2023-01-30T19:25:32.898" v="2886"/>
        <pc:sldMkLst>
          <pc:docMk/>
          <pc:sldMk cId="1349299523" sldId="321"/>
        </pc:sldMkLst>
        <pc:spChg chg="mod">
          <ac:chgData name="Alex Pang" userId="b35f2c48-39e3-478c-863d-65bfd252d017" providerId="ADAL" clId="{C183AC4D-8EE9-4E8A-AC38-6F3FF942E7B4}" dt="2023-01-30T19:24:28.491" v="2856" actId="20577"/>
          <ac:spMkLst>
            <pc:docMk/>
            <pc:sldMk cId="1349299523" sldId="321"/>
            <ac:spMk id="4" creationId="{BF69EFF2-0C0B-6855-549C-177D38004F7F}"/>
          </ac:spMkLst>
        </pc:spChg>
        <pc:spChg chg="add mod">
          <ac:chgData name="Alex Pang" userId="b35f2c48-39e3-478c-863d-65bfd252d017" providerId="ADAL" clId="{C183AC4D-8EE9-4E8A-AC38-6F3FF942E7B4}" dt="2023-01-30T19:24:55.925" v="2885" actId="255"/>
          <ac:spMkLst>
            <pc:docMk/>
            <pc:sldMk cId="1349299523" sldId="321"/>
            <ac:spMk id="5" creationId="{66C63910-41D0-C36B-909F-20410E5D7A3C}"/>
          </ac:spMkLst>
        </pc:spChg>
      </pc:sldChg>
      <pc:sldChg chg="addSp delSp modSp mod">
        <pc:chgData name="Alex Pang" userId="b35f2c48-39e3-478c-863d-65bfd252d017" providerId="ADAL" clId="{C183AC4D-8EE9-4E8A-AC38-6F3FF942E7B4}" dt="2023-01-30T19:23:33.198" v="2787" actId="478"/>
        <pc:sldMkLst>
          <pc:docMk/>
          <pc:sldMk cId="367150020" sldId="323"/>
        </pc:sldMkLst>
        <pc:spChg chg="mod">
          <ac:chgData name="Alex Pang" userId="b35f2c48-39e3-478c-863d-65bfd252d017" providerId="ADAL" clId="{C183AC4D-8EE9-4E8A-AC38-6F3FF942E7B4}" dt="2023-01-25T23:09:44.040" v="77" actId="1076"/>
          <ac:spMkLst>
            <pc:docMk/>
            <pc:sldMk cId="367150020" sldId="323"/>
            <ac:spMk id="2" creationId="{215CC5E3-62E9-A4A3-DBC3-347386C03A9D}"/>
          </ac:spMkLst>
        </pc:spChg>
        <pc:spChg chg="add del mod">
          <ac:chgData name="Alex Pang" userId="b35f2c48-39e3-478c-863d-65bfd252d017" providerId="ADAL" clId="{C183AC4D-8EE9-4E8A-AC38-6F3FF942E7B4}" dt="2023-01-30T19:23:33.198" v="2787" actId="478"/>
          <ac:spMkLst>
            <pc:docMk/>
            <pc:sldMk cId="367150020" sldId="323"/>
            <ac:spMk id="3" creationId="{2A25CB28-04FA-528E-3BB0-DB78640972EE}"/>
          </ac:spMkLst>
        </pc:spChg>
      </pc:sldChg>
      <pc:sldChg chg="modSp mod modAnim">
        <pc:chgData name="Alex Pang" userId="b35f2c48-39e3-478c-863d-65bfd252d017" providerId="ADAL" clId="{C183AC4D-8EE9-4E8A-AC38-6F3FF942E7B4}" dt="2023-01-30T18:59:22.137" v="1032" actId="207"/>
        <pc:sldMkLst>
          <pc:docMk/>
          <pc:sldMk cId="954178439" sldId="325"/>
        </pc:sldMkLst>
        <pc:spChg chg="mod">
          <ac:chgData name="Alex Pang" userId="b35f2c48-39e3-478c-863d-65bfd252d017" providerId="ADAL" clId="{C183AC4D-8EE9-4E8A-AC38-6F3FF942E7B4}" dt="2023-01-30T18:59:22.137" v="1032" actId="207"/>
          <ac:spMkLst>
            <pc:docMk/>
            <pc:sldMk cId="954178439" sldId="325"/>
            <ac:spMk id="2" creationId="{8AFFFC77-A5DA-0382-A07F-13AEDB7FFF10}"/>
          </ac:spMkLst>
        </pc:spChg>
      </pc:sldChg>
      <pc:sldChg chg="addSp delSp modSp new mod">
        <pc:chgData name="Alex Pang" userId="b35f2c48-39e3-478c-863d-65bfd252d017" providerId="ADAL" clId="{C183AC4D-8EE9-4E8A-AC38-6F3FF942E7B4}" dt="2023-01-30T19:04:21.434" v="1124" actId="14100"/>
        <pc:sldMkLst>
          <pc:docMk/>
          <pc:sldMk cId="147348094" sldId="326"/>
        </pc:sldMkLst>
        <pc:spChg chg="add mod">
          <ac:chgData name="Alex Pang" userId="b35f2c48-39e3-478c-863d-65bfd252d017" providerId="ADAL" clId="{C183AC4D-8EE9-4E8A-AC38-6F3FF942E7B4}" dt="2023-01-30T19:00:16.003" v="1058" actId="255"/>
          <ac:spMkLst>
            <pc:docMk/>
            <pc:sldMk cId="147348094" sldId="326"/>
            <ac:spMk id="2" creationId="{506DCE45-5908-B18A-1E53-60B6F387AE97}"/>
          </ac:spMkLst>
        </pc:spChg>
        <pc:spChg chg="add del mod">
          <ac:chgData name="Alex Pang" userId="b35f2c48-39e3-478c-863d-65bfd252d017" providerId="ADAL" clId="{C183AC4D-8EE9-4E8A-AC38-6F3FF942E7B4}" dt="2023-01-30T19:00:44.563" v="1067" actId="478"/>
          <ac:spMkLst>
            <pc:docMk/>
            <pc:sldMk cId="147348094" sldId="326"/>
            <ac:spMk id="5" creationId="{3CF09CE2-E47F-AA76-955C-D68352DBA402}"/>
          </ac:spMkLst>
        </pc:spChg>
        <pc:spChg chg="add mod">
          <ac:chgData name="Alex Pang" userId="b35f2c48-39e3-478c-863d-65bfd252d017" providerId="ADAL" clId="{C183AC4D-8EE9-4E8A-AC38-6F3FF942E7B4}" dt="2023-01-30T19:04:21.434" v="1124" actId="14100"/>
          <ac:spMkLst>
            <pc:docMk/>
            <pc:sldMk cId="147348094" sldId="326"/>
            <ac:spMk id="6" creationId="{43C77459-C61B-56CA-CC02-CC1B6D2833FC}"/>
          </ac:spMkLst>
        </pc:spChg>
        <pc:cxnChg chg="add">
          <ac:chgData name="Alex Pang" userId="b35f2c48-39e3-478c-863d-65bfd252d017" providerId="ADAL" clId="{C183AC4D-8EE9-4E8A-AC38-6F3FF942E7B4}" dt="2023-01-30T19:00:24.537" v="1059" actId="11529"/>
          <ac:cxnSpMkLst>
            <pc:docMk/>
            <pc:sldMk cId="147348094" sldId="326"/>
            <ac:cxnSpMk id="4" creationId="{F8E782D5-73E4-176F-37C8-0C430B95CAB7}"/>
          </ac:cxnSpMkLst>
        </pc:cxnChg>
      </pc:sldChg>
      <pc:sldChg chg="addSp delSp modSp new del mod">
        <pc:chgData name="Alex Pang" userId="b35f2c48-39e3-478c-863d-65bfd252d017" providerId="ADAL" clId="{C183AC4D-8EE9-4E8A-AC38-6F3FF942E7B4}" dt="2023-01-30T18:28:36.350" v="1025" actId="47"/>
        <pc:sldMkLst>
          <pc:docMk/>
          <pc:sldMk cId="1001081487" sldId="326"/>
        </pc:sldMkLst>
        <pc:spChg chg="add del mod">
          <ac:chgData name="Alex Pang" userId="b35f2c48-39e3-478c-863d-65bfd252d017" providerId="ADAL" clId="{C183AC4D-8EE9-4E8A-AC38-6F3FF942E7B4}" dt="2023-01-25T23:18:35.192" v="944"/>
          <ac:spMkLst>
            <pc:docMk/>
            <pc:sldMk cId="1001081487" sldId="326"/>
            <ac:spMk id="2" creationId="{6B8985B2-5A65-A39F-383B-B5416F86E966}"/>
          </ac:spMkLst>
        </pc:spChg>
        <pc:spChg chg="add mod">
          <ac:chgData name="Alex Pang" userId="b35f2c48-39e3-478c-863d-65bfd252d017" providerId="ADAL" clId="{C183AC4D-8EE9-4E8A-AC38-6F3FF942E7B4}" dt="2023-01-26T13:32:13.874" v="1024" actId="20577"/>
          <ac:spMkLst>
            <pc:docMk/>
            <pc:sldMk cId="1001081487" sldId="326"/>
            <ac:spMk id="3" creationId="{8C7C67BE-702C-BB25-7D6A-E90890C5BD21}"/>
          </ac:spMkLst>
        </pc:spChg>
      </pc:sldChg>
      <pc:sldChg chg="del">
        <pc:chgData name="Alex Pang" userId="b35f2c48-39e3-478c-863d-65bfd252d017" providerId="ADAL" clId="{C183AC4D-8EE9-4E8A-AC38-6F3FF942E7B4}" dt="2023-01-25T23:10:10.587" v="92" actId="47"/>
        <pc:sldMkLst>
          <pc:docMk/>
          <pc:sldMk cId="1341588514" sldId="326"/>
        </pc:sldMkLst>
      </pc:sldChg>
      <pc:sldChg chg="new del">
        <pc:chgData name="Alex Pang" userId="b35f2c48-39e3-478c-863d-65bfd252d017" providerId="ADAL" clId="{C183AC4D-8EE9-4E8A-AC38-6F3FF942E7B4}" dt="2023-01-30T19:02:53.590" v="1071" actId="47"/>
        <pc:sldMkLst>
          <pc:docMk/>
          <pc:sldMk cId="2897652323" sldId="327"/>
        </pc:sldMkLst>
      </pc:sldChg>
      <pc:sldChg chg="addSp modSp add mod ord">
        <pc:chgData name="Alex Pang" userId="b35f2c48-39e3-478c-863d-65bfd252d017" providerId="ADAL" clId="{C183AC4D-8EE9-4E8A-AC38-6F3FF942E7B4}" dt="2023-01-30T19:21:25.932" v="2739" actId="12"/>
        <pc:sldMkLst>
          <pc:docMk/>
          <pc:sldMk cId="1975073456" sldId="328"/>
        </pc:sldMkLst>
        <pc:spChg chg="add mod">
          <ac:chgData name="Alex Pang" userId="b35f2c48-39e3-478c-863d-65bfd252d017" providerId="ADAL" clId="{C183AC4D-8EE9-4E8A-AC38-6F3FF942E7B4}" dt="2023-01-30T19:21:25.932" v="2739" actId="12"/>
          <ac:spMkLst>
            <pc:docMk/>
            <pc:sldMk cId="1975073456" sldId="328"/>
            <ac:spMk id="3" creationId="{C8DA9EF6-9435-32C4-E2E2-E7D8DDD07842}"/>
          </ac:spMkLst>
        </pc:spChg>
      </pc:sldChg>
      <pc:sldChg chg="modSp add mod modAnim">
        <pc:chgData name="Alex Pang" userId="b35f2c48-39e3-478c-863d-65bfd252d017" providerId="ADAL" clId="{C183AC4D-8EE9-4E8A-AC38-6F3FF942E7B4}" dt="2023-01-30T19:21:17.917" v="2738" actId="20577"/>
        <pc:sldMkLst>
          <pc:docMk/>
          <pc:sldMk cId="3610881174" sldId="329"/>
        </pc:sldMkLst>
        <pc:spChg chg="mod">
          <ac:chgData name="Alex Pang" userId="b35f2c48-39e3-478c-863d-65bfd252d017" providerId="ADAL" clId="{C183AC4D-8EE9-4E8A-AC38-6F3FF942E7B4}" dt="2023-01-30T19:21:17.917" v="2738" actId="20577"/>
          <ac:spMkLst>
            <pc:docMk/>
            <pc:sldMk cId="3610881174" sldId="329"/>
            <ac:spMk id="3" creationId="{C8DA9EF6-9435-32C4-E2E2-E7D8DDD07842}"/>
          </ac:spMkLst>
        </pc:spChg>
      </pc:sldChg>
      <pc:sldChg chg="new">
        <pc:chgData name="Alex Pang" userId="b35f2c48-39e3-478c-863d-65bfd252d017" providerId="ADAL" clId="{C183AC4D-8EE9-4E8A-AC38-6F3FF942E7B4}" dt="2023-01-30T19:15:15.749" v="2208" actId="680"/>
        <pc:sldMkLst>
          <pc:docMk/>
          <pc:sldMk cId="4019093747" sldId="330"/>
        </pc:sldMkLst>
      </pc:sldChg>
      <pc:sldChg chg="modSp add mod modAnim">
        <pc:chgData name="Alex Pang" userId="b35f2c48-39e3-478c-863d-65bfd252d017" providerId="ADAL" clId="{C183AC4D-8EE9-4E8A-AC38-6F3FF942E7B4}" dt="2023-01-30T19:21:52.008" v="2765" actId="1076"/>
        <pc:sldMkLst>
          <pc:docMk/>
          <pc:sldMk cId="254755306" sldId="331"/>
        </pc:sldMkLst>
        <pc:spChg chg="mod">
          <ac:chgData name="Alex Pang" userId="b35f2c48-39e3-478c-863d-65bfd252d017" providerId="ADAL" clId="{C183AC4D-8EE9-4E8A-AC38-6F3FF942E7B4}" dt="2023-01-30T19:21:52.008" v="2765" actId="1076"/>
          <ac:spMkLst>
            <pc:docMk/>
            <pc:sldMk cId="254755306" sldId="331"/>
            <ac:spMk id="3" creationId="{C8DA9EF6-9435-32C4-E2E2-E7D8DDD07842}"/>
          </ac:spMkLst>
        </pc:spChg>
      </pc:sldChg>
      <pc:sldChg chg="addSp modSp new mod">
        <pc:chgData name="Alex Pang" userId="b35f2c48-39e3-478c-863d-65bfd252d017" providerId="ADAL" clId="{C183AC4D-8EE9-4E8A-AC38-6F3FF942E7B4}" dt="2023-01-31T20:04:38.587" v="3851" actId="20577"/>
        <pc:sldMkLst>
          <pc:docMk/>
          <pc:sldMk cId="774638157" sldId="332"/>
        </pc:sldMkLst>
        <pc:spChg chg="add mod">
          <ac:chgData name="Alex Pang" userId="b35f2c48-39e3-478c-863d-65bfd252d017" providerId="ADAL" clId="{C183AC4D-8EE9-4E8A-AC38-6F3FF942E7B4}" dt="2023-01-31T20:04:38.587" v="3851" actId="20577"/>
          <ac:spMkLst>
            <pc:docMk/>
            <pc:sldMk cId="774638157" sldId="332"/>
            <ac:spMk id="3" creationId="{A19850E0-52B8-1914-F048-BB444CCA79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AAA2A-7C38-4E9D-94ED-33CF572E7B96}"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759B6-FD99-4669-869A-29351F64ED53}" type="slidenum">
              <a:rPr lang="en-US" smtClean="0"/>
              <a:t>‹#›</a:t>
            </a:fld>
            <a:endParaRPr lang="en-US"/>
          </a:p>
        </p:txBody>
      </p:sp>
    </p:spTree>
    <p:extLst>
      <p:ext uri="{BB962C8B-B14F-4D97-AF65-F5344CB8AC3E}">
        <p14:creationId xmlns:p14="http://schemas.microsoft.com/office/powerpoint/2010/main" val="590327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F759B6-FD99-4669-869A-29351F64ED53}" type="slidenum">
              <a:rPr lang="en-US" smtClean="0"/>
              <a:t>3</a:t>
            </a:fld>
            <a:endParaRPr lang="en-US"/>
          </a:p>
        </p:txBody>
      </p:sp>
    </p:spTree>
    <p:extLst>
      <p:ext uri="{BB962C8B-B14F-4D97-AF65-F5344CB8AC3E}">
        <p14:creationId xmlns:p14="http://schemas.microsoft.com/office/powerpoint/2010/main" val="274539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5FAC-2A70-43F5-9E64-8FBC5F37C5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EE3845-0AC6-4420-99EE-6C4AA2FA6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9EBA95-DC39-4380-A81F-246B5581BFFA}"/>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5" name="Footer Placeholder 4">
            <a:extLst>
              <a:ext uri="{FF2B5EF4-FFF2-40B4-BE49-F238E27FC236}">
                <a16:creationId xmlns:a16="http://schemas.microsoft.com/office/drawing/2014/main" id="{889AA144-A77B-45F4-8AB5-D4761F2B0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666-24FE-4FB9-84B8-DD50820A34EA}"/>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8929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D8E8-FE3E-45CA-8774-441779CF11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71687-D3DF-4BD8-9450-FCBE128F8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6C4CA-29E7-4115-A38E-21A9056FC687}"/>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5" name="Footer Placeholder 4">
            <a:extLst>
              <a:ext uri="{FF2B5EF4-FFF2-40B4-BE49-F238E27FC236}">
                <a16:creationId xmlns:a16="http://schemas.microsoft.com/office/drawing/2014/main" id="{BF2EFBF0-C4D7-4ACE-BA5B-2144DAACC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44496-13E3-4907-A6A8-C220C921603C}"/>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20027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DDB9-E55F-42C0-8C29-37FBD7F35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1AE5B-392F-4808-A51C-F1315DEA8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9DF-DC65-4AE4-8CF1-5DCE2D8BFEF5}"/>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5" name="Footer Placeholder 4">
            <a:extLst>
              <a:ext uri="{FF2B5EF4-FFF2-40B4-BE49-F238E27FC236}">
                <a16:creationId xmlns:a16="http://schemas.microsoft.com/office/drawing/2014/main" id="{EB8F80AF-380C-4639-8FBD-214C2450B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5764-7CFA-4BD8-83CE-83FE39777520}"/>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731070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12" name="Straight Connector 11"/>
          <p:cNvCxnSpPr/>
          <p:nvPr userDrawn="1"/>
        </p:nvCxnSpPr>
        <p:spPr>
          <a:xfrm>
            <a:off x="539496" y="1067301"/>
            <a:ext cx="10983132" cy="0"/>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39496" y="288923"/>
            <a:ext cx="6877119" cy="640080"/>
          </a:xfrm>
        </p:spPr>
        <p:txBody>
          <a:bodyPr anchor="b" anchorCtr="0">
            <a:normAutofit/>
          </a:bodyPr>
          <a:lstStyle>
            <a:lvl1pPr>
              <a:defRPr sz="2800">
                <a:solidFill>
                  <a:srgbClr val="0050F0"/>
                </a:solidFill>
                <a:latin typeface="Comic Sans MS" panose="030F0702030302020204" pitchFamily="66" charset="0"/>
              </a:defRPr>
            </a:lvl1pPr>
          </a:lstStyle>
          <a:p>
            <a:r>
              <a:rPr lang="en-US" dirty="0"/>
              <a:t>Click to edit Master title style</a:t>
            </a:r>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8376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16B-48A8-4AAB-B2BE-637C2C287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20EA1-D87C-45ED-BDFA-76B9416AF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81E85-169B-420F-92A2-577367775F6F}"/>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5" name="Footer Placeholder 4">
            <a:extLst>
              <a:ext uri="{FF2B5EF4-FFF2-40B4-BE49-F238E27FC236}">
                <a16:creationId xmlns:a16="http://schemas.microsoft.com/office/drawing/2014/main" id="{549C8B3A-1F89-45B5-A85F-C261B0413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BE46B-8286-4125-8DEE-E530D4D812C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12709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FC14-7C37-4F0F-8BBE-AFF4B160B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CBF6A-C4FB-4E24-AA20-6730B3364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5C1FB-1AAD-422C-AE5A-A18763A5782D}"/>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5" name="Footer Placeholder 4">
            <a:extLst>
              <a:ext uri="{FF2B5EF4-FFF2-40B4-BE49-F238E27FC236}">
                <a16:creationId xmlns:a16="http://schemas.microsoft.com/office/drawing/2014/main" id="{4A1D82E1-7018-4607-995A-791AD4D20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D3879-651A-45A2-898E-4B5EDBE21B0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02551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EBDF-94ED-41B3-90E4-020B220487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FCD659-8957-4B53-8D09-398A89F12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3B8B3-7E76-4AFA-8967-2CFD621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518F4-2FB4-4E77-8D38-EAFAD2C48FDF}"/>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6" name="Footer Placeholder 5">
            <a:extLst>
              <a:ext uri="{FF2B5EF4-FFF2-40B4-BE49-F238E27FC236}">
                <a16:creationId xmlns:a16="http://schemas.microsoft.com/office/drawing/2014/main" id="{1B907294-F0E4-445F-A889-32C781A3D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AE4AF-2EA0-4267-A56D-A0C9B57E341B}"/>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2445835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D1C4-B49D-4DE4-9309-8E89BEAC6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C9C-4398-483B-A6E2-9776D326D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D35E6-04BB-4C3C-B6DF-A57655BA6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F519D-7220-49B0-B485-7A0DFDAE60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174C3-F494-4E62-9532-E62E12500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170025-BCBC-41B5-864C-B8C8D6615826}"/>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8" name="Footer Placeholder 7">
            <a:extLst>
              <a:ext uri="{FF2B5EF4-FFF2-40B4-BE49-F238E27FC236}">
                <a16:creationId xmlns:a16="http://schemas.microsoft.com/office/drawing/2014/main" id="{9A525494-A9E0-402C-B573-D47E1ECBB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77017D-49BD-4CDE-A5A8-C827FC12636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153032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DB8-76F9-4CDB-ACCC-ED321C38A5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925A1-EA86-47B6-9CD7-648974A3590E}"/>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4" name="Footer Placeholder 3">
            <a:extLst>
              <a:ext uri="{FF2B5EF4-FFF2-40B4-BE49-F238E27FC236}">
                <a16:creationId xmlns:a16="http://schemas.microsoft.com/office/drawing/2014/main" id="{23AF5C2C-A132-4841-9058-5696E56BD4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9111A8-3D9C-4944-86D1-A5A01403CA37}"/>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2933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B620-70A0-4B72-91A2-E6A57ECEFEE6}"/>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3" name="Footer Placeholder 2">
            <a:extLst>
              <a:ext uri="{FF2B5EF4-FFF2-40B4-BE49-F238E27FC236}">
                <a16:creationId xmlns:a16="http://schemas.microsoft.com/office/drawing/2014/main" id="{77AA6811-4B30-4311-8913-B904E18E9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0333DC-8195-4B3E-A454-43202D7E9F25}"/>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9806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49B8-C79B-4412-A11D-C8AF0099B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A1241-9BE4-4638-84BD-7621CC2F4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6BB2E-EDA8-4002-A7C4-76704180E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E1D4-F92A-46C7-839C-59F68D2FC4FC}"/>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6" name="Footer Placeholder 5">
            <a:extLst>
              <a:ext uri="{FF2B5EF4-FFF2-40B4-BE49-F238E27FC236}">
                <a16:creationId xmlns:a16="http://schemas.microsoft.com/office/drawing/2014/main" id="{20933736-315B-48BD-8367-BC9A77A02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EBC3-1A39-4344-87FB-D8F9A07DF769}"/>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316715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91F6-D566-4BDF-8E47-543F92B5D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33B011-7324-42C8-A41F-F89127FAF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68F824-165C-42A7-B741-E85F0EEDB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DE36F-6071-47F8-85B0-66E371022D57}"/>
              </a:ext>
            </a:extLst>
          </p:cNvPr>
          <p:cNvSpPr>
            <a:spLocks noGrp="1"/>
          </p:cNvSpPr>
          <p:nvPr>
            <p:ph type="dt" sz="half" idx="10"/>
          </p:nvPr>
        </p:nvSpPr>
        <p:spPr/>
        <p:txBody>
          <a:bodyPr/>
          <a:lstStyle/>
          <a:p>
            <a:fld id="{909CA00E-8511-4F88-A8FF-634C577C7829}" type="datetimeFigureOut">
              <a:rPr lang="en-US" smtClean="0"/>
              <a:t>2/1/2024</a:t>
            </a:fld>
            <a:endParaRPr lang="en-US"/>
          </a:p>
        </p:txBody>
      </p:sp>
      <p:sp>
        <p:nvSpPr>
          <p:cNvPr id="6" name="Footer Placeholder 5">
            <a:extLst>
              <a:ext uri="{FF2B5EF4-FFF2-40B4-BE49-F238E27FC236}">
                <a16:creationId xmlns:a16="http://schemas.microsoft.com/office/drawing/2014/main" id="{0E2D5EE2-5319-46EB-82E8-55D04CC7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D1C3-7042-4FD8-945A-4565E4847CC2}"/>
              </a:ext>
            </a:extLst>
          </p:cNvPr>
          <p:cNvSpPr>
            <a:spLocks noGrp="1"/>
          </p:cNvSpPr>
          <p:nvPr>
            <p:ph type="sldNum" sz="quarter" idx="12"/>
          </p:nvPr>
        </p:nvSpPr>
        <p:spPr/>
        <p:txBody>
          <a:bodyPr/>
          <a:lstStyle/>
          <a:p>
            <a:fld id="{A41C1169-579C-4B8D-835D-13A6F2658E09}" type="slidenum">
              <a:rPr lang="en-US" smtClean="0"/>
              <a:t>‹#›</a:t>
            </a:fld>
            <a:endParaRPr lang="en-US"/>
          </a:p>
        </p:txBody>
      </p:sp>
    </p:spTree>
    <p:extLst>
      <p:ext uri="{BB962C8B-B14F-4D97-AF65-F5344CB8AC3E}">
        <p14:creationId xmlns:p14="http://schemas.microsoft.com/office/powerpoint/2010/main" val="49545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FA3DE-57C2-4D76-A636-1E8F193468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659C5A-B0A9-4967-A3C6-515AB8ED8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4F479-49CE-4584-9DF3-3F25F4FB2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CA00E-8511-4F88-A8FF-634C577C7829}" type="datetimeFigureOut">
              <a:rPr lang="en-US" smtClean="0"/>
              <a:t>2/1/2024</a:t>
            </a:fld>
            <a:endParaRPr lang="en-US"/>
          </a:p>
        </p:txBody>
      </p:sp>
      <p:sp>
        <p:nvSpPr>
          <p:cNvPr id="5" name="Footer Placeholder 4">
            <a:extLst>
              <a:ext uri="{FF2B5EF4-FFF2-40B4-BE49-F238E27FC236}">
                <a16:creationId xmlns:a16="http://schemas.microsoft.com/office/drawing/2014/main" id="{03275477-75B1-4662-824B-D757A452A4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F4D55-898D-41C8-8EBD-6774C4714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C1169-579C-4B8D-835D-13A6F2658E09}" type="slidenum">
              <a:rPr lang="en-US" smtClean="0"/>
              <a:t>‹#›</a:t>
            </a:fld>
            <a:endParaRPr lang="en-US"/>
          </a:p>
        </p:txBody>
      </p:sp>
    </p:spTree>
    <p:extLst>
      <p:ext uri="{BB962C8B-B14F-4D97-AF65-F5344CB8AC3E}">
        <p14:creationId xmlns:p14="http://schemas.microsoft.com/office/powerpoint/2010/main" val="2798249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n-rahF94o1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5CC5E3-62E9-A4A3-DBC3-347386C03A9D}"/>
              </a:ext>
            </a:extLst>
          </p:cNvPr>
          <p:cNvSpPr txBox="1"/>
          <p:nvPr/>
        </p:nvSpPr>
        <p:spPr>
          <a:xfrm>
            <a:off x="2277656" y="1889297"/>
            <a:ext cx="7636688" cy="2800767"/>
          </a:xfrm>
          <a:prstGeom prst="rect">
            <a:avLst/>
          </a:prstGeom>
          <a:noFill/>
        </p:spPr>
        <p:txBody>
          <a:bodyPr wrap="square" rtlCol="0">
            <a:spAutoFit/>
          </a:bodyPr>
          <a:lstStyle/>
          <a:p>
            <a:pPr algn="ctr"/>
            <a:r>
              <a:rPr lang="en-US" sz="4400" dirty="0">
                <a:latin typeface="Comic Sans MS" panose="030F0702030302020204" pitchFamily="66" charset="0"/>
              </a:rPr>
              <a:t>Recap 1</a:t>
            </a:r>
          </a:p>
          <a:p>
            <a:pPr algn="ctr"/>
            <a:endParaRPr lang="en-US" sz="4400" dirty="0">
              <a:latin typeface="Comic Sans MS" panose="030F0702030302020204" pitchFamily="66" charset="0"/>
            </a:endParaRPr>
          </a:p>
          <a:p>
            <a:pPr algn="ctr"/>
            <a:r>
              <a:rPr lang="en-US" sz="4400" dirty="0">
                <a:latin typeface="Comic Sans MS" panose="030F0702030302020204" pitchFamily="66" charset="0"/>
              </a:rPr>
              <a:t>What have you learned from the last few lectures?</a:t>
            </a:r>
          </a:p>
        </p:txBody>
      </p:sp>
    </p:spTree>
    <p:extLst>
      <p:ext uri="{BB962C8B-B14F-4D97-AF65-F5344CB8AC3E}">
        <p14:creationId xmlns:p14="http://schemas.microsoft.com/office/powerpoint/2010/main" val="36715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1445B-53DE-EE49-4420-5B9B99AE2CFE}"/>
              </a:ext>
            </a:extLst>
          </p:cNvPr>
          <p:cNvSpPr txBox="1"/>
          <p:nvPr/>
        </p:nvSpPr>
        <p:spPr>
          <a:xfrm>
            <a:off x="1607764" y="978187"/>
            <a:ext cx="8926124" cy="584775"/>
          </a:xfrm>
          <a:prstGeom prst="rect">
            <a:avLst/>
          </a:prstGeom>
          <a:noFill/>
        </p:spPr>
        <p:txBody>
          <a:bodyPr wrap="square" rtlCol="0">
            <a:spAutoFit/>
          </a:bodyPr>
          <a:lstStyle/>
          <a:p>
            <a:pPr algn="ctr"/>
            <a:r>
              <a:rPr lang="en-US" sz="3200" dirty="0">
                <a:latin typeface="Comic Sans MS" panose="030F0702030302020204" pitchFamily="66" charset="0"/>
              </a:rPr>
              <a:t>Do any of you know David Letterman?</a:t>
            </a:r>
          </a:p>
        </p:txBody>
      </p:sp>
      <p:sp>
        <p:nvSpPr>
          <p:cNvPr id="3" name="TextBox 2">
            <a:extLst>
              <a:ext uri="{FF2B5EF4-FFF2-40B4-BE49-F238E27FC236}">
                <a16:creationId xmlns:a16="http://schemas.microsoft.com/office/drawing/2014/main" id="{677A412E-6346-A49A-7BF6-E0C93CC0C8FC}"/>
              </a:ext>
            </a:extLst>
          </p:cNvPr>
          <p:cNvSpPr txBox="1"/>
          <p:nvPr/>
        </p:nvSpPr>
        <p:spPr>
          <a:xfrm>
            <a:off x="1391478" y="2351782"/>
            <a:ext cx="9409044" cy="1077218"/>
          </a:xfrm>
          <a:prstGeom prst="rect">
            <a:avLst/>
          </a:prstGeom>
          <a:noFill/>
        </p:spPr>
        <p:txBody>
          <a:bodyPr wrap="square" rtlCol="0">
            <a:spAutoFit/>
          </a:bodyPr>
          <a:lstStyle/>
          <a:p>
            <a:pPr algn="ctr"/>
            <a:r>
              <a:rPr lang="en-US" sz="3200" dirty="0">
                <a:solidFill>
                  <a:schemeClr val="accent5">
                    <a:lumMod val="50000"/>
                  </a:schemeClr>
                </a:solidFill>
                <a:hlinkClick r:id="rId2"/>
              </a:rPr>
              <a:t>David Letterman's The Top 10 Reasons I decided to become a Teacher</a:t>
            </a:r>
            <a:endParaRPr lang="en-US" sz="3200" dirty="0">
              <a:solidFill>
                <a:schemeClr val="accent5">
                  <a:lumMod val="50000"/>
                </a:schemeClr>
              </a:solidFill>
            </a:endParaRPr>
          </a:p>
        </p:txBody>
      </p:sp>
      <p:sp>
        <p:nvSpPr>
          <p:cNvPr id="4" name="TextBox 3">
            <a:extLst>
              <a:ext uri="{FF2B5EF4-FFF2-40B4-BE49-F238E27FC236}">
                <a16:creationId xmlns:a16="http://schemas.microsoft.com/office/drawing/2014/main" id="{BF69EFF2-0C0B-6855-549C-177D38004F7F}"/>
              </a:ext>
            </a:extLst>
          </p:cNvPr>
          <p:cNvSpPr txBox="1"/>
          <p:nvPr/>
        </p:nvSpPr>
        <p:spPr>
          <a:xfrm>
            <a:off x="784578" y="4327221"/>
            <a:ext cx="10622844" cy="584775"/>
          </a:xfrm>
          <a:prstGeom prst="rect">
            <a:avLst/>
          </a:prstGeom>
          <a:noFill/>
        </p:spPr>
        <p:txBody>
          <a:bodyPr wrap="square" rtlCol="0">
            <a:spAutoFit/>
          </a:bodyPr>
          <a:lstStyle/>
          <a:p>
            <a:pPr algn="ctr"/>
            <a:r>
              <a:rPr lang="en-US" sz="3200" dirty="0">
                <a:latin typeface="Comic Sans MS" panose="030F0702030302020204" pitchFamily="66" charset="0"/>
              </a:rPr>
              <a:t>Top 10 Takeaways from previous few lectures</a:t>
            </a:r>
          </a:p>
        </p:txBody>
      </p:sp>
      <p:sp>
        <p:nvSpPr>
          <p:cNvPr id="5" name="TextBox 4">
            <a:extLst>
              <a:ext uri="{FF2B5EF4-FFF2-40B4-BE49-F238E27FC236}">
                <a16:creationId xmlns:a16="http://schemas.microsoft.com/office/drawing/2014/main" id="{66C63910-41D0-C36B-909F-20410E5D7A3C}"/>
              </a:ext>
            </a:extLst>
          </p:cNvPr>
          <p:cNvSpPr txBox="1"/>
          <p:nvPr/>
        </p:nvSpPr>
        <p:spPr>
          <a:xfrm>
            <a:off x="3405809" y="5194852"/>
            <a:ext cx="6069495" cy="461665"/>
          </a:xfrm>
          <a:prstGeom prst="rect">
            <a:avLst/>
          </a:prstGeom>
          <a:noFill/>
        </p:spPr>
        <p:txBody>
          <a:bodyPr wrap="square" rtlCol="0">
            <a:spAutoFit/>
          </a:bodyPr>
          <a:lstStyle/>
          <a:p>
            <a:pPr algn="ctr"/>
            <a:r>
              <a:rPr lang="en-US" sz="2400" dirty="0">
                <a:solidFill>
                  <a:srgbClr val="0052F6"/>
                </a:solidFill>
                <a:latin typeface="Comic Sans MS" panose="030F0702030302020204" pitchFamily="66" charset="0"/>
              </a:rPr>
              <a:t>A form of self checklist</a:t>
            </a:r>
          </a:p>
        </p:txBody>
      </p:sp>
    </p:spTree>
    <p:extLst>
      <p:ext uri="{BB962C8B-B14F-4D97-AF65-F5344CB8AC3E}">
        <p14:creationId xmlns:p14="http://schemas.microsoft.com/office/powerpoint/2010/main" val="134929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FFC77-A5DA-0382-A07F-13AEDB7FFF10}"/>
              </a:ext>
            </a:extLst>
          </p:cNvPr>
          <p:cNvSpPr txBox="1"/>
          <p:nvPr/>
        </p:nvSpPr>
        <p:spPr>
          <a:xfrm>
            <a:off x="806038" y="505122"/>
            <a:ext cx="10818461" cy="6186309"/>
          </a:xfrm>
          <a:prstGeom prst="rect">
            <a:avLst/>
          </a:prstGeom>
          <a:noFill/>
        </p:spPr>
        <p:txBody>
          <a:bodyPr wrap="square" rtlCol="0">
            <a:spAutoFit/>
          </a:bodyPr>
          <a:lstStyle/>
          <a:p>
            <a:pPr marL="457200" indent="-457200">
              <a:buFont typeface="+mj-lt"/>
              <a:buAutoNum type="arabicPeriod"/>
            </a:pPr>
            <a:r>
              <a:rPr lang="en-US" sz="2200" dirty="0">
                <a:latin typeface="Comic Sans MS" panose="030F0702030302020204" pitchFamily="66" charset="0"/>
              </a:rPr>
              <a:t>I have set up my </a:t>
            </a:r>
            <a:r>
              <a:rPr lang="en-US" sz="2200" dirty="0" err="1">
                <a:latin typeface="Comic Sans MS" panose="030F0702030302020204" pitchFamily="66" charset="0"/>
              </a:rPr>
              <a:t>Jupyter</a:t>
            </a:r>
            <a:r>
              <a:rPr lang="en-US" sz="2200" dirty="0">
                <a:latin typeface="Comic Sans MS" panose="030F0702030302020204" pitchFamily="66" charset="0"/>
              </a:rPr>
              <a:t> Notebook environment; I know how to install additional Python packages and I was able to run the various notebooks my professor uploaded to Canvas</a:t>
            </a:r>
          </a:p>
          <a:p>
            <a:pPr marL="457200" indent="-457200">
              <a:buFont typeface="+mj-lt"/>
              <a:buAutoNum type="arabicPeriod"/>
            </a:pPr>
            <a:endParaRPr lang="en-US" sz="2200" dirty="0">
              <a:latin typeface="Comic Sans MS" panose="030F0702030302020204" pitchFamily="66" charset="0"/>
            </a:endParaRPr>
          </a:p>
          <a:p>
            <a:pPr marL="457200" indent="-457200">
              <a:buFont typeface="+mj-lt"/>
              <a:buAutoNum type="arabicPeriod"/>
            </a:pPr>
            <a:r>
              <a:rPr lang="en-US" sz="2200" dirty="0">
                <a:latin typeface="Comic Sans MS" panose="030F0702030302020204" pitchFamily="66" charset="0"/>
              </a:rPr>
              <a:t>I understand the different types of learning algorithms, the difference between traditional AI and modern ML; why the field is blooming, and the different types of data science-related job functionality</a:t>
            </a:r>
          </a:p>
          <a:p>
            <a:pPr marL="457200" indent="-457200">
              <a:buFont typeface="+mj-lt"/>
              <a:buAutoNum type="arabicPeriod"/>
            </a:pPr>
            <a:endParaRPr lang="en-US" sz="2200" dirty="0">
              <a:latin typeface="Comic Sans MS" panose="030F0702030302020204" pitchFamily="66" charset="0"/>
            </a:endParaRPr>
          </a:p>
          <a:p>
            <a:pPr marL="457200" indent="-457200">
              <a:buFont typeface="+mj-lt"/>
              <a:buAutoNum type="arabicPeriod"/>
            </a:pPr>
            <a:r>
              <a:rPr lang="en-US" sz="2200" dirty="0">
                <a:latin typeface="Comic Sans MS" panose="030F0702030302020204" pitchFamily="66" charset="0"/>
              </a:rPr>
              <a:t>I know SQL well enough to know how to retrieve a subset of data specified by certain requirements. I know how to do group-by.</a:t>
            </a:r>
          </a:p>
          <a:p>
            <a:pPr marL="457200" indent="-457200">
              <a:buFont typeface="+mj-lt"/>
              <a:buAutoNum type="arabicPeriod"/>
            </a:pPr>
            <a:endParaRPr lang="en-US" sz="2200" dirty="0">
              <a:latin typeface="Comic Sans MS" panose="030F0702030302020204" pitchFamily="66" charset="0"/>
            </a:endParaRPr>
          </a:p>
          <a:p>
            <a:pPr marL="457200" indent="-457200">
              <a:buFont typeface="+mj-lt"/>
              <a:buAutoNum type="arabicPeriod"/>
            </a:pPr>
            <a:r>
              <a:rPr lang="en-US" sz="2200" dirty="0">
                <a:latin typeface="Comic Sans MS" panose="030F0702030302020204" pitchFamily="66" charset="0"/>
              </a:rPr>
              <a:t>I know how to slice and dice datasets using Pandas</a:t>
            </a:r>
          </a:p>
          <a:p>
            <a:pPr marL="457200" indent="-457200">
              <a:buFont typeface="+mj-lt"/>
              <a:buAutoNum type="arabicPeriod"/>
            </a:pPr>
            <a:endParaRPr lang="en-US" sz="2200" dirty="0">
              <a:latin typeface="Comic Sans MS" panose="030F0702030302020204" pitchFamily="66" charset="0"/>
            </a:endParaRPr>
          </a:p>
          <a:p>
            <a:pPr marL="457200" indent="-457200">
              <a:buFont typeface="+mj-lt"/>
              <a:buAutoNum type="arabicPeriod"/>
            </a:pPr>
            <a:r>
              <a:rPr lang="en-US" sz="2200" dirty="0">
                <a:latin typeface="Comic Sans MS" panose="030F0702030302020204" pitchFamily="66" charset="0"/>
              </a:rPr>
              <a:t>I know basic statistics such as</a:t>
            </a:r>
          </a:p>
          <a:p>
            <a:pPr marL="914400" lvl="1" indent="-457200">
              <a:buFont typeface="Arial" panose="020B0604020202020204" pitchFamily="34" charset="0"/>
              <a:buChar char="•"/>
            </a:pPr>
            <a:r>
              <a:rPr lang="en-US" sz="2200" dirty="0">
                <a:latin typeface="Comic Sans MS" panose="030F0702030302020204" pitchFamily="66" charset="0"/>
              </a:rPr>
              <a:t>Different sampling methods</a:t>
            </a:r>
          </a:p>
          <a:p>
            <a:pPr marL="914400" lvl="1" indent="-457200">
              <a:buFont typeface="Arial" panose="020B0604020202020204" pitchFamily="34" charset="0"/>
              <a:buChar char="•"/>
            </a:pPr>
            <a:r>
              <a:rPr lang="en-US" sz="2200" dirty="0">
                <a:solidFill>
                  <a:srgbClr val="0052F6"/>
                </a:solidFill>
                <a:latin typeface="Comic Sans MS" panose="030F0702030302020204" pitchFamily="66" charset="0"/>
              </a:rPr>
              <a:t>Central Limit Theorem</a:t>
            </a:r>
          </a:p>
          <a:p>
            <a:pPr marL="914400" lvl="1" indent="-457200">
              <a:buFont typeface="Arial" panose="020B0604020202020204" pitchFamily="34" charset="0"/>
              <a:buChar char="•"/>
            </a:pPr>
            <a:r>
              <a:rPr lang="en-US" sz="2200" dirty="0">
                <a:solidFill>
                  <a:srgbClr val="0052F6"/>
                </a:solidFill>
                <a:latin typeface="Comic Sans MS" panose="030F0702030302020204" pitchFamily="66" charset="0"/>
              </a:rPr>
              <a:t>Law of large number</a:t>
            </a:r>
          </a:p>
          <a:p>
            <a:pPr marL="914400" lvl="1" indent="-457200">
              <a:buFont typeface="Arial" panose="020B0604020202020204" pitchFamily="34" charset="0"/>
              <a:buChar char="•"/>
            </a:pPr>
            <a:r>
              <a:rPr lang="en-US" sz="2200" dirty="0">
                <a:solidFill>
                  <a:srgbClr val="0052F6"/>
                </a:solidFill>
                <a:latin typeface="Comic Sans MS" panose="030F0702030302020204" pitchFamily="66" charset="0"/>
              </a:rPr>
              <a:t>Basic hypothesis testing</a:t>
            </a:r>
          </a:p>
        </p:txBody>
      </p:sp>
    </p:spTree>
    <p:extLst>
      <p:ext uri="{BB962C8B-B14F-4D97-AF65-F5344CB8AC3E}">
        <p14:creationId xmlns:p14="http://schemas.microsoft.com/office/powerpoint/2010/main" val="95417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9850E0-52B8-1914-F048-BB444CCA799F}"/>
              </a:ext>
            </a:extLst>
          </p:cNvPr>
          <p:cNvSpPr txBox="1"/>
          <p:nvPr/>
        </p:nvSpPr>
        <p:spPr>
          <a:xfrm>
            <a:off x="304800" y="627797"/>
            <a:ext cx="11172967" cy="5539978"/>
          </a:xfrm>
          <a:prstGeom prst="rect">
            <a:avLst/>
          </a:prstGeom>
          <a:noFill/>
        </p:spPr>
        <p:txBody>
          <a:bodyPr wrap="square">
            <a:spAutoFit/>
          </a:bodyPr>
          <a:lstStyle/>
          <a:p>
            <a:pPr marL="457200" indent="-457200">
              <a:buFont typeface="+mj-lt"/>
              <a:buAutoNum type="arabicPeriod" startAt="5"/>
            </a:pPr>
            <a:r>
              <a:rPr lang="en-US" sz="2200" dirty="0">
                <a:latin typeface="Comic Sans MS" panose="030F0702030302020204" pitchFamily="66" charset="0"/>
              </a:rPr>
              <a:t>I now know Ice Cream does not turn you into a murder</a:t>
            </a:r>
          </a:p>
          <a:p>
            <a:pPr marL="457200" indent="-457200">
              <a:buFont typeface="+mj-lt"/>
              <a:buAutoNum type="arabicPeriod" startAt="5"/>
            </a:pPr>
            <a:endParaRPr lang="en-US" sz="2200" dirty="0">
              <a:latin typeface="Comic Sans MS" panose="030F0702030302020204" pitchFamily="66" charset="0"/>
            </a:endParaRPr>
          </a:p>
          <a:p>
            <a:pPr marL="457200" indent="-457200">
              <a:buFont typeface="+mj-lt"/>
              <a:buAutoNum type="arabicPeriod" startAt="5"/>
            </a:pPr>
            <a:r>
              <a:rPr lang="en-US" sz="2200" dirty="0">
                <a:latin typeface="Comic Sans MS" panose="030F0702030302020204" pitchFamily="66" charset="0"/>
              </a:rPr>
              <a:t>A quick and dirty way to choose which factors as the independent variables to forecast the dependent variable is to pick the factor with the highest correlation variable. However, this is just a heuristic (meaning it can be wrong)</a:t>
            </a:r>
          </a:p>
          <a:p>
            <a:pPr marL="457200" indent="-457200">
              <a:buFont typeface="+mj-lt"/>
              <a:buAutoNum type="arabicPeriod" startAt="5"/>
            </a:pPr>
            <a:endParaRPr lang="en-US" sz="2200" dirty="0">
              <a:latin typeface="Comic Sans MS" panose="030F0702030302020204" pitchFamily="66" charset="0"/>
            </a:endParaRPr>
          </a:p>
          <a:p>
            <a:pPr marL="457200" indent="-457200">
              <a:buFont typeface="+mj-lt"/>
              <a:buAutoNum type="arabicPeriod" startAt="5"/>
            </a:pPr>
            <a:r>
              <a:rPr lang="en-US" sz="2200" dirty="0">
                <a:latin typeface="Comic Sans MS" panose="030F0702030302020204" pitchFamily="66" charset="0"/>
              </a:rPr>
              <a:t>I know basic statistics such as Standard Deviation, Skew, and Kurtosis, along with their intuition</a:t>
            </a:r>
          </a:p>
          <a:p>
            <a:pPr lvl="1"/>
            <a:endParaRPr lang="en-US" sz="2200" dirty="0">
              <a:latin typeface="Comic Sans MS" panose="030F0702030302020204" pitchFamily="66" charset="0"/>
            </a:endParaRPr>
          </a:p>
          <a:p>
            <a:pPr lvl="1"/>
            <a:r>
              <a:rPr lang="en-US" sz="2200" dirty="0">
                <a:latin typeface="Comic Sans MS" panose="030F0702030302020204" pitchFamily="66" charset="0"/>
              </a:rPr>
              <a:t>Standard Deviation refers to how spread out the dataset is. It is lower if the data points look like each other (i.e., homogeneous) and vice versa</a:t>
            </a:r>
          </a:p>
          <a:p>
            <a:pPr lvl="1"/>
            <a:endParaRPr lang="en-US" sz="2200" dirty="0">
              <a:latin typeface="Comic Sans MS" panose="030F0702030302020204" pitchFamily="66" charset="0"/>
            </a:endParaRPr>
          </a:p>
          <a:p>
            <a:pPr lvl="1"/>
            <a:r>
              <a:rPr lang="en-US" sz="2200" dirty="0">
                <a:latin typeface="Comic Sans MS" panose="030F0702030302020204" pitchFamily="66" charset="0"/>
              </a:rPr>
              <a:t>The skew is related to whether we have more data on the high end or lower end, and Kurtosis is related to whether the distribution has more outliers than the normal distribution</a:t>
            </a:r>
          </a:p>
          <a:p>
            <a:pPr lvl="1"/>
            <a:endParaRPr lang="en-US" sz="2400" dirty="0">
              <a:latin typeface="Comic Sans MS" panose="030F0702030302020204" pitchFamily="66" charset="0"/>
            </a:endParaRPr>
          </a:p>
        </p:txBody>
      </p:sp>
    </p:spTree>
    <p:extLst>
      <p:ext uri="{BB962C8B-B14F-4D97-AF65-F5344CB8AC3E}">
        <p14:creationId xmlns:p14="http://schemas.microsoft.com/office/powerpoint/2010/main" val="77463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Segoe UI Light" panose="020B0502040204020203" pitchFamily="34" charset="0"/>
              </a:rPr>
              <a:t># 8 Ask the right question</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39511DDA-7904-4C56-AE68-C96FA74D86C8}"/>
              </a:ext>
            </a:extLst>
          </p:cNvPr>
          <p:cNvSpPr txBox="1"/>
          <p:nvPr/>
        </p:nvSpPr>
        <p:spPr>
          <a:xfrm>
            <a:off x="1987543" y="2032219"/>
            <a:ext cx="8313453" cy="1938992"/>
          </a:xfrm>
          <a:prstGeom prst="rect">
            <a:avLst/>
          </a:prstGeom>
          <a:noFill/>
        </p:spPr>
        <p:txBody>
          <a:bodyPr wrap="square" rtlCol="0">
            <a:spAutoFit/>
          </a:bodyPr>
          <a:lstStyle/>
          <a:p>
            <a:pPr algn="ctr"/>
            <a:r>
              <a:rPr lang="en-US" sz="4000" dirty="0">
                <a:latin typeface="Comic Sans MS" panose="030F0702030302020204" pitchFamily="66" charset="0"/>
              </a:rPr>
              <a:t>A critical mind is more important than just knowing the mechanics of solving a problem</a:t>
            </a:r>
          </a:p>
        </p:txBody>
      </p:sp>
      <p:sp>
        <p:nvSpPr>
          <p:cNvPr id="3" name="TextBox 2">
            <a:extLst>
              <a:ext uri="{FF2B5EF4-FFF2-40B4-BE49-F238E27FC236}">
                <a16:creationId xmlns:a16="http://schemas.microsoft.com/office/drawing/2014/main" id="{43B5AD29-8B17-4274-B5AC-1098902912FC}"/>
              </a:ext>
            </a:extLst>
          </p:cNvPr>
          <p:cNvSpPr txBox="1"/>
          <p:nvPr/>
        </p:nvSpPr>
        <p:spPr>
          <a:xfrm>
            <a:off x="1325216" y="4502865"/>
            <a:ext cx="9491153" cy="1446550"/>
          </a:xfrm>
          <a:prstGeom prst="rect">
            <a:avLst/>
          </a:prstGeom>
          <a:noFill/>
        </p:spPr>
        <p:txBody>
          <a:bodyPr wrap="square" rtlCol="0">
            <a:spAutoFit/>
          </a:bodyPr>
          <a:lstStyle/>
          <a:p>
            <a:r>
              <a:rPr lang="en-US" sz="2200" dirty="0">
                <a:latin typeface="Comic Sans MS" panose="030F0702030302020204" pitchFamily="66" charset="0"/>
              </a:rPr>
              <a:t>Make sure you ask the right question before you even try to solve the problem. Example: Is there any bias in the dataset? Does the result change if we just focus on a subsets of the data? Is there another underlying hidden factor?</a:t>
            </a:r>
          </a:p>
        </p:txBody>
      </p:sp>
    </p:spTree>
    <p:extLst>
      <p:ext uri="{BB962C8B-B14F-4D97-AF65-F5344CB8AC3E}">
        <p14:creationId xmlns:p14="http://schemas.microsoft.com/office/powerpoint/2010/main" val="3413827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39496" y="288923"/>
            <a:ext cx="8945698" cy="640080"/>
          </a:xfrm>
        </p:spPr>
        <p:txBody>
          <a:bodyPr>
            <a:noAutofit/>
          </a:bodyPr>
          <a:lstStyle/>
          <a:p>
            <a:r>
              <a:rPr lang="en-US" dirty="0">
                <a:cs typeface="Segoe UI Light" panose="020B0502040204020203" pitchFamily="34" charset="0"/>
              </a:rPr>
              <a:t># 9 Intuition more important than formula</a:t>
            </a:r>
          </a:p>
        </p:txBody>
      </p:sp>
      <p:sp>
        <p:nvSpPr>
          <p:cNvPr id="38" name="Content Placeholder 17"/>
          <p:cNvSpPr txBox="1">
            <a:spLocks/>
          </p:cNvSpPr>
          <p:nvPr/>
        </p:nvSpPr>
        <p:spPr>
          <a:xfrm>
            <a:off x="615829" y="1493241"/>
            <a:ext cx="10899896" cy="1321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600"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9B2DB27-5087-4E8A-9D00-E94C25B2043C}"/>
              </a:ext>
            </a:extLst>
          </p:cNvPr>
          <p:cNvSpPr txBox="1"/>
          <p:nvPr/>
        </p:nvSpPr>
        <p:spPr>
          <a:xfrm>
            <a:off x="615829" y="1385888"/>
            <a:ext cx="10742734"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39511DDA-7904-4C56-AE68-C96FA74D86C8}"/>
              </a:ext>
            </a:extLst>
          </p:cNvPr>
          <p:cNvSpPr txBox="1"/>
          <p:nvPr/>
        </p:nvSpPr>
        <p:spPr>
          <a:xfrm>
            <a:off x="2279589" y="2153939"/>
            <a:ext cx="7572375" cy="1938992"/>
          </a:xfrm>
          <a:prstGeom prst="rect">
            <a:avLst/>
          </a:prstGeom>
          <a:noFill/>
        </p:spPr>
        <p:txBody>
          <a:bodyPr wrap="square" rtlCol="0">
            <a:spAutoFit/>
          </a:bodyPr>
          <a:lstStyle/>
          <a:p>
            <a:pPr algn="ctr"/>
            <a:r>
              <a:rPr lang="en-US" sz="4000" dirty="0">
                <a:latin typeface="Comic Sans MS" panose="030F0702030302020204" pitchFamily="66" charset="0"/>
              </a:rPr>
              <a:t>Intuition and Understanding is more important than detail formula and API calls</a:t>
            </a:r>
          </a:p>
        </p:txBody>
      </p:sp>
      <p:sp>
        <p:nvSpPr>
          <p:cNvPr id="3" name="TextBox 2">
            <a:extLst>
              <a:ext uri="{FF2B5EF4-FFF2-40B4-BE49-F238E27FC236}">
                <a16:creationId xmlns:a16="http://schemas.microsoft.com/office/drawing/2014/main" id="{8D530305-7E02-4BEC-9CD4-5E4BE5E82398}"/>
              </a:ext>
            </a:extLst>
          </p:cNvPr>
          <p:cNvSpPr txBox="1"/>
          <p:nvPr/>
        </p:nvSpPr>
        <p:spPr>
          <a:xfrm>
            <a:off x="1445161" y="4702671"/>
            <a:ext cx="9241229" cy="769441"/>
          </a:xfrm>
          <a:prstGeom prst="rect">
            <a:avLst/>
          </a:prstGeom>
          <a:noFill/>
        </p:spPr>
        <p:txBody>
          <a:bodyPr wrap="square" rtlCol="0">
            <a:spAutoFit/>
          </a:bodyPr>
          <a:lstStyle/>
          <a:p>
            <a:pPr algn="ctr"/>
            <a:r>
              <a:rPr lang="en-US" sz="2200" dirty="0">
                <a:latin typeface="Comic Sans MS" panose="030F0702030302020204" pitchFamily="66" charset="0"/>
              </a:rPr>
              <a:t>If you can’t explain in simple English terms, you don’t understand it</a:t>
            </a:r>
          </a:p>
          <a:p>
            <a:pPr algn="ctr"/>
            <a:r>
              <a:rPr lang="en-US" sz="2200" dirty="0">
                <a:latin typeface="Comic Sans MS" panose="030F0702030302020204" pitchFamily="66" charset="0"/>
              </a:rPr>
              <a:t>						               - Alex Pang 2019 </a:t>
            </a:r>
          </a:p>
        </p:txBody>
      </p:sp>
    </p:spTree>
    <p:extLst>
      <p:ext uri="{BB962C8B-B14F-4D97-AF65-F5344CB8AC3E}">
        <p14:creationId xmlns:p14="http://schemas.microsoft.com/office/powerpoint/2010/main" val="812040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6DCE45-5908-B18A-1E53-60B6F387AE97}"/>
              </a:ext>
            </a:extLst>
          </p:cNvPr>
          <p:cNvSpPr txBox="1"/>
          <p:nvPr/>
        </p:nvSpPr>
        <p:spPr>
          <a:xfrm>
            <a:off x="848139" y="357809"/>
            <a:ext cx="10668000" cy="461665"/>
          </a:xfrm>
          <a:prstGeom prst="rect">
            <a:avLst/>
          </a:prstGeom>
          <a:noFill/>
        </p:spPr>
        <p:txBody>
          <a:bodyPr wrap="square" rtlCol="0">
            <a:spAutoFit/>
          </a:bodyPr>
          <a:lstStyle/>
          <a:p>
            <a:r>
              <a:rPr lang="en-US" sz="2400" dirty="0">
                <a:solidFill>
                  <a:srgbClr val="0052F6"/>
                </a:solidFill>
                <a:latin typeface="Comic Sans MS" panose="030F0702030302020204" pitchFamily="66" charset="0"/>
              </a:rPr>
              <a:t># 10 know how to answer essay questions well</a:t>
            </a:r>
          </a:p>
        </p:txBody>
      </p:sp>
      <p:cxnSp>
        <p:nvCxnSpPr>
          <p:cNvPr id="4" name="Straight Connector 3">
            <a:extLst>
              <a:ext uri="{FF2B5EF4-FFF2-40B4-BE49-F238E27FC236}">
                <a16:creationId xmlns:a16="http://schemas.microsoft.com/office/drawing/2014/main" id="{F8E782D5-73E4-176F-37C8-0C430B95CAB7}"/>
              </a:ext>
            </a:extLst>
          </p:cNvPr>
          <p:cNvCxnSpPr/>
          <p:nvPr/>
        </p:nvCxnSpPr>
        <p:spPr>
          <a:xfrm>
            <a:off x="848139" y="993913"/>
            <a:ext cx="1044271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8DA9EF6-9435-32C4-E2E2-E7D8DDD07842}"/>
              </a:ext>
            </a:extLst>
          </p:cNvPr>
          <p:cNvSpPr txBox="1"/>
          <p:nvPr/>
        </p:nvSpPr>
        <p:spPr>
          <a:xfrm>
            <a:off x="589524" y="4534445"/>
            <a:ext cx="10701328" cy="1938992"/>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latin typeface="Comic Sans MS" panose="030F0702030302020204" pitchFamily="66" charset="0"/>
              </a:rPr>
              <a:t>Do not miss required keywords or concepts</a:t>
            </a:r>
          </a:p>
          <a:p>
            <a:pPr marL="742950" lvl="1" indent="-285750">
              <a:buFont typeface="Arial" panose="020B0604020202020204" pitchFamily="34" charset="0"/>
              <a:buChar char="•"/>
            </a:pPr>
            <a:r>
              <a:rPr lang="en-US" sz="2400" dirty="0">
                <a:latin typeface="Comic Sans MS" panose="030F0702030302020204" pitchFamily="66" charset="0"/>
              </a:rPr>
              <a:t>Do not make statements that are true only occasionally, mention that as examples  (e.g. Unsupervised learning is clustering)</a:t>
            </a:r>
          </a:p>
          <a:p>
            <a:pPr marL="742950" lvl="1" indent="-285750">
              <a:buFont typeface="Arial" panose="020B0604020202020204" pitchFamily="34" charset="0"/>
              <a:buChar char="•"/>
            </a:pPr>
            <a:r>
              <a:rPr lang="en-US" sz="2400" dirty="0">
                <a:latin typeface="Comic Sans MS" panose="030F0702030302020204" pitchFamily="66" charset="0"/>
              </a:rPr>
              <a:t>When contrasting two concepts, quote characteristics that are </a:t>
            </a:r>
            <a:r>
              <a:rPr lang="en-US" sz="2400">
                <a:latin typeface="Comic Sans MS" panose="030F0702030302020204" pitchFamily="66" charset="0"/>
              </a:rPr>
              <a:t>really different</a:t>
            </a:r>
            <a:endParaRPr lang="en-US" sz="2400" dirty="0">
              <a:latin typeface="Comic Sans MS" panose="030F0702030302020204" pitchFamily="66" charset="0"/>
            </a:endParaRPr>
          </a:p>
        </p:txBody>
      </p:sp>
      <p:pic>
        <p:nvPicPr>
          <p:cNvPr id="6" name="Picture 5">
            <a:extLst>
              <a:ext uri="{FF2B5EF4-FFF2-40B4-BE49-F238E27FC236}">
                <a16:creationId xmlns:a16="http://schemas.microsoft.com/office/drawing/2014/main" id="{76889DD9-B6AA-2270-F3AA-ACA7F4B80490}"/>
              </a:ext>
            </a:extLst>
          </p:cNvPr>
          <p:cNvPicPr>
            <a:picLocks noChangeAspect="1"/>
          </p:cNvPicPr>
          <p:nvPr/>
        </p:nvPicPr>
        <p:blipFill>
          <a:blip r:embed="rId2"/>
          <a:stretch>
            <a:fillRect/>
          </a:stretch>
        </p:blipFill>
        <p:spPr>
          <a:xfrm>
            <a:off x="982344" y="1123226"/>
            <a:ext cx="6877050" cy="1338261"/>
          </a:xfrm>
          <a:prstGeom prst="rect">
            <a:avLst/>
          </a:prstGeom>
        </p:spPr>
      </p:pic>
      <p:pic>
        <p:nvPicPr>
          <p:cNvPr id="8" name="Picture 7">
            <a:extLst>
              <a:ext uri="{FF2B5EF4-FFF2-40B4-BE49-F238E27FC236}">
                <a16:creationId xmlns:a16="http://schemas.microsoft.com/office/drawing/2014/main" id="{2BDDDB61-8623-583E-46E2-6B3BC59D479C}"/>
              </a:ext>
            </a:extLst>
          </p:cNvPr>
          <p:cNvPicPr>
            <a:picLocks noChangeAspect="1"/>
          </p:cNvPicPr>
          <p:nvPr/>
        </p:nvPicPr>
        <p:blipFill>
          <a:blip r:embed="rId3"/>
          <a:stretch>
            <a:fillRect/>
          </a:stretch>
        </p:blipFill>
        <p:spPr>
          <a:xfrm>
            <a:off x="907495" y="2590799"/>
            <a:ext cx="7372350" cy="1676400"/>
          </a:xfrm>
          <a:prstGeom prst="rect">
            <a:avLst/>
          </a:prstGeom>
        </p:spPr>
      </p:pic>
    </p:spTree>
    <p:extLst>
      <p:ext uri="{BB962C8B-B14F-4D97-AF65-F5344CB8AC3E}">
        <p14:creationId xmlns:p14="http://schemas.microsoft.com/office/powerpoint/2010/main" val="197507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6DCE45-5908-B18A-1E53-60B6F387AE97}"/>
              </a:ext>
            </a:extLst>
          </p:cNvPr>
          <p:cNvSpPr txBox="1"/>
          <p:nvPr/>
        </p:nvSpPr>
        <p:spPr>
          <a:xfrm>
            <a:off x="848139" y="357809"/>
            <a:ext cx="10668000" cy="461665"/>
          </a:xfrm>
          <a:prstGeom prst="rect">
            <a:avLst/>
          </a:prstGeom>
          <a:noFill/>
        </p:spPr>
        <p:txBody>
          <a:bodyPr wrap="square" rtlCol="0">
            <a:spAutoFit/>
          </a:bodyPr>
          <a:lstStyle/>
          <a:p>
            <a:r>
              <a:rPr lang="en-US" sz="2400" dirty="0">
                <a:solidFill>
                  <a:srgbClr val="0052F6"/>
                </a:solidFill>
                <a:latin typeface="Comic Sans MS" panose="030F0702030302020204" pitchFamily="66" charset="0"/>
              </a:rPr>
              <a:t>Few Comments on Quiz 1</a:t>
            </a:r>
          </a:p>
        </p:txBody>
      </p:sp>
      <p:cxnSp>
        <p:nvCxnSpPr>
          <p:cNvPr id="4" name="Straight Connector 3">
            <a:extLst>
              <a:ext uri="{FF2B5EF4-FFF2-40B4-BE49-F238E27FC236}">
                <a16:creationId xmlns:a16="http://schemas.microsoft.com/office/drawing/2014/main" id="{F8E782D5-73E4-176F-37C8-0C430B95CAB7}"/>
              </a:ext>
            </a:extLst>
          </p:cNvPr>
          <p:cNvCxnSpPr/>
          <p:nvPr/>
        </p:nvCxnSpPr>
        <p:spPr>
          <a:xfrm>
            <a:off x="848139" y="993913"/>
            <a:ext cx="10442713"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8DA9EF6-9435-32C4-E2E2-E7D8DDD07842}"/>
              </a:ext>
            </a:extLst>
          </p:cNvPr>
          <p:cNvSpPr txBox="1"/>
          <p:nvPr/>
        </p:nvSpPr>
        <p:spPr>
          <a:xfrm>
            <a:off x="684366" y="1175656"/>
            <a:ext cx="10442712"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omic Sans MS" panose="030F0702030302020204" pitchFamily="66" charset="0"/>
              </a:rPr>
              <a:t>The magic keyword for Supervised vs Unsupervised learning is that supervised requires the existence of a target variable while unsupervised learning does not. You can call it labeled data vs unlabeled data.</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The label often requires annotation, or opinion by an expert. But it does not have to. Example: forecast factor to determine obesity. The target variable can be the body mass index or simply the weight which is data collected automatically</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Supervised learning doesn’t have to be based on Linear regression or any regression at all.</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Unsupervised learning is also not restricted to clustering only. So, need to use wording like “….. are examples of …. “ instead of Unsupervised learning is ….</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For reinforcement learning, need to mention agents interacting with environment, state and actions as the keywords and the goal being selecting best actions based on some criteria</a:t>
            </a:r>
          </a:p>
        </p:txBody>
      </p:sp>
    </p:spTree>
    <p:extLst>
      <p:ext uri="{BB962C8B-B14F-4D97-AF65-F5344CB8AC3E}">
        <p14:creationId xmlns:p14="http://schemas.microsoft.com/office/powerpoint/2010/main" val="361088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2437</TotalTime>
  <Words>623</Words>
  <Application>Microsoft Office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Comic Sans MS</vt:lpstr>
      <vt:lpstr>Segoe UI</vt:lpstr>
      <vt:lpstr>Segoe UI Light</vt:lpstr>
      <vt:lpstr>Office Theme</vt:lpstr>
      <vt:lpstr>PowerPoint Presentation</vt:lpstr>
      <vt:lpstr>PowerPoint Presentation</vt:lpstr>
      <vt:lpstr>PowerPoint Presentation</vt:lpstr>
      <vt:lpstr>PowerPoint Presentation</vt:lpstr>
      <vt:lpstr># 8 Ask the right question</vt:lpstr>
      <vt:lpstr># 9 Intuition more important than formula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Sheldon and Penny moves to California, they were actually in NY. And in fact they met in Queens College one day.</dc:title>
  <dc:creator>Alex Pang</dc:creator>
  <cp:lastModifiedBy>Alex Pang</cp:lastModifiedBy>
  <cp:revision>4</cp:revision>
  <dcterms:created xsi:type="dcterms:W3CDTF">2019-11-17T05:40:15Z</dcterms:created>
  <dcterms:modified xsi:type="dcterms:W3CDTF">2024-02-01T06:20:55Z</dcterms:modified>
</cp:coreProperties>
</file>