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4"/>
  </p:notesMasterIdLst>
  <p:sldIdLst>
    <p:sldId id="283" r:id="rId3"/>
    <p:sldId id="272" r:id="rId4"/>
    <p:sldId id="315" r:id="rId5"/>
    <p:sldId id="320" r:id="rId6"/>
    <p:sldId id="279" r:id="rId7"/>
    <p:sldId id="277" r:id="rId8"/>
    <p:sldId id="290" r:id="rId9"/>
    <p:sldId id="318" r:id="rId10"/>
    <p:sldId id="319" r:id="rId11"/>
    <p:sldId id="313" r:id="rId12"/>
    <p:sldId id="31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396253-B973-45CC-B679-4A65778A34A8}" v="5" dt="2023-02-13T20:53:48.2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0" autoAdjust="0"/>
    <p:restoredTop sz="82949" autoAdjust="0"/>
  </p:normalViewPr>
  <p:slideViewPr>
    <p:cSldViewPr snapToGrid="0">
      <p:cViewPr varScale="1">
        <p:scale>
          <a:sx n="69" d="100"/>
          <a:sy n="69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Pang" userId="b35f2c48-39e3-478c-863d-65bfd252d017" providerId="ADAL" clId="{1B396253-B973-45CC-B679-4A65778A34A8}"/>
    <pc:docChg chg="custSel delSld modSld modMainMaster">
      <pc:chgData name="Alex Pang" userId="b35f2c48-39e3-478c-863d-65bfd252d017" providerId="ADAL" clId="{1B396253-B973-45CC-B679-4A65778A34A8}" dt="2023-02-15T22:38:11.189" v="78" actId="20577"/>
      <pc:docMkLst>
        <pc:docMk/>
      </pc:docMkLst>
      <pc:sldChg chg="modSp del mod">
        <pc:chgData name="Alex Pang" userId="b35f2c48-39e3-478c-863d-65bfd252d017" providerId="ADAL" clId="{1B396253-B973-45CC-B679-4A65778A34A8}" dt="2023-02-13T20:50:35.360" v="11" actId="47"/>
        <pc:sldMkLst>
          <pc:docMk/>
          <pc:sldMk cId="429408260" sldId="274"/>
        </pc:sldMkLst>
        <pc:spChg chg="mod">
          <ac:chgData name="Alex Pang" userId="b35f2c48-39e3-478c-863d-65bfd252d017" providerId="ADAL" clId="{1B396253-B973-45CC-B679-4A65778A34A8}" dt="2023-02-13T19:57:27.728" v="4" actId="27636"/>
          <ac:spMkLst>
            <pc:docMk/>
            <pc:sldMk cId="429408260" sldId="274"/>
            <ac:spMk id="2" creationId="{BDFC63D3-5BED-4873-B5A9-ACAAE1F9AC79}"/>
          </ac:spMkLst>
        </pc:spChg>
      </pc:sldChg>
      <pc:sldChg chg="modSp del mod">
        <pc:chgData name="Alex Pang" userId="b35f2c48-39e3-478c-863d-65bfd252d017" providerId="ADAL" clId="{1B396253-B973-45CC-B679-4A65778A34A8}" dt="2023-02-13T20:50:06.318" v="10" actId="47"/>
        <pc:sldMkLst>
          <pc:docMk/>
          <pc:sldMk cId="1749353907" sldId="275"/>
        </pc:sldMkLst>
        <pc:spChg chg="mod">
          <ac:chgData name="Alex Pang" userId="b35f2c48-39e3-478c-863d-65bfd252d017" providerId="ADAL" clId="{1B396253-B973-45CC-B679-4A65778A34A8}" dt="2023-02-13T20:50:01.225" v="9" actId="6549"/>
          <ac:spMkLst>
            <pc:docMk/>
            <pc:sldMk cId="1749353907" sldId="275"/>
            <ac:spMk id="4" creationId="{438937DB-75B2-4EEF-BB59-08D4D1F13AE6}"/>
          </ac:spMkLst>
        </pc:spChg>
      </pc:sldChg>
      <pc:sldChg chg="del">
        <pc:chgData name="Alex Pang" userId="b35f2c48-39e3-478c-863d-65bfd252d017" providerId="ADAL" clId="{1B396253-B973-45CC-B679-4A65778A34A8}" dt="2023-02-13T20:53:23.296" v="29" actId="47"/>
        <pc:sldMkLst>
          <pc:docMk/>
          <pc:sldMk cId="650996151" sldId="277"/>
        </pc:sldMkLst>
      </pc:sldChg>
      <pc:sldChg chg="modSp mod">
        <pc:chgData name="Alex Pang" userId="b35f2c48-39e3-478c-863d-65bfd252d017" providerId="ADAL" clId="{1B396253-B973-45CC-B679-4A65778A34A8}" dt="2023-02-13T20:52:47.029" v="26" actId="207"/>
        <pc:sldMkLst>
          <pc:docMk/>
          <pc:sldMk cId="1722295674" sldId="279"/>
        </pc:sldMkLst>
        <pc:spChg chg="mod">
          <ac:chgData name="Alex Pang" userId="b35f2c48-39e3-478c-863d-65bfd252d017" providerId="ADAL" clId="{1B396253-B973-45CC-B679-4A65778A34A8}" dt="2023-02-13T20:52:47.029" v="26" actId="207"/>
          <ac:spMkLst>
            <pc:docMk/>
            <pc:sldMk cId="1722295674" sldId="279"/>
            <ac:spMk id="3" creationId="{D0EA3AD7-ABF4-426C-A8B1-EA322F012357}"/>
          </ac:spMkLst>
        </pc:spChg>
      </pc:sldChg>
      <pc:sldChg chg="del">
        <pc:chgData name="Alex Pang" userId="b35f2c48-39e3-478c-863d-65bfd252d017" providerId="ADAL" clId="{1B396253-B973-45CC-B679-4A65778A34A8}" dt="2023-02-13T20:51:37.909" v="18" actId="2696"/>
        <pc:sldMkLst>
          <pc:docMk/>
          <pc:sldMk cId="3245568570" sldId="280"/>
        </pc:sldMkLst>
      </pc:sldChg>
      <pc:sldChg chg="modSp mod">
        <pc:chgData name="Alex Pang" userId="b35f2c48-39e3-478c-863d-65bfd252d017" providerId="ADAL" clId="{1B396253-B973-45CC-B679-4A65778A34A8}" dt="2023-02-13T20:54:29.628" v="34" actId="1076"/>
        <pc:sldMkLst>
          <pc:docMk/>
          <pc:sldMk cId="3181841248" sldId="290"/>
        </pc:sldMkLst>
        <pc:spChg chg="mod">
          <ac:chgData name="Alex Pang" userId="b35f2c48-39e3-478c-863d-65bfd252d017" providerId="ADAL" clId="{1B396253-B973-45CC-B679-4A65778A34A8}" dt="2023-02-13T20:54:29.628" v="34" actId="1076"/>
          <ac:spMkLst>
            <pc:docMk/>
            <pc:sldMk cId="3181841248" sldId="290"/>
            <ac:spMk id="7" creationId="{5834514B-8ED0-4CC1-AAC9-DBEB753C03C8}"/>
          </ac:spMkLst>
        </pc:spChg>
      </pc:sldChg>
      <pc:sldChg chg="del">
        <pc:chgData name="Alex Pang" userId="b35f2c48-39e3-478c-863d-65bfd252d017" providerId="ADAL" clId="{1B396253-B973-45CC-B679-4A65778A34A8}" dt="2023-02-13T20:53:24.350" v="30" actId="47"/>
        <pc:sldMkLst>
          <pc:docMk/>
          <pc:sldMk cId="2568694519" sldId="291"/>
        </pc:sldMkLst>
      </pc:sldChg>
      <pc:sldChg chg="modSp mod">
        <pc:chgData name="Alex Pang" userId="b35f2c48-39e3-478c-863d-65bfd252d017" providerId="ADAL" clId="{1B396253-B973-45CC-B679-4A65778A34A8}" dt="2023-02-13T19:57:27.737" v="5" actId="27636"/>
        <pc:sldMkLst>
          <pc:docMk/>
          <pc:sldMk cId="3199044673" sldId="313"/>
        </pc:sldMkLst>
        <pc:spChg chg="mod">
          <ac:chgData name="Alex Pang" userId="b35f2c48-39e3-478c-863d-65bfd252d017" providerId="ADAL" clId="{1B396253-B973-45CC-B679-4A65778A34A8}" dt="2023-02-13T19:57:27.737" v="5" actId="27636"/>
          <ac:spMkLst>
            <pc:docMk/>
            <pc:sldMk cId="3199044673" sldId="313"/>
            <ac:spMk id="2" creationId="{7E50D48B-C775-4949-8C93-D0FBA1BAFE8D}"/>
          </ac:spMkLst>
        </pc:spChg>
      </pc:sldChg>
      <pc:sldChg chg="modSp mod">
        <pc:chgData name="Alex Pang" userId="b35f2c48-39e3-478c-863d-65bfd252d017" providerId="ADAL" clId="{1B396253-B973-45CC-B679-4A65778A34A8}" dt="2023-02-13T19:57:27.769" v="6" actId="27636"/>
        <pc:sldMkLst>
          <pc:docMk/>
          <pc:sldMk cId="679615487" sldId="314"/>
        </pc:sldMkLst>
        <pc:spChg chg="mod">
          <ac:chgData name="Alex Pang" userId="b35f2c48-39e3-478c-863d-65bfd252d017" providerId="ADAL" clId="{1B396253-B973-45CC-B679-4A65778A34A8}" dt="2023-02-13T19:57:27.769" v="6" actId="27636"/>
          <ac:spMkLst>
            <pc:docMk/>
            <pc:sldMk cId="679615487" sldId="314"/>
            <ac:spMk id="2" creationId="{7E50D48B-C775-4949-8C93-D0FBA1BAFE8D}"/>
          </ac:spMkLst>
        </pc:spChg>
      </pc:sldChg>
      <pc:sldChg chg="modSp mod">
        <pc:chgData name="Alex Pang" userId="b35f2c48-39e3-478c-863d-65bfd252d017" providerId="ADAL" clId="{1B396253-B973-45CC-B679-4A65778A34A8}" dt="2023-02-15T22:38:11.189" v="78" actId="20577"/>
        <pc:sldMkLst>
          <pc:docMk/>
          <pc:sldMk cId="1175031532" sldId="315"/>
        </pc:sldMkLst>
        <pc:spChg chg="mod">
          <ac:chgData name="Alex Pang" userId="b35f2c48-39e3-478c-863d-65bfd252d017" providerId="ADAL" clId="{1B396253-B973-45CC-B679-4A65778A34A8}" dt="2023-02-15T22:38:11.189" v="78" actId="20577"/>
          <ac:spMkLst>
            <pc:docMk/>
            <pc:sldMk cId="1175031532" sldId="315"/>
            <ac:spMk id="2" creationId="{1751324D-F930-44E6-ABB9-A058B845F75E}"/>
          </ac:spMkLst>
        </pc:spChg>
        <pc:spChg chg="mod">
          <ac:chgData name="Alex Pang" userId="b35f2c48-39e3-478c-863d-65bfd252d017" providerId="ADAL" clId="{1B396253-B973-45CC-B679-4A65778A34A8}" dt="2023-02-13T20:51:27.924" v="17" actId="20577"/>
          <ac:spMkLst>
            <pc:docMk/>
            <pc:sldMk cId="1175031532" sldId="315"/>
            <ac:spMk id="3" creationId="{E780ED0C-68A3-4176-B157-DA8C39597CB9}"/>
          </ac:spMkLst>
        </pc:spChg>
      </pc:sldChg>
      <pc:sldChg chg="del">
        <pc:chgData name="Alex Pang" userId="b35f2c48-39e3-478c-863d-65bfd252d017" providerId="ADAL" clId="{1B396253-B973-45CC-B679-4A65778A34A8}" dt="2023-02-13T20:53:00.791" v="28" actId="2696"/>
        <pc:sldMkLst>
          <pc:docMk/>
          <pc:sldMk cId="879915346" sldId="316"/>
        </pc:sldMkLst>
      </pc:sldChg>
      <pc:sldChg chg="del">
        <pc:chgData name="Alex Pang" userId="b35f2c48-39e3-478c-863d-65bfd252d017" providerId="ADAL" clId="{1B396253-B973-45CC-B679-4A65778A34A8}" dt="2023-02-13T20:52:54.114" v="27" actId="2696"/>
        <pc:sldMkLst>
          <pc:docMk/>
          <pc:sldMk cId="1091905918" sldId="317"/>
        </pc:sldMkLst>
      </pc:sldChg>
      <pc:sldMasterChg chg="modSldLayout">
        <pc:chgData name="Alex Pang" userId="b35f2c48-39e3-478c-863d-65bfd252d017" providerId="ADAL" clId="{1B396253-B973-45CC-B679-4A65778A34A8}" dt="2023-02-13T20:48:29.075" v="8" actId="478"/>
        <pc:sldMasterMkLst>
          <pc:docMk/>
          <pc:sldMasterMk cId="2798249480" sldId="2147483648"/>
        </pc:sldMasterMkLst>
        <pc:sldLayoutChg chg="delSp modSp mod">
          <pc:chgData name="Alex Pang" userId="b35f2c48-39e3-478c-863d-65bfd252d017" providerId="ADAL" clId="{1B396253-B973-45CC-B679-4A65778A34A8}" dt="2023-02-13T20:48:29.075" v="8" actId="478"/>
          <pc:sldLayoutMkLst>
            <pc:docMk/>
            <pc:sldMasterMk cId="2798249480" sldId="2147483648"/>
            <pc:sldLayoutMk cId="2295963182" sldId="2147483660"/>
          </pc:sldLayoutMkLst>
          <pc:spChg chg="mod">
            <ac:chgData name="Alex Pang" userId="b35f2c48-39e3-478c-863d-65bfd252d017" providerId="ADAL" clId="{1B396253-B973-45CC-B679-4A65778A34A8}" dt="2023-02-13T19:57:27.671" v="3" actId="2711"/>
            <ac:spMkLst>
              <pc:docMk/>
              <pc:sldMasterMk cId="2798249480" sldId="2147483648"/>
              <pc:sldLayoutMk cId="2295963182" sldId="2147483660"/>
              <ac:spMk id="4" creationId="{00000000-0000-0000-0000-000000000000}"/>
            </ac:spMkLst>
          </pc:spChg>
          <pc:spChg chg="del">
            <ac:chgData name="Alex Pang" userId="b35f2c48-39e3-478c-863d-65bfd252d017" providerId="ADAL" clId="{1B396253-B973-45CC-B679-4A65778A34A8}" dt="2023-02-13T20:48:29.075" v="8" actId="478"/>
            <ac:spMkLst>
              <pc:docMk/>
              <pc:sldMasterMk cId="2798249480" sldId="2147483648"/>
              <pc:sldLayoutMk cId="2295963182" sldId="2147483660"/>
              <ac:spMk id="9" creationId="{00000000-0000-0000-0000-000000000000}"/>
            </ac:spMkLst>
          </pc:spChg>
          <pc:cxnChg chg="mod">
            <ac:chgData name="Alex Pang" userId="b35f2c48-39e3-478c-863d-65bfd252d017" providerId="ADAL" clId="{1B396253-B973-45CC-B679-4A65778A34A8}" dt="2023-02-13T19:57:06.678" v="2" actId="208"/>
            <ac:cxnSpMkLst>
              <pc:docMk/>
              <pc:sldMasterMk cId="2798249480" sldId="2147483648"/>
              <pc:sldLayoutMk cId="2295963182" sldId="2147483660"/>
              <ac:cxnSpMk id="12" creationId="{00000000-0000-0000-0000-000000000000}"/>
            </ac:cxnSpMkLst>
          </pc:cxnChg>
        </pc:sldLayoutChg>
      </pc:sldMasterChg>
    </pc:docChg>
  </pc:docChgLst>
  <pc:docChgLst>
    <pc:chgData name="Alex Pang" userId="af49c15263cff4bc" providerId="LiveId" clId="{C27F635F-8994-434B-804A-BC6931472994}"/>
    <pc:docChg chg="modSld">
      <pc:chgData name="Alex Pang" userId="af49c15263cff4bc" providerId="LiveId" clId="{C27F635F-8994-434B-804A-BC6931472994}" dt="2021-03-11T02:28:25.415" v="0" actId="1076"/>
      <pc:docMkLst>
        <pc:docMk/>
      </pc:docMkLst>
      <pc:sldChg chg="modSp mod">
        <pc:chgData name="Alex Pang" userId="af49c15263cff4bc" providerId="LiveId" clId="{C27F635F-8994-434B-804A-BC6931472994}" dt="2021-03-11T02:28:25.415" v="0" actId="1076"/>
        <pc:sldMkLst>
          <pc:docMk/>
          <pc:sldMk cId="641244114" sldId="311"/>
        </pc:sldMkLst>
        <pc:picChg chg="mod">
          <ac:chgData name="Alex Pang" userId="af49c15263cff4bc" providerId="LiveId" clId="{C27F635F-8994-434B-804A-BC6931472994}" dt="2021-03-11T02:28:25.415" v="0" actId="1076"/>
          <ac:picMkLst>
            <pc:docMk/>
            <pc:sldMk cId="641244114" sldId="311"/>
            <ac:picMk id="9" creationId="{E7F1DABB-A7AD-4FA6-9BBA-F60DA97956A6}"/>
          </ac:picMkLst>
        </pc:picChg>
      </pc:sldChg>
    </pc:docChg>
  </pc:docChgLst>
  <pc:docChgLst>
    <pc:chgData name="Alex Pang" userId="af49c15263cff4bc" providerId="LiveId" clId="{943E2D7B-E461-467F-8CCE-6622C19C9693}"/>
    <pc:docChg chg="custSel modSld">
      <pc:chgData name="Alex Pang" userId="af49c15263cff4bc" providerId="LiveId" clId="{943E2D7B-E461-467F-8CCE-6622C19C9693}" dt="2021-11-02T00:41:45.218" v="68" actId="20577"/>
      <pc:docMkLst>
        <pc:docMk/>
      </pc:docMkLst>
      <pc:sldChg chg="modSp mod">
        <pc:chgData name="Alex Pang" userId="af49c15263cff4bc" providerId="LiveId" clId="{943E2D7B-E461-467F-8CCE-6622C19C9693}" dt="2021-11-02T00:41:45.218" v="68" actId="20577"/>
        <pc:sldMkLst>
          <pc:docMk/>
          <pc:sldMk cId="641244114" sldId="311"/>
        </pc:sldMkLst>
        <pc:graphicFrameChg chg="modGraphic">
          <ac:chgData name="Alex Pang" userId="af49c15263cff4bc" providerId="LiveId" clId="{943E2D7B-E461-467F-8CCE-6622C19C9693}" dt="2021-11-02T00:41:45.218" v="68" actId="20577"/>
          <ac:graphicFrameMkLst>
            <pc:docMk/>
            <pc:sldMk cId="641244114" sldId="311"/>
            <ac:graphicFrameMk id="6" creationId="{F507E5C0-01CF-4F85-A4AD-EBD4D56B6029}"/>
          </ac:graphicFrameMkLst>
        </pc:graphicFrameChg>
      </pc:sldChg>
    </pc:docChg>
  </pc:docChgLst>
  <pc:docChgLst>
    <pc:chgData name="Alex Pang" userId="af49c15263cff4bc" providerId="LiveId" clId="{28889941-5B69-43EC-B48F-5247796B61F4}"/>
    <pc:docChg chg="delSld modSld">
      <pc:chgData name="Alex Pang" userId="af49c15263cff4bc" providerId="LiveId" clId="{28889941-5B69-43EC-B48F-5247796B61F4}" dt="2020-04-08T00:14:54.543" v="3" actId="1076"/>
      <pc:docMkLst>
        <pc:docMk/>
      </pc:docMkLst>
      <pc:sldChg chg="del">
        <pc:chgData name="Alex Pang" userId="af49c15263cff4bc" providerId="LiveId" clId="{28889941-5B69-43EC-B48F-5247796B61F4}" dt="2020-03-29T04:41:45.637" v="1" actId="2696"/>
        <pc:sldMkLst>
          <pc:docMk/>
          <pc:sldMk cId="1229364751" sldId="258"/>
        </pc:sldMkLst>
      </pc:sldChg>
      <pc:sldChg chg="del">
        <pc:chgData name="Alex Pang" userId="af49c15263cff4bc" providerId="LiveId" clId="{28889941-5B69-43EC-B48F-5247796B61F4}" dt="2020-03-29T04:41:42.605" v="0" actId="2696"/>
        <pc:sldMkLst>
          <pc:docMk/>
          <pc:sldMk cId="1668621601" sldId="309"/>
        </pc:sldMkLst>
      </pc:sldChg>
      <pc:sldChg chg="del">
        <pc:chgData name="Alex Pang" userId="af49c15263cff4bc" providerId="LiveId" clId="{28889941-5B69-43EC-B48F-5247796B61F4}" dt="2020-03-29T04:41:49.073" v="2" actId="2696"/>
        <pc:sldMkLst>
          <pc:docMk/>
          <pc:sldMk cId="1645790901" sldId="310"/>
        </pc:sldMkLst>
      </pc:sldChg>
      <pc:sldChg chg="modSp">
        <pc:chgData name="Alex Pang" userId="af49c15263cff4bc" providerId="LiveId" clId="{28889941-5B69-43EC-B48F-5247796B61F4}" dt="2020-04-08T00:14:54.543" v="3" actId="1076"/>
        <pc:sldMkLst>
          <pc:docMk/>
          <pc:sldMk cId="641244114" sldId="311"/>
        </pc:sldMkLst>
        <pc:picChg chg="mod">
          <ac:chgData name="Alex Pang" userId="af49c15263cff4bc" providerId="LiveId" clId="{28889941-5B69-43EC-B48F-5247796B61F4}" dt="2020-04-08T00:14:54.543" v="3" actId="1076"/>
          <ac:picMkLst>
            <pc:docMk/>
            <pc:sldMk cId="641244114" sldId="311"/>
            <ac:picMk id="13" creationId="{5AFE6C7B-56F5-4380-9EED-74CB53018DC8}"/>
          </ac:picMkLst>
        </pc:picChg>
      </pc:sldChg>
    </pc:docChg>
  </pc:docChgLst>
  <pc:docChgLst>
    <pc:chgData name="Alex Pang" userId="af49c15263cff4bc" providerId="LiveId" clId="{A58FDE92-FDF3-40DA-894D-EE697AD05098}"/>
    <pc:docChg chg="custSel addSld delSld modSld sldOrd">
      <pc:chgData name="Alex Pang" userId="af49c15263cff4bc" providerId="LiveId" clId="{A58FDE92-FDF3-40DA-894D-EE697AD05098}" dt="2022-04-10T22:40:05.785" v="1560" actId="478"/>
      <pc:docMkLst>
        <pc:docMk/>
      </pc:docMkLst>
      <pc:sldChg chg="delSp modSp add del mod ord setBg delDesignElem">
        <pc:chgData name="Alex Pang" userId="af49c15263cff4bc" providerId="LiveId" clId="{A58FDE92-FDF3-40DA-894D-EE697AD05098}" dt="2022-04-08T00:59:30.494" v="450"/>
        <pc:sldMkLst>
          <pc:docMk/>
          <pc:sldMk cId="2027901624" sldId="272"/>
        </pc:sldMkLst>
        <pc:spChg chg="del">
          <ac:chgData name="Alex Pang" userId="af49c15263cff4bc" providerId="LiveId" clId="{A58FDE92-FDF3-40DA-894D-EE697AD05098}" dt="2022-04-08T00:50:06.864" v="386"/>
          <ac:spMkLst>
            <pc:docMk/>
            <pc:sldMk cId="2027901624" sldId="272"/>
            <ac:spMk id="22" creationId="{6753252F-4873-4F63-801D-CC719279A7D5}"/>
          </ac:spMkLst>
        </pc:spChg>
        <pc:spChg chg="del">
          <ac:chgData name="Alex Pang" userId="af49c15263cff4bc" providerId="LiveId" clId="{A58FDE92-FDF3-40DA-894D-EE697AD05098}" dt="2022-04-08T00:50:06.864" v="386"/>
          <ac:spMkLst>
            <pc:docMk/>
            <pc:sldMk cId="2027901624" sldId="272"/>
            <ac:spMk id="23" creationId="{047C8CCB-F95D-4249-92DD-651249D3535A}"/>
          </ac:spMkLst>
        </pc:spChg>
        <pc:picChg chg="mod">
          <ac:chgData name="Alex Pang" userId="af49c15263cff4bc" providerId="LiveId" clId="{A58FDE92-FDF3-40DA-894D-EE697AD05098}" dt="2022-04-08T00:50:18.969" v="388" actId="14100"/>
          <ac:picMkLst>
            <pc:docMk/>
            <pc:sldMk cId="2027901624" sldId="272"/>
            <ac:picMk id="5" creationId="{D9D79C8D-3EAB-4F58-AAB0-7FCCA507705B}"/>
          </ac:picMkLst>
        </pc:picChg>
      </pc:sldChg>
      <pc:sldChg chg="modSp add mod">
        <pc:chgData name="Alex Pang" userId="af49c15263cff4bc" providerId="LiveId" clId="{A58FDE92-FDF3-40DA-894D-EE697AD05098}" dt="2022-04-08T04:12:00.767" v="1297" actId="20577"/>
        <pc:sldMkLst>
          <pc:docMk/>
          <pc:sldMk cId="429408260" sldId="274"/>
        </pc:sldMkLst>
        <pc:spChg chg="mod">
          <ac:chgData name="Alex Pang" userId="af49c15263cff4bc" providerId="LiveId" clId="{A58FDE92-FDF3-40DA-894D-EE697AD05098}" dt="2022-04-08T04:12:00.767" v="1297" actId="20577"/>
          <ac:spMkLst>
            <pc:docMk/>
            <pc:sldMk cId="429408260" sldId="274"/>
            <ac:spMk id="2" creationId="{BDFC63D3-5BED-4873-B5A9-ACAAE1F9AC79}"/>
          </ac:spMkLst>
        </pc:spChg>
      </pc:sldChg>
      <pc:sldChg chg="addSp modSp add mod ord">
        <pc:chgData name="Alex Pang" userId="af49c15263cff4bc" providerId="LiveId" clId="{A58FDE92-FDF3-40DA-894D-EE697AD05098}" dt="2022-04-08T04:11:53.606" v="1288" actId="20577"/>
        <pc:sldMkLst>
          <pc:docMk/>
          <pc:sldMk cId="1749353907" sldId="275"/>
        </pc:sldMkLst>
        <pc:spChg chg="mod">
          <ac:chgData name="Alex Pang" userId="af49c15263cff4bc" providerId="LiveId" clId="{A58FDE92-FDF3-40DA-894D-EE697AD05098}" dt="2022-04-08T04:11:53.606" v="1288" actId="20577"/>
          <ac:spMkLst>
            <pc:docMk/>
            <pc:sldMk cId="1749353907" sldId="275"/>
            <ac:spMk id="2" creationId="{402C52D5-E2D0-4549-9798-7E0DAD6A2EA5}"/>
          </ac:spMkLst>
        </pc:spChg>
        <pc:spChg chg="add mod">
          <ac:chgData name="Alex Pang" userId="af49c15263cff4bc" providerId="LiveId" clId="{A58FDE92-FDF3-40DA-894D-EE697AD05098}" dt="2022-04-08T02:56:13.641" v="1040" actId="20577"/>
          <ac:spMkLst>
            <pc:docMk/>
            <pc:sldMk cId="1749353907" sldId="275"/>
            <ac:spMk id="5" creationId="{460C5CE2-154F-4074-83D4-92BD0CA08A29}"/>
          </ac:spMkLst>
        </pc:spChg>
        <pc:spChg chg="add mod">
          <ac:chgData name="Alex Pang" userId="af49c15263cff4bc" providerId="LiveId" clId="{A58FDE92-FDF3-40DA-894D-EE697AD05098}" dt="2022-04-08T02:56:25.723" v="1042" actId="20577"/>
          <ac:spMkLst>
            <pc:docMk/>
            <pc:sldMk cId="1749353907" sldId="275"/>
            <ac:spMk id="7" creationId="{2322404D-8EF0-4D12-8FDD-F6C2D4931A31}"/>
          </ac:spMkLst>
        </pc:spChg>
      </pc:sldChg>
      <pc:sldChg chg="modSp add mod ord">
        <pc:chgData name="Alex Pang" userId="af49c15263cff4bc" providerId="LiveId" clId="{A58FDE92-FDF3-40DA-894D-EE697AD05098}" dt="2022-04-08T04:18:37.062" v="1483" actId="20577"/>
        <pc:sldMkLst>
          <pc:docMk/>
          <pc:sldMk cId="650996151" sldId="277"/>
        </pc:sldMkLst>
        <pc:spChg chg="mod">
          <ac:chgData name="Alex Pang" userId="af49c15263cff4bc" providerId="LiveId" clId="{A58FDE92-FDF3-40DA-894D-EE697AD05098}" dt="2022-04-08T02:57:41.929" v="1130" actId="20577"/>
          <ac:spMkLst>
            <pc:docMk/>
            <pc:sldMk cId="650996151" sldId="277"/>
            <ac:spMk id="8" creationId="{00000000-0000-0000-0000-000000000000}"/>
          </ac:spMkLst>
        </pc:spChg>
        <pc:spChg chg="mod">
          <ac:chgData name="Alex Pang" userId="af49c15263cff4bc" providerId="LiveId" clId="{A58FDE92-FDF3-40DA-894D-EE697AD05098}" dt="2022-04-08T04:18:37.062" v="1483" actId="20577"/>
          <ac:spMkLst>
            <pc:docMk/>
            <pc:sldMk cId="650996151" sldId="277"/>
            <ac:spMk id="9" creationId="{1BD95CFE-FE34-4B20-BBA9-0DF8D3D8BFBA}"/>
          </ac:spMkLst>
        </pc:spChg>
        <pc:spChg chg="mod">
          <ac:chgData name="Alex Pang" userId="af49c15263cff4bc" providerId="LiveId" clId="{A58FDE92-FDF3-40DA-894D-EE697AD05098}" dt="2022-04-08T02:58:24.059" v="1136" actId="1076"/>
          <ac:spMkLst>
            <pc:docMk/>
            <pc:sldMk cId="650996151" sldId="277"/>
            <ac:spMk id="14" creationId="{BE459585-DD6F-4E0D-AE5A-7352A8AAD7D3}"/>
          </ac:spMkLst>
        </pc:spChg>
        <pc:spChg chg="mod">
          <ac:chgData name="Alex Pang" userId="af49c15263cff4bc" providerId="LiveId" clId="{A58FDE92-FDF3-40DA-894D-EE697AD05098}" dt="2022-04-08T02:58:16.889" v="1134" actId="1076"/>
          <ac:spMkLst>
            <pc:docMk/>
            <pc:sldMk cId="650996151" sldId="277"/>
            <ac:spMk id="15" creationId="{9E2A4361-2590-4BC7-A7A7-00BFFA979D08}"/>
          </ac:spMkLst>
        </pc:spChg>
        <pc:picChg chg="mod">
          <ac:chgData name="Alex Pang" userId="af49c15263cff4bc" providerId="LiveId" clId="{A58FDE92-FDF3-40DA-894D-EE697AD05098}" dt="2022-04-08T02:58:27.535" v="1137" actId="1076"/>
          <ac:picMkLst>
            <pc:docMk/>
            <pc:sldMk cId="650996151" sldId="277"/>
            <ac:picMk id="11" creationId="{1B8CA770-F541-4085-A72A-BB942BCA8099}"/>
          </ac:picMkLst>
        </pc:picChg>
        <pc:picChg chg="mod">
          <ac:chgData name="Alex Pang" userId="af49c15263cff4bc" providerId="LiveId" clId="{A58FDE92-FDF3-40DA-894D-EE697AD05098}" dt="2022-04-08T02:58:20.287" v="1135" actId="1076"/>
          <ac:picMkLst>
            <pc:docMk/>
            <pc:sldMk cId="650996151" sldId="277"/>
            <ac:picMk id="12" creationId="{E566C396-5C3F-40FF-9491-02287D139D76}"/>
          </ac:picMkLst>
        </pc:picChg>
        <pc:picChg chg="mod">
          <ac:chgData name="Alex Pang" userId="af49c15263cff4bc" providerId="LiveId" clId="{A58FDE92-FDF3-40DA-894D-EE697AD05098}" dt="2022-04-08T02:58:30.941" v="1138" actId="1076"/>
          <ac:picMkLst>
            <pc:docMk/>
            <pc:sldMk cId="650996151" sldId="277"/>
            <ac:picMk id="13" creationId="{27761A22-0398-41E8-A85C-D232B101A651}"/>
          </ac:picMkLst>
        </pc:picChg>
      </pc:sldChg>
      <pc:sldChg chg="add del">
        <pc:chgData name="Alex Pang" userId="af49c15263cff4bc" providerId="LiveId" clId="{A58FDE92-FDF3-40DA-894D-EE697AD05098}" dt="2022-04-08T01:09:44.660" v="731" actId="47"/>
        <pc:sldMkLst>
          <pc:docMk/>
          <pc:sldMk cId="1722295674" sldId="279"/>
        </pc:sldMkLst>
      </pc:sldChg>
      <pc:sldChg chg="modSp add mod">
        <pc:chgData name="Alex Pang" userId="af49c15263cff4bc" providerId="LiveId" clId="{A58FDE92-FDF3-40DA-894D-EE697AD05098}" dt="2022-04-08T04:12:07.352" v="1304" actId="20577"/>
        <pc:sldMkLst>
          <pc:docMk/>
          <pc:sldMk cId="3245568570" sldId="280"/>
        </pc:sldMkLst>
        <pc:spChg chg="mod">
          <ac:chgData name="Alex Pang" userId="af49c15263cff4bc" providerId="LiveId" clId="{A58FDE92-FDF3-40DA-894D-EE697AD05098}" dt="2022-04-08T04:12:07.352" v="1304" actId="20577"/>
          <ac:spMkLst>
            <pc:docMk/>
            <pc:sldMk cId="3245568570" sldId="280"/>
            <ac:spMk id="8" creationId="{00000000-0000-0000-0000-000000000000}"/>
          </ac:spMkLst>
        </pc:spChg>
        <pc:spChg chg="mod">
          <ac:chgData name="Alex Pang" userId="af49c15263cff4bc" providerId="LiveId" clId="{A58FDE92-FDF3-40DA-894D-EE697AD05098}" dt="2022-04-08T02:57:20.994" v="1121" actId="1076"/>
          <ac:spMkLst>
            <pc:docMk/>
            <pc:sldMk cId="3245568570" sldId="280"/>
            <ac:spMk id="9" creationId="{CB840539-179C-4937-8FB9-A7ADBEBB5AE5}"/>
          </ac:spMkLst>
        </pc:spChg>
        <pc:spChg chg="mod">
          <ac:chgData name="Alex Pang" userId="af49c15263cff4bc" providerId="LiveId" clId="{A58FDE92-FDF3-40DA-894D-EE697AD05098}" dt="2022-04-08T02:57:12.784" v="1119" actId="1076"/>
          <ac:spMkLst>
            <pc:docMk/>
            <pc:sldMk cId="3245568570" sldId="280"/>
            <ac:spMk id="15" creationId="{B9565D99-52BE-4E4F-BA50-85004C2B7B39}"/>
          </ac:spMkLst>
        </pc:spChg>
        <pc:spChg chg="mod">
          <ac:chgData name="Alex Pang" userId="af49c15263cff4bc" providerId="LiveId" clId="{A58FDE92-FDF3-40DA-894D-EE697AD05098}" dt="2022-04-08T02:57:17.629" v="1120" actId="1076"/>
          <ac:spMkLst>
            <pc:docMk/>
            <pc:sldMk cId="3245568570" sldId="280"/>
            <ac:spMk id="16" creationId="{B642E40D-2D88-4F5A-93D5-BF748F182836}"/>
          </ac:spMkLst>
        </pc:spChg>
      </pc:sldChg>
      <pc:sldChg chg="delSp modSp add mod ord">
        <pc:chgData name="Alex Pang" userId="af49c15263cff4bc" providerId="LiveId" clId="{A58FDE92-FDF3-40DA-894D-EE697AD05098}" dt="2022-04-08T00:53:05.611" v="425" actId="1076"/>
        <pc:sldMkLst>
          <pc:docMk/>
          <pc:sldMk cId="2186905204" sldId="283"/>
        </pc:sldMkLst>
        <pc:spChg chg="mod">
          <ac:chgData name="Alex Pang" userId="af49c15263cff4bc" providerId="LiveId" clId="{A58FDE92-FDF3-40DA-894D-EE697AD05098}" dt="2022-04-08T00:52:40.419" v="421" actId="20577"/>
          <ac:spMkLst>
            <pc:docMk/>
            <pc:sldMk cId="2186905204" sldId="283"/>
            <ac:spMk id="2" creationId="{99E0C80D-8CCD-42D9-8FC5-C0EBA2E1CB91}"/>
          </ac:spMkLst>
        </pc:spChg>
        <pc:spChg chg="del">
          <ac:chgData name="Alex Pang" userId="af49c15263cff4bc" providerId="LiveId" clId="{A58FDE92-FDF3-40DA-894D-EE697AD05098}" dt="2022-04-08T00:52:27.420" v="393" actId="21"/>
          <ac:spMkLst>
            <pc:docMk/>
            <pc:sldMk cId="2186905204" sldId="283"/>
            <ac:spMk id="3" creationId="{00CA8EB0-3D35-48BA-8C6C-65E8243A1CA1}"/>
          </ac:spMkLst>
        </pc:spChg>
        <pc:picChg chg="mod">
          <ac:chgData name="Alex Pang" userId="af49c15263cff4bc" providerId="LiveId" clId="{A58FDE92-FDF3-40DA-894D-EE697AD05098}" dt="2022-04-08T00:53:03.910" v="424" actId="1076"/>
          <ac:picMkLst>
            <pc:docMk/>
            <pc:sldMk cId="2186905204" sldId="283"/>
            <ac:picMk id="4" creationId="{C05C8C26-3A74-4E7E-B250-50031FD9C7C5}"/>
          </ac:picMkLst>
        </pc:picChg>
        <pc:picChg chg="mod">
          <ac:chgData name="Alex Pang" userId="af49c15263cff4bc" providerId="LiveId" clId="{A58FDE92-FDF3-40DA-894D-EE697AD05098}" dt="2022-04-08T00:53:05.611" v="425" actId="1076"/>
          <ac:picMkLst>
            <pc:docMk/>
            <pc:sldMk cId="2186905204" sldId="283"/>
            <ac:picMk id="8" creationId="{30C404BD-249B-436C-9407-658D02F43105}"/>
          </ac:picMkLst>
        </pc:picChg>
      </pc:sldChg>
      <pc:sldChg chg="addSp delSp modSp add mod">
        <pc:chgData name="Alex Pang" userId="af49c15263cff4bc" providerId="LiveId" clId="{A58FDE92-FDF3-40DA-894D-EE697AD05098}" dt="2022-04-08T04:17:12.449" v="1402" actId="1076"/>
        <pc:sldMkLst>
          <pc:docMk/>
          <pc:sldMk cId="3181841248" sldId="290"/>
        </pc:sldMkLst>
        <pc:spChg chg="add mod">
          <ac:chgData name="Alex Pang" userId="af49c15263cff4bc" providerId="LiveId" clId="{A58FDE92-FDF3-40DA-894D-EE697AD05098}" dt="2022-04-08T04:17:10.814" v="1401" actId="1076"/>
          <ac:spMkLst>
            <pc:docMk/>
            <pc:sldMk cId="3181841248" sldId="290"/>
            <ac:spMk id="7" creationId="{5834514B-8ED0-4CC1-AAC9-DBEB753C03C8}"/>
          </ac:spMkLst>
        </pc:spChg>
        <pc:picChg chg="add mod">
          <ac:chgData name="Alex Pang" userId="af49c15263cff4bc" providerId="LiveId" clId="{A58FDE92-FDF3-40DA-894D-EE697AD05098}" dt="2022-04-08T04:17:12.449" v="1402" actId="1076"/>
          <ac:picMkLst>
            <pc:docMk/>
            <pc:sldMk cId="3181841248" sldId="290"/>
            <ac:picMk id="4" creationId="{2EE840C6-057F-48A0-AC9F-7524874EB4CB}"/>
          </ac:picMkLst>
        </pc:picChg>
        <pc:picChg chg="del">
          <ac:chgData name="Alex Pang" userId="af49c15263cff4bc" providerId="LiveId" clId="{A58FDE92-FDF3-40DA-894D-EE697AD05098}" dt="2022-04-08T01:11:16.319" v="732" actId="478"/>
          <ac:picMkLst>
            <pc:docMk/>
            <pc:sldMk cId="3181841248" sldId="290"/>
            <ac:picMk id="5" creationId="{7716E2E1-563F-47BF-8C4A-1633937BC0E5}"/>
          </ac:picMkLst>
        </pc:picChg>
        <pc:picChg chg="del mod">
          <ac:chgData name="Alex Pang" userId="af49c15263cff4bc" providerId="LiveId" clId="{A58FDE92-FDF3-40DA-894D-EE697AD05098}" dt="2022-04-08T04:16:01.495" v="1383" actId="478"/>
          <ac:picMkLst>
            <pc:docMk/>
            <pc:sldMk cId="3181841248" sldId="290"/>
            <ac:picMk id="6" creationId="{E69EF216-9245-4EF2-9BB9-E357AB68C26B}"/>
          </ac:picMkLst>
        </pc:picChg>
      </pc:sldChg>
      <pc:sldChg chg="modSp add ord">
        <pc:chgData name="Alex Pang" userId="af49c15263cff4bc" providerId="LiveId" clId="{A58FDE92-FDF3-40DA-894D-EE697AD05098}" dt="2022-04-08T04:21:13.500" v="1554" actId="1076"/>
        <pc:sldMkLst>
          <pc:docMk/>
          <pc:sldMk cId="2568694519" sldId="291"/>
        </pc:sldMkLst>
        <pc:picChg chg="mod">
          <ac:chgData name="Alex Pang" userId="af49c15263cff4bc" providerId="LiveId" clId="{A58FDE92-FDF3-40DA-894D-EE697AD05098}" dt="2022-04-08T04:21:13.500" v="1554" actId="1076"/>
          <ac:picMkLst>
            <pc:docMk/>
            <pc:sldMk cId="2568694519" sldId="291"/>
            <ac:picMk id="2050" creationId="{8952035A-AE07-45C5-B56B-B778F819A56C}"/>
          </ac:picMkLst>
        </pc:picChg>
      </pc:sldChg>
      <pc:sldChg chg="delSp modSp del mod">
        <pc:chgData name="Alex Pang" userId="af49c15263cff4bc" providerId="LiveId" clId="{A58FDE92-FDF3-40DA-894D-EE697AD05098}" dt="2022-03-24T21:22:12.823" v="67" actId="47"/>
        <pc:sldMkLst>
          <pc:docMk/>
          <pc:sldMk cId="641244114" sldId="311"/>
        </pc:sldMkLst>
        <pc:spChg chg="mod">
          <ac:chgData name="Alex Pang" userId="af49c15263cff4bc" providerId="LiveId" clId="{A58FDE92-FDF3-40DA-894D-EE697AD05098}" dt="2022-03-24T21:19:35.262" v="26" actId="6549"/>
          <ac:spMkLst>
            <pc:docMk/>
            <pc:sldMk cId="641244114" sldId="311"/>
            <ac:spMk id="2" creationId="{D89C9CF8-E93D-489A-8B22-91D9F1289ED5}"/>
          </ac:spMkLst>
        </pc:spChg>
        <pc:spChg chg="del">
          <ac:chgData name="Alex Pang" userId="af49c15263cff4bc" providerId="LiveId" clId="{A58FDE92-FDF3-40DA-894D-EE697AD05098}" dt="2022-03-24T21:17:21.277" v="4" actId="21"/>
          <ac:spMkLst>
            <pc:docMk/>
            <pc:sldMk cId="641244114" sldId="311"/>
            <ac:spMk id="14" creationId="{92905A90-6D23-4944-A9C8-61529D0A2556}"/>
          </ac:spMkLst>
        </pc:spChg>
        <pc:spChg chg="del">
          <ac:chgData name="Alex Pang" userId="af49c15263cff4bc" providerId="LiveId" clId="{A58FDE92-FDF3-40DA-894D-EE697AD05098}" dt="2022-03-24T21:17:24.973" v="5" actId="21"/>
          <ac:spMkLst>
            <pc:docMk/>
            <pc:sldMk cId="641244114" sldId="311"/>
            <ac:spMk id="16" creationId="{863C91C8-3708-4314-9E22-6A38659514F7}"/>
          </ac:spMkLst>
        </pc:spChg>
        <pc:spChg chg="del">
          <ac:chgData name="Alex Pang" userId="af49c15263cff4bc" providerId="LiveId" clId="{A58FDE92-FDF3-40DA-894D-EE697AD05098}" dt="2022-03-24T21:17:31.612" v="7" actId="21"/>
          <ac:spMkLst>
            <pc:docMk/>
            <pc:sldMk cId="641244114" sldId="311"/>
            <ac:spMk id="17" creationId="{220B221D-BCE8-41E0-876D-D470320AA042}"/>
          </ac:spMkLst>
        </pc:spChg>
        <pc:spChg chg="del">
          <ac:chgData name="Alex Pang" userId="af49c15263cff4bc" providerId="LiveId" clId="{A58FDE92-FDF3-40DA-894D-EE697AD05098}" dt="2022-03-24T21:17:27.801" v="6" actId="21"/>
          <ac:spMkLst>
            <pc:docMk/>
            <pc:sldMk cId="641244114" sldId="311"/>
            <ac:spMk id="18" creationId="{01523038-1116-4C5E-9EB0-137348F7AAB8}"/>
          </ac:spMkLst>
        </pc:spChg>
        <pc:graphicFrameChg chg="modGraphic">
          <ac:chgData name="Alex Pang" userId="af49c15263cff4bc" providerId="LiveId" clId="{A58FDE92-FDF3-40DA-894D-EE697AD05098}" dt="2022-03-24T21:19:30.958" v="25" actId="6549"/>
          <ac:graphicFrameMkLst>
            <pc:docMk/>
            <pc:sldMk cId="641244114" sldId="311"/>
            <ac:graphicFrameMk id="6" creationId="{F507E5C0-01CF-4F85-A4AD-EBD4D56B6029}"/>
          </ac:graphicFrameMkLst>
        </pc:graphicFrameChg>
      </pc:sldChg>
      <pc:sldChg chg="add del">
        <pc:chgData name="Alex Pang" userId="af49c15263cff4bc" providerId="LiveId" clId="{A58FDE92-FDF3-40DA-894D-EE697AD05098}" dt="2022-03-24T21:23:38.333" v="110" actId="47"/>
        <pc:sldMkLst>
          <pc:docMk/>
          <pc:sldMk cId="2053674979" sldId="312"/>
        </pc:sldMkLst>
      </pc:sldChg>
      <pc:sldChg chg="new del ord">
        <pc:chgData name="Alex Pang" userId="af49c15263cff4bc" providerId="LiveId" clId="{A58FDE92-FDF3-40DA-894D-EE697AD05098}" dt="2022-03-24T21:19:02.221" v="20" actId="2696"/>
        <pc:sldMkLst>
          <pc:docMk/>
          <pc:sldMk cId="3538501364" sldId="312"/>
        </pc:sldMkLst>
      </pc:sldChg>
      <pc:sldChg chg="addSp delSp modSp add mod">
        <pc:chgData name="Alex Pang" userId="af49c15263cff4bc" providerId="LiveId" clId="{A58FDE92-FDF3-40DA-894D-EE697AD05098}" dt="2022-03-24T21:27:02.336" v="131" actId="14100"/>
        <pc:sldMkLst>
          <pc:docMk/>
          <pc:sldMk cId="3199044673" sldId="313"/>
        </pc:sldMkLst>
        <pc:spChg chg="mod">
          <ac:chgData name="Alex Pang" userId="af49c15263cff4bc" providerId="LiveId" clId="{A58FDE92-FDF3-40DA-894D-EE697AD05098}" dt="2022-03-24T21:25:52.409" v="113" actId="20577"/>
          <ac:spMkLst>
            <pc:docMk/>
            <pc:sldMk cId="3199044673" sldId="313"/>
            <ac:spMk id="2" creationId="{7E50D48B-C775-4949-8C93-D0FBA1BAFE8D}"/>
          </ac:spMkLst>
        </pc:spChg>
        <pc:graphicFrameChg chg="add mod modGraphic">
          <ac:chgData name="Alex Pang" userId="af49c15263cff4bc" providerId="LiveId" clId="{A58FDE92-FDF3-40DA-894D-EE697AD05098}" dt="2022-03-24T21:21:50.979" v="65" actId="122"/>
          <ac:graphicFrameMkLst>
            <pc:docMk/>
            <pc:sldMk cId="3199044673" sldId="313"/>
            <ac:graphicFrameMk id="7" creationId="{A1AAD406-4F16-43FA-AAB7-3BF74952059F}"/>
          </ac:graphicFrameMkLst>
        </pc:graphicFrameChg>
        <pc:picChg chg="del">
          <ac:chgData name="Alex Pang" userId="af49c15263cff4bc" providerId="LiveId" clId="{A58FDE92-FDF3-40DA-894D-EE697AD05098}" dt="2022-03-24T21:19:58.078" v="29" actId="21"/>
          <ac:picMkLst>
            <pc:docMk/>
            <pc:sldMk cId="3199044673" sldId="313"/>
            <ac:picMk id="5" creationId="{7716E2E1-563F-47BF-8C4A-1633937BC0E5}"/>
          </ac:picMkLst>
        </pc:picChg>
        <pc:picChg chg="del">
          <ac:chgData name="Alex Pang" userId="af49c15263cff4bc" providerId="LiveId" clId="{A58FDE92-FDF3-40DA-894D-EE697AD05098}" dt="2022-03-24T21:19:55.291" v="28" actId="21"/>
          <ac:picMkLst>
            <pc:docMk/>
            <pc:sldMk cId="3199044673" sldId="313"/>
            <ac:picMk id="6" creationId="{E69EF216-9245-4EF2-9BB9-E357AB68C26B}"/>
          </ac:picMkLst>
        </pc:picChg>
        <pc:picChg chg="add mod">
          <ac:chgData name="Alex Pang" userId="af49c15263cff4bc" providerId="LiveId" clId="{A58FDE92-FDF3-40DA-894D-EE697AD05098}" dt="2022-03-24T21:20:38.526" v="32" actId="1076"/>
          <ac:picMkLst>
            <pc:docMk/>
            <pc:sldMk cId="3199044673" sldId="313"/>
            <ac:picMk id="8" creationId="{31EFAB1D-C81C-4F3C-A05F-1547178F8690}"/>
          </ac:picMkLst>
        </pc:picChg>
        <pc:picChg chg="add mod">
          <ac:chgData name="Alex Pang" userId="af49c15263cff4bc" providerId="LiveId" clId="{A58FDE92-FDF3-40DA-894D-EE697AD05098}" dt="2022-03-24T21:20:38.526" v="32" actId="1076"/>
          <ac:picMkLst>
            <pc:docMk/>
            <pc:sldMk cId="3199044673" sldId="313"/>
            <ac:picMk id="9" creationId="{4975E15F-EFF9-4E5D-9713-A8E3FCA0FD3F}"/>
          </ac:picMkLst>
        </pc:picChg>
        <pc:picChg chg="add mod">
          <ac:chgData name="Alex Pang" userId="af49c15263cff4bc" providerId="LiveId" clId="{A58FDE92-FDF3-40DA-894D-EE697AD05098}" dt="2022-03-24T21:20:38.526" v="32" actId="1076"/>
          <ac:picMkLst>
            <pc:docMk/>
            <pc:sldMk cId="3199044673" sldId="313"/>
            <ac:picMk id="10" creationId="{66F22495-41D4-4206-98AF-39700BA0A853}"/>
          </ac:picMkLst>
        </pc:picChg>
        <pc:picChg chg="add mod">
          <ac:chgData name="Alex Pang" userId="af49c15263cff4bc" providerId="LiveId" clId="{A58FDE92-FDF3-40DA-894D-EE697AD05098}" dt="2022-03-24T21:26:58.043" v="129" actId="14100"/>
          <ac:picMkLst>
            <pc:docMk/>
            <pc:sldMk cId="3199044673" sldId="313"/>
            <ac:picMk id="11" creationId="{0603A1AE-1260-4D05-B0B1-51B4EAC3E5BF}"/>
          </ac:picMkLst>
        </pc:picChg>
        <pc:picChg chg="add mod">
          <ac:chgData name="Alex Pang" userId="af49c15263cff4bc" providerId="LiveId" clId="{A58FDE92-FDF3-40DA-894D-EE697AD05098}" dt="2022-03-24T21:26:59.723" v="130" actId="1076"/>
          <ac:picMkLst>
            <pc:docMk/>
            <pc:sldMk cId="3199044673" sldId="313"/>
            <ac:picMk id="12" creationId="{5D6538FA-B45A-4B90-9F7B-56620CD8E130}"/>
          </ac:picMkLst>
        </pc:picChg>
        <pc:picChg chg="add mod">
          <ac:chgData name="Alex Pang" userId="af49c15263cff4bc" providerId="LiveId" clId="{A58FDE92-FDF3-40DA-894D-EE697AD05098}" dt="2022-03-24T21:27:02.336" v="131" actId="14100"/>
          <ac:picMkLst>
            <pc:docMk/>
            <pc:sldMk cId="3199044673" sldId="313"/>
            <ac:picMk id="13" creationId="{34E33785-737B-4EC8-8A4D-81C2E7D3B10A}"/>
          </ac:picMkLst>
        </pc:picChg>
      </pc:sldChg>
      <pc:sldChg chg="addSp delSp modSp add mod">
        <pc:chgData name="Alex Pang" userId="af49c15263cff4bc" providerId="LiveId" clId="{A58FDE92-FDF3-40DA-894D-EE697AD05098}" dt="2022-03-24T21:27:17.036" v="135" actId="14100"/>
        <pc:sldMkLst>
          <pc:docMk/>
          <pc:sldMk cId="679615487" sldId="314"/>
        </pc:sldMkLst>
        <pc:spChg chg="mod">
          <ac:chgData name="Alex Pang" userId="af49c15263cff4bc" providerId="LiveId" clId="{A58FDE92-FDF3-40DA-894D-EE697AD05098}" dt="2022-03-24T21:25:57.818" v="116" actId="20577"/>
          <ac:spMkLst>
            <pc:docMk/>
            <pc:sldMk cId="679615487" sldId="314"/>
            <ac:spMk id="2" creationId="{7E50D48B-C775-4949-8C93-D0FBA1BAFE8D}"/>
          </ac:spMkLst>
        </pc:spChg>
        <pc:spChg chg="add mod">
          <ac:chgData name="Alex Pang" userId="af49c15263cff4bc" providerId="LiveId" clId="{A58FDE92-FDF3-40DA-894D-EE697AD05098}" dt="2022-03-24T21:22:55.932" v="100" actId="1036"/>
          <ac:spMkLst>
            <pc:docMk/>
            <pc:sldMk cId="679615487" sldId="314"/>
            <ac:spMk id="21" creationId="{FA3D0847-3022-498A-AB7A-2A941DAE3C9A}"/>
          </ac:spMkLst>
        </pc:spChg>
        <pc:graphicFrameChg chg="del">
          <ac:chgData name="Alex Pang" userId="af49c15263cff4bc" providerId="LiveId" clId="{A58FDE92-FDF3-40DA-894D-EE697AD05098}" dt="2022-03-24T21:22:39.058" v="68" actId="478"/>
          <ac:graphicFrameMkLst>
            <pc:docMk/>
            <pc:sldMk cId="679615487" sldId="314"/>
            <ac:graphicFrameMk id="7" creationId="{A1AAD406-4F16-43FA-AAB7-3BF74952059F}"/>
          </ac:graphicFrameMkLst>
        </pc:graphicFrameChg>
        <pc:graphicFrameChg chg="add mod modGraphic">
          <ac:chgData name="Alex Pang" userId="af49c15263cff4bc" providerId="LiveId" clId="{A58FDE92-FDF3-40DA-894D-EE697AD05098}" dt="2022-03-24T21:26:28.437" v="121" actId="14734"/>
          <ac:graphicFrameMkLst>
            <pc:docMk/>
            <pc:sldMk cId="679615487" sldId="314"/>
            <ac:graphicFrameMk id="14" creationId="{8D8295F1-AE3C-4C24-9E19-471080FB84A2}"/>
          </ac:graphicFrameMkLst>
        </pc:graphicFrameChg>
        <pc:picChg chg="del">
          <ac:chgData name="Alex Pang" userId="af49c15263cff4bc" providerId="LiveId" clId="{A58FDE92-FDF3-40DA-894D-EE697AD05098}" dt="2022-03-24T21:22:39.058" v="68" actId="478"/>
          <ac:picMkLst>
            <pc:docMk/>
            <pc:sldMk cId="679615487" sldId="314"/>
            <ac:picMk id="8" creationId="{31EFAB1D-C81C-4F3C-A05F-1547178F8690}"/>
          </ac:picMkLst>
        </pc:picChg>
        <pc:picChg chg="del">
          <ac:chgData name="Alex Pang" userId="af49c15263cff4bc" providerId="LiveId" clId="{A58FDE92-FDF3-40DA-894D-EE697AD05098}" dt="2022-03-24T21:22:39.058" v="68" actId="478"/>
          <ac:picMkLst>
            <pc:docMk/>
            <pc:sldMk cId="679615487" sldId="314"/>
            <ac:picMk id="9" creationId="{4975E15F-EFF9-4E5D-9713-A8E3FCA0FD3F}"/>
          </ac:picMkLst>
        </pc:picChg>
        <pc:picChg chg="del">
          <ac:chgData name="Alex Pang" userId="af49c15263cff4bc" providerId="LiveId" clId="{A58FDE92-FDF3-40DA-894D-EE697AD05098}" dt="2022-03-24T21:22:39.058" v="68" actId="478"/>
          <ac:picMkLst>
            <pc:docMk/>
            <pc:sldMk cId="679615487" sldId="314"/>
            <ac:picMk id="10" creationId="{66F22495-41D4-4206-98AF-39700BA0A853}"/>
          </ac:picMkLst>
        </pc:picChg>
        <pc:picChg chg="del">
          <ac:chgData name="Alex Pang" userId="af49c15263cff4bc" providerId="LiveId" clId="{A58FDE92-FDF3-40DA-894D-EE697AD05098}" dt="2022-03-24T21:22:39.058" v="68" actId="478"/>
          <ac:picMkLst>
            <pc:docMk/>
            <pc:sldMk cId="679615487" sldId="314"/>
            <ac:picMk id="11" creationId="{0603A1AE-1260-4D05-B0B1-51B4EAC3E5BF}"/>
          </ac:picMkLst>
        </pc:picChg>
        <pc:picChg chg="del">
          <ac:chgData name="Alex Pang" userId="af49c15263cff4bc" providerId="LiveId" clId="{A58FDE92-FDF3-40DA-894D-EE697AD05098}" dt="2022-03-24T21:22:39.058" v="68" actId="478"/>
          <ac:picMkLst>
            <pc:docMk/>
            <pc:sldMk cId="679615487" sldId="314"/>
            <ac:picMk id="12" creationId="{5D6538FA-B45A-4B90-9F7B-56620CD8E130}"/>
          </ac:picMkLst>
        </pc:picChg>
        <pc:picChg chg="del">
          <ac:chgData name="Alex Pang" userId="af49c15263cff4bc" providerId="LiveId" clId="{A58FDE92-FDF3-40DA-894D-EE697AD05098}" dt="2022-03-24T21:22:39.058" v="68" actId="478"/>
          <ac:picMkLst>
            <pc:docMk/>
            <pc:sldMk cId="679615487" sldId="314"/>
            <ac:picMk id="13" creationId="{34E33785-737B-4EC8-8A4D-81C2E7D3B10A}"/>
          </ac:picMkLst>
        </pc:picChg>
        <pc:picChg chg="add mod">
          <ac:chgData name="Alex Pang" userId="af49c15263cff4bc" providerId="LiveId" clId="{A58FDE92-FDF3-40DA-894D-EE697AD05098}" dt="2022-03-24T21:22:55.932" v="100" actId="1036"/>
          <ac:picMkLst>
            <pc:docMk/>
            <pc:sldMk cId="679615487" sldId="314"/>
            <ac:picMk id="15" creationId="{6057C56F-ECB8-425F-A7E4-17377F94392F}"/>
          </ac:picMkLst>
        </pc:picChg>
        <pc:picChg chg="add mod">
          <ac:chgData name="Alex Pang" userId="af49c15263cff4bc" providerId="LiveId" clId="{A58FDE92-FDF3-40DA-894D-EE697AD05098}" dt="2022-03-24T21:22:55.932" v="100" actId="1036"/>
          <ac:picMkLst>
            <pc:docMk/>
            <pc:sldMk cId="679615487" sldId="314"/>
            <ac:picMk id="16" creationId="{5275FAFE-9D0A-4490-B4A4-D5AF6E453223}"/>
          </ac:picMkLst>
        </pc:picChg>
        <pc:picChg chg="add mod">
          <ac:chgData name="Alex Pang" userId="af49c15263cff4bc" providerId="LiveId" clId="{A58FDE92-FDF3-40DA-894D-EE697AD05098}" dt="2022-03-24T21:22:55.932" v="100" actId="1036"/>
          <ac:picMkLst>
            <pc:docMk/>
            <pc:sldMk cId="679615487" sldId="314"/>
            <ac:picMk id="17" creationId="{947EE2BC-75D0-49C7-BC57-5ABCD8B40483}"/>
          </ac:picMkLst>
        </pc:picChg>
        <pc:picChg chg="add mod">
          <ac:chgData name="Alex Pang" userId="af49c15263cff4bc" providerId="LiveId" clId="{A58FDE92-FDF3-40DA-894D-EE697AD05098}" dt="2022-03-24T21:26:07.352" v="117" actId="14100"/>
          <ac:picMkLst>
            <pc:docMk/>
            <pc:sldMk cId="679615487" sldId="314"/>
            <ac:picMk id="18" creationId="{CB964AFA-B2CD-4903-AFC7-C2842B17B84A}"/>
          </ac:picMkLst>
        </pc:picChg>
        <pc:picChg chg="add mod">
          <ac:chgData name="Alex Pang" userId="af49c15263cff4bc" providerId="LiveId" clId="{A58FDE92-FDF3-40DA-894D-EE697AD05098}" dt="2022-03-24T21:27:11.630" v="133" actId="14100"/>
          <ac:picMkLst>
            <pc:docMk/>
            <pc:sldMk cId="679615487" sldId="314"/>
            <ac:picMk id="19" creationId="{A8C12A10-8BAB-4E42-8C7D-19EF5D8C864F}"/>
          </ac:picMkLst>
        </pc:picChg>
        <pc:picChg chg="add mod">
          <ac:chgData name="Alex Pang" userId="af49c15263cff4bc" providerId="LiveId" clId="{A58FDE92-FDF3-40DA-894D-EE697AD05098}" dt="2022-03-24T21:27:17.036" v="135" actId="14100"/>
          <ac:picMkLst>
            <pc:docMk/>
            <pc:sldMk cId="679615487" sldId="314"/>
            <ac:picMk id="20" creationId="{06C86723-18B4-4382-B90B-DDD3EC648F4E}"/>
          </ac:picMkLst>
        </pc:picChg>
      </pc:sldChg>
      <pc:sldChg chg="modSp new mod">
        <pc:chgData name="Alex Pang" userId="af49c15263cff4bc" providerId="LiveId" clId="{A58FDE92-FDF3-40DA-894D-EE697AD05098}" dt="2022-04-08T02:55:58.495" v="1038" actId="20577"/>
        <pc:sldMkLst>
          <pc:docMk/>
          <pc:sldMk cId="1175031532" sldId="315"/>
        </pc:sldMkLst>
        <pc:spChg chg="mod">
          <ac:chgData name="Alex Pang" userId="af49c15263cff4bc" providerId="LiveId" clId="{A58FDE92-FDF3-40DA-894D-EE697AD05098}" dt="2022-04-08T00:47:17.921" v="339" actId="20577"/>
          <ac:spMkLst>
            <pc:docMk/>
            <pc:sldMk cId="1175031532" sldId="315"/>
            <ac:spMk id="2" creationId="{1751324D-F930-44E6-ABB9-A058B845F75E}"/>
          </ac:spMkLst>
        </pc:spChg>
        <pc:spChg chg="mod">
          <ac:chgData name="Alex Pang" userId="af49c15263cff4bc" providerId="LiveId" clId="{A58FDE92-FDF3-40DA-894D-EE697AD05098}" dt="2022-04-08T02:55:58.495" v="1038" actId="20577"/>
          <ac:spMkLst>
            <pc:docMk/>
            <pc:sldMk cId="1175031532" sldId="315"/>
            <ac:spMk id="3" creationId="{E780ED0C-68A3-4176-B157-DA8C39597CB9}"/>
          </ac:spMkLst>
        </pc:spChg>
      </pc:sldChg>
      <pc:sldChg chg="modSp new mod ord">
        <pc:chgData name="Alex Pang" userId="af49c15263cff4bc" providerId="LiveId" clId="{A58FDE92-FDF3-40DA-894D-EE697AD05098}" dt="2022-04-08T01:15:05.654" v="1016" actId="255"/>
        <pc:sldMkLst>
          <pc:docMk/>
          <pc:sldMk cId="879915346" sldId="316"/>
        </pc:sldMkLst>
        <pc:spChg chg="mod">
          <ac:chgData name="Alex Pang" userId="af49c15263cff4bc" providerId="LiveId" clId="{A58FDE92-FDF3-40DA-894D-EE697AD05098}" dt="2022-04-08T01:14:22.036" v="990" actId="20577"/>
          <ac:spMkLst>
            <pc:docMk/>
            <pc:sldMk cId="879915346" sldId="316"/>
            <ac:spMk id="2" creationId="{AE61E8BC-C64F-4B29-9162-4BFD399E8D74}"/>
          </ac:spMkLst>
        </pc:spChg>
        <pc:spChg chg="mod">
          <ac:chgData name="Alex Pang" userId="af49c15263cff4bc" providerId="LiveId" clId="{A58FDE92-FDF3-40DA-894D-EE697AD05098}" dt="2022-04-08T01:15:05.654" v="1016" actId="255"/>
          <ac:spMkLst>
            <pc:docMk/>
            <pc:sldMk cId="879915346" sldId="316"/>
            <ac:spMk id="3" creationId="{B9879E45-7763-4E1A-962B-BF41D4D490E9}"/>
          </ac:spMkLst>
        </pc:spChg>
      </pc:sldChg>
      <pc:sldChg chg="modSp add mod ord">
        <pc:chgData name="Alex Pang" userId="af49c15263cff4bc" providerId="LiveId" clId="{A58FDE92-FDF3-40DA-894D-EE697AD05098}" dt="2022-04-08T04:20:30.375" v="1553" actId="6549"/>
        <pc:sldMkLst>
          <pc:docMk/>
          <pc:sldMk cId="1091905918" sldId="317"/>
        </pc:sldMkLst>
        <pc:spChg chg="mod">
          <ac:chgData name="Alex Pang" userId="af49c15263cff4bc" providerId="LiveId" clId="{A58FDE92-FDF3-40DA-894D-EE697AD05098}" dt="2022-04-08T04:20:30.375" v="1553" actId="6549"/>
          <ac:spMkLst>
            <pc:docMk/>
            <pc:sldMk cId="1091905918" sldId="317"/>
            <ac:spMk id="3" creationId="{D0EA3AD7-ABF4-426C-A8B1-EA322F012357}"/>
          </ac:spMkLst>
        </pc:spChg>
        <pc:spChg chg="mod">
          <ac:chgData name="Alex Pang" userId="af49c15263cff4bc" providerId="LiveId" clId="{A58FDE92-FDF3-40DA-894D-EE697AD05098}" dt="2022-04-08T02:57:36.350" v="1129" actId="20577"/>
          <ac:spMkLst>
            <pc:docMk/>
            <pc:sldMk cId="1091905918" sldId="317"/>
            <ac:spMk id="4" creationId="{3922DB61-0D3D-416C-B647-BB0745CD29F3}"/>
          </ac:spMkLst>
        </pc:spChg>
      </pc:sldChg>
      <pc:sldChg chg="addSp delSp modSp add mod ord">
        <pc:chgData name="Alex Pang" userId="af49c15263cff4bc" providerId="LiveId" clId="{A58FDE92-FDF3-40DA-894D-EE697AD05098}" dt="2022-04-08T04:21:35.238" v="1556" actId="478"/>
        <pc:sldMkLst>
          <pc:docMk/>
          <pc:sldMk cId="348006557" sldId="318"/>
        </pc:sldMkLst>
        <pc:spChg chg="mod">
          <ac:chgData name="Alex Pang" userId="af49c15263cff4bc" providerId="LiveId" clId="{A58FDE92-FDF3-40DA-894D-EE697AD05098}" dt="2022-04-08T04:15:28.198" v="1379" actId="20577"/>
          <ac:spMkLst>
            <pc:docMk/>
            <pc:sldMk cId="348006557" sldId="318"/>
            <ac:spMk id="2" creationId="{39141102-6100-4613-9597-38F63E251F2F}"/>
          </ac:spMkLst>
        </pc:spChg>
        <pc:picChg chg="add mod">
          <ac:chgData name="Alex Pang" userId="af49c15263cff4bc" providerId="LiveId" clId="{A58FDE92-FDF3-40DA-894D-EE697AD05098}" dt="2022-04-08T04:19:43.766" v="1495" actId="1076"/>
          <ac:picMkLst>
            <pc:docMk/>
            <pc:sldMk cId="348006557" sldId="318"/>
            <ac:picMk id="4" creationId="{D4515590-2043-4977-841E-2079AB1DEF98}"/>
          </ac:picMkLst>
        </pc:picChg>
        <pc:picChg chg="add del mod">
          <ac:chgData name="Alex Pang" userId="af49c15263cff4bc" providerId="LiveId" clId="{A58FDE92-FDF3-40DA-894D-EE697AD05098}" dt="2022-04-08T04:21:35.238" v="1556" actId="478"/>
          <ac:picMkLst>
            <pc:docMk/>
            <pc:sldMk cId="348006557" sldId="318"/>
            <ac:picMk id="6" creationId="{05182C07-4364-4943-990C-15F7333D9D93}"/>
          </ac:picMkLst>
        </pc:picChg>
        <pc:picChg chg="del">
          <ac:chgData name="Alex Pang" userId="af49c15263cff4bc" providerId="LiveId" clId="{A58FDE92-FDF3-40DA-894D-EE697AD05098}" dt="2022-04-08T04:14:36.676" v="1306" actId="478"/>
          <ac:picMkLst>
            <pc:docMk/>
            <pc:sldMk cId="348006557" sldId="318"/>
            <ac:picMk id="2050" creationId="{8952035A-AE07-45C5-B56B-B778F819A56C}"/>
          </ac:picMkLst>
        </pc:picChg>
      </pc:sldChg>
      <pc:sldChg chg="addSp delSp modSp add mod">
        <pc:chgData name="Alex Pang" userId="af49c15263cff4bc" providerId="LiveId" clId="{A58FDE92-FDF3-40DA-894D-EE697AD05098}" dt="2022-04-10T22:40:05.785" v="1560" actId="478"/>
        <pc:sldMkLst>
          <pc:docMk/>
          <pc:sldMk cId="94892340" sldId="319"/>
        </pc:sldMkLst>
        <pc:picChg chg="add del mod">
          <ac:chgData name="Alex Pang" userId="af49c15263cff4bc" providerId="LiveId" clId="{A58FDE92-FDF3-40DA-894D-EE697AD05098}" dt="2022-04-10T22:40:05.785" v="1560" actId="478"/>
          <ac:picMkLst>
            <pc:docMk/>
            <pc:sldMk cId="94892340" sldId="319"/>
            <ac:picMk id="5" creationId="{03063D4C-199C-4AB6-95FE-4FB6C86C2600}"/>
          </ac:picMkLst>
        </pc:picChg>
        <pc:picChg chg="mod">
          <ac:chgData name="Alex Pang" userId="af49c15263cff4bc" providerId="LiveId" clId="{A58FDE92-FDF3-40DA-894D-EE697AD05098}" dt="2022-04-10T22:40:01.344" v="1558" actId="1076"/>
          <ac:picMkLst>
            <pc:docMk/>
            <pc:sldMk cId="94892340" sldId="319"/>
            <ac:picMk id="6" creationId="{05182C07-4364-4943-990C-15F7333D9D93}"/>
          </ac:picMkLst>
        </pc:picChg>
      </pc:sldChg>
      <pc:sldChg chg="delSp add del mod">
        <pc:chgData name="Alex Pang" userId="af49c15263cff4bc" providerId="LiveId" clId="{A58FDE92-FDF3-40DA-894D-EE697AD05098}" dt="2022-04-08T04:19:49.169" v="1496" actId="47"/>
        <pc:sldMkLst>
          <pc:docMk/>
          <pc:sldMk cId="309205446" sldId="319"/>
        </pc:sldMkLst>
        <pc:spChg chg="del">
          <ac:chgData name="Alex Pang" userId="af49c15263cff4bc" providerId="LiveId" clId="{A58FDE92-FDF3-40DA-894D-EE697AD05098}" dt="2022-04-08T04:19:02.680" v="1485" actId="478"/>
          <ac:spMkLst>
            <pc:docMk/>
            <pc:sldMk cId="309205446" sldId="319"/>
            <ac:spMk id="7" creationId="{5834514B-8ED0-4CC1-AAC9-DBEB753C03C8}"/>
          </ac:spMkLst>
        </pc:spChg>
        <pc:picChg chg="del">
          <ac:chgData name="Alex Pang" userId="af49c15263cff4bc" providerId="LiveId" clId="{A58FDE92-FDF3-40DA-894D-EE697AD05098}" dt="2022-04-08T04:18:58.441" v="1484" actId="478"/>
          <ac:picMkLst>
            <pc:docMk/>
            <pc:sldMk cId="309205446" sldId="319"/>
            <ac:picMk id="4" creationId="{2EE840C6-057F-48A0-AC9F-7524874EB4CB}"/>
          </ac:picMkLst>
        </pc:picChg>
        <pc:picChg chg="del">
          <ac:chgData name="Alex Pang" userId="af49c15263cff4bc" providerId="LiveId" clId="{A58FDE92-FDF3-40DA-894D-EE697AD05098}" dt="2022-04-08T04:19:30.470" v="1490" actId="21"/>
          <ac:picMkLst>
            <pc:docMk/>
            <pc:sldMk cId="309205446" sldId="319"/>
            <ac:picMk id="6" creationId="{E69EF216-9245-4EF2-9BB9-E357AB68C26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AAA2A-7C38-4E9D-94ED-33CF572E7B96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759B6-FD99-4669-869A-29351F64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27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F759B6-FD99-4669-869A-29351F64ED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95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F759B6-FD99-4669-869A-29351F64ED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66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F759B6-FD99-4669-869A-29351F64ED5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51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F759B6-FD99-4669-869A-29351F64ED5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72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F759B6-FD99-4669-869A-29351F64ED5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16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E5FAC-2A70-43F5-9E64-8FBC5F37C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EE3845-0AC6-4420-99EE-6C4AA2FA6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EBA95-DC39-4380-A81F-246B5581B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AA144-A77B-45F4-8AB5-D4761F2B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08666-24FE-4FB9-84B8-DD50820A3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9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DD8E8-FE3E-45CA-8774-441779CF1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71687-D3DF-4BD8-9450-FCBE128F8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6C4CA-29E7-4115-A38E-21A9056F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EFBF0-C4D7-4ACE-BA5B-2144DAACC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44496-13E3-4907-A6A8-C220C9216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79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61DDB9-E55F-42C0-8C29-37FBD7F35D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B1AE5B-392F-4808-A51C-F1315DEA8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C39DF-DC65-4AE4-8CF1-5DCE2D8BF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F80AF-380C-4639-8FBD-214C2450B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B5764-7CFA-4BD8-83CE-83FE39777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70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rgbClr val="0028F0"/>
                </a:solidFill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2/15/2023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963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80A55-084F-4176-B4CB-8E064BA45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53D747-A871-4DC3-9482-99B4F6510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21570-3E38-43BA-B3B8-693DAB4CA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A13A-BBA3-41A1-97BB-9FB38F7DA85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DF15A-738A-4EA8-BEBD-6B5CEBF4B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1AFDA-4491-4E25-A68F-68DC52145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2155-5433-4D22-BB90-B50BD5D36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67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AEEC-E01D-486F-ABD0-AAD73B76F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AF521-396D-42F6-BDE4-0140E7758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F586F-10C5-4F9C-B9C3-D71BBF5DA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A13A-BBA3-41A1-97BB-9FB38F7DA85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F9BA5-3CFF-4B01-9866-F5B146BA7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D5E5D-E068-44C6-9734-78899DB1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2155-5433-4D22-BB90-B50BD5D36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12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224D-3CED-4BF7-9F45-A91A7FEE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4170E-4A81-4FB2-95CA-942913BC5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41CA8-157F-459D-8812-AEB3E649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A13A-BBA3-41A1-97BB-9FB38F7DA85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64A8A-D96D-481D-ABE1-49A762611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B398B-0837-4D1A-B388-8F36CCEB0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2155-5433-4D22-BB90-B50BD5D36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521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34BE1-629C-43FE-ADA4-F642E34C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FCE8F-74C2-42A7-9949-6645001A4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774D0-E557-472D-B9AF-B6E1C8501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DC78A-46F5-4A7E-B170-2F81D75E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A13A-BBA3-41A1-97BB-9FB38F7DA85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D2565-35F4-4079-A213-FFE4773BB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DD5C3-3A6F-42A2-9FB6-77BAB171C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2155-5433-4D22-BB90-B50BD5D36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28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9046B-3791-4CFE-8A66-21892529D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C57D9-22B7-49C8-83E6-7618ED961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CC393-A2C6-48F2-82C0-D7D01DE1F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6D8CE-0026-48C9-BF44-03B7A2E23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7967B6-5A52-4839-94ED-BFFF86D7A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C25CBF-18CE-401C-8EA3-482B70D23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A13A-BBA3-41A1-97BB-9FB38F7DA85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FF41F4-3A9E-49CE-8D36-6FA377702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9C480D-610D-4A32-A922-9D0FF6376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2155-5433-4D22-BB90-B50BD5D36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190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E2D8C-11A8-4548-8440-B0AE3D5EE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71DEA9-ACA5-45DE-9EA2-3E652FE70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A13A-BBA3-41A1-97BB-9FB38F7DA85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5FAA0E-F1C9-44A6-8D00-2AAE99E74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4666BF-F33E-45A7-AE92-AB2A187C1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2155-5433-4D22-BB90-B50BD5D36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827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9CCE43-0AE1-4E62-87D1-4E83D1BC0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A13A-BBA3-41A1-97BB-9FB38F7DA85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30F39D-EEA4-4886-A710-D33951447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8E424-927D-42DF-8121-3FE1C439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2155-5433-4D22-BB90-B50BD5D36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0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7816B-48A8-4AAB-B2BE-637C2C287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20EA1-D87C-45ED-BDFA-76B9416AF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81E85-169B-420F-92A2-577367775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C8B3A-1F89-45B5-A85F-C261B0413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BE46B-8286-4125-8DEE-E530D4D81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975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4ADD1-A1D7-4001-8F56-64EEA5C46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726B6-B0BD-4386-9C88-5787900F5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FA33A-65BF-4D20-A094-3679D63EE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A68C4-2684-444C-857B-95FAE54DE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A13A-BBA3-41A1-97BB-9FB38F7DA85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2341A-3C08-479D-A549-2BDD3B4DC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FD8EF-5698-4C26-8C42-CCCE37FF1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2155-5433-4D22-BB90-B50BD5D36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937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DBE5F-9A63-4DBF-A717-DA9ADBD80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7391B2-86B5-4A62-9DA9-13927FF27A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661B9-4B28-40BB-BC6E-D28CD7433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F2C56-C2BD-4FC4-B1ED-CF18A3FED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A13A-BBA3-41A1-97BB-9FB38F7DA85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06907-E68E-4EA2-BFF7-3B40ED947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92735-C08E-4040-848D-34D8CC7B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2155-5433-4D22-BB90-B50BD5D36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778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DF9E5-D6E0-4987-8D87-826D7E7D0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6226D3-8834-4C41-B89A-F6BF2C019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41E1F-71EC-4A93-B7DB-5858C1275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A13A-BBA3-41A1-97BB-9FB38F7DA85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FCB36-40CB-48C0-B933-DA02D71ED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8E3D7-771C-42E7-9751-47326B889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2155-5433-4D22-BB90-B50BD5D36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450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910A14-B946-4DF6-A2E8-7D85EA69AD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974B33-434B-44DD-A09B-3C2AAE2F4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B6D66-BEAB-4483-AAC9-7BE8695E9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A13A-BBA3-41A1-97BB-9FB38F7DA85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A0527-B5D0-4F71-9AF8-9D32DDEB3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30911-2060-4541-9462-3E3DCCE3F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2155-5433-4D22-BB90-B50BD5D36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66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2/15/2023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67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9FC14-7C37-4F0F-8BBE-AFF4B160B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CBF6A-C4FB-4E24-AA20-6730B3364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5C1FB-1AAD-422C-AE5A-A18763A57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D82E1-7018-4607-995A-791AD4D20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D3879-651A-45A2-898E-4B5EDBE21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18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CEBDF-94ED-41B3-90E4-020B2204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CD659-8957-4B53-8D09-398A89F129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3B8B3-7E76-4AFA-8967-2CFD621C5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518F4-2FB4-4E77-8D38-EAFAD2C4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07294-F0E4-445F-A889-32C781A3D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AE4AF-2EA0-4267-A56D-A0C9B57E3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35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7D1C4-B49D-4DE4-9309-8E89BEAC6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C9C-4398-483B-A6E2-9776D326D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D35E6-04BB-4C3C-B6DF-A57655BA6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1F519D-7220-49B0-B485-7A0DFDAE60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6174C3-F494-4E62-9532-E62E12500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170025-BCBC-41B5-864C-B8C8D6615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25494-A9E0-402C-B573-D47E1ECBB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77017D-49BD-4CDE-A5A8-C827FC12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27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E9DB8-76F9-4CDB-ACCC-ED321C38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3925A1-EA86-47B6-9CD7-648974A35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AF5C2C-A132-4841-9058-5696E56BD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111A8-3D9C-4944-86D1-A5A01403C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08B620-70A0-4B72-91A2-E6A57ECEF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AA6811-4B30-4311-8913-B904E18E9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333DC-8195-4B3E-A454-43202D7E9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61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49B8-C79B-4412-A11D-C8AF0099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A1241-9BE4-4638-84BD-7621CC2F4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6BB2E-EDA8-4002-A7C4-76704180E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4E1D4-F92A-46C7-839C-59F68D2FC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33736-315B-48BD-8367-BC9A77A0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8EBC3-1A39-4344-87FB-D8F9A07D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52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91F6-D566-4BDF-8E47-543F92B5D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33B011-7324-42C8-A41F-F89127FAF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8F824-165C-42A7-B741-E85F0EEDB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DE36F-6071-47F8-85B0-66E371022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D5EE2-5319-46EB-82E8-55D04CC7F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9D1C3-7042-4FD8-945A-4565E484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5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1FA3DE-57C2-4D76-A636-1E8F1934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59C5A-B0A9-4967-A3C6-515AB8ED8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4F479-49CE-4584-9DF3-3F25F4FB2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CA00E-8511-4F88-A8FF-634C577C7829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75477-75B1-4662-824B-D757A452A4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F4D55-898D-41C8-8EBD-6774C4714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4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5A01A1-1282-4CF4-8FD0-4D7AB6991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74AEF-F1F2-4EE5-BD03-24F0A2AE2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DB6FF-EBFE-47B5-A613-FF366529C1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6A13A-BBA3-41A1-97BB-9FB38F7DA85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E0CF5-E1FC-4B50-80AC-39068BB692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88AC1-A6BA-4CB6-8165-75B69FA36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22155-5433-4D22-BB90-B50BD5D36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33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hyperlink" Target="https://www.youtube.com/watch?v=EuBBz3bI-aA&amp;feature=youtu.b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0C80D-8CCD-42D9-8FC5-C0EBA2E1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83" y="476631"/>
            <a:ext cx="11131495" cy="640080"/>
          </a:xfrm>
        </p:spPr>
        <p:txBody>
          <a:bodyPr>
            <a:normAutofit/>
          </a:bodyPr>
          <a:lstStyle/>
          <a:p>
            <a:r>
              <a:rPr lang="en-US" dirty="0"/>
              <a:t>Where are we in our journey?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5C8C26-3A74-4E7E-B250-50031FD9C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101" y="2047824"/>
            <a:ext cx="6640361" cy="40858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C404BD-249B-436C-9407-658D02F43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1170" y="2047824"/>
            <a:ext cx="2605729" cy="384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905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0D48B-C775-4949-8C93-D0FBA1BAF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Designing an airplane flying from DC to NY</a:t>
            </a:r>
            <a:endParaRPr lang="en-US" dirty="0"/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A1AAD406-4F16-43FA-AAB7-3BF7495205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8642319"/>
              </p:ext>
            </p:extLst>
          </p:nvPr>
        </p:nvGraphicFramePr>
        <p:xfrm>
          <a:off x="863695" y="1904433"/>
          <a:ext cx="10464610" cy="404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15454174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21421473"/>
                    </a:ext>
                  </a:extLst>
                </a:gridCol>
                <a:gridCol w="2052130">
                  <a:extLst>
                    <a:ext uri="{9D8B030D-6E8A-4147-A177-3AD203B41FA5}">
                      <a16:colId xmlns:a16="http://schemas.microsoft.com/office/drawing/2014/main" val="314008727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9747945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31109205"/>
                    </a:ext>
                  </a:extLst>
                </a:gridCol>
              </a:tblGrid>
              <a:tr h="1066618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Modeler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Design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Bias </a:t>
                      </a:r>
                    </a:p>
                    <a:p>
                      <a:pPr algn="ctr"/>
                      <a:r>
                        <a:rPr lang="en-US" sz="3200" dirty="0"/>
                        <a:t>(low/high)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Variance</a:t>
                      </a:r>
                    </a:p>
                    <a:p>
                      <a:pPr algn="ctr"/>
                      <a:r>
                        <a:rPr lang="en-US" sz="3200" dirty="0"/>
                        <a:t>(low/high)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Risk</a:t>
                      </a:r>
                    </a:p>
                    <a:p>
                      <a:pPr algn="ctr"/>
                      <a:r>
                        <a:rPr lang="en-US" sz="2000" dirty="0"/>
                        <a:t>(over or underfit)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714327"/>
                  </a:ext>
                </a:extLst>
              </a:tr>
              <a:tr h="9937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145412"/>
                  </a:ext>
                </a:extLst>
              </a:tr>
              <a:tr h="9937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838677"/>
                  </a:ext>
                </a:extLst>
              </a:tr>
              <a:tr h="9937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57648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31EFAB1D-C81C-4F3C-A05F-1547178F8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596" y="3973563"/>
            <a:ext cx="1019175" cy="9941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75E15F-EFF9-4E5D-9713-A8E3FCA0FD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020" y="3039926"/>
            <a:ext cx="1019175" cy="9429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F22495-41D4-4206-98AF-39700BA0A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1596" y="4965160"/>
            <a:ext cx="909638" cy="9096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03A1AE-1260-4D05-B0B1-51B4EAC3E5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4767" y="2973705"/>
            <a:ext cx="1091301" cy="9429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6538FA-B45A-4B90-9F7B-56620CD8E1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7898" y="3916680"/>
            <a:ext cx="1137616" cy="9941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E33785-737B-4EC8-8A4D-81C2E7D3B1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7899" y="5019289"/>
            <a:ext cx="1137616" cy="90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044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0D48B-C775-4949-8C93-D0FBA1BAF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Designing an airplane flying from DC to NY</a:t>
            </a:r>
            <a:endParaRPr lang="en-US" dirty="0"/>
          </a:p>
        </p:txBody>
      </p:sp>
      <p:graphicFrame>
        <p:nvGraphicFramePr>
          <p:cNvPr id="14" name="Content Placeholder 5">
            <a:extLst>
              <a:ext uri="{FF2B5EF4-FFF2-40B4-BE49-F238E27FC236}">
                <a16:creationId xmlns:a16="http://schemas.microsoft.com/office/drawing/2014/main" id="{8D8295F1-AE3C-4C24-9E19-471080FB84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8843312"/>
              </p:ext>
            </p:extLst>
          </p:nvPr>
        </p:nvGraphicFramePr>
        <p:xfrm>
          <a:off x="933862" y="1453857"/>
          <a:ext cx="10464610" cy="4165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15454174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21421473"/>
                    </a:ext>
                  </a:extLst>
                </a:gridCol>
                <a:gridCol w="2052130">
                  <a:extLst>
                    <a:ext uri="{9D8B030D-6E8A-4147-A177-3AD203B41FA5}">
                      <a16:colId xmlns:a16="http://schemas.microsoft.com/office/drawing/2014/main" val="314008727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9747945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31109205"/>
                    </a:ext>
                  </a:extLst>
                </a:gridCol>
              </a:tblGrid>
              <a:tr h="1066618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Modeler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Design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Bias </a:t>
                      </a:r>
                    </a:p>
                    <a:p>
                      <a:pPr algn="ctr"/>
                      <a:r>
                        <a:rPr lang="en-US" sz="3200" dirty="0"/>
                        <a:t>(low/high)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Variance</a:t>
                      </a:r>
                    </a:p>
                    <a:p>
                      <a:pPr algn="ctr"/>
                      <a:r>
                        <a:rPr lang="en-US" sz="3200" dirty="0"/>
                        <a:t>(low/high)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Risk</a:t>
                      </a:r>
                    </a:p>
                    <a:p>
                      <a:pPr algn="ctr"/>
                      <a:r>
                        <a:rPr lang="en-US" sz="2000" dirty="0"/>
                        <a:t>(over or underfit)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714327"/>
                  </a:ext>
                </a:extLst>
              </a:tr>
              <a:tr h="9937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underfit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145412"/>
                  </a:ext>
                </a:extLst>
              </a:tr>
              <a:tr h="9937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overfit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838677"/>
                  </a:ext>
                </a:extLst>
              </a:tr>
              <a:tr h="11107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goodfit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576480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6057C56F-ECB8-425F-A7E4-17377F943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763" y="3522987"/>
            <a:ext cx="1019175" cy="9941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275FAFE-9D0A-4490-B4A4-D5AF6E453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187" y="2589350"/>
            <a:ext cx="1019175" cy="9429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7EE2BC-75D0-49C7-BC57-5ABCD8B404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1763" y="4514584"/>
            <a:ext cx="909638" cy="9096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B964AFA-B2CD-4903-AFC7-C2842B17B8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8620" y="2523129"/>
            <a:ext cx="1137616" cy="9429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8C12A10-8BAB-4E42-8C7D-19EF5D8C86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85323" y="3466104"/>
            <a:ext cx="1120914" cy="99412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6C86723-18B4-4382-B90B-DDD3EC648F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85323" y="4584754"/>
            <a:ext cx="1245703" cy="90963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A3D0847-3022-498A-AB7A-2A941DAE3C9A}"/>
              </a:ext>
            </a:extLst>
          </p:cNvPr>
          <p:cNvSpPr/>
          <p:nvPr/>
        </p:nvSpPr>
        <p:spPr>
          <a:xfrm>
            <a:off x="838200" y="5646580"/>
            <a:ext cx="98578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9"/>
              </a:rPr>
              <a:t>https://www.youtube.com/watch?v=EuBBz3bI-aA&amp;feature=youtu.be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615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Common Terminology in Machine Learning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D79C8D-3EAB-4F58-AAB0-7FCCA5077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800" y="713342"/>
            <a:ext cx="7359354" cy="543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90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1324D-F930-44E6-ABB9-A058B845F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 Foundations of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0ED0C-68A3-4176-B157-DA8C39597C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09872" y="1879928"/>
            <a:ext cx="9718892" cy="43684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Recap:</a:t>
            </a: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Linear Regression</a:t>
            </a: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Logistic Regression</a:t>
            </a: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Common Theme in Model Building (some)</a:t>
            </a:r>
          </a:p>
          <a:p>
            <a:pPr marL="0" indent="0">
              <a:buNone/>
            </a:pPr>
            <a:endParaRPr lang="en-US" sz="2800" dirty="0">
              <a:solidFill>
                <a:schemeClr val="accent6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</a:rPr>
              <a:t>Today:</a:t>
            </a:r>
          </a:p>
          <a:p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</a:rPr>
              <a:t>Bias vs Variance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</a:rPr>
              <a:t>TradeOff</a:t>
            </a:r>
            <a:endParaRPr lang="en-US" sz="2800" dirty="0">
              <a:solidFill>
                <a:schemeClr val="accent5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031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6" y="312287"/>
            <a:ext cx="11198353" cy="640080"/>
          </a:xfrm>
        </p:spPr>
        <p:txBody>
          <a:bodyPr>
            <a:noAutofit/>
          </a:bodyPr>
          <a:lstStyle/>
          <a:p>
            <a:r>
              <a:rPr lang="en-US" dirty="0">
                <a:cs typeface="Segoe UI Light" panose="020B0502040204020203" pitchFamily="34" charset="0"/>
              </a:rPr>
              <a:t>Common Theme, Toolbox and Research workflow in Data Science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40539-179C-4937-8FB9-A7ADBEBB5AE5}"/>
              </a:ext>
            </a:extLst>
          </p:cNvPr>
          <p:cNvSpPr txBox="1"/>
          <p:nvPr/>
        </p:nvSpPr>
        <p:spPr>
          <a:xfrm>
            <a:off x="4850675" y="3402517"/>
            <a:ext cx="25842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omic Sans MS" panose="030F0702030302020204" pitchFamily="66" charset="0"/>
              </a:rPr>
              <a:t>Theme</a:t>
            </a:r>
          </a:p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Research Workflow</a:t>
            </a:r>
          </a:p>
          <a:p>
            <a:pPr algn="ctr"/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Toolbox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5792EF-00FC-4C14-88C8-9C804BB9A790}"/>
              </a:ext>
            </a:extLst>
          </p:cNvPr>
          <p:cNvSpPr/>
          <p:nvPr/>
        </p:nvSpPr>
        <p:spPr>
          <a:xfrm>
            <a:off x="599139" y="2321438"/>
            <a:ext cx="3438011" cy="39626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1C677F-E19B-4FEA-A2CA-D7947425A685}"/>
              </a:ext>
            </a:extLst>
          </p:cNvPr>
          <p:cNvSpPr txBox="1"/>
          <p:nvPr/>
        </p:nvSpPr>
        <p:spPr>
          <a:xfrm>
            <a:off x="8503920" y="2555459"/>
            <a:ext cx="316469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Problems</a:t>
            </a:r>
          </a:p>
          <a:p>
            <a:endParaRPr lang="en-US" sz="2800" dirty="0">
              <a:latin typeface="Comic Sans MS" panose="030F0702030302020204" pitchFamily="66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</a:rPr>
              <a:t>Regression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</a:rPr>
              <a:t>Classification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</a:rPr>
              <a:t>Recommendation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</a:rPr>
              <a:t>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</a:rPr>
              <a:t>Association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5AB6FD-9CEA-40A1-AC63-C6EE160F9A7B}"/>
              </a:ext>
            </a:extLst>
          </p:cNvPr>
          <p:cNvSpPr txBox="1"/>
          <p:nvPr/>
        </p:nvSpPr>
        <p:spPr>
          <a:xfrm>
            <a:off x="933644" y="2433905"/>
            <a:ext cx="292608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Algorithms</a:t>
            </a:r>
          </a:p>
          <a:p>
            <a:endParaRPr lang="en-US" sz="2200" dirty="0">
              <a:latin typeface="Comic Sans MS" panose="030F0702030302020204" pitchFamily="66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</a:rPr>
              <a:t>SVM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</a:rPr>
              <a:t>KNN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</a:rPr>
              <a:t>Naïve Bayes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</a:rPr>
              <a:t>Neural Network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</a:rPr>
              <a:t>Logistics Regression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</a:rPr>
              <a:t>NLP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4ADE32-EED8-4FB0-88BC-B7A4C992FAD4}"/>
              </a:ext>
            </a:extLst>
          </p:cNvPr>
          <p:cNvSpPr/>
          <p:nvPr/>
        </p:nvSpPr>
        <p:spPr>
          <a:xfrm>
            <a:off x="8270814" y="2301336"/>
            <a:ext cx="3448745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565D99-52BE-4E4F-BA50-85004C2B7B39}"/>
              </a:ext>
            </a:extLst>
          </p:cNvPr>
          <p:cNvSpPr txBox="1"/>
          <p:nvPr/>
        </p:nvSpPr>
        <p:spPr>
          <a:xfrm>
            <a:off x="1137513" y="1286800"/>
            <a:ext cx="10408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Comic Sans MS" panose="030F0702030302020204" pitchFamily="66" charset="0"/>
              </a:rPr>
              <a:t>Apply different algorithms to solve different problems 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  <a:latin typeface="Comic Sans MS" panose="030F0702030302020204" pitchFamily="66" charset="0"/>
              </a:rPr>
              <a:t>based on the same theme and research workflow</a:t>
            </a:r>
          </a:p>
        </p:txBody>
      </p: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B642E40D-2D88-4F5A-93D5-BF748F182836}"/>
              </a:ext>
            </a:extLst>
          </p:cNvPr>
          <p:cNvSpPr/>
          <p:nvPr/>
        </p:nvSpPr>
        <p:spPr>
          <a:xfrm>
            <a:off x="4513516" y="2879455"/>
            <a:ext cx="3328151" cy="286200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1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EA3AD7-ABF4-426C-A8B1-EA322F012357}"/>
              </a:ext>
            </a:extLst>
          </p:cNvPr>
          <p:cNvSpPr txBox="1"/>
          <p:nvPr/>
        </p:nvSpPr>
        <p:spPr>
          <a:xfrm>
            <a:off x="855470" y="1465321"/>
            <a:ext cx="1048105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Will use Linear Regression for many of the general practices in building models, some of them are</a:t>
            </a:r>
          </a:p>
          <a:p>
            <a:pPr algn="ctr"/>
            <a:endParaRPr lang="en-US" sz="2800" dirty="0">
              <a:latin typeface="Comic Sans MS" panose="030F0702030302020204" pitchFamily="66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Comic Sans MS" panose="030F0702030302020204" pitchFamily="66" charset="0"/>
              </a:rPr>
              <a:t>Split the dataset into training set and a testing 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2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Comic Sans MS" panose="030F0702030302020204" pitchFamily="66" charset="0"/>
              </a:rPr>
              <a:t>Use standard metrics to judge model 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2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Comic Sans MS" panose="030F0702030302020204" pitchFamily="66" charset="0"/>
              </a:rPr>
              <a:t>K-fold cross validation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Comic Sans MS" panose="030F0702030302020204" pitchFamily="66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8F0"/>
                </a:solidFill>
                <a:latin typeface="Comic Sans MS" panose="030F0702030302020204" pitchFamily="66" charset="0"/>
              </a:rPr>
              <a:t>Bias-Variance tradeoff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8F0"/>
                </a:solidFill>
                <a:latin typeface="Comic Sans MS" panose="030F0702030302020204" pitchFamily="66" charset="0"/>
              </a:rPr>
              <a:t>Make sure we do not overfit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3922DB61-0D3D-416C-B647-BB0745CD29F3}"/>
              </a:ext>
            </a:extLst>
          </p:cNvPr>
          <p:cNvSpPr txBox="1">
            <a:spLocks/>
          </p:cNvSpPr>
          <p:nvPr/>
        </p:nvSpPr>
        <p:spPr>
          <a:xfrm>
            <a:off x="496823" y="293116"/>
            <a:ext cx="11198353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52F6"/>
                </a:solidFill>
                <a:latin typeface="Comic Sans MS" panose="030F0702030302020204" pitchFamily="66" charset="0"/>
                <a:cs typeface="Segoe UI Light" panose="020B0502040204020203" pitchFamily="34" charset="0"/>
              </a:rPr>
              <a:t>Common Theme, Toolbox and Research workflow in Data Science</a:t>
            </a:r>
          </a:p>
        </p:txBody>
      </p:sp>
    </p:spTree>
    <p:extLst>
      <p:ext uri="{BB962C8B-B14F-4D97-AF65-F5344CB8AC3E}">
        <p14:creationId xmlns:p14="http://schemas.microsoft.com/office/powerpoint/2010/main" val="1722295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350680"/>
            <a:ext cx="11670793" cy="640080"/>
          </a:xfrm>
        </p:spPr>
        <p:txBody>
          <a:bodyPr>
            <a:noAutofit/>
          </a:bodyPr>
          <a:lstStyle/>
          <a:p>
            <a:r>
              <a:rPr lang="en-US" dirty="0">
                <a:cs typeface="Segoe UI Light" panose="020B0502040204020203" pitchFamily="34" charset="0"/>
              </a:rPr>
              <a:t>Lessons Learned from Polynomial Regression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D95CFE-FE34-4B20-BBA9-0DF8D3D8BFBA}"/>
              </a:ext>
            </a:extLst>
          </p:cNvPr>
          <p:cNvSpPr txBox="1"/>
          <p:nvPr/>
        </p:nvSpPr>
        <p:spPr>
          <a:xfrm>
            <a:off x="657808" y="4495365"/>
            <a:ext cx="1054153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mic Sans MS" panose="030F0702030302020204" pitchFamily="66" charset="0"/>
              </a:rPr>
              <a:t>A more sophisticated model tends to have smaller errors in the training set, but can perform worse in testing dataset because it overfit </a:t>
            </a:r>
          </a:p>
          <a:p>
            <a:endParaRPr lang="en-US" sz="2200" dirty="0">
              <a:latin typeface="Comic Sans MS" panose="030F0702030302020204" pitchFamily="66" charset="0"/>
            </a:endParaRPr>
          </a:p>
          <a:p>
            <a:r>
              <a:rPr lang="en-US" sz="2200" dirty="0">
                <a:latin typeface="Comic Sans MS" panose="030F0702030302020204" pitchFamily="66" charset="0"/>
              </a:rPr>
              <a:t>A too simplistic model will never be able to fit well on both the training set as well as the testing dataset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8CA770-F541-4085-A72A-BB942BCA8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1544758"/>
            <a:ext cx="3676650" cy="26098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66C396-5C3F-40FF-9491-02287D139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103" y="1506658"/>
            <a:ext cx="3886200" cy="26479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761A22-0398-41E8-A85C-D232B101A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0452" y="1544758"/>
            <a:ext cx="3460243" cy="25812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E459585-DD6F-4E0D-AE5A-7352A8AAD7D3}"/>
              </a:ext>
            </a:extLst>
          </p:cNvPr>
          <p:cNvSpPr txBox="1"/>
          <p:nvPr/>
        </p:nvSpPr>
        <p:spPr>
          <a:xfrm>
            <a:off x="521207" y="1249251"/>
            <a:ext cx="327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Underfit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2A4361-2590-4BC7-A7A7-00BFFA979D08}"/>
              </a:ext>
            </a:extLst>
          </p:cNvPr>
          <p:cNvSpPr txBox="1"/>
          <p:nvPr/>
        </p:nvSpPr>
        <p:spPr>
          <a:xfrm>
            <a:off x="4565172" y="1234226"/>
            <a:ext cx="327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Overfit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43E241-7E6A-4F7D-9110-BB4F1775B128}"/>
              </a:ext>
            </a:extLst>
          </p:cNvPr>
          <p:cNvSpPr txBox="1"/>
          <p:nvPr/>
        </p:nvSpPr>
        <p:spPr>
          <a:xfrm>
            <a:off x="8360452" y="1175426"/>
            <a:ext cx="327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Good fit</a:t>
            </a:r>
          </a:p>
        </p:txBody>
      </p:sp>
    </p:spTree>
    <p:extLst>
      <p:ext uri="{BB962C8B-B14F-4D97-AF65-F5344CB8AC3E}">
        <p14:creationId xmlns:p14="http://schemas.microsoft.com/office/powerpoint/2010/main" val="65099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0D48B-C775-4949-8C93-D0FBA1BAF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vs Variance Tradeoff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E840C6-057F-48A0-AC9F-7524874EB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444" y="1406135"/>
            <a:ext cx="4955634" cy="36343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34514B-8ED0-4CC1-AAC9-DBEB753C03C8}"/>
              </a:ext>
            </a:extLst>
          </p:cNvPr>
          <p:cNvSpPr txBox="1"/>
          <p:nvPr/>
        </p:nvSpPr>
        <p:spPr>
          <a:xfrm>
            <a:off x="960782" y="5358475"/>
            <a:ext cx="106149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mic Sans MS" panose="030F0702030302020204" pitchFamily="66" charset="0"/>
              </a:rPr>
              <a:t>White line is the error when applied to training datasets (in-sample datasets)</a:t>
            </a:r>
          </a:p>
          <a:p>
            <a:r>
              <a:rPr lang="en-US" sz="2200" dirty="0">
                <a:latin typeface="Comic Sans MS" panose="030F0702030302020204" pitchFamily="66" charset="0"/>
              </a:rPr>
              <a:t>Yellow line is the error when applied to testing datasets (out-of-sample datasets)</a:t>
            </a:r>
          </a:p>
        </p:txBody>
      </p:sp>
    </p:spTree>
    <p:extLst>
      <p:ext uri="{BB962C8B-B14F-4D97-AF65-F5344CB8AC3E}">
        <p14:creationId xmlns:p14="http://schemas.microsoft.com/office/powerpoint/2010/main" val="3181841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41102-6100-4613-9597-38F63E251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good are you at darts?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515590-2043-4977-841E-2079AB1DE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950" y="1727553"/>
            <a:ext cx="4865421" cy="439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6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41102-6100-4613-9597-38F63E251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good are you at darts?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515590-2043-4977-841E-2079AB1DE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950" y="1727553"/>
            <a:ext cx="4865421" cy="43911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182C07-4364-4943-990C-15F7333D9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6240" y="1441055"/>
            <a:ext cx="5148382" cy="449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92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338</Words>
  <Application>Microsoft Office PowerPoint</Application>
  <PresentationFormat>Widescreen</PresentationFormat>
  <Paragraphs>96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Comic Sans MS</vt:lpstr>
      <vt:lpstr>Office Theme</vt:lpstr>
      <vt:lpstr>1_Office Theme</vt:lpstr>
      <vt:lpstr>Where are we in our journey?</vt:lpstr>
      <vt:lpstr>Common Terminology in Machine Learning</vt:lpstr>
      <vt:lpstr>CIS Foundations of Machine Learning</vt:lpstr>
      <vt:lpstr>Common Theme, Toolbox and Research workflow in Data Science</vt:lpstr>
      <vt:lpstr>PowerPoint Presentation</vt:lpstr>
      <vt:lpstr>Lessons Learned from Polynomial Regression</vt:lpstr>
      <vt:lpstr>Bias vs Variance Tradeoff</vt:lpstr>
      <vt:lpstr>How good are you at darts?</vt:lpstr>
      <vt:lpstr>How good are you at darts?</vt:lpstr>
      <vt:lpstr>Designing an airplane flying from DC to NY</vt:lpstr>
      <vt:lpstr>Designing an airplane flying from DC to NY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 Sheldon and Penny moves to California, they were actually in NY. And in fact they met in Queens College one day.</dc:title>
  <dc:creator>Alex Pang</dc:creator>
  <cp:lastModifiedBy>Alex Pang</cp:lastModifiedBy>
  <cp:revision>1</cp:revision>
  <dcterms:created xsi:type="dcterms:W3CDTF">2019-11-17T05:40:15Z</dcterms:created>
  <dcterms:modified xsi:type="dcterms:W3CDTF">2023-02-15T22:38:14Z</dcterms:modified>
</cp:coreProperties>
</file>