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57" r:id="rId4"/>
    <p:sldId id="258" r:id="rId5"/>
    <p:sldId id="259" r:id="rId6"/>
    <p:sldId id="264" r:id="rId7"/>
    <p:sldId id="263" r:id="rId8"/>
    <p:sldId id="261" r:id="rId9"/>
    <p:sldId id="262" r:id="rId10"/>
    <p:sldId id="267" r:id="rId11"/>
    <p:sldId id="266" r:id="rId12"/>
    <p:sldId id="269" r:id="rId13"/>
    <p:sldId id="268" r:id="rId14"/>
    <p:sldId id="270" r:id="rId15"/>
    <p:sldId id="271" r:id="rId16"/>
    <p:sldId id="273" r:id="rId17"/>
    <p:sldId id="272" r:id="rId18"/>
    <p:sldId id="274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41126-6343-4D92-B7A5-7524C35B19A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E4AA1-4375-49AC-B13B-092EFEE2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8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50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08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7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51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7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37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67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47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0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3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9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E4AA1-4375-49AC-B13B-092EFEE2FB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4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5E37-C51F-4AF0-A6EA-5DD65D3A982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C13-5BB7-469C-AAEE-DA1A2D3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5E37-C51F-4AF0-A6EA-5DD65D3A982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C13-5BB7-469C-AAEE-DA1A2D3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6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5E37-C51F-4AF0-A6EA-5DD65D3A982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C13-5BB7-469C-AAEE-DA1A2D3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5E37-C51F-4AF0-A6EA-5DD65D3A982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C13-5BB7-469C-AAEE-DA1A2D3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5E37-C51F-4AF0-A6EA-5DD65D3A982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C13-5BB7-469C-AAEE-DA1A2D3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5E37-C51F-4AF0-A6EA-5DD65D3A982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C13-5BB7-469C-AAEE-DA1A2D3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7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5E37-C51F-4AF0-A6EA-5DD65D3A982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C13-5BB7-469C-AAEE-DA1A2D3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5E37-C51F-4AF0-A6EA-5DD65D3A982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C13-5BB7-469C-AAEE-DA1A2D3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5E37-C51F-4AF0-A6EA-5DD65D3A982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C13-5BB7-469C-AAEE-DA1A2D3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0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5E37-C51F-4AF0-A6EA-5DD65D3A982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C13-5BB7-469C-AAEE-DA1A2D3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5E37-C51F-4AF0-A6EA-5DD65D3A982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C13-5BB7-469C-AAEE-DA1A2D3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5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D5E37-C51F-4AF0-A6EA-5DD65D3A982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28C13-5BB7-469C-AAEE-DA1A2D3E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</a:t>
            </a:r>
            <a:r>
              <a:rPr lang="en-US"/>
              <a:t>1057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6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395948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vector[] = {1, 2, 3, 4, 5};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whereIsIt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(vector);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vector[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whereIsIt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a[]){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b[] = {5, 4, 3, 2, 1};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82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53668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vector2[] = {1, 2, 3, 4, 5};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whereIsIt2(vector2);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vector2[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whereIsIt2(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a[]){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a[2] = a[3];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21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612880"/>
            <a:ext cx="632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1, b = 10;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whatsPrinted1(b, a);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whatsPrinted1(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 += (20 * b);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 /= (b * 2);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a * 5;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b);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18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61288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 = 15, d = 5;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whatsPrinted2(c, d);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whatsPrinted2(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c %= d;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 += c + 4;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c);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830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199798"/>
            <a:ext cx="609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50;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20;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 = whatsPrinted3(b, a);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c);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whatsPrinted3(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 -= (2 * b);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 *= b;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a / 10;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63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447800"/>
            <a:ext cx="8686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vector3[] = {8, 0, 2, 1, 3};</a:t>
            </a:r>
          </a:p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whatsPrinted4(vector3, b);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(vector3[2] + vector3[4]));</a:t>
            </a:r>
          </a:p>
          <a:p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void whatsPrinted4(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a){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&lt;count;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1)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] *= a;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72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01212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whatsPrinted5(){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= {'j', 'w', 'a', 'o', 'v',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'r', 'a', 'l', '!', 'd'};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("%c",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*2]);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86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839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s[] = "2152046789“;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t[20];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whatChars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(s, t, 10);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t);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whatChars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(char s[], char t[],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length){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&lt;length;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&lt; '3')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'A';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&lt; '6')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'B';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&lt; '9')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'C';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'D';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t[length] = '\0';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839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Arithmetic, relational and logical expressions</a:t>
            </a:r>
          </a:p>
          <a:p>
            <a:r>
              <a:rPr lang="en-US" dirty="0"/>
              <a:t>Know </a:t>
            </a:r>
            <a:r>
              <a:rPr lang="en-US" dirty="0" err="1"/>
              <a:t>structs</a:t>
            </a:r>
            <a:r>
              <a:rPr lang="en-US" dirty="0"/>
              <a:t> and functions</a:t>
            </a:r>
          </a:p>
          <a:p>
            <a:r>
              <a:rPr lang="en-US" dirty="0"/>
              <a:t>Know the two sorts</a:t>
            </a:r>
          </a:p>
          <a:p>
            <a:r>
              <a:rPr lang="en-US" dirty="0"/>
              <a:t>Know loops and if-else statements</a:t>
            </a:r>
          </a:p>
          <a:p>
            <a:r>
              <a:rPr lang="en-US" dirty="0"/>
              <a:t>Strings and string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Operator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382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decisions(){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crowded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noisy = 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booze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food = 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if((crowded &amp;&amp; !noisy) || (!food || booze))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("Let's go to this club!\n");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("What do you want to do?\n");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if((!crowded &amp;&amp; !noisy) &amp;&amp; (food &amp;&amp; booze))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("Let's go to the bar.\n");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("Let's stay home.\n");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528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926842"/>
            <a:ext cx="8153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decisions(){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crowded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noisy = 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booze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food = 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if(!(crowded || noisy) || !(food || booze))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("Let's go to the football game.\n");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("Let's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.\n");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if((!crowded &amp;&amp; !noisy) || !(food &amp;&amp; booze))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("Let's go here.\n");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("Let's play pool.\n");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998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472148"/>
            <a:ext cx="617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whatsTheSum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sum = 1;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1, j =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j &gt; 0; j--)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+= (j 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sum);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888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1114485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array1[] = {4, 8};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array2[] = {7, 9, 2};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array3[] = {4, 7, 3, 8, 1, 4};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array4[] = {1, 2, 3, 4, 5, 6};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array5[] = {8, 6, 5, 4, 0};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whatIsIt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count){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0, total =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&lt;count-1;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+=1)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total +=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total;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72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753612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whatAgain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array[] = {9, 5, 3, 1, 0, 4, 2, 6};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7;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&lt;8;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if(array[something] &lt;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something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array[something]);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04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whatMatrix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matrix[][4] = {{1, 2, 1, 2},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{2, 1, 2, 1},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{1, 2, 1, 2},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{2, 1, 2, 1}};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for(j=1; j&lt;3;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if(matrix[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% 2 == 0)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matrix[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(matrix[0][0] + matrix[1][1] +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matrix[2][2] + matrix[3][3]));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748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833021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whatCubed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cube[2][3][4];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=0, j=0, k=0;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&lt;2;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 j&lt;3;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for(k=0; k&lt;4; k++){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cube[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][j][k] = 'X';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("%c ", cube[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][j][k]);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       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375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14485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whatsThis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thing1[] = {3.7f, 7.4f, 4.3f,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3.5f, 6.2f, 4.6f};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thing2 = 6;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if(thing2 &lt; thing1[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thing2 = thing1[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("thing2 = %1.1f\n", thing2);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077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14823</TotalTime>
  <Words>1021</Words>
  <Application>Microsoft Office PowerPoint</Application>
  <PresentationFormat>On-screen Show (4:3)</PresentationFormat>
  <Paragraphs>216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CIS 1057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Also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2 Review</dc:title>
  <dc:creator>Joseph Jupin</dc:creator>
  <cp:lastModifiedBy>Joseph Jupin</cp:lastModifiedBy>
  <cp:revision>39</cp:revision>
  <cp:lastPrinted>2015-11-19T00:57:37Z</cp:lastPrinted>
  <dcterms:created xsi:type="dcterms:W3CDTF">2015-11-16T23:30:15Z</dcterms:created>
  <dcterms:modified xsi:type="dcterms:W3CDTF">2017-12-18T12:48:58Z</dcterms:modified>
</cp:coreProperties>
</file>