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03" r:id="rId3"/>
    <p:sldId id="293" r:id="rId4"/>
    <p:sldId id="294" r:id="rId5"/>
    <p:sldId id="295" r:id="rId6"/>
    <p:sldId id="298" r:id="rId7"/>
    <p:sldId id="296" r:id="rId8"/>
    <p:sldId id="299" r:id="rId9"/>
    <p:sldId id="300" r:id="rId10"/>
    <p:sldId id="301" r:id="rId11"/>
    <p:sldId id="297" r:id="rId12"/>
    <p:sldId id="302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EF3"/>
    <a:srgbClr val="ACD0EE"/>
    <a:srgbClr val="FFF300"/>
    <a:srgbClr val="E65325"/>
    <a:srgbClr val="BFBFBF"/>
    <a:srgbClr val="EFC849"/>
    <a:srgbClr val="28CBFF"/>
    <a:srgbClr val="8EBFE7"/>
    <a:srgbClr val="243F95"/>
    <a:srgbClr val="C0A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7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9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08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2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7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0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8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5749ED-E73C-41FA-9016-3B15FFA6D64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61E3F0-98F1-4603-BDCB-8D3D3695757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7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6" y="-63336"/>
            <a:ext cx="9178023" cy="6991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40" y="1219200"/>
            <a:ext cx="3240171" cy="51881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837" y="2615918"/>
            <a:ext cx="49450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Student Management 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System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63" y="1171308"/>
            <a:ext cx="1946957" cy="8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1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6" y="-63336"/>
            <a:ext cx="9178023" cy="69910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8610" y="515007"/>
            <a:ext cx="6889547" cy="782702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DISADVANTAGES</a:t>
            </a:r>
            <a:endParaRPr lang="en-US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8610" y="2200749"/>
            <a:ext cx="8200833" cy="26443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not online based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Features are limited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storage is not quite well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Lack of high level 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Image is not included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8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6" y="-63336"/>
            <a:ext cx="9178023" cy="69910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1641" y="399394"/>
            <a:ext cx="6538868" cy="995884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FUTURE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1732" y="1979361"/>
            <a:ext cx="8200833" cy="290564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the future data will be managed in more convenient ways.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will see the entire system more interactive and also be able to give statistics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can run the entire system in any operating system and also we have an android application of this entire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23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6" y="-63336"/>
            <a:ext cx="9178023" cy="6991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66" y="320634"/>
            <a:ext cx="4094018" cy="40940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31786" y="3731907"/>
            <a:ext cx="6688777" cy="1365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64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7175" y="840105"/>
            <a:ext cx="8629650" cy="95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417"/>
          <a:stretch/>
        </p:blipFill>
        <p:spPr>
          <a:xfrm>
            <a:off x="0" y="6114946"/>
            <a:ext cx="9144000" cy="8415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93" y="3955440"/>
            <a:ext cx="1742119" cy="176509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156102" y="4305771"/>
            <a:ext cx="1419797" cy="1570463"/>
            <a:chOff x="-231603" y="2682875"/>
            <a:chExt cx="2431947" cy="26900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75" y="2969209"/>
              <a:ext cx="1943169" cy="24036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1603" y="2682875"/>
              <a:ext cx="2013609" cy="91162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199649" y="4472936"/>
            <a:ext cx="1554459" cy="1570805"/>
            <a:chOff x="12085329" y="-3252137"/>
            <a:chExt cx="2166701" cy="20611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587305" y="-3252137"/>
              <a:ext cx="1664725" cy="206117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85329" y="-2221549"/>
              <a:ext cx="1644629" cy="744577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08" y="4250361"/>
            <a:ext cx="2012778" cy="17353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10" y="4144173"/>
            <a:ext cx="1441143" cy="15910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34" y="4154915"/>
            <a:ext cx="1795156" cy="188882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82" y="4042932"/>
            <a:ext cx="1342068" cy="6075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85" y="3878734"/>
            <a:ext cx="1220062" cy="552362"/>
          </a:xfrm>
          <a:prstGeom prst="rect">
            <a:avLst/>
          </a:prstGeom>
        </p:spPr>
      </p:pic>
      <p:sp>
        <p:nvSpPr>
          <p:cNvPr id="17" name="Title 2"/>
          <p:cNvSpPr txBox="1">
            <a:spLocks/>
          </p:cNvSpPr>
          <p:nvPr/>
        </p:nvSpPr>
        <p:spPr>
          <a:xfrm>
            <a:off x="1105290" y="1920773"/>
            <a:ext cx="6688777" cy="1365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19289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07 L 3.05556E-6 -0.00047 C 0.00034 -0.08056 0.01475 -0.42778 0.08038 -0.44121 C 0.1868 -0.45486 0.19184 -0.09399 0.18489 0.1361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-15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0023 C -0.00087 -0.05695 -0.07622 -0.3382 -0.11667 -0.33912 C -0.15694 -0.34028 -0.23455 -0.05834 -0.24149 -0.0067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-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members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69223"/>
              </p:ext>
            </p:extLst>
          </p:nvPr>
        </p:nvGraphicFramePr>
        <p:xfrm>
          <a:off x="822325" y="1846263"/>
          <a:ext cx="754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57164794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7731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Fuad</a:t>
                      </a:r>
                      <a:r>
                        <a:rPr lang="en-US" baseline="0" dirty="0" smtClean="0"/>
                        <a:t> Hasan Emon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14152103034</a:t>
                      </a:r>
                      <a:endParaRPr lang="en-US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07834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Jahid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Hasan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Sheum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14152103002</a:t>
                      </a:r>
                      <a:endParaRPr lang="en-US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279690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41184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8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6" y="-63336"/>
            <a:ext cx="9178023" cy="69910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74865" y="536028"/>
            <a:ext cx="5213266" cy="6186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74865" y="1571357"/>
            <a:ext cx="6858000" cy="42356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PROBLEM OF EXISTING </a:t>
            </a:r>
            <a:r>
              <a:rPr lang="en-US" dirty="0" smtClean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TOOLS AND </a:t>
            </a:r>
            <a:r>
              <a:rPr lang="en-US" dirty="0" smtClean="0"/>
              <a:t>REQUIREMENT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ADVANTAGES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DISADVANTAGES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FUTURE SCOPE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47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6" y="-63336"/>
            <a:ext cx="9178023" cy="69910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9090" y="357353"/>
            <a:ext cx="6591420" cy="984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1733" y="1765605"/>
            <a:ext cx="6858000" cy="33331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Student management system can handle all the detail about student. The details include all the information about the student such as, student personal details, academic details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student management system is an automated version of manual student management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65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6" y="-63336"/>
            <a:ext cx="9178023" cy="69910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62152" y="325821"/>
            <a:ext cx="5622043" cy="956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1732" y="1678235"/>
            <a:ext cx="8200833" cy="34994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Student management system is a management information system for education establishments to manage student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provide capabilities to teachers for tracking student attendance and submitting students marks.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Ensure data integrity, privacy and security in an open-access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9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6" y="-63336"/>
            <a:ext cx="9178023" cy="69910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1132" y="357352"/>
            <a:ext cx="8061434" cy="94035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OF EXISTING SYSTEM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1732" y="1678234"/>
            <a:ext cx="8200833" cy="415500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problem of existing system is, it is very time consuming.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existing system is manually maintained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increase the paper work and takes more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does not provide the students details perfectly.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Complex to manage large information.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Difficult to reach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3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23" y="0"/>
            <a:ext cx="9178023" cy="69910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 rot="10800000" flipV="1">
            <a:off x="830317" y="998484"/>
            <a:ext cx="5160580" cy="1397876"/>
          </a:xfrm>
        </p:spPr>
        <p:txBody>
          <a:bodyPr>
            <a:noAutofit/>
          </a:bodyPr>
          <a:lstStyle/>
          <a:p>
            <a:r>
              <a:rPr lang="en-US" sz="4800" dirty="0" smtClean="0"/>
              <a:t>TOOLS AND REQUIREMENT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3269" y="2669629"/>
            <a:ext cx="8271642" cy="3436881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have used C and C++ for making the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data is stored within the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Hardware Requirement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CPU: Single Core 1.8 GHz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RAM: 128 MB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Hard Drive: 5 GB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OS: Windows(XP, Vista, 7, 8, 10), Mac OS, Linux, Unix.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70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6" y="-63336"/>
            <a:ext cx="9178023" cy="69910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61848" y="331941"/>
            <a:ext cx="6251716" cy="116764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FEATURES</a:t>
            </a:r>
            <a:endParaRPr lang="en-US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7363" y="2081997"/>
            <a:ext cx="8200833" cy="309564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Add student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Delete student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Course registration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Digital Attendance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Marks distribution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Result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81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6" y="-63336"/>
            <a:ext cx="9178023" cy="69910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45324" y="725214"/>
            <a:ext cx="6115749" cy="691248"/>
          </a:xfrm>
        </p:spPr>
        <p:txBody>
          <a:bodyPr>
            <a:noAutofit/>
          </a:bodyPr>
          <a:lstStyle/>
          <a:p>
            <a:r>
              <a:rPr lang="en-US" sz="6000" dirty="0" smtClean="0"/>
              <a:t>ADVANTAGES</a:t>
            </a:r>
            <a:endParaRPr lang="en-US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6739" y="1915741"/>
            <a:ext cx="8200833" cy="34994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 to 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Hassle free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Time saving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Cost saving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 to update/delete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Summary 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Progress report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78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4199</TotalTime>
  <Words>345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PowerPoint Presentation</vt:lpstr>
      <vt:lpstr>Group members</vt:lpstr>
      <vt:lpstr>Context</vt:lpstr>
      <vt:lpstr>INTRODUCTION</vt:lpstr>
      <vt:lpstr>OBJECTIVES</vt:lpstr>
      <vt:lpstr>PROBLEM OF EXISTING SYSTEM</vt:lpstr>
      <vt:lpstr>TOOLS AND REQUIREMENT</vt:lpstr>
      <vt:lpstr>FEATURES</vt:lpstr>
      <vt:lpstr>ADVANTAGES</vt:lpstr>
      <vt:lpstr>DISADVANTAGES</vt:lpstr>
      <vt:lpstr>FUTURE SCOPE</vt:lpstr>
      <vt:lpstr>ANY QUESTION?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Mayuresh</dc:creator>
  <cp:lastModifiedBy>fuad emon</cp:lastModifiedBy>
  <cp:revision>323</cp:revision>
  <dcterms:created xsi:type="dcterms:W3CDTF">2014-05-29T09:26:06Z</dcterms:created>
  <dcterms:modified xsi:type="dcterms:W3CDTF">2018-10-23T20:42:22Z</dcterms:modified>
</cp:coreProperties>
</file>