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7" r:id="rId6"/>
    <p:sldId id="272" r:id="rId7"/>
    <p:sldId id="275" r:id="rId8"/>
    <p:sldId id="281" r:id="rId9"/>
    <p:sldId id="283" r:id="rId10"/>
    <p:sldId id="284" r:id="rId11"/>
    <p:sldId id="285" r:id="rId12"/>
    <p:sldId id="287" r:id="rId13"/>
    <p:sldId id="273" r:id="rId14"/>
    <p:sldId id="274" r:id="rId15"/>
  </p:sldIdLst>
  <p:sldSz cx="9144000" cy="5143500"/>
  <p:notesSz cx="6858000" cy="9144000"/>
  <p:embeddedFontLst>
    <p:embeddedFont>
      <p:font typeface="Montserrat" panose="00000500000000000000"/>
      <p:regular r:id="rId19"/>
    </p:embeddedFont>
    <p:embeddedFont>
      <p:font typeface="Lato" panose="020F0502020204030203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8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ff4d79b9_0_4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ff4d79b9_0_4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832e81d7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832e81d7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ff4d79b9_0_5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ff4d79b9_0_5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ff4d79b9_0_5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ff4d79b9_0_5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hyperlink" Target="https://www.draw.io/?page-id=aaaa8250-4180-3840-79b5-4cada1eebb92&amp;scale=auto#G14eDGORLwnTsfwfKPkw2QluKpNIpm48c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0575" y="1585825"/>
            <a:ext cx="4132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Smart Farm</a:t>
            </a:r>
            <a:endParaRPr lang="en-GB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Pascal Indonesia Team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sz="2400"/>
              <a:t>Kendali Manual</a:t>
            </a:r>
            <a:endParaRPr lang="en-US" sz="24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05485" y="1567815"/>
            <a:ext cx="5204460" cy="2911475"/>
          </a:xfrm>
        </p:spPr>
        <p:txBody>
          <a:bodyPr/>
          <a:p>
            <a:pPr marL="146050" indent="0">
              <a:buNone/>
            </a:pPr>
            <a:r>
              <a:rPr lang="en-US" sz="2400"/>
              <a:t>Memiliki kemampuan untuk mengendalikan secara langsung status sprinkle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155" y="337820"/>
            <a:ext cx="2583180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body" idx="1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Terima kasih dan sampai jumpa di lain kesempatan!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8909" y="152400"/>
            <a:ext cx="8226181" cy="388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lvl="0"/>
            <a:r>
              <a:rPr lang="en-US"/>
              <a:t>Speaker Profile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297305" y="1567815"/>
            <a:ext cx="6912610" cy="2911475"/>
          </a:xfrm>
        </p:spPr>
        <p:txBody>
          <a:bodyPr/>
          <a:p>
            <a:pPr marL="146050" indent="0">
              <a:buNone/>
            </a:pPr>
            <a:r>
              <a:rPr lang="en-US" sz="4400"/>
              <a:t>Iwan Cahyadi Sugeng</a:t>
            </a:r>
            <a:endParaRPr lang="en-US" sz="4400"/>
          </a:p>
          <a:p>
            <a:pPr marL="146050" indent="0">
              <a:buNone/>
            </a:pPr>
            <a:r>
              <a:rPr lang="en-US" sz="1800"/>
              <a:t>PT Interaktif Cipta Lestari</a:t>
            </a:r>
            <a:endParaRPr lang="en-US" sz="1800"/>
          </a:p>
          <a:p>
            <a:pPr marL="146050" indent="0">
              <a:buNone/>
            </a:pPr>
            <a:endParaRPr lang="en-US" sz="1800"/>
          </a:p>
          <a:p>
            <a:pPr marL="146050" indent="0">
              <a:buNone/>
            </a:pPr>
            <a:r>
              <a:rPr lang="en-US" sz="1800"/>
              <a:t>Hobby : Programming</a:t>
            </a:r>
            <a:endParaRPr lang="en-US" sz="1800"/>
          </a:p>
          <a:p>
            <a:pPr marL="146050" indent="0">
              <a:buNone/>
            </a:pPr>
            <a:r>
              <a:rPr lang="en-US" sz="1800"/>
              <a:t>Email : iwancs@interaktif.solutions</a:t>
            </a:r>
            <a:endParaRPr lang="en-US" sz="1800"/>
          </a:p>
          <a:p>
            <a:pPr marL="146050" indent="0">
              <a:buNone/>
            </a:pPr>
            <a:r>
              <a:rPr lang="en-US" sz="1800"/>
              <a:t>Phone : 0817184926</a:t>
            </a:r>
            <a:endParaRPr lang="en-US" sz="1800"/>
          </a:p>
          <a:p>
            <a:pPr marL="14605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Fungsi dan Kegunaan</a:t>
            </a:r>
            <a:endParaRPr lang="en-GB"/>
          </a:p>
        </p:txBody>
      </p:sp>
      <p:sp>
        <p:nvSpPr>
          <p:cNvPr id="238" name="Google Shape;238;p29"/>
          <p:cNvSpPr txBox="1"/>
          <p:nvPr>
            <p:ph type="body" idx="1"/>
          </p:nvPr>
        </p:nvSpPr>
        <p:spPr>
          <a:xfrm>
            <a:off x="889000" y="1567815"/>
            <a:ext cx="3811270" cy="29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Merupakan </a:t>
            </a:r>
            <a:r>
              <a:rPr lang="en-GB" sz="1400" i="1"/>
              <a:t>front end</a:t>
            </a:r>
            <a:r>
              <a:rPr lang="en-GB" sz="1400"/>
              <a:t> dari smart farm</a:t>
            </a:r>
            <a:endParaRPr lang="en-GB"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Tampilan </a:t>
            </a:r>
            <a:r>
              <a:rPr lang="en-GB" sz="1400" i="1"/>
              <a:t>dashboard</a:t>
            </a:r>
            <a:r>
              <a:rPr lang="en-GB" sz="1400"/>
              <a:t> dengan berbagai widget informasi sensor</a:t>
            </a:r>
            <a:endParaRPr lang="en-GB"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Widget informasi kelembaban</a:t>
            </a:r>
            <a:endParaRPr lang="en-GB" sz="12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Widget informasi suhu rata - rata</a:t>
            </a:r>
            <a:endParaRPr lang="en-GB" sz="12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Widget status </a:t>
            </a:r>
            <a:r>
              <a:rPr lang="en-GB" sz="1200" i="1"/>
              <a:t>Sprinkle</a:t>
            </a:r>
            <a:endParaRPr sz="1200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Widget </a:t>
            </a:r>
            <a:r>
              <a:rPr lang="en-GB" sz="1200" i="1"/>
              <a:t>Issue</a:t>
            </a:r>
            <a:endParaRPr lang="en-GB" sz="1200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Widget </a:t>
            </a:r>
            <a:r>
              <a:rPr lang="en-GB" sz="1200" i="1"/>
              <a:t>History</a:t>
            </a:r>
            <a:r>
              <a:rPr lang="en-GB" sz="1200"/>
              <a:t> nilai sensor</a:t>
            </a:r>
            <a:endParaRPr lang="en-GB" sz="12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Pengaturan jadwal untuk waktu nyala </a:t>
            </a:r>
            <a:r>
              <a:rPr lang="en-GB" sz="1400" i="1"/>
              <a:t>Sprinkle</a:t>
            </a:r>
            <a:endParaRPr sz="1400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Kendali manual untuk menyalakan atau mematikan </a:t>
            </a:r>
            <a:r>
              <a:rPr lang="en-GB" sz="1400" i="1"/>
              <a:t>Sprinkle</a:t>
            </a:r>
            <a:endParaRPr lang="en-GB" sz="1400" i="1"/>
          </a:p>
        </p:txBody>
      </p:sp>
      <p:pic>
        <p:nvPicPr>
          <p:cNvPr id="239" name="Google Shape;239;p29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33225" y="1771073"/>
            <a:ext cx="3403199" cy="27076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4700710" y="3272525"/>
            <a:ext cx="954900" cy="1149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Dashboard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13790" y="1567815"/>
            <a:ext cx="4740275" cy="2911475"/>
          </a:xfrm>
        </p:spPr>
        <p:txBody>
          <a:bodyPr/>
          <a:p>
            <a:r>
              <a:rPr lang="en-US" sz="1600"/>
              <a:t>Menampilkan data berdasarkan </a:t>
            </a:r>
            <a:r>
              <a:rPr lang="en-US" sz="1600"/>
              <a:t>Station yang di pilih</a:t>
            </a:r>
            <a:endParaRPr lang="en-US" sz="1600"/>
          </a:p>
          <a:p>
            <a:r>
              <a:rPr lang="en-US" sz="1600"/>
              <a:t>Setiap Station memiliki beberapa  Node dan ditampilkan secara rata - rata untuk semua node dari station</a:t>
            </a:r>
            <a:endParaRPr lang="en-US" sz="1600"/>
          </a:p>
          <a:p>
            <a:r>
              <a:rPr lang="en-US" sz="1600"/>
              <a:t>Widget Sprinkle menampilkan aktifitas terakhir dan jadwal selanjutnya</a:t>
            </a:r>
            <a:endParaRPr lang="en-US" sz="1600"/>
          </a:p>
          <a:p>
            <a:r>
              <a:rPr lang="en-US" sz="1600"/>
              <a:t>Widget Issue menampilkan informasi jika ada kendala pada Node</a:t>
            </a:r>
            <a:endParaRPr lang="en-US" sz="1600"/>
          </a:p>
          <a:p>
            <a:r>
              <a:rPr lang="en-US" sz="1600"/>
              <a:t>Widget History menampilkan setiap perubahan yang terjadi pada sensor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280" y="393700"/>
            <a:ext cx="2047875" cy="4517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Jadwal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00735" y="1567815"/>
            <a:ext cx="4924425" cy="2911475"/>
          </a:xfrm>
        </p:spPr>
        <p:txBody>
          <a:bodyPr/>
          <a:p>
            <a:r>
              <a:rPr lang="en-US" sz="1400"/>
              <a:t>Menampilkan jadwal kerja dari sprinkle yang diinginkan</a:t>
            </a:r>
            <a:endParaRPr lang="en-US" sz="1400"/>
          </a:p>
          <a:p>
            <a:r>
              <a:rPr lang="en-US" sz="1400"/>
              <a:t>Terdapat beberapa mode penjadwalan yaitu:</a:t>
            </a:r>
            <a:endParaRPr lang="en-US" sz="1400"/>
          </a:p>
          <a:p>
            <a:pPr lvl="1"/>
            <a:r>
              <a:rPr lang="en-US" sz="1180"/>
              <a:t>Mengaktifkan  Sprinkle berdasarkan nilai sensor suhu</a:t>
            </a:r>
            <a:endParaRPr lang="en-US" sz="1180"/>
          </a:p>
          <a:p>
            <a:pPr lvl="1"/>
            <a:r>
              <a:rPr lang="en-US" sz="1180"/>
              <a:t>Mengaktifkan Sprinkle berdasarkan nilai sensor kelembaban</a:t>
            </a:r>
            <a:endParaRPr lang="en-US" sz="1180"/>
          </a:p>
          <a:p>
            <a:pPr lvl="1"/>
            <a:r>
              <a:rPr lang="en-US" sz="1180"/>
              <a:t>Mengaktifkan Sprinkle berdasarkan jam untuk tiap hari - hari tertentu</a:t>
            </a:r>
            <a:endParaRPr lang="en-US" sz="1180"/>
          </a:p>
          <a:p>
            <a:pPr lvl="1"/>
            <a:r>
              <a:rPr lang="en-US" sz="1180"/>
              <a:t>Mengaktifkan Sprinkle sekali pada tanggal dan jam yang ditentukan</a:t>
            </a:r>
            <a:endParaRPr lang="en-US" sz="1180"/>
          </a:p>
          <a:p>
            <a:pPr lvl="1"/>
            <a:endParaRPr lang="en-US" sz="118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393700"/>
            <a:ext cx="2571750" cy="4555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Tambah Jadwal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08990" y="1567815"/>
            <a:ext cx="4836160" cy="2911475"/>
          </a:xfrm>
        </p:spPr>
        <p:txBody>
          <a:bodyPr/>
          <a:p>
            <a:pPr marL="146050" indent="0">
              <a:buNone/>
            </a:pPr>
            <a:r>
              <a:rPr lang="en-US" sz="2400"/>
              <a:t>Jadwal bisa ditentukan untuk 1 node atau sekaligus semua node dari station yang di pilih</a:t>
            </a:r>
            <a:endParaRPr lang="en-US" sz="2400"/>
          </a:p>
          <a:p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965" y="325755"/>
            <a:ext cx="250380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297305" y="393700"/>
            <a:ext cx="4619625" cy="914400"/>
          </a:xfrm>
        </p:spPr>
        <p:txBody>
          <a:bodyPr/>
          <a:p>
            <a:r>
              <a:rPr lang="en-US"/>
              <a:t>Jadwal Berdasarkan Nilai Sensor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25500" y="1567815"/>
            <a:ext cx="4667250" cy="2911475"/>
          </a:xfrm>
        </p:spPr>
        <p:txBody>
          <a:bodyPr/>
          <a:p>
            <a:pPr marL="146050" indent="0">
              <a:buNone/>
            </a:pPr>
            <a:r>
              <a:rPr lang="en-US" sz="2400"/>
              <a:t>Jadwal untuk menyalakan Sprinkle berdasarkan nilai sensor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393700"/>
            <a:ext cx="259842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Jadwal Berdasarkan Tanggal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77240" y="1567815"/>
            <a:ext cx="5020945" cy="2911475"/>
          </a:xfrm>
        </p:spPr>
        <p:txBody>
          <a:bodyPr/>
          <a:p>
            <a:pPr marL="146050" indent="0">
              <a:buNone/>
            </a:pPr>
            <a:r>
              <a:rPr lang="en-US" sz="2400"/>
              <a:t>Jadwal untuk menyalakan Sprinkle pada setiap hari tertentu pada jam tertentu, atau menentukan jadwal menyalakan Sprinkle pada satu waktu tertentu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0" y="291465"/>
            <a:ext cx="2461895" cy="455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Presentation</Application>
  <PresentationFormat/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IoT Smart Farm</vt:lpstr>
      <vt:lpstr>Mobile App</vt:lpstr>
      <vt:lpstr>PowerPoint 演示文稿</vt:lpstr>
      <vt:lpstr>Fungsi dan Kegunaan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Farm</dc:title>
  <dc:creator/>
  <cp:lastModifiedBy>Iwan Cahyadi Sugeng</cp:lastModifiedBy>
  <cp:revision>4</cp:revision>
  <dcterms:created xsi:type="dcterms:W3CDTF">2019-10-26T02:51:23Z</dcterms:created>
  <dcterms:modified xsi:type="dcterms:W3CDTF">2019-10-26T03:47:03Z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