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69" d="100"/>
          <a:sy n="69" d="100"/>
        </p:scale>
        <p:origin x="61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7E988FD-01D2-4101-880F-730492AE996C}" type="datetimeFigureOut">
              <a:rPr lang="id-ID" smtClean="0"/>
              <a:t>11/10/2021</a:t>
            </a:fld>
            <a:endParaRPr lang="id-ID"/>
          </a:p>
        </p:txBody>
      </p:sp>
      <p:sp>
        <p:nvSpPr>
          <p:cNvPr id="5" name="Footer Placeholder 4"/>
          <p:cNvSpPr>
            <a:spLocks noGrp="1"/>
          </p:cNvSpPr>
          <p:nvPr>
            <p:ph type="ftr" sz="quarter" idx="11"/>
          </p:nvPr>
        </p:nvSpPr>
        <p:spPr>
          <a:xfrm>
            <a:off x="2692397" y="5037663"/>
            <a:ext cx="5214635" cy="279400"/>
          </a:xfrm>
        </p:spPr>
        <p:txBody>
          <a:bodyPr/>
          <a:lstStyle/>
          <a:p>
            <a:endParaRPr lang="id-ID"/>
          </a:p>
        </p:txBody>
      </p:sp>
      <p:sp>
        <p:nvSpPr>
          <p:cNvPr id="6" name="Slide Number Placeholder 5"/>
          <p:cNvSpPr>
            <a:spLocks noGrp="1"/>
          </p:cNvSpPr>
          <p:nvPr>
            <p:ph type="sldNum" sz="quarter" idx="12"/>
          </p:nvPr>
        </p:nvSpPr>
        <p:spPr>
          <a:xfrm>
            <a:off x="8956900" y="5037663"/>
            <a:ext cx="551167" cy="279400"/>
          </a:xfrm>
        </p:spPr>
        <p:txBody>
          <a:bodyPr/>
          <a:lstStyle/>
          <a:p>
            <a:fld id="{72F93464-60E8-4DA8-B54A-970EE00EA526}" type="slidenum">
              <a:rPr lang="id-ID" smtClean="0"/>
              <a:t>‹#›</a:t>
            </a:fld>
            <a:endParaRPr lang="id-ID"/>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7409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E988FD-01D2-4101-880F-730492AE996C}" type="datetimeFigureOut">
              <a:rPr lang="id-ID" smtClean="0"/>
              <a:t>11/10/2021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2F93464-60E8-4DA8-B54A-970EE00EA526}" type="slidenum">
              <a:rPr lang="id-ID" smtClean="0"/>
              <a:t>‹#›</a:t>
            </a:fld>
            <a:endParaRPr lang="id-ID"/>
          </a:p>
        </p:txBody>
      </p:sp>
    </p:spTree>
    <p:extLst>
      <p:ext uri="{BB962C8B-B14F-4D97-AF65-F5344CB8AC3E}">
        <p14:creationId xmlns:p14="http://schemas.microsoft.com/office/powerpoint/2010/main" val="135627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E988FD-01D2-4101-880F-730492AE996C}"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2F93464-60E8-4DA8-B54A-970EE00EA526}" type="slidenum">
              <a:rPr lang="id-ID" smtClean="0"/>
              <a:t>‹#›</a:t>
            </a:fld>
            <a:endParaRPr lang="id-ID"/>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4106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E988FD-01D2-4101-880F-730492AE996C}"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2F93464-60E8-4DA8-B54A-970EE00EA526}" type="slidenum">
              <a:rPr lang="id-ID" smtClean="0"/>
              <a:t>‹#›</a:t>
            </a:fld>
            <a:endParaRPr lang="id-ID"/>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9945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E988FD-01D2-4101-880F-730492AE996C}"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2F93464-60E8-4DA8-B54A-970EE00EA526}" type="slidenum">
              <a:rPr lang="id-ID" smtClean="0"/>
              <a:t>‹#›</a:t>
            </a:fld>
            <a:endParaRPr lang="id-ID"/>
          </a:p>
        </p:txBody>
      </p:sp>
    </p:spTree>
    <p:extLst>
      <p:ext uri="{BB962C8B-B14F-4D97-AF65-F5344CB8AC3E}">
        <p14:creationId xmlns:p14="http://schemas.microsoft.com/office/powerpoint/2010/main" val="2267557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E988FD-01D2-4101-880F-730492AE996C}"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2F93464-60E8-4DA8-B54A-970EE00EA526}" type="slidenum">
              <a:rPr lang="id-ID" smtClean="0"/>
              <a:t>‹#›</a:t>
            </a:fld>
            <a:endParaRPr lang="id-ID"/>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5601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E988FD-01D2-4101-880F-730492AE996C}"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2F93464-60E8-4DA8-B54A-970EE00EA526}" type="slidenum">
              <a:rPr lang="id-ID" smtClean="0"/>
              <a:t>‹#›</a:t>
            </a:fld>
            <a:endParaRPr lang="id-ID"/>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3383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E988FD-01D2-4101-880F-730492AE996C}"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2F93464-60E8-4DA8-B54A-970EE00EA526}" type="slidenum">
              <a:rPr lang="id-ID" smtClean="0"/>
              <a:t>‹#›</a:t>
            </a:fld>
            <a:endParaRPr lang="id-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7076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E988FD-01D2-4101-880F-730492AE996C}"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2F93464-60E8-4DA8-B54A-970EE00EA526}" type="slidenum">
              <a:rPr lang="id-ID" smtClean="0"/>
              <a:t>‹#›</a:t>
            </a:fld>
            <a:endParaRPr lang="id-ID"/>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3376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E988FD-01D2-4101-880F-730492AE996C}"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2F93464-60E8-4DA8-B54A-970EE00EA526}" type="slidenum">
              <a:rPr lang="id-ID" smtClean="0"/>
              <a:t>‹#›</a:t>
            </a:fld>
            <a:endParaRPr lang="id-ID"/>
          </a:p>
        </p:txBody>
      </p:sp>
    </p:spTree>
    <p:extLst>
      <p:ext uri="{BB962C8B-B14F-4D97-AF65-F5344CB8AC3E}">
        <p14:creationId xmlns:p14="http://schemas.microsoft.com/office/powerpoint/2010/main" val="3776352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E988FD-01D2-4101-880F-730492AE996C}" type="datetimeFigureOut">
              <a:rPr lang="id-ID" smtClean="0"/>
              <a:t>11/10/2021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2F93464-60E8-4DA8-B54A-970EE00EA526}" type="slidenum">
              <a:rPr lang="id-ID" smtClean="0"/>
              <a:t>‹#›</a:t>
            </a:fld>
            <a:endParaRPr lang="id-ID"/>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189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E988FD-01D2-4101-880F-730492AE996C}" type="datetimeFigureOut">
              <a:rPr lang="id-ID" smtClean="0"/>
              <a:t>11/10/2021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2F93464-60E8-4DA8-B54A-970EE00EA526}" type="slidenum">
              <a:rPr lang="id-ID" smtClean="0"/>
              <a:t>‹#›</a:t>
            </a:fld>
            <a:endParaRPr lang="id-ID"/>
          </a:p>
        </p:txBody>
      </p:sp>
    </p:spTree>
    <p:extLst>
      <p:ext uri="{BB962C8B-B14F-4D97-AF65-F5344CB8AC3E}">
        <p14:creationId xmlns:p14="http://schemas.microsoft.com/office/powerpoint/2010/main" val="164854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E988FD-01D2-4101-880F-730492AE996C}" type="datetimeFigureOut">
              <a:rPr lang="id-ID" smtClean="0"/>
              <a:t>11/10/2021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2F93464-60E8-4DA8-B54A-970EE00EA526}" type="slidenum">
              <a:rPr lang="id-ID" smtClean="0"/>
              <a:t>‹#›</a:t>
            </a:fld>
            <a:endParaRPr lang="id-ID"/>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3593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E988FD-01D2-4101-880F-730492AE996C}" type="datetimeFigureOut">
              <a:rPr lang="id-ID" smtClean="0"/>
              <a:t>11/10/2021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2F93464-60E8-4DA8-B54A-970EE00EA526}" type="slidenum">
              <a:rPr lang="id-ID" smtClean="0"/>
              <a:t>‹#›</a:t>
            </a:fld>
            <a:endParaRPr lang="id-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2900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E988FD-01D2-4101-880F-730492AE996C}" type="datetimeFigureOut">
              <a:rPr lang="id-ID" smtClean="0"/>
              <a:t>11/10/2021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2F93464-60E8-4DA8-B54A-970EE00EA526}" type="slidenum">
              <a:rPr lang="id-ID" smtClean="0"/>
              <a:t>‹#›</a:t>
            </a:fld>
            <a:endParaRPr lang="id-ID"/>
          </a:p>
        </p:txBody>
      </p:sp>
    </p:spTree>
    <p:extLst>
      <p:ext uri="{BB962C8B-B14F-4D97-AF65-F5344CB8AC3E}">
        <p14:creationId xmlns:p14="http://schemas.microsoft.com/office/powerpoint/2010/main" val="2413673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E988FD-01D2-4101-880F-730492AE996C}" type="datetimeFigureOut">
              <a:rPr lang="id-ID" smtClean="0"/>
              <a:t>11/10/2021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2F93464-60E8-4DA8-B54A-970EE00EA526}" type="slidenum">
              <a:rPr lang="id-ID" smtClean="0"/>
              <a:t>‹#›</a:t>
            </a:fld>
            <a:endParaRPr lang="id-ID"/>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1746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E988FD-01D2-4101-880F-730492AE996C}" type="datetimeFigureOut">
              <a:rPr lang="id-ID" smtClean="0"/>
              <a:t>11/10/2021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2F93464-60E8-4DA8-B54A-970EE00EA526}" type="slidenum">
              <a:rPr lang="id-ID" smtClean="0"/>
              <a:t>‹#›</a:t>
            </a:fld>
            <a:endParaRPr lang="id-ID"/>
          </a:p>
        </p:txBody>
      </p:sp>
    </p:spTree>
    <p:extLst>
      <p:ext uri="{BB962C8B-B14F-4D97-AF65-F5344CB8AC3E}">
        <p14:creationId xmlns:p14="http://schemas.microsoft.com/office/powerpoint/2010/main" val="3771236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E988FD-01D2-4101-880F-730492AE996C}" type="datetimeFigureOut">
              <a:rPr lang="id-ID" smtClean="0"/>
              <a:t>11/10/2021</a:t>
            </a:fld>
            <a:endParaRPr lang="id-ID"/>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F93464-60E8-4DA8-B54A-970EE00EA526}" type="slidenum">
              <a:rPr lang="id-ID" smtClean="0"/>
              <a:t>‹#›</a:t>
            </a:fld>
            <a:endParaRPr lang="id-ID"/>
          </a:p>
        </p:txBody>
      </p:sp>
    </p:spTree>
    <p:extLst>
      <p:ext uri="{BB962C8B-B14F-4D97-AF65-F5344CB8AC3E}">
        <p14:creationId xmlns:p14="http://schemas.microsoft.com/office/powerpoint/2010/main" val="27972810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0F858-7881-43A5-8212-CC2BA3E1B96E}"/>
              </a:ext>
            </a:extLst>
          </p:cNvPr>
          <p:cNvSpPr>
            <a:spLocks noGrp="1"/>
          </p:cNvSpPr>
          <p:nvPr>
            <p:ph type="ctrTitle"/>
          </p:nvPr>
        </p:nvSpPr>
        <p:spPr/>
        <p:txBody>
          <a:bodyPr/>
          <a:lstStyle/>
          <a:p>
            <a:r>
              <a:rPr lang="id-ID" dirty="0"/>
              <a:t>Data Scientist – Vidio</a:t>
            </a:r>
            <a:br>
              <a:rPr lang="id-ID" dirty="0"/>
            </a:br>
            <a:r>
              <a:rPr lang="id-ID" dirty="0"/>
              <a:t>Question 1</a:t>
            </a:r>
          </a:p>
        </p:txBody>
      </p:sp>
      <p:sp>
        <p:nvSpPr>
          <p:cNvPr id="3" name="Subtitle 2">
            <a:extLst>
              <a:ext uri="{FF2B5EF4-FFF2-40B4-BE49-F238E27FC236}">
                <a16:creationId xmlns:a16="http://schemas.microsoft.com/office/drawing/2014/main" id="{7E1E5D66-3C21-40DB-AB11-6544747908A5}"/>
              </a:ext>
            </a:extLst>
          </p:cNvPr>
          <p:cNvSpPr>
            <a:spLocks noGrp="1"/>
          </p:cNvSpPr>
          <p:nvPr>
            <p:ph type="subTitle" idx="1"/>
          </p:nvPr>
        </p:nvSpPr>
        <p:spPr/>
        <p:txBody>
          <a:bodyPr/>
          <a:lstStyle/>
          <a:p>
            <a:r>
              <a:rPr lang="id-ID" dirty="0"/>
              <a:t>Created by Fuad Maulana</a:t>
            </a:r>
          </a:p>
        </p:txBody>
      </p:sp>
    </p:spTree>
    <p:extLst>
      <p:ext uri="{BB962C8B-B14F-4D97-AF65-F5344CB8AC3E}">
        <p14:creationId xmlns:p14="http://schemas.microsoft.com/office/powerpoint/2010/main" val="1730846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AF00C-023F-465F-B286-C5662C5BA25A}"/>
              </a:ext>
            </a:extLst>
          </p:cNvPr>
          <p:cNvSpPr>
            <a:spLocks noGrp="1"/>
          </p:cNvSpPr>
          <p:nvPr>
            <p:ph type="title"/>
          </p:nvPr>
        </p:nvSpPr>
        <p:spPr/>
        <p:txBody>
          <a:bodyPr>
            <a:normAutofit fontScale="90000"/>
          </a:bodyPr>
          <a:lstStyle/>
          <a:p>
            <a:r>
              <a:rPr lang="id-ID" dirty="0"/>
              <a:t>Video Category Analysis </a:t>
            </a:r>
            <a:br>
              <a:rPr lang="id-ID" dirty="0"/>
            </a:br>
            <a:r>
              <a:rPr lang="id-ID" dirty="0"/>
              <a:t>Based on Finished Video</a:t>
            </a:r>
          </a:p>
        </p:txBody>
      </p:sp>
      <p:sp>
        <p:nvSpPr>
          <p:cNvPr id="3" name="Content Placeholder 2">
            <a:extLst>
              <a:ext uri="{FF2B5EF4-FFF2-40B4-BE49-F238E27FC236}">
                <a16:creationId xmlns:a16="http://schemas.microsoft.com/office/drawing/2014/main" id="{CCF72C0D-7535-42E6-9C47-06274BB4FEAA}"/>
              </a:ext>
            </a:extLst>
          </p:cNvPr>
          <p:cNvSpPr>
            <a:spLocks noGrp="1"/>
          </p:cNvSpPr>
          <p:nvPr>
            <p:ph idx="1"/>
          </p:nvPr>
        </p:nvSpPr>
        <p:spPr/>
        <p:txBody>
          <a:bodyPr/>
          <a:lstStyle/>
          <a:p>
            <a:pPr marL="0" indent="0">
              <a:buNone/>
            </a:pPr>
            <a:r>
              <a:rPr lang="id-ID" dirty="0"/>
              <a:t>In this analysis, i will look for user interest in the video category based on whether or not the video has been played.</a:t>
            </a:r>
          </a:p>
        </p:txBody>
      </p:sp>
    </p:spTree>
    <p:extLst>
      <p:ext uri="{BB962C8B-B14F-4D97-AF65-F5344CB8AC3E}">
        <p14:creationId xmlns:p14="http://schemas.microsoft.com/office/powerpoint/2010/main" val="2780317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A68D-51E2-4F3D-9E6A-5C5D626A495F}"/>
              </a:ext>
            </a:extLst>
          </p:cNvPr>
          <p:cNvSpPr>
            <a:spLocks noGrp="1"/>
          </p:cNvSpPr>
          <p:nvPr>
            <p:ph type="title"/>
          </p:nvPr>
        </p:nvSpPr>
        <p:spPr/>
        <p:txBody>
          <a:bodyPr/>
          <a:lstStyle/>
          <a:p>
            <a:r>
              <a:rPr lang="id-ID" dirty="0"/>
              <a:t>Percentage of Video Complete</a:t>
            </a:r>
          </a:p>
        </p:txBody>
      </p:sp>
      <p:pic>
        <p:nvPicPr>
          <p:cNvPr id="1026" name="Picture 2">
            <a:extLst>
              <a:ext uri="{FF2B5EF4-FFF2-40B4-BE49-F238E27FC236}">
                <a16:creationId xmlns:a16="http://schemas.microsoft.com/office/drawing/2014/main" id="{1A8DE403-C757-416D-BBDA-F44F76C0BC2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1351" t="11428" r="15545" b="7145"/>
          <a:stretch/>
        </p:blipFill>
        <p:spPr bwMode="auto">
          <a:xfrm>
            <a:off x="1399309" y="2701636"/>
            <a:ext cx="3380509" cy="2701636"/>
          </a:xfrm>
          <a:prstGeom prst="rect">
            <a:avLst/>
          </a:prstGeom>
          <a:noFill/>
        </p:spPr>
      </p:pic>
      <p:sp>
        <p:nvSpPr>
          <p:cNvPr id="4" name="Content Placeholder 2">
            <a:extLst>
              <a:ext uri="{FF2B5EF4-FFF2-40B4-BE49-F238E27FC236}">
                <a16:creationId xmlns:a16="http://schemas.microsoft.com/office/drawing/2014/main" id="{CC1A2A41-6823-4804-A1B1-BB97C7B62487}"/>
              </a:ext>
            </a:extLst>
          </p:cNvPr>
          <p:cNvSpPr txBox="1">
            <a:spLocks/>
          </p:cNvSpPr>
          <p:nvPr/>
        </p:nvSpPr>
        <p:spPr>
          <a:xfrm>
            <a:off x="5638799" y="2556932"/>
            <a:ext cx="5257797"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id-ID" dirty="0"/>
              <a:t>There were 75.23% of the total videos that were watched but not finished, while the videos that were watched to completion were only 24.77% of the total. So it can be seen that many users watch the video but don’t finish it until the end of the video.</a:t>
            </a:r>
          </a:p>
        </p:txBody>
      </p:sp>
    </p:spTree>
    <p:extLst>
      <p:ext uri="{BB962C8B-B14F-4D97-AF65-F5344CB8AC3E}">
        <p14:creationId xmlns:p14="http://schemas.microsoft.com/office/powerpoint/2010/main" val="510625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0DAF-8865-42C5-A97A-401A5F659636}"/>
              </a:ext>
            </a:extLst>
          </p:cNvPr>
          <p:cNvSpPr>
            <a:spLocks noGrp="1"/>
          </p:cNvSpPr>
          <p:nvPr>
            <p:ph type="title"/>
          </p:nvPr>
        </p:nvSpPr>
        <p:spPr/>
        <p:txBody>
          <a:bodyPr/>
          <a:lstStyle/>
          <a:p>
            <a:r>
              <a:rPr lang="id-ID" dirty="0"/>
              <a:t>Number of Video Category</a:t>
            </a:r>
          </a:p>
        </p:txBody>
      </p:sp>
      <p:sp>
        <p:nvSpPr>
          <p:cNvPr id="3" name="Content Placeholder 2">
            <a:extLst>
              <a:ext uri="{FF2B5EF4-FFF2-40B4-BE49-F238E27FC236}">
                <a16:creationId xmlns:a16="http://schemas.microsoft.com/office/drawing/2014/main" id="{AE7828BA-259B-497D-817D-8A516821849C}"/>
              </a:ext>
            </a:extLst>
          </p:cNvPr>
          <p:cNvSpPr>
            <a:spLocks noGrp="1"/>
          </p:cNvSpPr>
          <p:nvPr>
            <p:ph idx="1"/>
          </p:nvPr>
        </p:nvSpPr>
        <p:spPr>
          <a:xfrm>
            <a:off x="7038110" y="2556931"/>
            <a:ext cx="4281054" cy="3455942"/>
          </a:xfrm>
        </p:spPr>
        <p:txBody>
          <a:bodyPr>
            <a:normAutofit fontScale="92500" lnSpcReduction="20000"/>
          </a:bodyPr>
          <a:lstStyle/>
          <a:p>
            <a:pPr marL="0" indent="0">
              <a:buNone/>
            </a:pPr>
            <a:r>
              <a:rPr lang="id-ID" dirty="0"/>
              <a:t>The entertainment and news categories have the largest number of videos, which is more than 21000 videos. While the webtoon and horror categories have the smallest number of videos, which less than 30 videos. So that it can be seen that users are more interested in watching videos in the entertainment and news categories. While the webtoon dan horror categories , users are less interested in watching the video</a:t>
            </a:r>
          </a:p>
        </p:txBody>
      </p:sp>
      <p:pic>
        <p:nvPicPr>
          <p:cNvPr id="2050" name="Picture 2">
            <a:extLst>
              <a:ext uri="{FF2B5EF4-FFF2-40B4-BE49-F238E27FC236}">
                <a16:creationId xmlns:a16="http://schemas.microsoft.com/office/drawing/2014/main" id="{2F363785-791F-42A9-A0EC-1F708CD86D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60" t="7755" r="1078" b="1792"/>
          <a:stretch/>
        </p:blipFill>
        <p:spPr bwMode="auto">
          <a:xfrm>
            <a:off x="1004448" y="2530863"/>
            <a:ext cx="5908962" cy="3592754"/>
          </a:xfrm>
          <a:prstGeom prst="rect">
            <a:avLst/>
          </a:prstGeom>
          <a:noFill/>
        </p:spPr>
      </p:pic>
    </p:spTree>
    <p:extLst>
      <p:ext uri="{BB962C8B-B14F-4D97-AF65-F5344CB8AC3E}">
        <p14:creationId xmlns:p14="http://schemas.microsoft.com/office/powerpoint/2010/main" val="152172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F566-1471-4A24-AE60-B310CC990270}"/>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EA1EDC63-CD02-4D2F-A6E9-CCC732B48DFF}"/>
              </a:ext>
            </a:extLst>
          </p:cNvPr>
          <p:cNvSpPr>
            <a:spLocks noGrp="1"/>
          </p:cNvSpPr>
          <p:nvPr>
            <p:ph idx="1"/>
          </p:nvPr>
        </p:nvSpPr>
        <p:spPr>
          <a:xfrm>
            <a:off x="9809017" y="2556932"/>
            <a:ext cx="1087579" cy="3318936"/>
          </a:xfrm>
        </p:spPr>
        <p:txBody>
          <a:bodyPr/>
          <a:lstStyle/>
          <a:p>
            <a:pPr marL="0" indent="0">
              <a:buNone/>
            </a:pPr>
            <a:r>
              <a:rPr lang="id-ID" dirty="0"/>
              <a:t>afadasd</a:t>
            </a:r>
          </a:p>
        </p:txBody>
      </p:sp>
      <p:pic>
        <p:nvPicPr>
          <p:cNvPr id="4098" name="Picture 2">
            <a:extLst>
              <a:ext uri="{FF2B5EF4-FFF2-40B4-BE49-F238E27FC236}">
                <a16:creationId xmlns:a16="http://schemas.microsoft.com/office/drawing/2014/main" id="{F79DB9B0-8482-4608-8830-A4DB589E0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142875"/>
            <a:ext cx="11325225" cy="6572250"/>
          </a:xfrm>
          <a:prstGeom prst="rect">
            <a:avLst/>
          </a:prstGeom>
          <a:noFill/>
        </p:spPr>
      </p:pic>
    </p:spTree>
    <p:extLst>
      <p:ext uri="{BB962C8B-B14F-4D97-AF65-F5344CB8AC3E}">
        <p14:creationId xmlns:p14="http://schemas.microsoft.com/office/powerpoint/2010/main" val="176758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E6A9-67FC-484B-8793-28AAB0E07BB3}"/>
              </a:ext>
            </a:extLst>
          </p:cNvPr>
          <p:cNvSpPr>
            <a:spLocks noGrp="1"/>
          </p:cNvSpPr>
          <p:nvPr>
            <p:ph type="title"/>
          </p:nvPr>
        </p:nvSpPr>
        <p:spPr/>
        <p:txBody>
          <a:bodyPr>
            <a:normAutofit fontScale="90000"/>
          </a:bodyPr>
          <a:lstStyle/>
          <a:p>
            <a:r>
              <a:rPr lang="id-ID" dirty="0"/>
              <a:t>Number of Video Category Based on Completed Video</a:t>
            </a:r>
          </a:p>
        </p:txBody>
      </p:sp>
      <p:sp>
        <p:nvSpPr>
          <p:cNvPr id="3" name="Content Placeholder 2">
            <a:extLst>
              <a:ext uri="{FF2B5EF4-FFF2-40B4-BE49-F238E27FC236}">
                <a16:creationId xmlns:a16="http://schemas.microsoft.com/office/drawing/2014/main" id="{77561AAB-B0C5-4905-9380-9192C2B65488}"/>
              </a:ext>
            </a:extLst>
          </p:cNvPr>
          <p:cNvSpPr>
            <a:spLocks noGrp="1"/>
          </p:cNvSpPr>
          <p:nvPr>
            <p:ph idx="1"/>
          </p:nvPr>
        </p:nvSpPr>
        <p:spPr/>
        <p:txBody>
          <a:bodyPr/>
          <a:lstStyle/>
          <a:p>
            <a:pPr marL="0" indent="0">
              <a:buNone/>
            </a:pPr>
            <a:r>
              <a:rPr lang="id-ID" dirty="0"/>
              <a:t>For unfinished videos, the entertainment category had the largest number of videos with a total of 17539 videos. As for the videos that were completed, the news category had the largest number of videos with a total of 7450 videos. </a:t>
            </a:r>
          </a:p>
        </p:txBody>
      </p:sp>
    </p:spTree>
    <p:extLst>
      <p:ext uri="{BB962C8B-B14F-4D97-AF65-F5344CB8AC3E}">
        <p14:creationId xmlns:p14="http://schemas.microsoft.com/office/powerpoint/2010/main" val="1271945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1570-5589-49F5-8989-0482ED412DDD}"/>
              </a:ext>
            </a:extLst>
          </p:cNvPr>
          <p:cNvSpPr>
            <a:spLocks noGrp="1"/>
          </p:cNvSpPr>
          <p:nvPr>
            <p:ph type="title"/>
          </p:nvPr>
        </p:nvSpPr>
        <p:spPr/>
        <p:txBody>
          <a:bodyPr>
            <a:normAutofit fontScale="90000"/>
          </a:bodyPr>
          <a:lstStyle/>
          <a:p>
            <a:r>
              <a:rPr lang="id-ID" dirty="0"/>
              <a:t>Percentage of Top 4 Video Category is Completed or Not</a:t>
            </a:r>
          </a:p>
        </p:txBody>
      </p:sp>
      <p:pic>
        <p:nvPicPr>
          <p:cNvPr id="5122" name="Picture 2">
            <a:extLst>
              <a:ext uri="{FF2B5EF4-FFF2-40B4-BE49-F238E27FC236}">
                <a16:creationId xmlns:a16="http://schemas.microsoft.com/office/drawing/2014/main" id="{624A244E-CFB9-4468-A74F-B5226755DAB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338" t="8442" r="5541" b="4640"/>
          <a:stretch/>
        </p:blipFill>
        <p:spPr bwMode="auto">
          <a:xfrm>
            <a:off x="983672" y="2840182"/>
            <a:ext cx="4696088" cy="3035686"/>
          </a:xfrm>
          <a:prstGeom prst="rect">
            <a:avLst/>
          </a:prstGeom>
          <a:noFill/>
        </p:spPr>
      </p:pic>
      <p:sp>
        <p:nvSpPr>
          <p:cNvPr id="4" name="Content Placeholder 2">
            <a:extLst>
              <a:ext uri="{FF2B5EF4-FFF2-40B4-BE49-F238E27FC236}">
                <a16:creationId xmlns:a16="http://schemas.microsoft.com/office/drawing/2014/main" id="{ACE2D94E-759B-4E98-A8C4-E8691EA5DA7E}"/>
              </a:ext>
            </a:extLst>
          </p:cNvPr>
          <p:cNvSpPr txBox="1">
            <a:spLocks/>
          </p:cNvSpPr>
          <p:nvPr/>
        </p:nvSpPr>
        <p:spPr>
          <a:xfrm>
            <a:off x="5971309" y="2556931"/>
            <a:ext cx="4925287" cy="3733033"/>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dirty="0"/>
              <a:t>It is known that the entertainment and movies category has a percentage of more than 80% of unfinished videos.</a:t>
            </a:r>
            <a:r>
              <a:rPr lang="id-ID" dirty="0"/>
              <a:t> </a:t>
            </a:r>
            <a:r>
              <a:rPr lang="en-US" dirty="0"/>
              <a:t>While the news category has a percentage of 35% of the completed videos.</a:t>
            </a:r>
            <a:r>
              <a:rPr lang="id-ID" dirty="0"/>
              <a:t> </a:t>
            </a:r>
            <a:r>
              <a:rPr lang="en-US" dirty="0"/>
              <a:t>Customers have a high interest in these 4 categories. But many videos aren't watched till the end.</a:t>
            </a:r>
            <a:r>
              <a:rPr lang="id-ID" dirty="0"/>
              <a:t> </a:t>
            </a:r>
            <a:r>
              <a:rPr lang="en-US" dirty="0"/>
              <a:t>This is possible due to several factors. one factor is the content of the video.</a:t>
            </a:r>
            <a:r>
              <a:rPr lang="id-ID" dirty="0"/>
              <a:t> </a:t>
            </a:r>
            <a:r>
              <a:rPr lang="en-US" dirty="0"/>
              <a:t>The customers is curious about the video, but chooses not to watch the video until it's finished because the content of the video is not interesting.</a:t>
            </a:r>
            <a:r>
              <a:rPr lang="id-ID" dirty="0"/>
              <a:t> </a:t>
            </a:r>
            <a:r>
              <a:rPr lang="en-US" dirty="0"/>
              <a:t>Of the 4 categories, the new category has the largest percentage of videos watched to completion by customers</a:t>
            </a:r>
            <a:endParaRPr lang="id-ID" dirty="0"/>
          </a:p>
        </p:txBody>
      </p:sp>
    </p:spTree>
    <p:extLst>
      <p:ext uri="{BB962C8B-B14F-4D97-AF65-F5344CB8AC3E}">
        <p14:creationId xmlns:p14="http://schemas.microsoft.com/office/powerpoint/2010/main" val="32025006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32</TotalTime>
  <Words>361</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Data Scientist – Vidio Question 1</vt:lpstr>
      <vt:lpstr>Video Category Analysis  Based on Finished Video</vt:lpstr>
      <vt:lpstr>Percentage of Video Complete</vt:lpstr>
      <vt:lpstr>Number of Video Category</vt:lpstr>
      <vt:lpstr>PowerPoint Presentation</vt:lpstr>
      <vt:lpstr>Number of Video Category Based on Completed Video</vt:lpstr>
      <vt:lpstr>Percentage of Top 4 Video Category is Completed or Not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Scientist – Vidio Question 1</dc:title>
  <dc:creator>HP</dc:creator>
  <cp:lastModifiedBy>HP</cp:lastModifiedBy>
  <cp:revision>1</cp:revision>
  <dcterms:created xsi:type="dcterms:W3CDTF">2021-10-10T23:56:11Z</dcterms:created>
  <dcterms:modified xsi:type="dcterms:W3CDTF">2021-10-11T00:28:28Z</dcterms:modified>
</cp:coreProperties>
</file>