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562BF0F-5C4B-4115-B9BE-0376C18F4CC8}" type="datetimeFigureOut">
              <a:rPr lang="id-ID" smtClean="0"/>
              <a:t>11/10/2021</a:t>
            </a:fld>
            <a:endParaRPr lang="id-ID"/>
          </a:p>
        </p:txBody>
      </p:sp>
      <p:sp>
        <p:nvSpPr>
          <p:cNvPr id="5" name="Footer Placeholder 4"/>
          <p:cNvSpPr>
            <a:spLocks noGrp="1"/>
          </p:cNvSpPr>
          <p:nvPr>
            <p:ph type="ftr" sz="quarter" idx="11"/>
          </p:nvPr>
        </p:nvSpPr>
        <p:spPr>
          <a:xfrm>
            <a:off x="2692397" y="5037663"/>
            <a:ext cx="5214635" cy="279400"/>
          </a:xfrm>
        </p:spPr>
        <p:txBody>
          <a:bodyPr/>
          <a:lstStyle/>
          <a:p>
            <a:endParaRPr lang="id-ID"/>
          </a:p>
        </p:txBody>
      </p:sp>
      <p:sp>
        <p:nvSpPr>
          <p:cNvPr id="6" name="Slide Number Placeholder 5"/>
          <p:cNvSpPr>
            <a:spLocks noGrp="1"/>
          </p:cNvSpPr>
          <p:nvPr>
            <p:ph type="sldNum" sz="quarter" idx="12"/>
          </p:nvPr>
        </p:nvSpPr>
        <p:spPr>
          <a:xfrm>
            <a:off x="8956900" y="5037663"/>
            <a:ext cx="551167" cy="279400"/>
          </a:xfrm>
        </p:spPr>
        <p:txBody>
          <a:bodyPr/>
          <a:lstStyle/>
          <a:p>
            <a:fld id="{4AA36593-182C-4DB8-AC63-23E9DC9EB595}" type="slidenum">
              <a:rPr lang="id-ID" smtClean="0"/>
              <a:t>‹#›</a:t>
            </a:fld>
            <a:endParaRPr lang="id-ID"/>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2026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62BF0F-5C4B-4115-B9BE-0376C18F4CC8}" type="datetimeFigureOut">
              <a:rPr lang="id-ID" smtClean="0"/>
              <a:t>11/10/2021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AA36593-182C-4DB8-AC63-23E9DC9EB595}" type="slidenum">
              <a:rPr lang="id-ID" smtClean="0"/>
              <a:t>‹#›</a:t>
            </a:fld>
            <a:endParaRPr lang="id-ID"/>
          </a:p>
        </p:txBody>
      </p:sp>
    </p:spTree>
    <p:extLst>
      <p:ext uri="{BB962C8B-B14F-4D97-AF65-F5344CB8AC3E}">
        <p14:creationId xmlns:p14="http://schemas.microsoft.com/office/powerpoint/2010/main" val="420667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62BF0F-5C4B-4115-B9BE-0376C18F4CC8}"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AA36593-182C-4DB8-AC63-23E9DC9EB595}" type="slidenum">
              <a:rPr lang="id-ID" smtClean="0"/>
              <a:t>‹#›</a:t>
            </a:fld>
            <a:endParaRPr lang="id-ID"/>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8712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62BF0F-5C4B-4115-B9BE-0376C18F4CC8}"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AA36593-182C-4DB8-AC63-23E9DC9EB595}" type="slidenum">
              <a:rPr lang="id-ID" smtClean="0"/>
              <a:t>‹#›</a:t>
            </a:fld>
            <a:endParaRPr lang="id-ID"/>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6712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62BF0F-5C4B-4115-B9BE-0376C18F4CC8}"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AA36593-182C-4DB8-AC63-23E9DC9EB595}" type="slidenum">
              <a:rPr lang="id-ID" smtClean="0"/>
              <a:t>‹#›</a:t>
            </a:fld>
            <a:endParaRPr lang="id-ID"/>
          </a:p>
        </p:txBody>
      </p:sp>
    </p:spTree>
    <p:extLst>
      <p:ext uri="{BB962C8B-B14F-4D97-AF65-F5344CB8AC3E}">
        <p14:creationId xmlns:p14="http://schemas.microsoft.com/office/powerpoint/2010/main" val="1500855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62BF0F-5C4B-4115-B9BE-0376C18F4CC8}"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AA36593-182C-4DB8-AC63-23E9DC9EB595}" type="slidenum">
              <a:rPr lang="id-ID" smtClean="0"/>
              <a:t>‹#›</a:t>
            </a:fld>
            <a:endParaRPr lang="id-ID"/>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8278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62BF0F-5C4B-4115-B9BE-0376C18F4CC8}"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AA36593-182C-4DB8-AC63-23E9DC9EB595}" type="slidenum">
              <a:rPr lang="id-ID" smtClean="0"/>
              <a:t>‹#›</a:t>
            </a:fld>
            <a:endParaRPr lang="id-ID"/>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3564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62BF0F-5C4B-4115-B9BE-0376C18F4CC8}"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AA36593-182C-4DB8-AC63-23E9DC9EB595}" type="slidenum">
              <a:rPr lang="id-ID" smtClean="0"/>
              <a:t>‹#›</a:t>
            </a:fld>
            <a:endParaRPr lang="id-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4762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62BF0F-5C4B-4115-B9BE-0376C18F4CC8}"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AA36593-182C-4DB8-AC63-23E9DC9EB595}" type="slidenum">
              <a:rPr lang="id-ID" smtClean="0"/>
              <a:t>‹#›</a:t>
            </a:fld>
            <a:endParaRPr lang="id-ID"/>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377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62BF0F-5C4B-4115-B9BE-0376C18F4CC8}"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AA36593-182C-4DB8-AC63-23E9DC9EB595}" type="slidenum">
              <a:rPr lang="id-ID" smtClean="0"/>
              <a:t>‹#›</a:t>
            </a:fld>
            <a:endParaRPr lang="id-ID"/>
          </a:p>
        </p:txBody>
      </p:sp>
    </p:spTree>
    <p:extLst>
      <p:ext uri="{BB962C8B-B14F-4D97-AF65-F5344CB8AC3E}">
        <p14:creationId xmlns:p14="http://schemas.microsoft.com/office/powerpoint/2010/main" val="248069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62BF0F-5C4B-4115-B9BE-0376C18F4CC8}"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AA36593-182C-4DB8-AC63-23E9DC9EB595}" type="slidenum">
              <a:rPr lang="id-ID" smtClean="0"/>
              <a:t>‹#›</a:t>
            </a:fld>
            <a:endParaRPr lang="id-ID"/>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700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62BF0F-5C4B-4115-B9BE-0376C18F4CC8}" type="datetimeFigureOut">
              <a:rPr lang="id-ID" smtClean="0"/>
              <a:t>11/10/2021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AA36593-182C-4DB8-AC63-23E9DC9EB595}" type="slidenum">
              <a:rPr lang="id-ID" smtClean="0"/>
              <a:t>‹#›</a:t>
            </a:fld>
            <a:endParaRPr lang="id-ID"/>
          </a:p>
        </p:txBody>
      </p:sp>
    </p:spTree>
    <p:extLst>
      <p:ext uri="{BB962C8B-B14F-4D97-AF65-F5344CB8AC3E}">
        <p14:creationId xmlns:p14="http://schemas.microsoft.com/office/powerpoint/2010/main" val="1611049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62BF0F-5C4B-4115-B9BE-0376C18F4CC8}" type="datetimeFigureOut">
              <a:rPr lang="id-ID" smtClean="0"/>
              <a:t>11/10/2021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AA36593-182C-4DB8-AC63-23E9DC9EB595}" type="slidenum">
              <a:rPr lang="id-ID" smtClean="0"/>
              <a:t>‹#›</a:t>
            </a:fld>
            <a:endParaRPr lang="id-ID"/>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126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62BF0F-5C4B-4115-B9BE-0376C18F4CC8}" type="datetimeFigureOut">
              <a:rPr lang="id-ID" smtClean="0"/>
              <a:t>11/10/2021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AA36593-182C-4DB8-AC63-23E9DC9EB595}" type="slidenum">
              <a:rPr lang="id-ID" smtClean="0"/>
              <a:t>‹#›</a:t>
            </a:fld>
            <a:endParaRPr lang="id-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0652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62BF0F-5C4B-4115-B9BE-0376C18F4CC8}" type="datetimeFigureOut">
              <a:rPr lang="id-ID" smtClean="0"/>
              <a:t>11/10/2021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AA36593-182C-4DB8-AC63-23E9DC9EB595}" type="slidenum">
              <a:rPr lang="id-ID" smtClean="0"/>
              <a:t>‹#›</a:t>
            </a:fld>
            <a:endParaRPr lang="id-ID"/>
          </a:p>
        </p:txBody>
      </p:sp>
    </p:spTree>
    <p:extLst>
      <p:ext uri="{BB962C8B-B14F-4D97-AF65-F5344CB8AC3E}">
        <p14:creationId xmlns:p14="http://schemas.microsoft.com/office/powerpoint/2010/main" val="479700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62BF0F-5C4B-4115-B9BE-0376C18F4CC8}" type="datetimeFigureOut">
              <a:rPr lang="id-ID" smtClean="0"/>
              <a:t>11/10/2021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AA36593-182C-4DB8-AC63-23E9DC9EB595}" type="slidenum">
              <a:rPr lang="id-ID" smtClean="0"/>
              <a:t>‹#›</a:t>
            </a:fld>
            <a:endParaRPr lang="id-ID"/>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653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62BF0F-5C4B-4115-B9BE-0376C18F4CC8}" type="datetimeFigureOut">
              <a:rPr lang="id-ID" smtClean="0"/>
              <a:t>11/10/2021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AA36593-182C-4DB8-AC63-23E9DC9EB595}" type="slidenum">
              <a:rPr lang="id-ID" smtClean="0"/>
              <a:t>‹#›</a:t>
            </a:fld>
            <a:endParaRPr lang="id-ID"/>
          </a:p>
        </p:txBody>
      </p:sp>
    </p:spTree>
    <p:extLst>
      <p:ext uri="{BB962C8B-B14F-4D97-AF65-F5344CB8AC3E}">
        <p14:creationId xmlns:p14="http://schemas.microsoft.com/office/powerpoint/2010/main" val="240030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562BF0F-5C4B-4115-B9BE-0376C18F4CC8}" type="datetimeFigureOut">
              <a:rPr lang="id-ID" smtClean="0"/>
              <a:t>11/10/2021</a:t>
            </a:fld>
            <a:endParaRPr lang="id-ID"/>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A36593-182C-4DB8-AC63-23E9DC9EB595}" type="slidenum">
              <a:rPr lang="id-ID" smtClean="0"/>
              <a:t>‹#›</a:t>
            </a:fld>
            <a:endParaRPr lang="id-ID"/>
          </a:p>
        </p:txBody>
      </p:sp>
    </p:spTree>
    <p:extLst>
      <p:ext uri="{BB962C8B-B14F-4D97-AF65-F5344CB8AC3E}">
        <p14:creationId xmlns:p14="http://schemas.microsoft.com/office/powerpoint/2010/main" val="3098746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81CB3-B2AF-4CC5-9694-5D1FF0DC4297}"/>
              </a:ext>
            </a:extLst>
          </p:cNvPr>
          <p:cNvSpPr>
            <a:spLocks noGrp="1"/>
          </p:cNvSpPr>
          <p:nvPr>
            <p:ph type="ctrTitle"/>
          </p:nvPr>
        </p:nvSpPr>
        <p:spPr/>
        <p:txBody>
          <a:bodyPr/>
          <a:lstStyle/>
          <a:p>
            <a:r>
              <a:rPr lang="id-ID" dirty="0"/>
              <a:t>Data Scientist – Vidio</a:t>
            </a:r>
            <a:br>
              <a:rPr lang="id-ID" dirty="0"/>
            </a:br>
            <a:r>
              <a:rPr lang="id-ID" dirty="0"/>
              <a:t>Question 2</a:t>
            </a:r>
          </a:p>
        </p:txBody>
      </p:sp>
      <p:sp>
        <p:nvSpPr>
          <p:cNvPr id="3" name="Subtitle 2">
            <a:extLst>
              <a:ext uri="{FF2B5EF4-FFF2-40B4-BE49-F238E27FC236}">
                <a16:creationId xmlns:a16="http://schemas.microsoft.com/office/drawing/2014/main" id="{46087527-2A2F-4FD9-BB0E-12E769B781EE}"/>
              </a:ext>
            </a:extLst>
          </p:cNvPr>
          <p:cNvSpPr>
            <a:spLocks noGrp="1"/>
          </p:cNvSpPr>
          <p:nvPr>
            <p:ph type="subTitle" idx="1"/>
          </p:nvPr>
        </p:nvSpPr>
        <p:spPr/>
        <p:txBody>
          <a:bodyPr/>
          <a:lstStyle/>
          <a:p>
            <a:r>
              <a:rPr lang="id-ID" dirty="0"/>
              <a:t>Created by Fuad Maulana</a:t>
            </a:r>
          </a:p>
        </p:txBody>
      </p:sp>
    </p:spTree>
    <p:extLst>
      <p:ext uri="{BB962C8B-B14F-4D97-AF65-F5344CB8AC3E}">
        <p14:creationId xmlns:p14="http://schemas.microsoft.com/office/powerpoint/2010/main" val="2167182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ABF1B-8E0A-4AC3-8EE1-AEBD537B9FDD}"/>
              </a:ext>
            </a:extLst>
          </p:cNvPr>
          <p:cNvSpPr>
            <a:spLocks noGrp="1"/>
          </p:cNvSpPr>
          <p:nvPr>
            <p:ph type="title"/>
          </p:nvPr>
        </p:nvSpPr>
        <p:spPr/>
        <p:txBody>
          <a:bodyPr/>
          <a:lstStyle/>
          <a:p>
            <a:r>
              <a:rPr lang="id-ID" dirty="0"/>
              <a:t>User Interest in Video Category</a:t>
            </a:r>
          </a:p>
        </p:txBody>
      </p:sp>
      <p:sp>
        <p:nvSpPr>
          <p:cNvPr id="3" name="Content Placeholder 2">
            <a:extLst>
              <a:ext uri="{FF2B5EF4-FFF2-40B4-BE49-F238E27FC236}">
                <a16:creationId xmlns:a16="http://schemas.microsoft.com/office/drawing/2014/main" id="{F08894B4-4549-43BD-B047-D13F2B8BF9EE}"/>
              </a:ext>
            </a:extLst>
          </p:cNvPr>
          <p:cNvSpPr>
            <a:spLocks noGrp="1"/>
          </p:cNvSpPr>
          <p:nvPr>
            <p:ph idx="1"/>
          </p:nvPr>
        </p:nvSpPr>
        <p:spPr/>
        <p:txBody>
          <a:bodyPr>
            <a:normAutofit lnSpcReduction="10000"/>
          </a:bodyPr>
          <a:lstStyle/>
          <a:p>
            <a:pPr marL="0" indent="0">
              <a:buNone/>
            </a:pPr>
            <a:r>
              <a:rPr lang="id-ID" dirty="0"/>
              <a:t>From the dataset, it can be seen that the user’s interest in the video category is known. Benchmark interest based on videos watched to completion or not. </a:t>
            </a:r>
            <a:r>
              <a:rPr lang="en-US" dirty="0"/>
              <a:t>But many videos aren't watched till the end.</a:t>
            </a:r>
            <a:r>
              <a:rPr lang="id-ID" dirty="0"/>
              <a:t> </a:t>
            </a:r>
            <a:r>
              <a:rPr lang="en-US" dirty="0"/>
              <a:t>This is possible due to several factors. one factor is the content of the video.</a:t>
            </a:r>
            <a:r>
              <a:rPr lang="id-ID" dirty="0"/>
              <a:t> </a:t>
            </a:r>
            <a:r>
              <a:rPr lang="en-US" dirty="0"/>
              <a:t>The customers is curious about the video, but chooses not to watch the video until it's finished because the content of the video is not interesting. </a:t>
            </a:r>
            <a:r>
              <a:rPr lang="id-ID" dirty="0"/>
              <a:t>The strategy that can be made is to improve the video content for the better, especially in entertainment and news categories which have the highest number of videos. The data used are ‘completed’ and ‘category_name’.</a:t>
            </a:r>
          </a:p>
        </p:txBody>
      </p:sp>
    </p:spTree>
    <p:extLst>
      <p:ext uri="{BB962C8B-B14F-4D97-AF65-F5344CB8AC3E}">
        <p14:creationId xmlns:p14="http://schemas.microsoft.com/office/powerpoint/2010/main" val="607655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A534B-466A-4568-AB5C-5C5E30023193}"/>
              </a:ext>
            </a:extLst>
          </p:cNvPr>
          <p:cNvSpPr>
            <a:spLocks noGrp="1"/>
          </p:cNvSpPr>
          <p:nvPr>
            <p:ph type="title"/>
          </p:nvPr>
        </p:nvSpPr>
        <p:spPr/>
        <p:txBody>
          <a:bodyPr/>
          <a:lstStyle/>
          <a:p>
            <a:r>
              <a:rPr lang="id-ID" dirty="0"/>
              <a:t>Total Duration of Users Watching Videos</a:t>
            </a:r>
          </a:p>
        </p:txBody>
      </p:sp>
      <p:sp>
        <p:nvSpPr>
          <p:cNvPr id="3" name="Content Placeholder 2">
            <a:extLst>
              <a:ext uri="{FF2B5EF4-FFF2-40B4-BE49-F238E27FC236}">
                <a16:creationId xmlns:a16="http://schemas.microsoft.com/office/drawing/2014/main" id="{D3377A05-09DB-4F6D-A6C5-C5A81C80640B}"/>
              </a:ext>
            </a:extLst>
          </p:cNvPr>
          <p:cNvSpPr>
            <a:spLocks noGrp="1"/>
          </p:cNvSpPr>
          <p:nvPr>
            <p:ph idx="1"/>
          </p:nvPr>
        </p:nvSpPr>
        <p:spPr/>
        <p:txBody>
          <a:bodyPr/>
          <a:lstStyle/>
          <a:p>
            <a:pPr marL="0" indent="0">
              <a:buNone/>
            </a:pPr>
            <a:r>
              <a:rPr lang="id-ID" dirty="0"/>
              <a:t>From the dataset, it can be seen the number of user durations in watching videos. Then it can search the top and bottom users based on the number of hours watched the video. From this, strategies can be made to retain and increase customers such as providing promos or so on. The data used are ‘hash_watcher_id’, ‘play_time’, ‘end_time’, and ‘play_duration’.</a:t>
            </a:r>
          </a:p>
        </p:txBody>
      </p:sp>
    </p:spTree>
    <p:extLst>
      <p:ext uri="{BB962C8B-B14F-4D97-AF65-F5344CB8AC3E}">
        <p14:creationId xmlns:p14="http://schemas.microsoft.com/office/powerpoint/2010/main" val="202261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6DA7-036C-451C-A423-4576DF78C962}"/>
              </a:ext>
            </a:extLst>
          </p:cNvPr>
          <p:cNvSpPr>
            <a:spLocks noGrp="1"/>
          </p:cNvSpPr>
          <p:nvPr>
            <p:ph type="title"/>
          </p:nvPr>
        </p:nvSpPr>
        <p:spPr/>
        <p:txBody>
          <a:bodyPr/>
          <a:lstStyle/>
          <a:p>
            <a:r>
              <a:rPr lang="id-ID" dirty="0"/>
              <a:t>Most Watched Videos</a:t>
            </a:r>
          </a:p>
        </p:txBody>
      </p:sp>
      <p:sp>
        <p:nvSpPr>
          <p:cNvPr id="3" name="Content Placeholder 2">
            <a:extLst>
              <a:ext uri="{FF2B5EF4-FFF2-40B4-BE49-F238E27FC236}">
                <a16:creationId xmlns:a16="http://schemas.microsoft.com/office/drawing/2014/main" id="{03D88327-BC5A-4E5C-AC4A-9FFA6F63E568}"/>
              </a:ext>
            </a:extLst>
          </p:cNvPr>
          <p:cNvSpPr>
            <a:spLocks noGrp="1"/>
          </p:cNvSpPr>
          <p:nvPr>
            <p:ph idx="1"/>
          </p:nvPr>
        </p:nvSpPr>
        <p:spPr/>
        <p:txBody>
          <a:bodyPr/>
          <a:lstStyle/>
          <a:p>
            <a:pPr marL="0" indent="0">
              <a:buNone/>
            </a:pPr>
            <a:r>
              <a:rPr lang="id-ID" dirty="0"/>
              <a:t>From the dataset, it can be seen which videos are most in demand by users. So that it can be known what the user is interested in and not interested in. From this, it can determine strategies such as providing a schedule for the next episode of the film, making notifications of films/videos that are often watched, or others. The data used are ‘title’ and ‘film_title’.</a:t>
            </a:r>
          </a:p>
        </p:txBody>
      </p:sp>
    </p:spTree>
    <p:extLst>
      <p:ext uri="{BB962C8B-B14F-4D97-AF65-F5344CB8AC3E}">
        <p14:creationId xmlns:p14="http://schemas.microsoft.com/office/powerpoint/2010/main" val="3945994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08D8-2AE1-4EEB-B84C-65FA90D9BDB3}"/>
              </a:ext>
            </a:extLst>
          </p:cNvPr>
          <p:cNvSpPr>
            <a:spLocks noGrp="1"/>
          </p:cNvSpPr>
          <p:nvPr>
            <p:ph type="title"/>
          </p:nvPr>
        </p:nvSpPr>
        <p:spPr/>
        <p:txBody>
          <a:bodyPr>
            <a:normAutofit fontScale="90000"/>
          </a:bodyPr>
          <a:lstStyle/>
          <a:p>
            <a:r>
              <a:rPr lang="id-ID" dirty="0"/>
              <a:t>Find Out The Video Reference </a:t>
            </a:r>
            <a:br>
              <a:rPr lang="id-ID" dirty="0"/>
            </a:br>
            <a:r>
              <a:rPr lang="id-ID" dirty="0"/>
              <a:t>That Are Often Watched</a:t>
            </a:r>
          </a:p>
        </p:txBody>
      </p:sp>
      <p:sp>
        <p:nvSpPr>
          <p:cNvPr id="3" name="Content Placeholder 2">
            <a:extLst>
              <a:ext uri="{FF2B5EF4-FFF2-40B4-BE49-F238E27FC236}">
                <a16:creationId xmlns:a16="http://schemas.microsoft.com/office/drawing/2014/main" id="{42C3CF49-7C62-4063-BD0F-21A92335398F}"/>
              </a:ext>
            </a:extLst>
          </p:cNvPr>
          <p:cNvSpPr>
            <a:spLocks noGrp="1"/>
          </p:cNvSpPr>
          <p:nvPr>
            <p:ph idx="1"/>
          </p:nvPr>
        </p:nvSpPr>
        <p:spPr/>
        <p:txBody>
          <a:bodyPr/>
          <a:lstStyle/>
          <a:p>
            <a:pPr marL="0" indent="0">
              <a:buNone/>
            </a:pPr>
            <a:r>
              <a:rPr lang="id-ID" dirty="0"/>
              <a:t>From the dataset, it can be seen the video reference used by the user. So that it can be seen the interest of user references in watching videos. From this, it can determine strategies such as multiplying videos on the most popular reference, establishing  good cooperation with companies that provide reference, and so on. The data used is ‘referrer_group’.</a:t>
            </a:r>
          </a:p>
        </p:txBody>
      </p:sp>
    </p:spTree>
    <p:extLst>
      <p:ext uri="{BB962C8B-B14F-4D97-AF65-F5344CB8AC3E}">
        <p14:creationId xmlns:p14="http://schemas.microsoft.com/office/powerpoint/2010/main" val="29676086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147</TotalTime>
  <Words>396</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Garamond</vt:lpstr>
      <vt:lpstr>Organic</vt:lpstr>
      <vt:lpstr>Data Scientist – Vidio Question 2</vt:lpstr>
      <vt:lpstr>User Interest in Video Category</vt:lpstr>
      <vt:lpstr>Total Duration of Users Watching Videos</vt:lpstr>
      <vt:lpstr>Most Watched Videos</vt:lpstr>
      <vt:lpstr>Find Out The Video Reference  That Are Often Watched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Scientist – Vidio Question 2</dc:title>
  <dc:creator>HP</dc:creator>
  <cp:lastModifiedBy>HP</cp:lastModifiedBy>
  <cp:revision>1</cp:revision>
  <dcterms:created xsi:type="dcterms:W3CDTF">2021-10-11T02:20:01Z</dcterms:created>
  <dcterms:modified xsi:type="dcterms:W3CDTF">2021-10-11T04:47:54Z</dcterms:modified>
</cp:coreProperties>
</file>