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30034066-BD2E-4134-9361-0598FA7BAB7A}"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03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22327-C2AF-4D88-9EC0-4E0B367B6546}"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0034066-BD2E-4134-9361-0598FA7BAB7A}" type="slidenum">
              <a:rPr lang="id-ID" smtClean="0"/>
              <a:t>‹#›</a:t>
            </a:fld>
            <a:endParaRPr lang="id-ID"/>
          </a:p>
        </p:txBody>
      </p:sp>
    </p:spTree>
    <p:extLst>
      <p:ext uri="{BB962C8B-B14F-4D97-AF65-F5344CB8AC3E}">
        <p14:creationId xmlns:p14="http://schemas.microsoft.com/office/powerpoint/2010/main" val="356631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407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781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spTree>
    <p:extLst>
      <p:ext uri="{BB962C8B-B14F-4D97-AF65-F5344CB8AC3E}">
        <p14:creationId xmlns:p14="http://schemas.microsoft.com/office/powerpoint/2010/main" val="3463619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550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237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114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spTree>
    <p:extLst>
      <p:ext uri="{BB962C8B-B14F-4D97-AF65-F5344CB8AC3E}">
        <p14:creationId xmlns:p14="http://schemas.microsoft.com/office/powerpoint/2010/main" val="302263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22327-C2AF-4D88-9EC0-4E0B367B6546}"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0034066-BD2E-4134-9361-0598FA7BAB7A}"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39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22327-C2AF-4D88-9EC0-4E0B367B6546}"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0034066-BD2E-4134-9361-0598FA7BAB7A}" type="slidenum">
              <a:rPr lang="id-ID" smtClean="0"/>
              <a:t>‹#›</a:t>
            </a:fld>
            <a:endParaRPr lang="id-ID"/>
          </a:p>
        </p:txBody>
      </p:sp>
    </p:spTree>
    <p:extLst>
      <p:ext uri="{BB962C8B-B14F-4D97-AF65-F5344CB8AC3E}">
        <p14:creationId xmlns:p14="http://schemas.microsoft.com/office/powerpoint/2010/main" val="212277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22327-C2AF-4D88-9EC0-4E0B367B6546}" type="datetimeFigureOut">
              <a:rPr lang="id-ID" smtClean="0"/>
              <a:t>12/10/2021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0034066-BD2E-4134-9361-0598FA7BAB7A}"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35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22327-C2AF-4D88-9EC0-4E0B367B6546}" type="datetimeFigureOut">
              <a:rPr lang="id-ID" smtClean="0"/>
              <a:t>12/10/2021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0034066-BD2E-4134-9361-0598FA7BAB7A}"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79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22327-C2AF-4D88-9EC0-4E0B367B6546}" type="datetimeFigureOut">
              <a:rPr lang="id-ID" smtClean="0"/>
              <a:t>12/10/2021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0034066-BD2E-4134-9361-0598FA7BAB7A}" type="slidenum">
              <a:rPr lang="id-ID" smtClean="0"/>
              <a:t>‹#›</a:t>
            </a:fld>
            <a:endParaRPr lang="id-ID"/>
          </a:p>
        </p:txBody>
      </p:sp>
    </p:spTree>
    <p:extLst>
      <p:ext uri="{BB962C8B-B14F-4D97-AF65-F5344CB8AC3E}">
        <p14:creationId xmlns:p14="http://schemas.microsoft.com/office/powerpoint/2010/main" val="242531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22327-C2AF-4D88-9EC0-4E0B367B6546}"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0034066-BD2E-4134-9361-0598FA7BAB7A}"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51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22327-C2AF-4D88-9EC0-4E0B367B6546}"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0034066-BD2E-4134-9361-0598FA7BAB7A}" type="slidenum">
              <a:rPr lang="id-ID" smtClean="0"/>
              <a:t>‹#›</a:t>
            </a:fld>
            <a:endParaRPr lang="id-ID"/>
          </a:p>
        </p:txBody>
      </p:sp>
    </p:spTree>
    <p:extLst>
      <p:ext uri="{BB962C8B-B14F-4D97-AF65-F5344CB8AC3E}">
        <p14:creationId xmlns:p14="http://schemas.microsoft.com/office/powerpoint/2010/main" val="226145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422327-C2AF-4D88-9EC0-4E0B367B6546}" type="datetimeFigureOut">
              <a:rPr lang="id-ID" smtClean="0"/>
              <a:t>12/10/2021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034066-BD2E-4134-9361-0598FA7BAB7A}" type="slidenum">
              <a:rPr lang="id-ID" smtClean="0"/>
              <a:t>‹#›</a:t>
            </a:fld>
            <a:endParaRPr lang="id-ID"/>
          </a:p>
        </p:txBody>
      </p:sp>
    </p:spTree>
    <p:extLst>
      <p:ext uri="{BB962C8B-B14F-4D97-AF65-F5344CB8AC3E}">
        <p14:creationId xmlns:p14="http://schemas.microsoft.com/office/powerpoint/2010/main" val="1665097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views/vidio_fuad-maulana_question_3/DashboardVidio?:language=en-US&amp;publish=yes&amp;:display_count=n&amp;:origin=viz_share_link"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6133-B16B-4A02-99B5-35F3E1FC6048}"/>
              </a:ext>
            </a:extLst>
          </p:cNvPr>
          <p:cNvSpPr>
            <a:spLocks noGrp="1"/>
          </p:cNvSpPr>
          <p:nvPr>
            <p:ph type="ctrTitle"/>
          </p:nvPr>
        </p:nvSpPr>
        <p:spPr/>
        <p:txBody>
          <a:bodyPr/>
          <a:lstStyle/>
          <a:p>
            <a:r>
              <a:rPr lang="id-ID" dirty="0"/>
              <a:t>Data Scientist – Vidio</a:t>
            </a:r>
            <a:br>
              <a:rPr lang="id-ID" dirty="0"/>
            </a:br>
            <a:r>
              <a:rPr lang="id-ID" dirty="0"/>
              <a:t>Question 3</a:t>
            </a:r>
          </a:p>
        </p:txBody>
      </p:sp>
      <p:sp>
        <p:nvSpPr>
          <p:cNvPr id="3" name="Subtitle 2">
            <a:extLst>
              <a:ext uri="{FF2B5EF4-FFF2-40B4-BE49-F238E27FC236}">
                <a16:creationId xmlns:a16="http://schemas.microsoft.com/office/drawing/2014/main" id="{AF673DBA-08B6-4FBE-A2F4-893D39083384}"/>
              </a:ext>
            </a:extLst>
          </p:cNvPr>
          <p:cNvSpPr>
            <a:spLocks noGrp="1"/>
          </p:cNvSpPr>
          <p:nvPr>
            <p:ph type="subTitle" idx="1"/>
          </p:nvPr>
        </p:nvSpPr>
        <p:spPr/>
        <p:txBody>
          <a:bodyPr/>
          <a:lstStyle/>
          <a:p>
            <a:r>
              <a:rPr lang="id-ID" dirty="0"/>
              <a:t>Created by Fuad Maulana</a:t>
            </a:r>
          </a:p>
        </p:txBody>
      </p:sp>
    </p:spTree>
    <p:extLst>
      <p:ext uri="{BB962C8B-B14F-4D97-AF65-F5344CB8AC3E}">
        <p14:creationId xmlns:p14="http://schemas.microsoft.com/office/powerpoint/2010/main" val="136270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949E7E0-B797-4706-BA2B-C230F757F8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418" y="602091"/>
            <a:ext cx="5458690" cy="5653818"/>
          </a:xfrm>
        </p:spPr>
      </p:pic>
      <p:sp>
        <p:nvSpPr>
          <p:cNvPr id="10" name="Content Placeholder 2">
            <a:extLst>
              <a:ext uri="{FF2B5EF4-FFF2-40B4-BE49-F238E27FC236}">
                <a16:creationId xmlns:a16="http://schemas.microsoft.com/office/drawing/2014/main" id="{458B3921-CFB0-4D6B-A21C-6896D89F096C}"/>
              </a:ext>
            </a:extLst>
          </p:cNvPr>
          <p:cNvSpPr txBox="1">
            <a:spLocks/>
          </p:cNvSpPr>
          <p:nvPr/>
        </p:nvSpPr>
        <p:spPr>
          <a:xfrm>
            <a:off x="6525491" y="2507673"/>
            <a:ext cx="4371106" cy="34636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id-ID" dirty="0"/>
              <a:t>Source : </a:t>
            </a:r>
            <a:r>
              <a:rPr lang="id-ID" dirty="0">
                <a:hlinkClick r:id="rId3"/>
              </a:rPr>
              <a:t>https://public.tableau.com/views/vidio_fuad-maulana_question_3/DashboardVidio?:language=en-US&amp;publish=yes&amp;:display_count=n&amp;:origin=viz_share_link</a:t>
            </a:r>
            <a:r>
              <a:rPr lang="id-ID" dirty="0"/>
              <a:t> </a:t>
            </a:r>
          </a:p>
        </p:txBody>
      </p:sp>
      <p:sp>
        <p:nvSpPr>
          <p:cNvPr id="4" name="Title 1">
            <a:extLst>
              <a:ext uri="{FF2B5EF4-FFF2-40B4-BE49-F238E27FC236}">
                <a16:creationId xmlns:a16="http://schemas.microsoft.com/office/drawing/2014/main" id="{55D76B0B-E12B-446C-B4AE-0A75F898AA3B}"/>
              </a:ext>
            </a:extLst>
          </p:cNvPr>
          <p:cNvSpPr>
            <a:spLocks noGrp="1"/>
          </p:cNvSpPr>
          <p:nvPr>
            <p:ph type="title"/>
          </p:nvPr>
        </p:nvSpPr>
        <p:spPr>
          <a:xfrm>
            <a:off x="6525490" y="982132"/>
            <a:ext cx="4371107" cy="1303867"/>
          </a:xfrm>
        </p:spPr>
        <p:txBody>
          <a:bodyPr/>
          <a:lstStyle/>
          <a:p>
            <a:r>
              <a:rPr lang="id-ID" dirty="0"/>
              <a:t>Tableau Example</a:t>
            </a:r>
          </a:p>
        </p:txBody>
      </p:sp>
    </p:spTree>
    <p:extLst>
      <p:ext uri="{BB962C8B-B14F-4D97-AF65-F5344CB8AC3E}">
        <p14:creationId xmlns:p14="http://schemas.microsoft.com/office/powerpoint/2010/main" val="75722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AEC-7C2D-4C71-86D4-87D9684261F6}"/>
              </a:ext>
            </a:extLst>
          </p:cNvPr>
          <p:cNvSpPr>
            <a:spLocks noGrp="1"/>
          </p:cNvSpPr>
          <p:nvPr>
            <p:ph type="title"/>
          </p:nvPr>
        </p:nvSpPr>
        <p:spPr/>
        <p:txBody>
          <a:bodyPr/>
          <a:lstStyle/>
          <a:p>
            <a:r>
              <a:rPr lang="id-ID" dirty="0"/>
              <a:t>The Question</a:t>
            </a:r>
          </a:p>
        </p:txBody>
      </p:sp>
      <p:sp>
        <p:nvSpPr>
          <p:cNvPr id="3" name="Content Placeholder 2">
            <a:extLst>
              <a:ext uri="{FF2B5EF4-FFF2-40B4-BE49-F238E27FC236}">
                <a16:creationId xmlns:a16="http://schemas.microsoft.com/office/drawing/2014/main" id="{FF3D5754-281A-41F4-9439-B050B9A68509}"/>
              </a:ext>
            </a:extLst>
          </p:cNvPr>
          <p:cNvSpPr>
            <a:spLocks noGrp="1"/>
          </p:cNvSpPr>
          <p:nvPr>
            <p:ph idx="1"/>
          </p:nvPr>
        </p:nvSpPr>
        <p:spPr/>
        <p:txBody>
          <a:bodyPr/>
          <a:lstStyle/>
          <a:p>
            <a:pPr marL="457200" indent="-457200">
              <a:buFont typeface="+mj-lt"/>
              <a:buAutoNum type="alphaLcPeriod"/>
            </a:pPr>
            <a:r>
              <a:rPr lang="id-ID" dirty="0"/>
              <a:t>What kind of tools that you use to work on this dataset?</a:t>
            </a:r>
          </a:p>
          <a:p>
            <a:pPr marL="457200" indent="-457200">
              <a:buFont typeface="+mj-lt"/>
              <a:buAutoNum type="alphaLcPeriod"/>
            </a:pPr>
            <a:r>
              <a:rPr lang="id-ID" dirty="0"/>
              <a:t>Explain why and describe the significant advantage of that tools.</a:t>
            </a:r>
          </a:p>
        </p:txBody>
      </p:sp>
    </p:spTree>
    <p:extLst>
      <p:ext uri="{BB962C8B-B14F-4D97-AF65-F5344CB8AC3E}">
        <p14:creationId xmlns:p14="http://schemas.microsoft.com/office/powerpoint/2010/main" val="168745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E31E-B62D-45CB-A6A6-FEE88A2B0D11}"/>
              </a:ext>
            </a:extLst>
          </p:cNvPr>
          <p:cNvSpPr>
            <a:spLocks noGrp="1"/>
          </p:cNvSpPr>
          <p:nvPr>
            <p:ph type="title"/>
          </p:nvPr>
        </p:nvSpPr>
        <p:spPr/>
        <p:txBody>
          <a:bodyPr/>
          <a:lstStyle/>
          <a:p>
            <a:r>
              <a:rPr lang="id-ID" dirty="0"/>
              <a:t>Tools Used For Vidio Dataset</a:t>
            </a:r>
          </a:p>
        </p:txBody>
      </p:sp>
      <p:sp>
        <p:nvSpPr>
          <p:cNvPr id="3" name="Content Placeholder 2">
            <a:extLst>
              <a:ext uri="{FF2B5EF4-FFF2-40B4-BE49-F238E27FC236}">
                <a16:creationId xmlns:a16="http://schemas.microsoft.com/office/drawing/2014/main" id="{41543F28-571E-47B8-B4BF-F7627D2F4A4E}"/>
              </a:ext>
            </a:extLst>
          </p:cNvPr>
          <p:cNvSpPr>
            <a:spLocks noGrp="1"/>
          </p:cNvSpPr>
          <p:nvPr>
            <p:ph idx="1"/>
          </p:nvPr>
        </p:nvSpPr>
        <p:spPr/>
        <p:txBody>
          <a:bodyPr>
            <a:normAutofit/>
          </a:bodyPr>
          <a:lstStyle/>
          <a:p>
            <a:pPr marL="0" indent="0">
              <a:buNone/>
            </a:pPr>
            <a:r>
              <a:rPr lang="id-ID" dirty="0"/>
              <a:t>The tool that can be used for this dataset is Python using Jupyter Notebook. This is because Python has a simple structure and is open source, making it easy to develop a program that will be created. Python also has many libraries that make it easy to program. Therefore, Python can perform several processes on this dataset such as data cleaning, data mining, and data visualization. Jupyter Notebook has advantages in data visualization over other IDEs. But a good tool for visualization is Tableau.</a:t>
            </a:r>
          </a:p>
        </p:txBody>
      </p:sp>
    </p:spTree>
    <p:extLst>
      <p:ext uri="{BB962C8B-B14F-4D97-AF65-F5344CB8AC3E}">
        <p14:creationId xmlns:p14="http://schemas.microsoft.com/office/powerpoint/2010/main" val="391147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6D1A-235E-4645-A133-A9C956E60E11}"/>
              </a:ext>
            </a:extLst>
          </p:cNvPr>
          <p:cNvSpPr>
            <a:spLocks noGrp="1"/>
          </p:cNvSpPr>
          <p:nvPr>
            <p:ph type="title"/>
          </p:nvPr>
        </p:nvSpPr>
        <p:spPr/>
        <p:txBody>
          <a:bodyPr/>
          <a:lstStyle/>
          <a:p>
            <a:r>
              <a:rPr lang="id-ID" dirty="0"/>
              <a:t>Data Cleaning</a:t>
            </a:r>
          </a:p>
        </p:txBody>
      </p:sp>
      <p:sp>
        <p:nvSpPr>
          <p:cNvPr id="3" name="Content Placeholder 2">
            <a:extLst>
              <a:ext uri="{FF2B5EF4-FFF2-40B4-BE49-F238E27FC236}">
                <a16:creationId xmlns:a16="http://schemas.microsoft.com/office/drawing/2014/main" id="{95176EC5-4A21-4F10-85BC-1C1A20D95B4F}"/>
              </a:ext>
            </a:extLst>
          </p:cNvPr>
          <p:cNvSpPr>
            <a:spLocks noGrp="1"/>
          </p:cNvSpPr>
          <p:nvPr>
            <p:ph idx="1"/>
          </p:nvPr>
        </p:nvSpPr>
        <p:spPr/>
        <p:txBody>
          <a:bodyPr/>
          <a:lstStyle/>
          <a:p>
            <a:pPr marL="0" indent="0">
              <a:buNone/>
            </a:pPr>
            <a:r>
              <a:rPr lang="id-ID" dirty="0"/>
              <a:t>Python makes it easy in data cleaning process to prepare data properly which will then be used in data processing. There are libraries that facilitate data cleaning process, namely pandas and numpy libraries. Pandas library makes it easy to clean data on the dataframe, while numpy library makes it easy for mathematical processes such as large multidimensional sets and matrices. </a:t>
            </a:r>
          </a:p>
        </p:txBody>
      </p:sp>
    </p:spTree>
    <p:extLst>
      <p:ext uri="{BB962C8B-B14F-4D97-AF65-F5344CB8AC3E}">
        <p14:creationId xmlns:p14="http://schemas.microsoft.com/office/powerpoint/2010/main" val="49685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B835-6DFE-43C1-8E60-1D93C28DC7B4}"/>
              </a:ext>
            </a:extLst>
          </p:cNvPr>
          <p:cNvSpPr>
            <a:spLocks noGrp="1"/>
          </p:cNvSpPr>
          <p:nvPr>
            <p:ph type="title"/>
          </p:nvPr>
        </p:nvSpPr>
        <p:spPr/>
        <p:txBody>
          <a:bodyPr/>
          <a:lstStyle/>
          <a:p>
            <a:r>
              <a:rPr lang="id-ID" dirty="0"/>
              <a:t>Data Cleaning Example</a:t>
            </a:r>
          </a:p>
        </p:txBody>
      </p:sp>
      <p:sp>
        <p:nvSpPr>
          <p:cNvPr id="3" name="Content Placeholder 2">
            <a:extLst>
              <a:ext uri="{FF2B5EF4-FFF2-40B4-BE49-F238E27FC236}">
                <a16:creationId xmlns:a16="http://schemas.microsoft.com/office/drawing/2014/main" id="{445CD047-487C-43B3-8EC1-536A7C10D21A}"/>
              </a:ext>
            </a:extLst>
          </p:cNvPr>
          <p:cNvSpPr>
            <a:spLocks noGrp="1"/>
          </p:cNvSpPr>
          <p:nvPr>
            <p:ph idx="1"/>
          </p:nvPr>
        </p:nvSpPr>
        <p:spPr/>
        <p:txBody>
          <a:bodyPr>
            <a:normAutofit fontScale="85000" lnSpcReduction="20000"/>
          </a:bodyPr>
          <a:lstStyle/>
          <a:p>
            <a:r>
              <a:rPr lang="id-ID" dirty="0"/>
              <a:t>Drop unnecessary column, like column city </a:t>
            </a:r>
          </a:p>
          <a:p>
            <a:pPr marL="0" indent="0">
              <a:buNone/>
            </a:pPr>
            <a:r>
              <a:rPr lang="id-ID" dirty="0"/>
              <a:t>	=&gt; df.drop([“city”], inplace=True, axis=1)</a:t>
            </a:r>
          </a:p>
          <a:p>
            <a:r>
              <a:rPr lang="id-ID" dirty="0"/>
              <a:t>Changing index with unique column, like column hash_content_id </a:t>
            </a:r>
          </a:p>
          <a:p>
            <a:pPr marL="0" indent="0">
              <a:buNone/>
            </a:pPr>
            <a:r>
              <a:rPr lang="id-ID" dirty="0"/>
              <a:t>	=&gt; df.set_index(“hash_content_id”, inplace=True)</a:t>
            </a:r>
          </a:p>
          <a:p>
            <a:r>
              <a:rPr lang="id-ID" dirty="0"/>
              <a:t>Dropping NaN values</a:t>
            </a:r>
          </a:p>
          <a:p>
            <a:pPr marL="0" indent="0">
              <a:buNone/>
            </a:pPr>
            <a:r>
              <a:rPr lang="id-ID" dirty="0"/>
              <a:t>	=&gt; df1.dropna()</a:t>
            </a:r>
          </a:p>
          <a:p>
            <a:r>
              <a:rPr lang="id-ID" dirty="0"/>
              <a:t>Split and Add column, like column play_time (format=Year-Month-Day-Hour-Minute-Second) to column date_play (format=Year-Month-Day) and time_play (format=Hour-Minute-Second)</a:t>
            </a:r>
          </a:p>
          <a:p>
            <a:pPr marL="0" indent="0">
              <a:buNone/>
            </a:pPr>
            <a:endParaRPr lang="id-ID" dirty="0"/>
          </a:p>
          <a:p>
            <a:endParaRPr lang="id-ID" dirty="0"/>
          </a:p>
        </p:txBody>
      </p:sp>
    </p:spTree>
    <p:extLst>
      <p:ext uri="{BB962C8B-B14F-4D97-AF65-F5344CB8AC3E}">
        <p14:creationId xmlns:p14="http://schemas.microsoft.com/office/powerpoint/2010/main" val="14252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3721-4BD3-491A-952E-70B1E97945B8}"/>
              </a:ext>
            </a:extLst>
          </p:cNvPr>
          <p:cNvSpPr>
            <a:spLocks noGrp="1"/>
          </p:cNvSpPr>
          <p:nvPr>
            <p:ph type="title"/>
          </p:nvPr>
        </p:nvSpPr>
        <p:spPr/>
        <p:txBody>
          <a:bodyPr/>
          <a:lstStyle/>
          <a:p>
            <a:r>
              <a:rPr lang="id-ID" dirty="0"/>
              <a:t>Data Mining</a:t>
            </a:r>
          </a:p>
        </p:txBody>
      </p:sp>
      <p:sp>
        <p:nvSpPr>
          <p:cNvPr id="3" name="Content Placeholder 2">
            <a:extLst>
              <a:ext uri="{FF2B5EF4-FFF2-40B4-BE49-F238E27FC236}">
                <a16:creationId xmlns:a16="http://schemas.microsoft.com/office/drawing/2014/main" id="{F3C87AA5-13A3-44A4-98F1-3DB272E11D06}"/>
              </a:ext>
            </a:extLst>
          </p:cNvPr>
          <p:cNvSpPr>
            <a:spLocks noGrp="1"/>
          </p:cNvSpPr>
          <p:nvPr>
            <p:ph idx="1"/>
          </p:nvPr>
        </p:nvSpPr>
        <p:spPr/>
        <p:txBody>
          <a:bodyPr>
            <a:normAutofit lnSpcReduction="10000"/>
          </a:bodyPr>
          <a:lstStyle/>
          <a:p>
            <a:pPr marL="0" indent="0">
              <a:buNone/>
            </a:pPr>
            <a:r>
              <a:rPr lang="id-ID" dirty="0"/>
              <a:t>In data processing, Python can facilitate the process by using several libraries such as scikit-learn, keras, and tensorflow. Data mining is carried out in this dataset such as Exploratory Data Analysis (EDA) ana Machine Learning Modeling. EDA is carried out such as knowing the relationship between video categories and videos that are watched to completion or not, finding the number of visitors who watch the most videos, knowing patterns from users, and so on (such as the process in Question 1, 4, and 5). The data modeling can be in the form of classification of premium video content or not, classification of videos that are of interest  and not, and so on using machine learning. </a:t>
            </a:r>
          </a:p>
        </p:txBody>
      </p:sp>
    </p:spTree>
    <p:extLst>
      <p:ext uri="{BB962C8B-B14F-4D97-AF65-F5344CB8AC3E}">
        <p14:creationId xmlns:p14="http://schemas.microsoft.com/office/powerpoint/2010/main" val="296492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8C95-6FA4-4982-8F74-E48FB1C2206E}"/>
              </a:ext>
            </a:extLst>
          </p:cNvPr>
          <p:cNvSpPr>
            <a:spLocks noGrp="1"/>
          </p:cNvSpPr>
          <p:nvPr>
            <p:ph type="title"/>
          </p:nvPr>
        </p:nvSpPr>
        <p:spPr/>
        <p:txBody>
          <a:bodyPr/>
          <a:lstStyle/>
          <a:p>
            <a:r>
              <a:rPr lang="id-ID" dirty="0"/>
              <a:t>Data Visualization</a:t>
            </a:r>
          </a:p>
        </p:txBody>
      </p:sp>
      <p:sp>
        <p:nvSpPr>
          <p:cNvPr id="3" name="Content Placeholder 2">
            <a:extLst>
              <a:ext uri="{FF2B5EF4-FFF2-40B4-BE49-F238E27FC236}">
                <a16:creationId xmlns:a16="http://schemas.microsoft.com/office/drawing/2014/main" id="{4BA84E99-FAAF-43EF-A365-59F7F2DC9E59}"/>
              </a:ext>
            </a:extLst>
          </p:cNvPr>
          <p:cNvSpPr>
            <a:spLocks noGrp="1"/>
          </p:cNvSpPr>
          <p:nvPr>
            <p:ph idx="1"/>
          </p:nvPr>
        </p:nvSpPr>
        <p:spPr/>
        <p:txBody>
          <a:bodyPr/>
          <a:lstStyle/>
          <a:p>
            <a:pPr marL="0" indent="0">
              <a:buNone/>
            </a:pPr>
            <a:r>
              <a:rPr lang="id-ID" dirty="0"/>
              <a:t>Python can present the results of data processing in the form of good visualizations such as charts. Of course, in conveying insight or information from processing the dataset, it needs to be presented in a good visualization form so that it can be easily understood by many people.</a:t>
            </a:r>
          </a:p>
        </p:txBody>
      </p:sp>
    </p:spTree>
    <p:extLst>
      <p:ext uri="{BB962C8B-B14F-4D97-AF65-F5344CB8AC3E}">
        <p14:creationId xmlns:p14="http://schemas.microsoft.com/office/powerpoint/2010/main" val="20882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8EBB-2645-4154-8D6A-79931A09F3FF}"/>
              </a:ext>
            </a:extLst>
          </p:cNvPr>
          <p:cNvSpPr>
            <a:spLocks noGrp="1"/>
          </p:cNvSpPr>
          <p:nvPr>
            <p:ph type="title"/>
          </p:nvPr>
        </p:nvSpPr>
        <p:spPr/>
        <p:txBody>
          <a:bodyPr/>
          <a:lstStyle/>
          <a:p>
            <a:r>
              <a:rPr lang="id-ID" dirty="0"/>
              <a:t>Data Visualization Example</a:t>
            </a:r>
          </a:p>
        </p:txBody>
      </p:sp>
      <p:pic>
        <p:nvPicPr>
          <p:cNvPr id="1026" name="Picture 2">
            <a:extLst>
              <a:ext uri="{FF2B5EF4-FFF2-40B4-BE49-F238E27FC236}">
                <a16:creationId xmlns:a16="http://schemas.microsoft.com/office/drawing/2014/main" id="{B48EE72C-C926-4E3B-AD99-B13BB8451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189" y="2519868"/>
            <a:ext cx="4190436" cy="2428104"/>
          </a:xfrm>
          <a:prstGeom prst="rect">
            <a:avLst/>
          </a:prstGeom>
          <a:noFill/>
        </p:spPr>
      </p:pic>
      <p:pic>
        <p:nvPicPr>
          <p:cNvPr id="2050" name="Picture 2">
            <a:extLst>
              <a:ext uri="{FF2B5EF4-FFF2-40B4-BE49-F238E27FC236}">
                <a16:creationId xmlns:a16="http://schemas.microsoft.com/office/drawing/2014/main" id="{8CE33652-5434-45E1-A0EC-D9F9E4003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625" y="2519868"/>
            <a:ext cx="3617267" cy="2428104"/>
          </a:xfrm>
          <a:prstGeom prst="rect">
            <a:avLst/>
          </a:prstGeom>
          <a:noFill/>
        </p:spPr>
      </p:pic>
      <p:pic>
        <p:nvPicPr>
          <p:cNvPr id="3074" name="Picture 2">
            <a:extLst>
              <a:ext uri="{FF2B5EF4-FFF2-40B4-BE49-F238E27FC236}">
                <a16:creationId xmlns:a16="http://schemas.microsoft.com/office/drawing/2014/main" id="{9C784056-E46F-42C5-B8AA-2CD7895FC6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3991" y="2701877"/>
            <a:ext cx="2589918" cy="2064086"/>
          </a:xfrm>
          <a:prstGeom prst="rect">
            <a:avLst/>
          </a:prstGeom>
          <a:noFill/>
        </p:spPr>
      </p:pic>
    </p:spTree>
    <p:extLst>
      <p:ext uri="{BB962C8B-B14F-4D97-AF65-F5344CB8AC3E}">
        <p14:creationId xmlns:p14="http://schemas.microsoft.com/office/powerpoint/2010/main" val="74973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453F-30E1-402E-A36C-CBCE3FD5A8E1}"/>
              </a:ext>
            </a:extLst>
          </p:cNvPr>
          <p:cNvSpPr>
            <a:spLocks noGrp="1"/>
          </p:cNvSpPr>
          <p:nvPr>
            <p:ph type="title"/>
          </p:nvPr>
        </p:nvSpPr>
        <p:spPr/>
        <p:txBody>
          <a:bodyPr/>
          <a:lstStyle/>
          <a:p>
            <a:r>
              <a:rPr lang="id-ID" dirty="0"/>
              <a:t>Data Visualization With Tableau</a:t>
            </a:r>
          </a:p>
        </p:txBody>
      </p:sp>
      <p:sp>
        <p:nvSpPr>
          <p:cNvPr id="3" name="Content Placeholder 2">
            <a:extLst>
              <a:ext uri="{FF2B5EF4-FFF2-40B4-BE49-F238E27FC236}">
                <a16:creationId xmlns:a16="http://schemas.microsoft.com/office/drawing/2014/main" id="{8F55C9F0-F758-4A0E-97DD-B3EEB6A997A2}"/>
              </a:ext>
            </a:extLst>
          </p:cNvPr>
          <p:cNvSpPr>
            <a:spLocks noGrp="1"/>
          </p:cNvSpPr>
          <p:nvPr>
            <p:ph idx="1"/>
          </p:nvPr>
        </p:nvSpPr>
        <p:spPr/>
        <p:txBody>
          <a:bodyPr/>
          <a:lstStyle/>
          <a:p>
            <a:pPr marL="0" indent="0">
              <a:buNone/>
            </a:pPr>
            <a:r>
              <a:rPr lang="id-ID" dirty="0"/>
              <a:t>In addition to using Python, Tableau has a better advantage in visualizing that data. Interactive visual options, user friendly, can process multiple data sources, mobile friendly dashboard, and can use filter to find information that we want. To display information in a good visualization, then Tableau is better than Jupyter Notebook.</a:t>
            </a:r>
          </a:p>
        </p:txBody>
      </p:sp>
    </p:spTree>
    <p:extLst>
      <p:ext uri="{BB962C8B-B14F-4D97-AF65-F5344CB8AC3E}">
        <p14:creationId xmlns:p14="http://schemas.microsoft.com/office/powerpoint/2010/main" val="38218617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323</TotalTime>
  <Words>603</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Data Scientist – Vidio Question 3</vt:lpstr>
      <vt:lpstr>The Question</vt:lpstr>
      <vt:lpstr>Tools Used For Vidio Dataset</vt:lpstr>
      <vt:lpstr>Data Cleaning</vt:lpstr>
      <vt:lpstr>Data Cleaning Example</vt:lpstr>
      <vt:lpstr>Data Mining</vt:lpstr>
      <vt:lpstr>Data Visualization</vt:lpstr>
      <vt:lpstr>Data Visualization Example</vt:lpstr>
      <vt:lpstr>Data Visualization With Tableau</vt:lpstr>
      <vt:lpstr>Tableau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 Vidio Question 3</dc:title>
  <dc:creator>HP</dc:creator>
  <cp:lastModifiedBy>HP</cp:lastModifiedBy>
  <cp:revision>5</cp:revision>
  <dcterms:created xsi:type="dcterms:W3CDTF">2021-10-11T13:34:18Z</dcterms:created>
  <dcterms:modified xsi:type="dcterms:W3CDTF">2021-10-12T09:31:33Z</dcterms:modified>
</cp:coreProperties>
</file>