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26DBF8C-5D30-4FC4-8716-BD2DC60726FB}" type="datetimeFigureOut">
              <a:rPr lang="id-ID" smtClean="0"/>
              <a:t>11/10/2021</a:t>
            </a:fld>
            <a:endParaRPr lang="id-ID"/>
          </a:p>
        </p:txBody>
      </p:sp>
      <p:sp>
        <p:nvSpPr>
          <p:cNvPr id="5" name="Footer Placeholder 4"/>
          <p:cNvSpPr>
            <a:spLocks noGrp="1"/>
          </p:cNvSpPr>
          <p:nvPr>
            <p:ph type="ftr" sz="quarter" idx="11"/>
          </p:nvPr>
        </p:nvSpPr>
        <p:spPr>
          <a:xfrm>
            <a:off x="2692397" y="5037663"/>
            <a:ext cx="5214635" cy="279400"/>
          </a:xfrm>
        </p:spPr>
        <p:txBody>
          <a:bodyPr/>
          <a:lstStyle/>
          <a:p>
            <a:endParaRPr lang="id-ID"/>
          </a:p>
        </p:txBody>
      </p:sp>
      <p:sp>
        <p:nvSpPr>
          <p:cNvPr id="6" name="Slide Number Placeholder 5"/>
          <p:cNvSpPr>
            <a:spLocks noGrp="1"/>
          </p:cNvSpPr>
          <p:nvPr>
            <p:ph type="sldNum" sz="quarter" idx="12"/>
          </p:nvPr>
        </p:nvSpPr>
        <p:spPr>
          <a:xfrm>
            <a:off x="8956900" y="5037663"/>
            <a:ext cx="551167" cy="279400"/>
          </a:xfrm>
        </p:spPr>
        <p:txBody>
          <a:bodyPr/>
          <a:lstStyle/>
          <a:p>
            <a:fld id="{C65C1EFC-5F3D-4184-B0D6-B05487495278}" type="slidenum">
              <a:rPr lang="id-ID" smtClean="0"/>
              <a:t>‹#›</a:t>
            </a:fld>
            <a:endParaRPr lang="id-ID"/>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9176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6DBF8C-5D30-4FC4-8716-BD2DC60726FB}" type="datetimeFigureOut">
              <a:rPr lang="id-ID" smtClean="0"/>
              <a:t>11/10/2021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C65C1EFC-5F3D-4184-B0D6-B05487495278}" type="slidenum">
              <a:rPr lang="id-ID" smtClean="0"/>
              <a:t>‹#›</a:t>
            </a:fld>
            <a:endParaRPr lang="id-ID"/>
          </a:p>
        </p:txBody>
      </p:sp>
    </p:spTree>
    <p:extLst>
      <p:ext uri="{BB962C8B-B14F-4D97-AF65-F5344CB8AC3E}">
        <p14:creationId xmlns:p14="http://schemas.microsoft.com/office/powerpoint/2010/main" val="2743233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6DBF8C-5D30-4FC4-8716-BD2DC60726FB}" type="datetimeFigureOut">
              <a:rPr lang="id-ID" smtClean="0"/>
              <a:t>11/10/2021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65C1EFC-5F3D-4184-B0D6-B05487495278}" type="slidenum">
              <a:rPr lang="id-ID" smtClean="0"/>
              <a:t>‹#›</a:t>
            </a:fld>
            <a:endParaRPr lang="id-ID"/>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23195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6DBF8C-5D30-4FC4-8716-BD2DC60726FB}" type="datetimeFigureOut">
              <a:rPr lang="id-ID" smtClean="0"/>
              <a:t>11/10/2021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65C1EFC-5F3D-4184-B0D6-B05487495278}" type="slidenum">
              <a:rPr lang="id-ID" smtClean="0"/>
              <a:t>‹#›</a:t>
            </a:fld>
            <a:endParaRPr lang="id-ID"/>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940515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6DBF8C-5D30-4FC4-8716-BD2DC60726FB}" type="datetimeFigureOut">
              <a:rPr lang="id-ID" smtClean="0"/>
              <a:t>11/10/2021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65C1EFC-5F3D-4184-B0D6-B05487495278}" type="slidenum">
              <a:rPr lang="id-ID" smtClean="0"/>
              <a:t>‹#›</a:t>
            </a:fld>
            <a:endParaRPr lang="id-ID"/>
          </a:p>
        </p:txBody>
      </p:sp>
    </p:spTree>
    <p:extLst>
      <p:ext uri="{BB962C8B-B14F-4D97-AF65-F5344CB8AC3E}">
        <p14:creationId xmlns:p14="http://schemas.microsoft.com/office/powerpoint/2010/main" val="31178073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6DBF8C-5D30-4FC4-8716-BD2DC60726FB}" type="datetimeFigureOut">
              <a:rPr lang="id-ID" smtClean="0"/>
              <a:t>11/10/2021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65C1EFC-5F3D-4184-B0D6-B05487495278}" type="slidenum">
              <a:rPr lang="id-ID" smtClean="0"/>
              <a:t>‹#›</a:t>
            </a:fld>
            <a:endParaRPr lang="id-ID"/>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94902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6DBF8C-5D30-4FC4-8716-BD2DC60726FB}" type="datetimeFigureOut">
              <a:rPr lang="id-ID" smtClean="0"/>
              <a:t>11/10/2021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65C1EFC-5F3D-4184-B0D6-B05487495278}" type="slidenum">
              <a:rPr lang="id-ID" smtClean="0"/>
              <a:t>‹#›</a:t>
            </a:fld>
            <a:endParaRPr lang="id-ID"/>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25387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6DBF8C-5D30-4FC4-8716-BD2DC60726FB}" type="datetimeFigureOut">
              <a:rPr lang="id-ID" smtClean="0"/>
              <a:t>11/10/2021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65C1EFC-5F3D-4184-B0D6-B05487495278}" type="slidenum">
              <a:rPr lang="id-ID" smtClean="0"/>
              <a:t>‹#›</a:t>
            </a:fld>
            <a:endParaRPr lang="id-ID"/>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671900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6DBF8C-5D30-4FC4-8716-BD2DC60726FB}" type="datetimeFigureOut">
              <a:rPr lang="id-ID" smtClean="0"/>
              <a:t>11/10/2021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65C1EFC-5F3D-4184-B0D6-B05487495278}" type="slidenum">
              <a:rPr lang="id-ID" smtClean="0"/>
              <a:t>‹#›</a:t>
            </a:fld>
            <a:endParaRPr lang="id-ID"/>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8997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6DBF8C-5D30-4FC4-8716-BD2DC60726FB}" type="datetimeFigureOut">
              <a:rPr lang="id-ID" smtClean="0"/>
              <a:t>11/10/2021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65C1EFC-5F3D-4184-B0D6-B05487495278}" type="slidenum">
              <a:rPr lang="id-ID" smtClean="0"/>
              <a:t>‹#›</a:t>
            </a:fld>
            <a:endParaRPr lang="id-ID"/>
          </a:p>
        </p:txBody>
      </p:sp>
    </p:spTree>
    <p:extLst>
      <p:ext uri="{BB962C8B-B14F-4D97-AF65-F5344CB8AC3E}">
        <p14:creationId xmlns:p14="http://schemas.microsoft.com/office/powerpoint/2010/main" val="4115950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6DBF8C-5D30-4FC4-8716-BD2DC60726FB}" type="datetimeFigureOut">
              <a:rPr lang="id-ID" smtClean="0"/>
              <a:t>11/10/2021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65C1EFC-5F3D-4184-B0D6-B05487495278}" type="slidenum">
              <a:rPr lang="id-ID" smtClean="0"/>
              <a:t>‹#›</a:t>
            </a:fld>
            <a:endParaRPr lang="id-ID"/>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77811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6DBF8C-5D30-4FC4-8716-BD2DC60726FB}" type="datetimeFigureOut">
              <a:rPr lang="id-ID" smtClean="0"/>
              <a:t>11/10/2021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C65C1EFC-5F3D-4184-B0D6-B05487495278}" type="slidenum">
              <a:rPr lang="id-ID" smtClean="0"/>
              <a:t>‹#›</a:t>
            </a:fld>
            <a:endParaRPr lang="id-ID"/>
          </a:p>
        </p:txBody>
      </p:sp>
    </p:spTree>
    <p:extLst>
      <p:ext uri="{BB962C8B-B14F-4D97-AF65-F5344CB8AC3E}">
        <p14:creationId xmlns:p14="http://schemas.microsoft.com/office/powerpoint/2010/main" val="677353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6DBF8C-5D30-4FC4-8716-BD2DC60726FB}" type="datetimeFigureOut">
              <a:rPr lang="id-ID" smtClean="0"/>
              <a:t>11/10/2021</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C65C1EFC-5F3D-4184-B0D6-B05487495278}" type="slidenum">
              <a:rPr lang="id-ID" smtClean="0"/>
              <a:t>‹#›</a:t>
            </a:fld>
            <a:endParaRPr lang="id-ID"/>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8675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6DBF8C-5D30-4FC4-8716-BD2DC60726FB}" type="datetimeFigureOut">
              <a:rPr lang="id-ID" smtClean="0"/>
              <a:t>11/10/2021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C65C1EFC-5F3D-4184-B0D6-B05487495278}" type="slidenum">
              <a:rPr lang="id-ID" smtClean="0"/>
              <a:t>‹#›</a:t>
            </a:fld>
            <a:endParaRPr lang="id-ID"/>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44275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6DBF8C-5D30-4FC4-8716-BD2DC60726FB}" type="datetimeFigureOut">
              <a:rPr lang="id-ID" smtClean="0"/>
              <a:t>11/10/2021</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C65C1EFC-5F3D-4184-B0D6-B05487495278}" type="slidenum">
              <a:rPr lang="id-ID" smtClean="0"/>
              <a:t>‹#›</a:t>
            </a:fld>
            <a:endParaRPr lang="id-ID"/>
          </a:p>
        </p:txBody>
      </p:sp>
    </p:spTree>
    <p:extLst>
      <p:ext uri="{BB962C8B-B14F-4D97-AF65-F5344CB8AC3E}">
        <p14:creationId xmlns:p14="http://schemas.microsoft.com/office/powerpoint/2010/main" val="2904791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6DBF8C-5D30-4FC4-8716-BD2DC60726FB}" type="datetimeFigureOut">
              <a:rPr lang="id-ID" smtClean="0"/>
              <a:t>11/10/2021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C65C1EFC-5F3D-4184-B0D6-B05487495278}" type="slidenum">
              <a:rPr lang="id-ID" smtClean="0"/>
              <a:t>‹#›</a:t>
            </a:fld>
            <a:endParaRPr lang="id-ID"/>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3473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6DBF8C-5D30-4FC4-8716-BD2DC60726FB}" type="datetimeFigureOut">
              <a:rPr lang="id-ID" smtClean="0"/>
              <a:t>11/10/2021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C65C1EFC-5F3D-4184-B0D6-B05487495278}" type="slidenum">
              <a:rPr lang="id-ID" smtClean="0"/>
              <a:t>‹#›</a:t>
            </a:fld>
            <a:endParaRPr lang="id-ID"/>
          </a:p>
        </p:txBody>
      </p:sp>
    </p:spTree>
    <p:extLst>
      <p:ext uri="{BB962C8B-B14F-4D97-AF65-F5344CB8AC3E}">
        <p14:creationId xmlns:p14="http://schemas.microsoft.com/office/powerpoint/2010/main" val="3141433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26DBF8C-5D30-4FC4-8716-BD2DC60726FB}" type="datetimeFigureOut">
              <a:rPr lang="id-ID" smtClean="0"/>
              <a:t>11/10/2021</a:t>
            </a:fld>
            <a:endParaRPr lang="id-ID"/>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id-ID"/>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65C1EFC-5F3D-4184-B0D6-B05487495278}" type="slidenum">
              <a:rPr lang="id-ID" smtClean="0"/>
              <a:t>‹#›</a:t>
            </a:fld>
            <a:endParaRPr lang="id-ID"/>
          </a:p>
        </p:txBody>
      </p:sp>
    </p:spTree>
    <p:extLst>
      <p:ext uri="{BB962C8B-B14F-4D97-AF65-F5344CB8AC3E}">
        <p14:creationId xmlns:p14="http://schemas.microsoft.com/office/powerpoint/2010/main" val="17414629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1ABF9-5EFB-44A1-BB65-B003833152D5}"/>
              </a:ext>
            </a:extLst>
          </p:cNvPr>
          <p:cNvSpPr>
            <a:spLocks noGrp="1"/>
          </p:cNvSpPr>
          <p:nvPr>
            <p:ph type="ctrTitle"/>
          </p:nvPr>
        </p:nvSpPr>
        <p:spPr/>
        <p:txBody>
          <a:bodyPr/>
          <a:lstStyle/>
          <a:p>
            <a:r>
              <a:rPr lang="id-ID" dirty="0"/>
              <a:t>Data Scientist – Vidio</a:t>
            </a:r>
            <a:br>
              <a:rPr lang="id-ID" dirty="0"/>
            </a:br>
            <a:r>
              <a:rPr lang="id-ID" dirty="0"/>
              <a:t>Question 4</a:t>
            </a:r>
          </a:p>
        </p:txBody>
      </p:sp>
      <p:sp>
        <p:nvSpPr>
          <p:cNvPr id="3" name="Subtitle 2">
            <a:extLst>
              <a:ext uri="{FF2B5EF4-FFF2-40B4-BE49-F238E27FC236}">
                <a16:creationId xmlns:a16="http://schemas.microsoft.com/office/drawing/2014/main" id="{0897787B-8FE7-40AF-AFC4-AF4F8C03AF72}"/>
              </a:ext>
            </a:extLst>
          </p:cNvPr>
          <p:cNvSpPr>
            <a:spLocks noGrp="1"/>
          </p:cNvSpPr>
          <p:nvPr>
            <p:ph type="subTitle" idx="1"/>
          </p:nvPr>
        </p:nvSpPr>
        <p:spPr/>
        <p:txBody>
          <a:bodyPr/>
          <a:lstStyle/>
          <a:p>
            <a:r>
              <a:rPr lang="id-ID" dirty="0"/>
              <a:t>Created by Fuad Maulana</a:t>
            </a:r>
          </a:p>
        </p:txBody>
      </p:sp>
    </p:spTree>
    <p:extLst>
      <p:ext uri="{BB962C8B-B14F-4D97-AF65-F5344CB8AC3E}">
        <p14:creationId xmlns:p14="http://schemas.microsoft.com/office/powerpoint/2010/main" val="3456443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59BD4-0E8C-4DFC-9605-8849CB2A9DCF}"/>
              </a:ext>
            </a:extLst>
          </p:cNvPr>
          <p:cNvSpPr>
            <a:spLocks noGrp="1"/>
          </p:cNvSpPr>
          <p:nvPr>
            <p:ph type="title"/>
          </p:nvPr>
        </p:nvSpPr>
        <p:spPr/>
        <p:txBody>
          <a:bodyPr/>
          <a:lstStyle/>
          <a:p>
            <a:r>
              <a:rPr lang="id-ID" dirty="0"/>
              <a:t>The Question</a:t>
            </a:r>
          </a:p>
        </p:txBody>
      </p:sp>
      <p:sp>
        <p:nvSpPr>
          <p:cNvPr id="3" name="Content Placeholder 2">
            <a:extLst>
              <a:ext uri="{FF2B5EF4-FFF2-40B4-BE49-F238E27FC236}">
                <a16:creationId xmlns:a16="http://schemas.microsoft.com/office/drawing/2014/main" id="{14BDAF89-EE3F-49CD-BDB8-550B2D5E5103}"/>
              </a:ext>
            </a:extLst>
          </p:cNvPr>
          <p:cNvSpPr>
            <a:spLocks noGrp="1"/>
          </p:cNvSpPr>
          <p:nvPr>
            <p:ph idx="1"/>
          </p:nvPr>
        </p:nvSpPr>
        <p:spPr/>
        <p:txBody>
          <a:bodyPr/>
          <a:lstStyle/>
          <a:p>
            <a:r>
              <a:rPr lang="id-ID" dirty="0"/>
              <a:t>How could we know the platform that user keenly used to watch?</a:t>
            </a:r>
          </a:p>
          <a:p>
            <a:r>
              <a:rPr lang="id-ID" dirty="0"/>
              <a:t>How do you convince us that user are keenly watch on that platform? (for example, user keenly watch on web platform, because ...)</a:t>
            </a:r>
          </a:p>
        </p:txBody>
      </p:sp>
    </p:spTree>
    <p:extLst>
      <p:ext uri="{BB962C8B-B14F-4D97-AF65-F5344CB8AC3E}">
        <p14:creationId xmlns:p14="http://schemas.microsoft.com/office/powerpoint/2010/main" val="3370440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4BBAA-9032-4C5C-AFA5-715A22E391E6}"/>
              </a:ext>
            </a:extLst>
          </p:cNvPr>
          <p:cNvSpPr>
            <a:spLocks noGrp="1"/>
          </p:cNvSpPr>
          <p:nvPr>
            <p:ph type="title"/>
          </p:nvPr>
        </p:nvSpPr>
        <p:spPr/>
        <p:txBody>
          <a:bodyPr/>
          <a:lstStyle/>
          <a:p>
            <a:r>
              <a:rPr lang="id-ID" dirty="0"/>
              <a:t>Keenly Used Platforms</a:t>
            </a:r>
          </a:p>
        </p:txBody>
      </p:sp>
      <p:pic>
        <p:nvPicPr>
          <p:cNvPr id="5" name="Content Placeholder 4">
            <a:extLst>
              <a:ext uri="{FF2B5EF4-FFF2-40B4-BE49-F238E27FC236}">
                <a16:creationId xmlns:a16="http://schemas.microsoft.com/office/drawing/2014/main" id="{54153173-6EF0-43CB-A40A-86D7E27F1277}"/>
              </a:ext>
            </a:extLst>
          </p:cNvPr>
          <p:cNvPicPr>
            <a:picLocks noGrp="1" noChangeAspect="1"/>
          </p:cNvPicPr>
          <p:nvPr>
            <p:ph idx="1"/>
          </p:nvPr>
        </p:nvPicPr>
        <p:blipFill rotWithShape="1">
          <a:blip r:embed="rId2"/>
          <a:srcRect l="11902" t="50836" r="9392" b="36459"/>
          <a:stretch/>
        </p:blipFill>
        <p:spPr>
          <a:xfrm>
            <a:off x="1309258" y="2521528"/>
            <a:ext cx="9601196" cy="871370"/>
          </a:xfrm>
        </p:spPr>
      </p:pic>
      <p:sp>
        <p:nvSpPr>
          <p:cNvPr id="6" name="Content Placeholder 2">
            <a:extLst>
              <a:ext uri="{FF2B5EF4-FFF2-40B4-BE49-F238E27FC236}">
                <a16:creationId xmlns:a16="http://schemas.microsoft.com/office/drawing/2014/main" id="{0953082E-5B78-48FE-A27C-628DB0CC3C76}"/>
              </a:ext>
            </a:extLst>
          </p:cNvPr>
          <p:cNvSpPr txBox="1">
            <a:spLocks/>
          </p:cNvSpPr>
          <p:nvPr/>
        </p:nvSpPr>
        <p:spPr>
          <a:xfrm>
            <a:off x="1295401" y="3628426"/>
            <a:ext cx="9601196" cy="2247441"/>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id-ID" dirty="0"/>
              <a:t>open_data[‘platform’] is the data in column ‘platform’. While value_counts() to find out the number of values that exist in the data. Output is the number of values that have been sorted from largest number. a.index[0] to find first index and a[0] to find out the largest number of the first index. So it is known that the most keenly used platform is the mobile web with a total of 61728 times.</a:t>
            </a:r>
          </a:p>
        </p:txBody>
      </p:sp>
    </p:spTree>
    <p:extLst>
      <p:ext uri="{BB962C8B-B14F-4D97-AF65-F5344CB8AC3E}">
        <p14:creationId xmlns:p14="http://schemas.microsoft.com/office/powerpoint/2010/main" val="2357484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7751D-93A4-4721-AE01-CCD1154CE5D1}"/>
              </a:ext>
            </a:extLst>
          </p:cNvPr>
          <p:cNvSpPr>
            <a:spLocks noGrp="1"/>
          </p:cNvSpPr>
          <p:nvPr>
            <p:ph type="title"/>
          </p:nvPr>
        </p:nvSpPr>
        <p:spPr/>
        <p:txBody>
          <a:bodyPr>
            <a:normAutofit fontScale="90000"/>
          </a:bodyPr>
          <a:lstStyle/>
          <a:p>
            <a:r>
              <a:rPr lang="id-ID" dirty="0"/>
              <a:t>List The Number of OS Names on Mobile Web</a:t>
            </a:r>
          </a:p>
        </p:txBody>
      </p:sp>
      <p:sp>
        <p:nvSpPr>
          <p:cNvPr id="3" name="Content Placeholder 2">
            <a:extLst>
              <a:ext uri="{FF2B5EF4-FFF2-40B4-BE49-F238E27FC236}">
                <a16:creationId xmlns:a16="http://schemas.microsoft.com/office/drawing/2014/main" id="{2691D0EB-7EE8-4427-9A84-80A7B58B617E}"/>
              </a:ext>
            </a:extLst>
          </p:cNvPr>
          <p:cNvSpPr>
            <a:spLocks noGrp="1"/>
          </p:cNvSpPr>
          <p:nvPr>
            <p:ph idx="1"/>
          </p:nvPr>
        </p:nvSpPr>
        <p:spPr>
          <a:xfrm>
            <a:off x="7329055" y="2556932"/>
            <a:ext cx="3567541" cy="3318936"/>
          </a:xfrm>
        </p:spPr>
        <p:txBody>
          <a:bodyPr/>
          <a:lstStyle/>
          <a:p>
            <a:pPr marL="0" indent="0">
              <a:buNone/>
            </a:pPr>
            <a:r>
              <a:rPr lang="id-ID" dirty="0"/>
              <a:t>It can be seen that significantly more users use Android than any other OS where the number of Android usage is 57775 times.</a:t>
            </a:r>
          </a:p>
        </p:txBody>
      </p:sp>
      <p:pic>
        <p:nvPicPr>
          <p:cNvPr id="1026" name="Picture 2">
            <a:extLst>
              <a:ext uri="{FF2B5EF4-FFF2-40B4-BE49-F238E27FC236}">
                <a16:creationId xmlns:a16="http://schemas.microsoft.com/office/drawing/2014/main" id="{AD82CFF9-B949-404D-855F-DA320BD7629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986" t="7148" r="1630" b="2068"/>
          <a:stretch/>
        </p:blipFill>
        <p:spPr bwMode="auto">
          <a:xfrm>
            <a:off x="1108363" y="2556932"/>
            <a:ext cx="5708073" cy="3570804"/>
          </a:xfrm>
          <a:prstGeom prst="rect">
            <a:avLst/>
          </a:prstGeom>
          <a:noFill/>
        </p:spPr>
      </p:pic>
    </p:spTree>
    <p:extLst>
      <p:ext uri="{BB962C8B-B14F-4D97-AF65-F5344CB8AC3E}">
        <p14:creationId xmlns:p14="http://schemas.microsoft.com/office/powerpoint/2010/main" val="657690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8A421-1BE5-4BD8-B039-BA50E6989903}"/>
              </a:ext>
            </a:extLst>
          </p:cNvPr>
          <p:cNvSpPr>
            <a:spLocks noGrp="1"/>
          </p:cNvSpPr>
          <p:nvPr>
            <p:ph type="title"/>
          </p:nvPr>
        </p:nvSpPr>
        <p:spPr/>
        <p:txBody>
          <a:bodyPr/>
          <a:lstStyle/>
          <a:p>
            <a:r>
              <a:rPr lang="id-ID" dirty="0"/>
              <a:t>Top 10 Browser Names</a:t>
            </a:r>
          </a:p>
        </p:txBody>
      </p:sp>
      <p:sp>
        <p:nvSpPr>
          <p:cNvPr id="3" name="Content Placeholder 2">
            <a:extLst>
              <a:ext uri="{FF2B5EF4-FFF2-40B4-BE49-F238E27FC236}">
                <a16:creationId xmlns:a16="http://schemas.microsoft.com/office/drawing/2014/main" id="{9F40719F-5B7B-4F31-9554-483A5C5BD53C}"/>
              </a:ext>
            </a:extLst>
          </p:cNvPr>
          <p:cNvSpPr>
            <a:spLocks noGrp="1"/>
          </p:cNvSpPr>
          <p:nvPr>
            <p:ph idx="1"/>
          </p:nvPr>
        </p:nvSpPr>
        <p:spPr>
          <a:xfrm>
            <a:off x="7426035" y="2556932"/>
            <a:ext cx="3962401" cy="3318936"/>
          </a:xfrm>
        </p:spPr>
        <p:txBody>
          <a:bodyPr>
            <a:normAutofit/>
          </a:bodyPr>
          <a:lstStyle/>
          <a:p>
            <a:pPr marL="0" indent="0">
              <a:buNone/>
            </a:pPr>
            <a:r>
              <a:rPr lang="id-ID" dirty="0"/>
              <a:t>It can be seen that many users use browsers from mobile apps, such as Chrome Mobile, UC Browser, Opera Mobile, Mobile Safari, MiuiBrowser, and others. The most used browser is Chrome Mobile with 20385 times.</a:t>
            </a:r>
          </a:p>
        </p:txBody>
      </p:sp>
      <p:pic>
        <p:nvPicPr>
          <p:cNvPr id="2050" name="Picture 2">
            <a:extLst>
              <a:ext uri="{FF2B5EF4-FFF2-40B4-BE49-F238E27FC236}">
                <a16:creationId xmlns:a16="http://schemas.microsoft.com/office/drawing/2014/main" id="{F5545C3A-1E32-442F-9800-33B71D2AF92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47" t="4519"/>
          <a:stretch/>
        </p:blipFill>
        <p:spPr bwMode="auto">
          <a:xfrm>
            <a:off x="803564" y="2452255"/>
            <a:ext cx="6509425" cy="3782291"/>
          </a:xfrm>
          <a:prstGeom prst="rect">
            <a:avLst/>
          </a:prstGeom>
          <a:noFill/>
        </p:spPr>
      </p:pic>
    </p:spTree>
    <p:extLst>
      <p:ext uri="{BB962C8B-B14F-4D97-AF65-F5344CB8AC3E}">
        <p14:creationId xmlns:p14="http://schemas.microsoft.com/office/powerpoint/2010/main" val="3516666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36D91-8540-41B1-B3A2-6764077E2F59}"/>
              </a:ext>
            </a:extLst>
          </p:cNvPr>
          <p:cNvSpPr>
            <a:spLocks noGrp="1"/>
          </p:cNvSpPr>
          <p:nvPr>
            <p:ph type="title"/>
          </p:nvPr>
        </p:nvSpPr>
        <p:spPr/>
        <p:txBody>
          <a:bodyPr/>
          <a:lstStyle/>
          <a:p>
            <a:r>
              <a:rPr lang="id-ID" dirty="0"/>
              <a:t>Conclusion</a:t>
            </a:r>
          </a:p>
        </p:txBody>
      </p:sp>
      <p:sp>
        <p:nvSpPr>
          <p:cNvPr id="3" name="Content Placeholder 2">
            <a:extLst>
              <a:ext uri="{FF2B5EF4-FFF2-40B4-BE49-F238E27FC236}">
                <a16:creationId xmlns:a16="http://schemas.microsoft.com/office/drawing/2014/main" id="{99E01E36-4902-4945-BA98-9A6B2EBB70B1}"/>
              </a:ext>
            </a:extLst>
          </p:cNvPr>
          <p:cNvSpPr>
            <a:spLocks noGrp="1"/>
          </p:cNvSpPr>
          <p:nvPr>
            <p:ph idx="1"/>
          </p:nvPr>
        </p:nvSpPr>
        <p:spPr/>
        <p:txBody>
          <a:bodyPr/>
          <a:lstStyle/>
          <a:p>
            <a:pPr marL="0" indent="0">
              <a:buNone/>
            </a:pPr>
            <a:r>
              <a:rPr lang="id-ID" dirty="0"/>
              <a:t>The platform that is often used by users is the mobile web. Because many users are using mobile, especially Android. Of course, mobile can be used anywhere and anytime, so many people watch videos using mobile. </a:t>
            </a:r>
            <a:r>
              <a:rPr lang="id-ID"/>
              <a:t>It is also known that many mobile users watch using a web browser compared to watching using a mobile app such as vidio app and others.</a:t>
            </a:r>
            <a:endParaRPr lang="id-ID" dirty="0"/>
          </a:p>
        </p:txBody>
      </p:sp>
    </p:spTree>
    <p:extLst>
      <p:ext uri="{BB962C8B-B14F-4D97-AF65-F5344CB8AC3E}">
        <p14:creationId xmlns:p14="http://schemas.microsoft.com/office/powerpoint/2010/main" val="212298513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64</TotalTime>
  <Words>299</Words>
  <Application>Microsoft Office PowerPoint</Application>
  <PresentationFormat>Widescreen</PresentationFormat>
  <Paragraphs>13</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Garamond</vt:lpstr>
      <vt:lpstr>Organic</vt:lpstr>
      <vt:lpstr>Data Scientist – Vidio Question 4</vt:lpstr>
      <vt:lpstr>The Question</vt:lpstr>
      <vt:lpstr>Keenly Used Platforms</vt:lpstr>
      <vt:lpstr>List The Number of OS Names on Mobile Web</vt:lpstr>
      <vt:lpstr>Top 10 Browser Names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Scientist – Vidio Question 4</dc:title>
  <dc:creator>HP</dc:creator>
  <cp:lastModifiedBy>HP</cp:lastModifiedBy>
  <cp:revision>1</cp:revision>
  <dcterms:created xsi:type="dcterms:W3CDTF">2021-10-11T00:56:27Z</dcterms:created>
  <dcterms:modified xsi:type="dcterms:W3CDTF">2021-10-11T02:01:19Z</dcterms:modified>
</cp:coreProperties>
</file>