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60" r:id="rId5"/>
    <p:sldId id="257" r:id="rId6"/>
    <p:sldId id="341" r:id="rId7"/>
    <p:sldId id="309" r:id="rId8"/>
    <p:sldId id="342" r:id="rId9"/>
    <p:sldId id="298" r:id="rId10"/>
    <p:sldId id="307" r:id="rId11"/>
    <p:sldId id="344" r:id="rId12"/>
    <p:sldId id="345" r:id="rId13"/>
    <p:sldId id="310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78" y="6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908579" y="4372486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PENGUJIAN APLIKASI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343277" y="5078442"/>
            <a:ext cx="441402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Tugas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Akhir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MATA KULIAH : DASAR SISTEM KOMPUTER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8017EF-1C33-45E0-845C-3637289462A0}"/>
              </a:ext>
            </a:extLst>
          </p:cNvPr>
          <p:cNvSpPr/>
          <p:nvPr/>
        </p:nvSpPr>
        <p:spPr>
          <a:xfrm>
            <a:off x="3487932" y="1467852"/>
            <a:ext cx="4104" cy="3922295"/>
          </a:xfrm>
          <a:custGeom>
            <a:avLst/>
            <a:gdLst>
              <a:gd name="connsiteX0" fmla="*/ 4105 w 4104"/>
              <a:gd name="connsiteY0" fmla="*/ 0 h 3922295"/>
              <a:gd name="connsiteX1" fmla="*/ 4105 w 4104"/>
              <a:gd name="connsiteY1" fmla="*/ 3922295 h 3922295"/>
              <a:gd name="connsiteX2" fmla="*/ 175 w 4104"/>
              <a:gd name="connsiteY2" fmla="*/ 3920330 h 3922295"/>
              <a:gd name="connsiteX3" fmla="*/ 175 w 4104"/>
              <a:gd name="connsiteY3" fmla="*/ 3904609 h 3922295"/>
              <a:gd name="connsiteX4" fmla="*/ 175 w 4104"/>
              <a:gd name="connsiteY4" fmla="*/ 17686 h 3922295"/>
              <a:gd name="connsiteX5" fmla="*/ 4105 w 4104"/>
              <a:gd name="connsiteY5" fmla="*/ 0 h 39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" h="3922295">
                <a:moveTo>
                  <a:pt x="4105" y="0"/>
                </a:moveTo>
                <a:cubicBezTo>
                  <a:pt x="4105" y="1307563"/>
                  <a:pt x="4105" y="2614732"/>
                  <a:pt x="4105" y="3922295"/>
                </a:cubicBezTo>
                <a:cubicBezTo>
                  <a:pt x="2926" y="3921509"/>
                  <a:pt x="568" y="3921116"/>
                  <a:pt x="175" y="3920330"/>
                </a:cubicBezTo>
                <a:cubicBezTo>
                  <a:pt x="-218" y="3915221"/>
                  <a:pt x="175" y="3909719"/>
                  <a:pt x="175" y="3904609"/>
                </a:cubicBezTo>
                <a:cubicBezTo>
                  <a:pt x="175" y="2608837"/>
                  <a:pt x="175" y="1313458"/>
                  <a:pt x="175" y="17686"/>
                </a:cubicBezTo>
                <a:cubicBezTo>
                  <a:pt x="568" y="11790"/>
                  <a:pt x="2926" y="5895"/>
                  <a:pt x="4105" y="0"/>
                </a:cubicBezTo>
                <a:close/>
              </a:path>
            </a:pathLst>
          </a:custGeom>
          <a:solidFill>
            <a:srgbClr val="FFFFFF"/>
          </a:solidFill>
          <a:ln w="39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939F46-F141-4752-856E-B12A49748438}"/>
              </a:ext>
            </a:extLst>
          </p:cNvPr>
          <p:cNvPicPr/>
          <p:nvPr/>
        </p:nvPicPr>
        <p:blipFill rotWithShape="1">
          <a:blip r:embed="rId2"/>
          <a:srcRect t="12740" r="54854" b="12604"/>
          <a:stretch/>
        </p:blipFill>
        <p:spPr bwMode="auto">
          <a:xfrm>
            <a:off x="2824028" y="1467852"/>
            <a:ext cx="6543943" cy="4789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9954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Tangkapan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Layar</a:t>
            </a:r>
            <a:r>
              <a:rPr lang="en-US" dirty="0"/>
              <a:t>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C09011F-7743-45BA-BF83-838D489BF9C7}"/>
              </a:ext>
            </a:extLst>
          </p:cNvPr>
          <p:cNvPicPr/>
          <p:nvPr/>
        </p:nvPicPr>
        <p:blipFill rotWithShape="1">
          <a:blip r:embed="rId2"/>
          <a:srcRect l="48442" t="40258" r="965" b="9037"/>
          <a:stretch/>
        </p:blipFill>
        <p:spPr bwMode="auto">
          <a:xfrm>
            <a:off x="0" y="1233714"/>
            <a:ext cx="9506857" cy="56242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Google Shape;73;p14">
            <a:extLst>
              <a:ext uri="{FF2B5EF4-FFF2-40B4-BE49-F238E27FC236}">
                <a16:creationId xmlns:a16="http://schemas.microsoft.com/office/drawing/2014/main" id="{2339D65F-6D69-73B8-1CCB-417C4A73BCFF}"/>
              </a:ext>
            </a:extLst>
          </p:cNvPr>
          <p:cNvSpPr txBox="1"/>
          <p:nvPr/>
        </p:nvSpPr>
        <p:spPr>
          <a:xfrm>
            <a:off x="9733561" y="1233714"/>
            <a:ext cx="1462479" cy="210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Tampilan</a:t>
            </a:r>
            <a:r>
              <a:rPr lang="en-US" sz="2000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luaran</a:t>
            </a:r>
            <a:r>
              <a:rPr lang="en-US" sz="2000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aplikasi</a:t>
            </a:r>
            <a:r>
              <a:rPr lang="en-US" sz="2000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penentu</a:t>
            </a:r>
            <a:r>
              <a:rPr lang="en-US" sz="2000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usia</a:t>
            </a:r>
            <a:endParaRPr sz="2000" dirty="0">
              <a:solidFill>
                <a:schemeClr val="tx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Tangkapan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Layar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7DE9A-2A72-4165-86DD-B70BDE3B6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478"/>
            <a:ext cx="10029371" cy="5641521"/>
          </a:xfrm>
          <a:prstGeom prst="rect">
            <a:avLst/>
          </a:prstGeom>
        </p:spPr>
      </p:pic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2339D65F-6D69-73B8-1CCB-417C4A73BCFF}"/>
              </a:ext>
            </a:extLst>
          </p:cNvPr>
          <p:cNvSpPr txBox="1"/>
          <p:nvPr/>
        </p:nvSpPr>
        <p:spPr>
          <a:xfrm>
            <a:off x="10183504" y="1320917"/>
            <a:ext cx="1462479" cy="210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Screenshot coding pada IDE/Editor (EMU8086 </a:t>
            </a:r>
            <a:endParaRPr sz="2000" dirty="0">
              <a:solidFill>
                <a:schemeClr val="tx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18767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Tangkapan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Layar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4EE80-4CEB-4E87-9C47-583B7915F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686"/>
            <a:ext cx="10050336" cy="5653314"/>
          </a:xfrm>
          <a:prstGeom prst="rect">
            <a:avLst/>
          </a:prstGeom>
        </p:spPr>
      </p:pic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853EB82E-1820-4813-A718-1CC6C08FF947}"/>
              </a:ext>
            </a:extLst>
          </p:cNvPr>
          <p:cNvSpPr txBox="1"/>
          <p:nvPr/>
        </p:nvSpPr>
        <p:spPr>
          <a:xfrm>
            <a:off x="10183504" y="1320917"/>
            <a:ext cx="1462479" cy="210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Screenshot coding pada IDE/Editor (EMU8086 </a:t>
            </a:r>
            <a:endParaRPr sz="2000" dirty="0">
              <a:solidFill>
                <a:schemeClr val="tx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24199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Tangkapan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Layar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EE624-9ECE-4E28-87F1-AFFFAB5C9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1986"/>
            <a:ext cx="10072914" cy="5666014"/>
          </a:xfrm>
          <a:prstGeom prst="rect">
            <a:avLst/>
          </a:prstGeom>
        </p:spPr>
      </p:pic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0980A6BB-5DAC-4A52-A868-9696CD611075}"/>
              </a:ext>
            </a:extLst>
          </p:cNvPr>
          <p:cNvSpPr txBox="1"/>
          <p:nvPr/>
        </p:nvSpPr>
        <p:spPr>
          <a:xfrm>
            <a:off x="10183504" y="1320917"/>
            <a:ext cx="1462479" cy="210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Screenshot coding pada IDE/Editor (EMU8086 </a:t>
            </a:r>
            <a:endParaRPr sz="2000" dirty="0">
              <a:solidFill>
                <a:schemeClr val="tx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76366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Tangkapan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Layar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8A139-974B-4FE1-A7DD-ECF0201B2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656"/>
            <a:ext cx="10101943" cy="5682343"/>
          </a:xfrm>
          <a:prstGeom prst="rect">
            <a:avLst/>
          </a:prstGeom>
        </p:spPr>
      </p:pic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4788BFEF-56CC-4458-AB57-27A32E4475CA}"/>
              </a:ext>
            </a:extLst>
          </p:cNvPr>
          <p:cNvSpPr txBox="1"/>
          <p:nvPr/>
        </p:nvSpPr>
        <p:spPr>
          <a:xfrm>
            <a:off x="10183504" y="1320917"/>
            <a:ext cx="1462479" cy="210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Screenshot coding pada IDE/Editor (EMU8086 </a:t>
            </a:r>
            <a:endParaRPr sz="2000" dirty="0">
              <a:solidFill>
                <a:schemeClr val="tx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71970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Tangkapan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Layar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B9707-C655-4E2C-898E-C598720ED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820"/>
            <a:ext cx="10087429" cy="5674179"/>
          </a:xfrm>
          <a:prstGeom prst="rect">
            <a:avLst/>
          </a:prstGeom>
        </p:spPr>
      </p:pic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952DF967-AA47-4CD7-9883-9118494A6357}"/>
              </a:ext>
            </a:extLst>
          </p:cNvPr>
          <p:cNvSpPr txBox="1"/>
          <p:nvPr/>
        </p:nvSpPr>
        <p:spPr>
          <a:xfrm>
            <a:off x="10183504" y="1320917"/>
            <a:ext cx="1462479" cy="210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Screenshot coding pada IDE/Editor (EMU8086 </a:t>
            </a:r>
            <a:endParaRPr sz="2000" dirty="0">
              <a:solidFill>
                <a:schemeClr val="tx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4353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Tangkapan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Layar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91504-F0FB-45C6-9468-71D124402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314"/>
            <a:ext cx="10043886" cy="5649686"/>
          </a:xfrm>
          <a:prstGeom prst="rect">
            <a:avLst/>
          </a:prstGeom>
        </p:spPr>
      </p:pic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BC688706-7AD7-4F6E-BA56-31CA47ED764F}"/>
              </a:ext>
            </a:extLst>
          </p:cNvPr>
          <p:cNvSpPr txBox="1"/>
          <p:nvPr/>
        </p:nvSpPr>
        <p:spPr>
          <a:xfrm>
            <a:off x="10183504" y="1320917"/>
            <a:ext cx="1462479" cy="210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rPr>
              <a:t>Screenshot coding pada IDE/Editor (EMU8086 </a:t>
            </a:r>
            <a:endParaRPr sz="2000" dirty="0">
              <a:solidFill>
                <a:schemeClr val="tx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7421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Tangkapan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Layar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4061D-B02D-4CAB-A1BA-FE6B195AE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150"/>
            <a:ext cx="10058400" cy="5657850"/>
          </a:xfrm>
          <a:prstGeom prst="rect">
            <a:avLst/>
          </a:prstGeom>
        </p:spPr>
      </p:pic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2339D65F-6D69-73B8-1CCB-417C4A73BCFF}"/>
              </a:ext>
            </a:extLst>
          </p:cNvPr>
          <p:cNvSpPr txBox="1"/>
          <p:nvPr/>
        </p:nvSpPr>
        <p:spPr>
          <a:xfrm>
            <a:off x="10058400" y="1320917"/>
            <a:ext cx="1462479" cy="210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chemeClr val="tx1"/>
                </a:solidFill>
                <a:latin typeface="Droid Sans"/>
              </a:rPr>
              <a:t>Tampilan unggahan halaman projek di Github</a:t>
            </a:r>
            <a:endParaRPr sz="2000" dirty="0">
              <a:solidFill>
                <a:schemeClr val="tx1"/>
              </a:solidFill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8041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CE75E3-1F1C-4574-AD70-C9D12DED4F64}"/>
              </a:ext>
            </a:extLst>
          </p:cNvPr>
          <p:cNvSpPr txBox="1"/>
          <p:nvPr/>
        </p:nvSpPr>
        <p:spPr>
          <a:xfrm>
            <a:off x="6573055" y="1535626"/>
            <a:ext cx="3942878" cy="346954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Nama </a:t>
            </a:r>
            <a:r>
              <a:rPr lang="en-US" altLang="ko-KR" sz="2000" dirty="0" err="1">
                <a:solidFill>
                  <a:schemeClr val="bg1"/>
                </a:solidFill>
              </a:rPr>
              <a:t>Aplikasi</a:t>
            </a:r>
            <a:r>
              <a:rPr lang="en-US" altLang="ko-KR" sz="2000" dirty="0">
                <a:solidFill>
                  <a:schemeClr val="bg1"/>
                </a:solidFill>
              </a:rPr>
              <a:t> : </a:t>
            </a:r>
            <a:r>
              <a:rPr lang="en-US" altLang="ko-KR" sz="2000" dirty="0" err="1">
                <a:solidFill>
                  <a:schemeClr val="bg1"/>
                </a:solidFill>
              </a:rPr>
              <a:t>Penentu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</a:rPr>
              <a:t>Usia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628033C-1276-4E4F-A4EE-EFA1795AF7B0}"/>
              </a:ext>
            </a:extLst>
          </p:cNvPr>
          <p:cNvSpPr/>
          <p:nvPr/>
        </p:nvSpPr>
        <p:spPr>
          <a:xfrm>
            <a:off x="6781684" y="3332370"/>
            <a:ext cx="4570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13083A27-9042-43CC-96E0-E3E3FF8792B5}"/>
              </a:ext>
            </a:extLst>
          </p:cNvPr>
          <p:cNvSpPr/>
          <p:nvPr/>
        </p:nvSpPr>
        <p:spPr>
          <a:xfrm>
            <a:off x="6516402" y="863739"/>
            <a:ext cx="45562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j-lt"/>
              </a:rPr>
              <a:t>Mata </a:t>
            </a:r>
            <a:r>
              <a:rPr lang="en-US" altLang="ko-KR" sz="1600" b="1" dirty="0" err="1">
                <a:latin typeface="+mj-lt"/>
              </a:rPr>
              <a:t>Kuliah</a:t>
            </a:r>
            <a:r>
              <a:rPr lang="en-US" altLang="ko-KR" sz="1600" b="1" dirty="0">
                <a:latin typeface="+mj-lt"/>
              </a:rPr>
              <a:t> : Dasar </a:t>
            </a:r>
            <a:r>
              <a:rPr lang="en-US" altLang="ko-KR" sz="1600" b="1" dirty="0" err="1">
                <a:latin typeface="+mj-lt"/>
              </a:rPr>
              <a:t>Sistem</a:t>
            </a:r>
            <a:r>
              <a:rPr lang="en-US" altLang="ko-KR" sz="1600" b="1" dirty="0">
                <a:latin typeface="+mj-lt"/>
              </a:rPr>
              <a:t> </a:t>
            </a:r>
            <a:r>
              <a:rPr lang="en-US" altLang="ko-KR" sz="1600" b="1" dirty="0" err="1">
                <a:latin typeface="+mj-lt"/>
              </a:rPr>
              <a:t>Komputer</a:t>
            </a:r>
            <a:endParaRPr lang="en-US" altLang="ko-KR" sz="1600" b="1" dirty="0">
              <a:latin typeface="+mj-lt"/>
            </a:endParaRPr>
          </a:p>
          <a:p>
            <a:r>
              <a:rPr lang="en-US" sz="1600" b="1" dirty="0" err="1"/>
              <a:t>Dosen</a:t>
            </a:r>
            <a:r>
              <a:rPr lang="en-US" sz="1600" b="1" dirty="0"/>
              <a:t> </a:t>
            </a:r>
            <a:r>
              <a:rPr lang="en-US" sz="1600" b="1" dirty="0" err="1"/>
              <a:t>Pengampu</a:t>
            </a:r>
            <a:r>
              <a:rPr lang="en-US" sz="1600" b="1" dirty="0"/>
              <a:t> : Ali </a:t>
            </a:r>
            <a:r>
              <a:rPr lang="en-US" sz="1600" b="1" dirty="0" err="1"/>
              <a:t>Tarmuji</a:t>
            </a:r>
            <a:r>
              <a:rPr lang="en-US" sz="1600" b="1" dirty="0"/>
              <a:t>, S.T., M.Cs.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Nama : Muhammad Fuad Ramadhan </a:t>
            </a:r>
          </a:p>
          <a:p>
            <a:r>
              <a:rPr lang="en-US" sz="1600" b="1" dirty="0"/>
              <a:t>NIM    : 2200018405</a:t>
            </a:r>
          </a:p>
          <a:p>
            <a:r>
              <a:rPr lang="en-US" sz="1600" b="1" dirty="0"/>
              <a:t>Kelas : I</a:t>
            </a:r>
          </a:p>
          <a:p>
            <a:r>
              <a:rPr lang="en-US" sz="1600" b="1" dirty="0"/>
              <a:t>Link   :  https://github.com/fuadrmdhn/Program-penentu-usia/blob/main/Program%20Penentu%20Usia.asm</a:t>
            </a:r>
          </a:p>
          <a:p>
            <a:endParaRPr lang="ko-KR" altLang="en-US" sz="160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5CD92EA4-C6BA-46CD-9FBC-49197F9749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" b="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0" y="3719286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Deskripsi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Aplikasi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42" y="4550283"/>
            <a:ext cx="12191858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adalah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aplikasi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penentu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usia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sederhana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dibuat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menggunakan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bahasa</a:t>
            </a:r>
            <a:r>
              <a:rPr lang="en-US" sz="2000" dirty="0">
                <a:solidFill>
                  <a:schemeClr val="bg1"/>
                </a:solidFill>
              </a:rPr>
              <a:t>  assembly.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aplikasi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beberapa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fitur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menentukan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usia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seseorang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D" sz="2000" dirty="0">
              <a:solidFill>
                <a:schemeClr val="bg1"/>
              </a:solidFill>
            </a:endParaRPr>
          </a:p>
          <a:p>
            <a:pPr algn="ctr"/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694952" y="271346"/>
            <a:ext cx="5545843" cy="1536889"/>
            <a:chOff x="4753009" y="211785"/>
            <a:chExt cx="5545843" cy="153688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0B0A2E-B69D-4686-9B34-E9CF61AD14CF}"/>
                </a:ext>
              </a:extLst>
            </p:cNvPr>
            <p:cNvSpPr txBox="1"/>
            <p:nvPr/>
          </p:nvSpPr>
          <p:spPr>
            <a:xfrm>
              <a:off x="5870064" y="211785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Menentukan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Usia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Lengkap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: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50009" y="1082473"/>
            <a:ext cx="4731827" cy="2105784"/>
            <a:chOff x="5276743" y="1082473"/>
            <a:chExt cx="4731827" cy="21057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04EDEA-EFF2-4A05-A482-92CFDD885CEF}"/>
                </a:ext>
              </a:extLst>
            </p:cNvPr>
            <p:cNvSpPr txBox="1"/>
            <p:nvPr/>
          </p:nvSpPr>
          <p:spPr>
            <a:xfrm>
              <a:off x="5579782" y="1082473"/>
              <a:ext cx="4428788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Hari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2476557"/>
            <a:ext cx="4897744" cy="2151283"/>
            <a:chOff x="5800477" y="2476557"/>
            <a:chExt cx="4897744" cy="215128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AEF471-EEEB-40C9-97CC-790BB0C9B8B7}"/>
                </a:ext>
              </a:extLst>
            </p:cNvPr>
            <p:cNvSpPr txBox="1"/>
            <p:nvPr/>
          </p:nvSpPr>
          <p:spPr>
            <a:xfrm>
              <a:off x="6269433" y="2476557"/>
              <a:ext cx="4428788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bg1"/>
                  </a:solidFill>
                  <a:cs typeface="Arial" pitchFamily="34" charset="0"/>
                </a:rPr>
                <a:t>Bulan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3F3B3A-F7F3-4BF4-B2C0-3E0DDB19AB2D}"/>
              </a:ext>
            </a:extLst>
          </p:cNvPr>
          <p:cNvSpPr txBox="1"/>
          <p:nvPr/>
        </p:nvSpPr>
        <p:spPr>
          <a:xfrm>
            <a:off x="6878729" y="3917959"/>
            <a:ext cx="442878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Tahun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597084" y="640678"/>
            <a:ext cx="356851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Fitur</a:t>
            </a:r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Aplikasi</a:t>
            </a:r>
            <a:endParaRPr lang="en-US" altLang="ko-KR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Alur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38836D-11B4-49E5-ADEC-86B0E01B84A0}"/>
              </a:ext>
            </a:extLst>
          </p:cNvPr>
          <p:cNvGrpSpPr/>
          <p:nvPr/>
        </p:nvGrpSpPr>
        <p:grpSpPr>
          <a:xfrm>
            <a:off x="438043" y="1947429"/>
            <a:ext cx="5079769" cy="4292108"/>
            <a:chOff x="529632" y="1735015"/>
            <a:chExt cx="5452397" cy="460695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FA505C-EA5E-4FC6-A974-938ECE1C4C64}"/>
                </a:ext>
              </a:extLst>
            </p:cNvPr>
            <p:cNvSpPr/>
            <p:nvPr/>
          </p:nvSpPr>
          <p:spPr>
            <a:xfrm>
              <a:off x="529632" y="1738934"/>
              <a:ext cx="5452397" cy="4430933"/>
            </a:xfrm>
            <a:custGeom>
              <a:avLst/>
              <a:gdLst>
                <a:gd name="connsiteX0" fmla="*/ 5387950 w 5452397"/>
                <a:gd name="connsiteY0" fmla="*/ 2870554 h 4430933"/>
                <a:gd name="connsiteX1" fmla="*/ 1180097 w 5452397"/>
                <a:gd name="connsiteY1" fmla="*/ 14370 h 4430933"/>
                <a:gd name="connsiteX2" fmla="*/ 1035960 w 5452397"/>
                <a:gd name="connsiteY2" fmla="*/ 0 h 4430933"/>
                <a:gd name="connsiteX3" fmla="*/ 552164 w 5452397"/>
                <a:gd name="connsiteY3" fmla="*/ 514714 h 4430933"/>
                <a:gd name="connsiteX4" fmla="*/ 553035 w 5452397"/>
                <a:gd name="connsiteY4" fmla="*/ 538664 h 4430933"/>
                <a:gd name="connsiteX5" fmla="*/ 590049 w 5452397"/>
                <a:gd name="connsiteY5" fmla="*/ 581339 h 4430933"/>
                <a:gd name="connsiteX6" fmla="*/ 570453 w 5452397"/>
                <a:gd name="connsiteY6" fmla="*/ 647094 h 4430933"/>
                <a:gd name="connsiteX7" fmla="*/ 486409 w 5452397"/>
                <a:gd name="connsiteY7" fmla="*/ 644046 h 4430933"/>
                <a:gd name="connsiteX8" fmla="*/ 438944 w 5452397"/>
                <a:gd name="connsiteY8" fmla="*/ 654497 h 4430933"/>
                <a:gd name="connsiteX9" fmla="*/ 43111 w 5452397"/>
                <a:gd name="connsiteY9" fmla="*/ 1076022 h 4430933"/>
                <a:gd name="connsiteX10" fmla="*/ 0 w 5452397"/>
                <a:gd name="connsiteY10" fmla="*/ 1509305 h 4430933"/>
                <a:gd name="connsiteX11" fmla="*/ 32660 w 5452397"/>
                <a:gd name="connsiteY11" fmla="*/ 1555899 h 4430933"/>
                <a:gd name="connsiteX12" fmla="*/ 4228319 w 5452397"/>
                <a:gd name="connsiteY12" fmla="*/ 4405551 h 4430933"/>
                <a:gd name="connsiteX13" fmla="*/ 4395536 w 5452397"/>
                <a:gd name="connsiteY13" fmla="*/ 4430808 h 4430933"/>
                <a:gd name="connsiteX14" fmla="*/ 4456065 w 5452397"/>
                <a:gd name="connsiteY14" fmla="*/ 4411212 h 4430933"/>
                <a:gd name="connsiteX15" fmla="*/ 5368789 w 5452397"/>
                <a:gd name="connsiteY15" fmla="*/ 3381784 h 4430933"/>
                <a:gd name="connsiteX16" fmla="*/ 5417561 w 5452397"/>
                <a:gd name="connsiteY16" fmla="*/ 3293821 h 4430933"/>
                <a:gd name="connsiteX17" fmla="*/ 5452398 w 5452397"/>
                <a:gd name="connsiteY17" fmla="*/ 2940663 h 4430933"/>
                <a:gd name="connsiteX18" fmla="*/ 5387950 w 5452397"/>
                <a:gd name="connsiteY18" fmla="*/ 2870554 h 443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52397" h="4430933">
                  <a:moveTo>
                    <a:pt x="5387950" y="2870554"/>
                  </a:moveTo>
                  <a:cubicBezTo>
                    <a:pt x="5382724" y="2860974"/>
                    <a:pt x="1219289" y="40498"/>
                    <a:pt x="1180097" y="14370"/>
                  </a:cubicBezTo>
                  <a:cubicBezTo>
                    <a:pt x="1132197" y="9580"/>
                    <a:pt x="1084296" y="4790"/>
                    <a:pt x="1035960" y="0"/>
                  </a:cubicBezTo>
                  <a:cubicBezTo>
                    <a:pt x="1029428" y="6532"/>
                    <a:pt x="707187" y="350110"/>
                    <a:pt x="552164" y="514714"/>
                  </a:cubicBezTo>
                  <a:cubicBezTo>
                    <a:pt x="542148" y="525165"/>
                    <a:pt x="543890" y="530391"/>
                    <a:pt x="553035" y="538664"/>
                  </a:cubicBezTo>
                  <a:cubicBezTo>
                    <a:pt x="566534" y="551728"/>
                    <a:pt x="579162" y="565663"/>
                    <a:pt x="590049" y="581339"/>
                  </a:cubicBezTo>
                  <a:cubicBezTo>
                    <a:pt x="608338" y="607467"/>
                    <a:pt x="600500" y="638385"/>
                    <a:pt x="570453" y="647094"/>
                  </a:cubicBezTo>
                  <a:cubicBezTo>
                    <a:pt x="542583" y="655368"/>
                    <a:pt x="512972" y="660158"/>
                    <a:pt x="486409" y="644046"/>
                  </a:cubicBezTo>
                  <a:cubicBezTo>
                    <a:pt x="465942" y="631417"/>
                    <a:pt x="453750" y="638820"/>
                    <a:pt x="438944" y="654497"/>
                  </a:cubicBezTo>
                  <a:cubicBezTo>
                    <a:pt x="307435" y="795586"/>
                    <a:pt x="175055" y="935804"/>
                    <a:pt x="43111" y="1076022"/>
                  </a:cubicBezTo>
                  <a:cubicBezTo>
                    <a:pt x="28740" y="1220595"/>
                    <a:pt x="14370" y="1364732"/>
                    <a:pt x="0" y="1509305"/>
                  </a:cubicBezTo>
                  <a:cubicBezTo>
                    <a:pt x="2177" y="1531078"/>
                    <a:pt x="13064" y="1545884"/>
                    <a:pt x="32660" y="1555899"/>
                  </a:cubicBezTo>
                  <a:cubicBezTo>
                    <a:pt x="32660" y="1555899"/>
                    <a:pt x="4222658" y="4404245"/>
                    <a:pt x="4228319" y="4405551"/>
                  </a:cubicBezTo>
                  <a:cubicBezTo>
                    <a:pt x="4283187" y="4418615"/>
                    <a:pt x="4338926" y="4430372"/>
                    <a:pt x="4395536" y="4430808"/>
                  </a:cubicBezTo>
                  <a:cubicBezTo>
                    <a:pt x="4416873" y="4431243"/>
                    <a:pt x="4438211" y="4431679"/>
                    <a:pt x="4456065" y="4411212"/>
                  </a:cubicBezTo>
                  <a:cubicBezTo>
                    <a:pt x="4759580" y="4067634"/>
                    <a:pt x="5063967" y="3724491"/>
                    <a:pt x="5368789" y="3381784"/>
                  </a:cubicBezTo>
                  <a:cubicBezTo>
                    <a:pt x="5391869" y="3355656"/>
                    <a:pt x="5407981" y="3326916"/>
                    <a:pt x="5417561" y="3293821"/>
                  </a:cubicBezTo>
                  <a:cubicBezTo>
                    <a:pt x="5429319" y="3176247"/>
                    <a:pt x="5440640" y="3058673"/>
                    <a:pt x="5452398" y="2940663"/>
                  </a:cubicBezTo>
                  <a:cubicBezTo>
                    <a:pt x="5437592" y="2911052"/>
                    <a:pt x="5416690" y="2887537"/>
                    <a:pt x="5387950" y="287055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9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7200000" scaled="0"/>
            </a:gra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ECBFDB8-4E2F-4CDF-8ABA-DCCEAED7A220}"/>
                </a:ext>
              </a:extLst>
            </p:cNvPr>
            <p:cNvSpPr/>
            <p:nvPr/>
          </p:nvSpPr>
          <p:spPr>
            <a:xfrm>
              <a:off x="1565592" y="1735015"/>
              <a:ext cx="144137" cy="26495"/>
            </a:xfrm>
            <a:custGeom>
              <a:avLst/>
              <a:gdLst>
                <a:gd name="connsiteX0" fmla="*/ 0 w 144137"/>
                <a:gd name="connsiteY0" fmla="*/ 3919 h 26495"/>
                <a:gd name="connsiteX1" fmla="*/ 1306 w 144137"/>
                <a:gd name="connsiteY1" fmla="*/ 0 h 26495"/>
                <a:gd name="connsiteX2" fmla="*/ 144137 w 144137"/>
                <a:gd name="connsiteY2" fmla="*/ 13935 h 26495"/>
                <a:gd name="connsiteX3" fmla="*/ 144137 w 144137"/>
                <a:gd name="connsiteY3" fmla="*/ 18289 h 26495"/>
                <a:gd name="connsiteX4" fmla="*/ 121058 w 144137"/>
                <a:gd name="connsiteY4" fmla="*/ 26128 h 26495"/>
                <a:gd name="connsiteX5" fmla="*/ 20467 w 144137"/>
                <a:gd name="connsiteY5" fmla="*/ 16112 h 26495"/>
                <a:gd name="connsiteX6" fmla="*/ 0 w 144137"/>
                <a:gd name="connsiteY6" fmla="*/ 3919 h 2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37" h="26495">
                  <a:moveTo>
                    <a:pt x="0" y="3919"/>
                  </a:moveTo>
                  <a:cubicBezTo>
                    <a:pt x="0" y="2613"/>
                    <a:pt x="435" y="1306"/>
                    <a:pt x="1306" y="0"/>
                  </a:cubicBezTo>
                  <a:cubicBezTo>
                    <a:pt x="48772" y="4790"/>
                    <a:pt x="96672" y="9580"/>
                    <a:pt x="144137" y="13935"/>
                  </a:cubicBezTo>
                  <a:cubicBezTo>
                    <a:pt x="143702" y="15241"/>
                    <a:pt x="143266" y="16547"/>
                    <a:pt x="144137" y="18289"/>
                  </a:cubicBezTo>
                  <a:cubicBezTo>
                    <a:pt x="138476" y="26999"/>
                    <a:pt x="129767" y="26999"/>
                    <a:pt x="121058" y="26128"/>
                  </a:cubicBezTo>
                  <a:cubicBezTo>
                    <a:pt x="87528" y="23950"/>
                    <a:pt x="53997" y="20902"/>
                    <a:pt x="20467" y="16112"/>
                  </a:cubicBezTo>
                  <a:cubicBezTo>
                    <a:pt x="12193" y="15241"/>
                    <a:pt x="3484" y="13935"/>
                    <a:pt x="0" y="3919"/>
                  </a:cubicBezTo>
                  <a:close/>
                </a:path>
              </a:pathLst>
            </a:custGeom>
            <a:solidFill>
              <a:srgbClr val="373737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3EF805-50D7-4FA3-82EF-4AB649B5D532}"/>
                </a:ext>
              </a:extLst>
            </p:cNvPr>
            <p:cNvSpPr/>
            <p:nvPr/>
          </p:nvSpPr>
          <p:spPr>
            <a:xfrm>
              <a:off x="2904146" y="3354576"/>
              <a:ext cx="1120157" cy="978237"/>
            </a:xfrm>
            <a:custGeom>
              <a:avLst/>
              <a:gdLst>
                <a:gd name="connsiteX0" fmla="*/ 522168 w 1120157"/>
                <a:gd name="connsiteY0" fmla="*/ 975781 h 978237"/>
                <a:gd name="connsiteX1" fmla="*/ 125464 w 1120157"/>
                <a:gd name="connsiteY1" fmla="*/ 786791 h 978237"/>
                <a:gd name="connsiteX2" fmla="*/ 200799 w 1120157"/>
                <a:gd name="connsiteY2" fmla="*/ 106603 h 978237"/>
                <a:gd name="connsiteX3" fmla="*/ 694610 w 1120157"/>
                <a:gd name="connsiteY3" fmla="*/ 18640 h 978237"/>
                <a:gd name="connsiteX4" fmla="*/ 995078 w 1120157"/>
                <a:gd name="connsiteY4" fmla="*/ 191517 h 978237"/>
                <a:gd name="connsiteX5" fmla="*/ 928452 w 1120157"/>
                <a:gd name="connsiteY5" fmla="*/ 865610 h 978237"/>
                <a:gd name="connsiteX6" fmla="*/ 522168 w 1120157"/>
                <a:gd name="connsiteY6" fmla="*/ 975781 h 9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0157" h="978237">
                  <a:moveTo>
                    <a:pt x="522168" y="975781"/>
                  </a:moveTo>
                  <a:cubicBezTo>
                    <a:pt x="361483" y="958798"/>
                    <a:pt x="229974" y="900011"/>
                    <a:pt x="125464" y="786791"/>
                  </a:cubicBezTo>
                  <a:cubicBezTo>
                    <a:pt x="-67880" y="577335"/>
                    <a:pt x="-33915" y="268158"/>
                    <a:pt x="200799" y="106603"/>
                  </a:cubicBezTo>
                  <a:cubicBezTo>
                    <a:pt x="351468" y="2963"/>
                    <a:pt x="517378" y="-22294"/>
                    <a:pt x="694610" y="18640"/>
                  </a:cubicBezTo>
                  <a:cubicBezTo>
                    <a:pt x="812185" y="46074"/>
                    <a:pt x="912776" y="103119"/>
                    <a:pt x="995078" y="191517"/>
                  </a:cubicBezTo>
                  <a:cubicBezTo>
                    <a:pt x="1185374" y="395313"/>
                    <a:pt x="1154892" y="702312"/>
                    <a:pt x="928452" y="865610"/>
                  </a:cubicBezTo>
                  <a:cubicBezTo>
                    <a:pt x="804346" y="955314"/>
                    <a:pt x="664999" y="987974"/>
                    <a:pt x="522168" y="975781"/>
                  </a:cubicBezTo>
                  <a:close/>
                </a:path>
              </a:pathLst>
            </a:custGeom>
            <a:solidFill>
              <a:srgbClr val="FEFEFE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5F8C22-A868-4648-9DC2-58BD167906AD}"/>
                </a:ext>
              </a:extLst>
            </p:cNvPr>
            <p:cNvSpPr/>
            <p:nvPr/>
          </p:nvSpPr>
          <p:spPr>
            <a:xfrm>
              <a:off x="3100712" y="3535279"/>
              <a:ext cx="727024" cy="662838"/>
            </a:xfrm>
            <a:custGeom>
              <a:avLst/>
              <a:gdLst>
                <a:gd name="connsiteX0" fmla="*/ 701073 w 727024"/>
                <a:gd name="connsiteY0" fmla="*/ 228841 h 662838"/>
                <a:gd name="connsiteX1" fmla="*/ 369688 w 727024"/>
                <a:gd name="connsiteY1" fmla="*/ 12417 h 662838"/>
                <a:gd name="connsiteX2" fmla="*/ 292611 w 727024"/>
                <a:gd name="connsiteY2" fmla="*/ 14159 h 662838"/>
                <a:gd name="connsiteX3" fmla="*/ 9562 w 727024"/>
                <a:gd name="connsiteY3" fmla="*/ 300256 h 662838"/>
                <a:gd name="connsiteX4" fmla="*/ 20013 w 727024"/>
                <a:gd name="connsiteY4" fmla="*/ 386477 h 662838"/>
                <a:gd name="connsiteX5" fmla="*/ 341383 w 727024"/>
                <a:gd name="connsiteY5" fmla="*/ 632512 h 662838"/>
                <a:gd name="connsiteX6" fmla="*/ 442845 w 727024"/>
                <a:gd name="connsiteY6" fmla="*/ 647753 h 662838"/>
                <a:gd name="connsiteX7" fmla="*/ 707169 w 727024"/>
                <a:gd name="connsiteY7" fmla="*/ 338577 h 662838"/>
                <a:gd name="connsiteX8" fmla="*/ 701073 w 727024"/>
                <a:gd name="connsiteY8" fmla="*/ 228841 h 66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7024" h="662838">
                  <a:moveTo>
                    <a:pt x="701073" y="228841"/>
                  </a:moveTo>
                  <a:cubicBezTo>
                    <a:pt x="661881" y="195746"/>
                    <a:pt x="391896" y="26787"/>
                    <a:pt x="369688" y="12417"/>
                  </a:cubicBezTo>
                  <a:cubicBezTo>
                    <a:pt x="338770" y="-5872"/>
                    <a:pt x="317868" y="-2824"/>
                    <a:pt x="292611" y="14159"/>
                  </a:cubicBezTo>
                  <a:cubicBezTo>
                    <a:pt x="198116" y="109524"/>
                    <a:pt x="103621" y="204890"/>
                    <a:pt x="9562" y="300256"/>
                  </a:cubicBezTo>
                  <a:cubicBezTo>
                    <a:pt x="-7421" y="317675"/>
                    <a:pt x="-454" y="370801"/>
                    <a:pt x="20013" y="386477"/>
                  </a:cubicBezTo>
                  <a:cubicBezTo>
                    <a:pt x="127136" y="468344"/>
                    <a:pt x="233824" y="550646"/>
                    <a:pt x="341383" y="632512"/>
                  </a:cubicBezTo>
                  <a:cubicBezTo>
                    <a:pt x="402347" y="679107"/>
                    <a:pt x="430652" y="661688"/>
                    <a:pt x="442845" y="647753"/>
                  </a:cubicBezTo>
                  <a:cubicBezTo>
                    <a:pt x="531243" y="544985"/>
                    <a:pt x="617464" y="440039"/>
                    <a:pt x="707169" y="338577"/>
                  </a:cubicBezTo>
                  <a:cubicBezTo>
                    <a:pt x="728942" y="314191"/>
                    <a:pt x="740264" y="261936"/>
                    <a:pt x="701073" y="228841"/>
                  </a:cubicBezTo>
                  <a:close/>
                </a:path>
              </a:pathLst>
            </a:custGeom>
            <a:solidFill>
              <a:schemeClr val="accent2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E1D7424-78E5-4E6D-9FE1-2C128EFEE7E1}"/>
                </a:ext>
              </a:extLst>
            </p:cNvPr>
            <p:cNvGrpSpPr/>
            <p:nvPr/>
          </p:nvGrpSpPr>
          <p:grpSpPr>
            <a:xfrm>
              <a:off x="575753" y="1783904"/>
              <a:ext cx="5287780" cy="4558068"/>
              <a:chOff x="575753" y="1783904"/>
              <a:chExt cx="5287780" cy="4558068"/>
            </a:xfrm>
            <a:solidFill>
              <a:schemeClr val="accent3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4461773-8C7C-4188-8B1A-B545EA81D8C8}"/>
                  </a:ext>
                </a:extLst>
              </p:cNvPr>
              <p:cNvSpPr/>
              <p:nvPr/>
            </p:nvSpPr>
            <p:spPr>
              <a:xfrm>
                <a:off x="575753" y="3125469"/>
                <a:ext cx="252937" cy="600259"/>
              </a:xfrm>
              <a:custGeom>
                <a:avLst/>
                <a:gdLst>
                  <a:gd name="connsiteX0" fmla="*/ 232574 w 252937"/>
                  <a:gd name="connsiteY0" fmla="*/ 70515 h 600259"/>
                  <a:gd name="connsiteX1" fmla="*/ 134160 w 252937"/>
                  <a:gd name="connsiteY1" fmla="*/ 7373 h 600259"/>
                  <a:gd name="connsiteX2" fmla="*/ 91049 w 252937"/>
                  <a:gd name="connsiteY2" fmla="*/ 6067 h 600259"/>
                  <a:gd name="connsiteX3" fmla="*/ 23553 w 252937"/>
                  <a:gd name="connsiteY3" fmla="*/ 110577 h 600259"/>
                  <a:gd name="connsiteX4" fmla="*/ 8312 w 252937"/>
                  <a:gd name="connsiteY4" fmla="*/ 312195 h 600259"/>
                  <a:gd name="connsiteX5" fmla="*/ 18328 w 252937"/>
                  <a:gd name="connsiteY5" fmla="*/ 341807 h 600259"/>
                  <a:gd name="connsiteX6" fmla="*/ 1780 w 252937"/>
                  <a:gd name="connsiteY6" fmla="*/ 517297 h 600259"/>
                  <a:gd name="connsiteX7" fmla="*/ 3522 w 252937"/>
                  <a:gd name="connsiteY7" fmla="*/ 542554 h 600259"/>
                  <a:gd name="connsiteX8" fmla="*/ 3522 w 252937"/>
                  <a:gd name="connsiteY8" fmla="*/ 542554 h 600259"/>
                  <a:gd name="connsiteX9" fmla="*/ 49681 w 252937"/>
                  <a:gd name="connsiteY9" fmla="*/ 584794 h 600259"/>
                  <a:gd name="connsiteX10" fmla="*/ 108468 w 252937"/>
                  <a:gd name="connsiteY10" fmla="*/ 584358 h 600259"/>
                  <a:gd name="connsiteX11" fmla="*/ 128934 w 252937"/>
                  <a:gd name="connsiteY11" fmla="*/ 401029 h 600259"/>
                  <a:gd name="connsiteX12" fmla="*/ 180754 w 252937"/>
                  <a:gd name="connsiteY12" fmla="*/ 298696 h 600259"/>
                  <a:gd name="connsiteX13" fmla="*/ 222994 w 252937"/>
                  <a:gd name="connsiteY13" fmla="*/ 171977 h 600259"/>
                  <a:gd name="connsiteX14" fmla="*/ 241719 w 252937"/>
                  <a:gd name="connsiteY14" fmla="*/ 154123 h 600259"/>
                  <a:gd name="connsiteX15" fmla="*/ 232574 w 25293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37" h="600259">
                    <a:moveTo>
                      <a:pt x="232574" y="70515"/>
                    </a:moveTo>
                    <a:cubicBezTo>
                      <a:pt x="199915" y="49177"/>
                      <a:pt x="166820" y="28275"/>
                      <a:pt x="134160" y="7373"/>
                    </a:cubicBezTo>
                    <a:cubicBezTo>
                      <a:pt x="120225" y="-1771"/>
                      <a:pt x="103678" y="-2642"/>
                      <a:pt x="91049" y="6067"/>
                    </a:cubicBezTo>
                    <a:cubicBezTo>
                      <a:pt x="54471" y="31324"/>
                      <a:pt x="25295" y="62241"/>
                      <a:pt x="23553" y="110577"/>
                    </a:cubicBezTo>
                    <a:cubicBezTo>
                      <a:pt x="23118" y="127996"/>
                      <a:pt x="7441" y="275617"/>
                      <a:pt x="8312" y="312195"/>
                    </a:cubicBezTo>
                    <a:cubicBezTo>
                      <a:pt x="8312" y="323082"/>
                      <a:pt x="12231" y="332662"/>
                      <a:pt x="18328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2574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6F07BD1-1988-449F-92A7-052C8EBFF416}"/>
                  </a:ext>
                </a:extLst>
              </p:cNvPr>
              <p:cNvSpPr/>
              <p:nvPr/>
            </p:nvSpPr>
            <p:spPr>
              <a:xfrm>
                <a:off x="678995" y="352606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B38E478-AA35-404D-AF4B-2CDC9D2239DE}"/>
                  </a:ext>
                </a:extLst>
              </p:cNvPr>
              <p:cNvSpPr/>
              <p:nvPr/>
            </p:nvSpPr>
            <p:spPr>
              <a:xfrm>
                <a:off x="833110" y="3300088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90E638D-04C4-4C05-8A73-7E1E63A19C05}"/>
                  </a:ext>
                </a:extLst>
              </p:cNvPr>
              <p:cNvSpPr/>
              <p:nvPr/>
            </p:nvSpPr>
            <p:spPr>
              <a:xfrm>
                <a:off x="936352" y="370068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72CF32A-553A-4976-AB40-BFFCD28BA34B}"/>
                  </a:ext>
                </a:extLst>
              </p:cNvPr>
              <p:cNvSpPr/>
              <p:nvPr/>
            </p:nvSpPr>
            <p:spPr>
              <a:xfrm>
                <a:off x="1090467" y="3474272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770B9AE-0DCA-4C7B-9E77-9118DC5D62A8}"/>
                  </a:ext>
                </a:extLst>
              </p:cNvPr>
              <p:cNvSpPr/>
              <p:nvPr/>
            </p:nvSpPr>
            <p:spPr>
              <a:xfrm>
                <a:off x="1193709" y="387486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6096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39F628C-FC7A-42EE-A2D9-725A8356CFFD}"/>
                  </a:ext>
                </a:extLst>
              </p:cNvPr>
              <p:cNvSpPr/>
              <p:nvPr/>
            </p:nvSpPr>
            <p:spPr>
              <a:xfrm>
                <a:off x="1347824" y="3648892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6EC4E9F-9C04-40DD-A299-DEE8B49ECB24}"/>
                  </a:ext>
                </a:extLst>
              </p:cNvPr>
              <p:cNvSpPr/>
              <p:nvPr/>
            </p:nvSpPr>
            <p:spPr>
              <a:xfrm>
                <a:off x="1451502" y="404948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6ECB05-EA96-4BEC-85A0-FC1E9CEE63D0}"/>
                  </a:ext>
                </a:extLst>
              </p:cNvPr>
              <p:cNvSpPr/>
              <p:nvPr/>
            </p:nvSpPr>
            <p:spPr>
              <a:xfrm>
                <a:off x="1605181" y="382307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3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161B991-DC54-42EB-B3E5-3200DCC22E5F}"/>
                  </a:ext>
                </a:extLst>
              </p:cNvPr>
              <p:cNvSpPr/>
              <p:nvPr/>
            </p:nvSpPr>
            <p:spPr>
              <a:xfrm>
                <a:off x="1708859" y="422367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6A666AF-72A5-4C87-8925-696198428E8A}"/>
                  </a:ext>
                </a:extLst>
              </p:cNvPr>
              <p:cNvSpPr/>
              <p:nvPr/>
            </p:nvSpPr>
            <p:spPr>
              <a:xfrm>
                <a:off x="1862538" y="3997695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D718822-C8A4-4CB5-B2FE-AEDAB48D8D2E}"/>
                  </a:ext>
                </a:extLst>
              </p:cNvPr>
              <p:cNvSpPr/>
              <p:nvPr/>
            </p:nvSpPr>
            <p:spPr>
              <a:xfrm>
                <a:off x="1966216" y="4398289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266E9A2-07AB-46BA-BC39-A4517A967070}"/>
                  </a:ext>
                </a:extLst>
              </p:cNvPr>
              <p:cNvSpPr/>
              <p:nvPr/>
            </p:nvSpPr>
            <p:spPr>
              <a:xfrm>
                <a:off x="2119895" y="4171879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4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EA26AE5-E644-48D2-813E-86C8C346D9C3}"/>
                  </a:ext>
                </a:extLst>
              </p:cNvPr>
              <p:cNvSpPr/>
              <p:nvPr/>
            </p:nvSpPr>
            <p:spPr>
              <a:xfrm>
                <a:off x="2223573" y="4572473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8D18039-09A3-45F4-9F68-E19BC6951166}"/>
                  </a:ext>
                </a:extLst>
              </p:cNvPr>
              <p:cNvSpPr/>
              <p:nvPr/>
            </p:nvSpPr>
            <p:spPr>
              <a:xfrm>
                <a:off x="2377687" y="4346499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6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6ACBBB6-1234-4C64-99C9-29A4CECBAC7C}"/>
                  </a:ext>
                </a:extLst>
              </p:cNvPr>
              <p:cNvSpPr/>
              <p:nvPr/>
            </p:nvSpPr>
            <p:spPr>
              <a:xfrm>
                <a:off x="2480930" y="4747093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9CF889-C142-49BD-8D8D-49E037BEF529}"/>
                  </a:ext>
                </a:extLst>
              </p:cNvPr>
              <p:cNvSpPr/>
              <p:nvPr/>
            </p:nvSpPr>
            <p:spPr>
              <a:xfrm>
                <a:off x="2635044" y="4520683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6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6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4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3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994132-0B1C-4370-AB54-B9709A4981E6}"/>
                  </a:ext>
                </a:extLst>
              </p:cNvPr>
              <p:cNvSpPr/>
              <p:nvPr/>
            </p:nvSpPr>
            <p:spPr>
              <a:xfrm>
                <a:off x="2738287" y="4921277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63CCF40-1304-4BF5-9F06-DDEC72B6F195}"/>
                  </a:ext>
                </a:extLst>
              </p:cNvPr>
              <p:cNvSpPr/>
              <p:nvPr/>
            </p:nvSpPr>
            <p:spPr>
              <a:xfrm>
                <a:off x="2892401" y="4695303"/>
                <a:ext cx="253287" cy="600258"/>
              </a:xfrm>
              <a:custGeom>
                <a:avLst/>
                <a:gdLst>
                  <a:gd name="connsiteX0" fmla="*/ 233009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8 w 253287"/>
                  <a:gd name="connsiteY3" fmla="*/ 110577 h 600258"/>
                  <a:gd name="connsiteX4" fmla="*/ 8747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5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09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4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754C596-D880-428A-82BE-3337041001C6}"/>
                  </a:ext>
                </a:extLst>
              </p:cNvPr>
              <p:cNvSpPr/>
              <p:nvPr/>
            </p:nvSpPr>
            <p:spPr>
              <a:xfrm>
                <a:off x="2996079" y="509589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32E8CA9-AF05-4E90-AD28-C005334B250B}"/>
                  </a:ext>
                </a:extLst>
              </p:cNvPr>
              <p:cNvSpPr/>
              <p:nvPr/>
            </p:nvSpPr>
            <p:spPr>
              <a:xfrm>
                <a:off x="3149758" y="4869487"/>
                <a:ext cx="253287" cy="600258"/>
              </a:xfrm>
              <a:custGeom>
                <a:avLst/>
                <a:gdLst>
                  <a:gd name="connsiteX0" fmla="*/ 233010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9 w 253287"/>
                  <a:gd name="connsiteY3" fmla="*/ 110577 h 600258"/>
                  <a:gd name="connsiteX4" fmla="*/ 8748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4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10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F0FAAA2-3B4E-493A-A085-E93120783972}"/>
                  </a:ext>
                </a:extLst>
              </p:cNvPr>
              <p:cNvSpPr/>
              <p:nvPr/>
            </p:nvSpPr>
            <p:spPr>
              <a:xfrm>
                <a:off x="3253436" y="527008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1B04899-24AE-4A8B-9EF0-AC7D066A70E4}"/>
                  </a:ext>
                </a:extLst>
              </p:cNvPr>
              <p:cNvSpPr/>
              <p:nvPr/>
            </p:nvSpPr>
            <p:spPr>
              <a:xfrm>
                <a:off x="3407115" y="504410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1E9FFA2-7678-40A5-B9F4-8B8E067D55AF}"/>
                  </a:ext>
                </a:extLst>
              </p:cNvPr>
              <p:cNvSpPr/>
              <p:nvPr/>
            </p:nvSpPr>
            <p:spPr>
              <a:xfrm>
                <a:off x="3510793" y="5444700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652AFAE-86C0-4C3A-84E3-BEBDDCF5E1D6}"/>
                  </a:ext>
                </a:extLst>
              </p:cNvPr>
              <p:cNvSpPr/>
              <p:nvPr/>
            </p:nvSpPr>
            <p:spPr>
              <a:xfrm>
                <a:off x="3664908" y="521829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6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1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033FB44-E4C0-4051-BEC5-ECDBDCDB615A}"/>
                  </a:ext>
                </a:extLst>
              </p:cNvPr>
              <p:cNvSpPr/>
              <p:nvPr/>
            </p:nvSpPr>
            <p:spPr>
              <a:xfrm>
                <a:off x="3768150" y="5618884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FCA8B41-9697-47A5-9517-41DF9C16572F}"/>
                  </a:ext>
                </a:extLst>
              </p:cNvPr>
              <p:cNvSpPr/>
              <p:nvPr/>
            </p:nvSpPr>
            <p:spPr>
              <a:xfrm>
                <a:off x="3922265" y="539291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8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3 h 600259"/>
                  <a:gd name="connsiteX10" fmla="*/ 108468 w 252969"/>
                  <a:gd name="connsiteY10" fmla="*/ 584358 h 600259"/>
                  <a:gd name="connsiteX11" fmla="*/ 128935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0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399302-1126-4D4F-B6C6-10DBF0FD3E42}"/>
                  </a:ext>
                </a:extLst>
              </p:cNvPr>
              <p:cNvSpPr/>
              <p:nvPr/>
            </p:nvSpPr>
            <p:spPr>
              <a:xfrm>
                <a:off x="4025507" y="5793504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6097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26F9A88-8CC4-4F4D-91B7-F0A73CC69606}"/>
                  </a:ext>
                </a:extLst>
              </p:cNvPr>
              <p:cNvSpPr/>
              <p:nvPr/>
            </p:nvSpPr>
            <p:spPr>
              <a:xfrm>
                <a:off x="4179622" y="5567094"/>
                <a:ext cx="253102" cy="600259"/>
              </a:xfrm>
              <a:custGeom>
                <a:avLst/>
                <a:gdLst>
                  <a:gd name="connsiteX0" fmla="*/ 233010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8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10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589BEB-3C33-431F-A06D-9DEF3F26E277}"/>
                  </a:ext>
                </a:extLst>
              </p:cNvPr>
              <p:cNvSpPr/>
              <p:nvPr/>
            </p:nvSpPr>
            <p:spPr>
              <a:xfrm>
                <a:off x="4283300" y="5967688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7838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2EF831F-455B-4784-874F-3EA78FA3404A}"/>
                  </a:ext>
                </a:extLst>
              </p:cNvPr>
              <p:cNvSpPr/>
              <p:nvPr/>
            </p:nvSpPr>
            <p:spPr>
              <a:xfrm>
                <a:off x="1798128" y="178390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EA98DE3-EC67-4B0E-ADE2-E3C213ED660D}"/>
                  </a:ext>
                </a:extLst>
              </p:cNvPr>
              <p:cNvSpPr/>
              <p:nvPr/>
            </p:nvSpPr>
            <p:spPr>
              <a:xfrm>
                <a:off x="2058098" y="1959830"/>
                <a:ext cx="168689" cy="131390"/>
              </a:xfrm>
              <a:custGeom>
                <a:avLst/>
                <a:gdLst>
                  <a:gd name="connsiteX0" fmla="*/ 154153 w 168689"/>
                  <a:gd name="connsiteY0" fmla="*/ 131391 h 131390"/>
                  <a:gd name="connsiteX1" fmla="*/ 0 w 168689"/>
                  <a:gd name="connsiteY1" fmla="*/ 29493 h 131390"/>
                  <a:gd name="connsiteX2" fmla="*/ 61400 w 168689"/>
                  <a:gd name="connsiteY2" fmla="*/ 8155 h 131390"/>
                  <a:gd name="connsiteX3" fmla="*/ 146315 w 168689"/>
                  <a:gd name="connsiteY3" fmla="*/ 63894 h 131390"/>
                  <a:gd name="connsiteX4" fmla="*/ 154153 w 168689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89" h="131390">
                    <a:moveTo>
                      <a:pt x="154153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5247"/>
                      <a:pt x="154153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66FD491-6064-4C27-BF36-FBEDEBAB1A04}"/>
                  </a:ext>
                </a:extLst>
              </p:cNvPr>
              <p:cNvSpPr/>
              <p:nvPr/>
            </p:nvSpPr>
            <p:spPr>
              <a:xfrm>
                <a:off x="2317632" y="213575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42295E1-1D23-4681-AB02-43134B565EC9}"/>
                  </a:ext>
                </a:extLst>
              </p:cNvPr>
              <p:cNvSpPr/>
              <p:nvPr/>
            </p:nvSpPr>
            <p:spPr>
              <a:xfrm>
                <a:off x="2577167" y="231168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0A1CABF-325E-424A-ADE4-B9499C8B7D3E}"/>
                  </a:ext>
                </a:extLst>
              </p:cNvPr>
              <p:cNvSpPr/>
              <p:nvPr/>
            </p:nvSpPr>
            <p:spPr>
              <a:xfrm>
                <a:off x="2837136" y="248760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0191D17-2A0E-486E-838A-A9B1B36396B5}"/>
                  </a:ext>
                </a:extLst>
              </p:cNvPr>
              <p:cNvSpPr/>
              <p:nvPr/>
            </p:nvSpPr>
            <p:spPr>
              <a:xfrm>
                <a:off x="3096671" y="2663534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A94E642-DB42-486A-9D4E-B3727176DFFF}"/>
                  </a:ext>
                </a:extLst>
              </p:cNvPr>
              <p:cNvSpPr/>
              <p:nvPr/>
            </p:nvSpPr>
            <p:spPr>
              <a:xfrm>
                <a:off x="3616610" y="3015386"/>
                <a:ext cx="168746" cy="131390"/>
              </a:xfrm>
              <a:custGeom>
                <a:avLst/>
                <a:gdLst>
                  <a:gd name="connsiteX0" fmla="*/ 154588 w 168746"/>
                  <a:gd name="connsiteY0" fmla="*/ 131391 h 131390"/>
                  <a:gd name="connsiteX1" fmla="*/ 0 w 168746"/>
                  <a:gd name="connsiteY1" fmla="*/ 29493 h 131390"/>
                  <a:gd name="connsiteX2" fmla="*/ 61400 w 168746"/>
                  <a:gd name="connsiteY2" fmla="*/ 8155 h 131390"/>
                  <a:gd name="connsiteX3" fmla="*/ 146315 w 168746"/>
                  <a:gd name="connsiteY3" fmla="*/ 63894 h 131390"/>
                  <a:gd name="connsiteX4" fmla="*/ 154588 w 168746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746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28EB2B-B737-458C-8139-91AAF0CD36F7}"/>
                  </a:ext>
                </a:extLst>
              </p:cNvPr>
              <p:cNvSpPr/>
              <p:nvPr/>
            </p:nvSpPr>
            <p:spPr>
              <a:xfrm>
                <a:off x="3356640" y="2839460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C27230E-17E4-4AA9-882C-20588462332D}"/>
                  </a:ext>
                </a:extLst>
              </p:cNvPr>
              <p:cNvSpPr/>
              <p:nvPr/>
            </p:nvSpPr>
            <p:spPr>
              <a:xfrm>
                <a:off x="3876144" y="319087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0A7247E-2547-4C45-AE0F-D381DD06DE32}"/>
                  </a:ext>
                </a:extLst>
              </p:cNvPr>
              <p:cNvSpPr/>
              <p:nvPr/>
            </p:nvSpPr>
            <p:spPr>
              <a:xfrm>
                <a:off x="4136114" y="3366802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CC7BD7E-7C97-4BE5-9CD5-8FB395D65A55}"/>
                  </a:ext>
                </a:extLst>
              </p:cNvPr>
              <p:cNvSpPr/>
              <p:nvPr/>
            </p:nvSpPr>
            <p:spPr>
              <a:xfrm>
                <a:off x="4395648" y="3542728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6CFC80D-3C4C-4AC4-A8C7-EF98A72DBDAB}"/>
                  </a:ext>
                </a:extLst>
              </p:cNvPr>
              <p:cNvSpPr/>
              <p:nvPr/>
            </p:nvSpPr>
            <p:spPr>
              <a:xfrm>
                <a:off x="4655618" y="371865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66CC9A-BA2E-4F86-B666-C8C79E66C803}"/>
                  </a:ext>
                </a:extLst>
              </p:cNvPr>
              <p:cNvSpPr/>
              <p:nvPr/>
            </p:nvSpPr>
            <p:spPr>
              <a:xfrm>
                <a:off x="4915152" y="3894580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D195C9A-5312-46FD-971E-73D405F52E63}"/>
                  </a:ext>
                </a:extLst>
              </p:cNvPr>
              <p:cNvSpPr/>
              <p:nvPr/>
            </p:nvSpPr>
            <p:spPr>
              <a:xfrm>
                <a:off x="5175122" y="407050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229CA8B-2435-45C6-98AA-4AE468EA9F87}"/>
                  </a:ext>
                </a:extLst>
              </p:cNvPr>
              <p:cNvSpPr/>
              <p:nvPr/>
            </p:nvSpPr>
            <p:spPr>
              <a:xfrm>
                <a:off x="5434657" y="424643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F0CD37A-EC45-4439-A7F2-6805A8191B20}"/>
                  </a:ext>
                </a:extLst>
              </p:cNvPr>
              <p:cNvSpPr/>
              <p:nvPr/>
            </p:nvSpPr>
            <p:spPr>
              <a:xfrm>
                <a:off x="5694626" y="442235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73E395D-9BDA-4888-8DD1-5018B0FEB151}"/>
                  </a:ext>
                </a:extLst>
              </p:cNvPr>
              <p:cNvSpPr/>
              <p:nvPr/>
            </p:nvSpPr>
            <p:spPr>
              <a:xfrm>
                <a:off x="4436979" y="5741713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5BE3A12-093E-4428-900C-772BABFBBF26}"/>
                  </a:ext>
                </a:extLst>
              </p:cNvPr>
              <p:cNvSpPr/>
              <p:nvPr/>
            </p:nvSpPr>
            <p:spPr>
              <a:xfrm>
                <a:off x="4540657" y="6142307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7838" y="183765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700944" y="1953158"/>
            <a:ext cx="589059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err="1"/>
              <a:t>ketika</a:t>
            </a:r>
            <a:r>
              <a:rPr lang="en-US" sz="2400" dirty="0"/>
              <a:t> program </a:t>
            </a:r>
            <a:r>
              <a:rPr lang="en-US" sz="2400" dirty="0" err="1"/>
              <a:t>dijalankan</a:t>
            </a:r>
            <a:r>
              <a:rPr lang="en-US" sz="2400" dirty="0"/>
              <a:t>,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diminta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memasukan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lahir</a:t>
            </a:r>
            <a:r>
              <a:rPr lang="en-US" sz="2400" dirty="0"/>
              <a:t>, </a:t>
            </a:r>
            <a:r>
              <a:rPr lang="en-US" sz="2400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lahir</a:t>
            </a:r>
            <a:r>
              <a:rPr lang="en-US" sz="2400" dirty="0"/>
              <a:t> dan </a:t>
            </a:r>
            <a:r>
              <a:rPr lang="en-US" sz="2400" dirty="0" err="1"/>
              <a:t>tanggal</a:t>
            </a:r>
            <a:r>
              <a:rPr lang="en-US" sz="2400" dirty="0"/>
              <a:t> </a:t>
            </a:r>
            <a:r>
              <a:rPr lang="en-US" sz="2400" dirty="0" err="1"/>
              <a:t>lahir</a:t>
            </a:r>
            <a:r>
              <a:rPr lang="en-US" sz="2400" dirty="0"/>
              <a:t>. </a:t>
            </a:r>
            <a:r>
              <a:rPr lang="en-US" sz="2400" dirty="0" err="1"/>
              <a:t>selanjutnya</a:t>
            </a:r>
            <a:r>
              <a:rPr lang="en-US" sz="2400" dirty="0"/>
              <a:t> program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umur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Contoh</a:t>
            </a:r>
            <a:r>
              <a:rPr lang="en-US" sz="2400" dirty="0"/>
              <a:t> : </a:t>
            </a:r>
            <a:r>
              <a:rPr lang="en-US" sz="2400" dirty="0" err="1"/>
              <a:t>Usia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17 </a:t>
            </a:r>
            <a:r>
              <a:rPr lang="en-US" sz="2400" dirty="0" err="1"/>
              <a:t>tahun</a:t>
            </a:r>
            <a:r>
              <a:rPr lang="en-US" sz="2400" dirty="0"/>
              <a:t> 2 </a:t>
            </a:r>
            <a:r>
              <a:rPr lang="en-US" sz="2400" dirty="0" err="1"/>
              <a:t>bulan</a:t>
            </a:r>
            <a:r>
              <a:rPr lang="en-US" sz="2400" dirty="0"/>
              <a:t> 8 </a:t>
            </a:r>
            <a:r>
              <a:rPr lang="en-US" sz="2400" dirty="0" err="1"/>
              <a:t>hari</a:t>
            </a:r>
            <a:r>
              <a:rPr lang="en-US" sz="2400" dirty="0"/>
              <a:t>. 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Alur </a:t>
            </a:r>
            <a:r>
              <a:rPr lang="en-US" dirty="0" err="1">
                <a:solidFill>
                  <a:schemeClr val="tx1"/>
                </a:solidFill>
              </a:rPr>
              <a:t>Kerja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90876E1B-DBF0-46F8-A89E-29A63E966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830" y="1956753"/>
            <a:ext cx="2324097" cy="647700"/>
          </a:xfrm>
          <a:prstGeom prst="parallelogram">
            <a:avLst>
              <a:gd name="adj" fmla="val 249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INPUT TAHUN LAHIR (TL)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Parallelogram 2">
            <a:extLst>
              <a:ext uri="{FF2B5EF4-FFF2-40B4-BE49-F238E27FC236}">
                <a16:creationId xmlns:a16="http://schemas.microsoft.com/office/drawing/2014/main" id="{C735C5C4-2461-49F8-BF73-32B0B2118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830" y="2857501"/>
            <a:ext cx="2276476" cy="647698"/>
          </a:xfrm>
          <a:prstGeom prst="parallelogram">
            <a:avLst>
              <a:gd name="adj" fmla="val 2499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INPUT BULAN LAHIR (BL)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Parallelogram 3">
            <a:extLst>
              <a:ext uri="{FF2B5EF4-FFF2-40B4-BE49-F238E27FC236}">
                <a16:creationId xmlns:a16="http://schemas.microsoft.com/office/drawing/2014/main" id="{8570AB91-06B0-4DA5-9DC0-0E5A0C368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7239" y="3725864"/>
            <a:ext cx="2619277" cy="647698"/>
          </a:xfrm>
          <a:prstGeom prst="parallelogram">
            <a:avLst>
              <a:gd name="adj" fmla="val 2499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INPUT TANGGAL LAHIR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TglL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0BA608C-67AE-4127-9593-77516BEC2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564" y="4630193"/>
            <a:ext cx="1952626" cy="914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PROSES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TAHUN : 2022 - TL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BULAN : 12 – BL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TANGGAL 28/30/31 - TglL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Parallelogram 5">
            <a:extLst>
              <a:ext uri="{FF2B5EF4-FFF2-40B4-BE49-F238E27FC236}">
                <a16:creationId xmlns:a16="http://schemas.microsoft.com/office/drawing/2014/main" id="{0E227715-55B8-482A-B639-081EE116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675" y="1303114"/>
            <a:ext cx="2295526" cy="1175791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OUTPUT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CETAK TAHUN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CETAK BULAN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CETAK TANGGAL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7A48E666-AC67-480B-8B68-2F5FA456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129" y="1216141"/>
            <a:ext cx="1333500" cy="4667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0AD0D2-D418-4B95-BB85-E1460BF3B0C0}"/>
              </a:ext>
            </a:extLst>
          </p:cNvPr>
          <p:cNvCxnSpPr/>
          <p:nvPr/>
        </p:nvCxnSpPr>
        <p:spPr>
          <a:xfrm>
            <a:off x="4246879" y="1701573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CF1CC3-35B4-4D0A-9A84-EC17A069F433}"/>
              </a:ext>
            </a:extLst>
          </p:cNvPr>
          <p:cNvCxnSpPr/>
          <p:nvPr/>
        </p:nvCxnSpPr>
        <p:spPr>
          <a:xfrm>
            <a:off x="4246879" y="2600781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6581658-942D-4BA3-A663-206E13135886}"/>
              </a:ext>
            </a:extLst>
          </p:cNvPr>
          <p:cNvCxnSpPr/>
          <p:nvPr/>
        </p:nvCxnSpPr>
        <p:spPr>
          <a:xfrm>
            <a:off x="4246879" y="3481162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60A908-954C-4147-9DB3-65CD92D14074}"/>
              </a:ext>
            </a:extLst>
          </p:cNvPr>
          <p:cNvCxnSpPr/>
          <p:nvPr/>
        </p:nvCxnSpPr>
        <p:spPr>
          <a:xfrm>
            <a:off x="4246879" y="4365170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3">
            <a:extLst>
              <a:ext uri="{FF2B5EF4-FFF2-40B4-BE49-F238E27FC236}">
                <a16:creationId xmlns:a16="http://schemas.microsoft.com/office/drawing/2014/main" id="{204E994F-26A9-4B6A-A7D0-CB1828E82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639830DC-F044-42E7-83B9-24D3F353D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66D0B1B1-F4E5-4624-9E4A-D73FE50F4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23F0B8B6-77B1-4AAB-816A-3907221CB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Oval 7">
            <a:extLst>
              <a:ext uri="{FF2B5EF4-FFF2-40B4-BE49-F238E27FC236}">
                <a16:creationId xmlns:a16="http://schemas.microsoft.com/office/drawing/2014/main" id="{99FCDB1F-A316-47C6-A581-AA968FA0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757" y="2752138"/>
            <a:ext cx="1333500" cy="4667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D5E7DC8-3691-4F97-9E4E-3B26F08A7058}"/>
              </a:ext>
            </a:extLst>
          </p:cNvPr>
          <p:cNvCxnSpPr>
            <a:stCxn id="10" idx="2"/>
          </p:cNvCxnSpPr>
          <p:nvPr/>
        </p:nvCxnSpPr>
        <p:spPr>
          <a:xfrm rot="5400000" flipH="1" flipV="1">
            <a:off x="2964236" y="2732144"/>
            <a:ext cx="4095090" cy="1529808"/>
          </a:xfrm>
          <a:prstGeom prst="bentConnector3">
            <a:avLst>
              <a:gd name="adj1" fmla="val -558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4C3B08-8BA6-4F3A-9166-93BBE7EE15F6}"/>
              </a:ext>
            </a:extLst>
          </p:cNvPr>
          <p:cNvCxnSpPr/>
          <p:nvPr/>
        </p:nvCxnSpPr>
        <p:spPr>
          <a:xfrm>
            <a:off x="5776685" y="1449503"/>
            <a:ext cx="530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E197A40-2B4C-4C37-A73A-76EF76A69021}"/>
              </a:ext>
            </a:extLst>
          </p:cNvPr>
          <p:cNvCxnSpPr/>
          <p:nvPr/>
        </p:nvCxnSpPr>
        <p:spPr>
          <a:xfrm>
            <a:off x="7171507" y="2486934"/>
            <a:ext cx="0" cy="257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4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Sketsa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E82CA8-8A3C-4D23-9A1E-4CA8F6146156}"/>
              </a:ext>
            </a:extLst>
          </p:cNvPr>
          <p:cNvSpPr/>
          <p:nvPr/>
        </p:nvSpPr>
        <p:spPr>
          <a:xfrm>
            <a:off x="1670109" y="2749621"/>
            <a:ext cx="9469772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D" sz="3600" dirty="0" err="1"/>
              <a:t>Ini</a:t>
            </a:r>
            <a:r>
              <a:rPr lang="en-ID" sz="3600" dirty="0"/>
              <a:t> </a:t>
            </a:r>
            <a:r>
              <a:rPr lang="en-ID" sz="3600" dirty="0" err="1"/>
              <a:t>Adalah</a:t>
            </a:r>
            <a:r>
              <a:rPr lang="en-ID" sz="3600" dirty="0"/>
              <a:t> Program </a:t>
            </a:r>
            <a:r>
              <a:rPr lang="en-ID" sz="3600" dirty="0" err="1"/>
              <a:t>Penentu</a:t>
            </a:r>
            <a:r>
              <a:rPr lang="en-ID" sz="3600" dirty="0"/>
              <a:t> </a:t>
            </a:r>
            <a:r>
              <a:rPr lang="en-ID" sz="3600" dirty="0" err="1"/>
              <a:t>Usia</a:t>
            </a:r>
            <a:endParaRPr lang="en-ID" sz="3600" dirty="0"/>
          </a:p>
          <a:p>
            <a:r>
              <a:rPr lang="en-ID" sz="3600" dirty="0"/>
              <a:t>Masukkan </a:t>
            </a:r>
            <a:r>
              <a:rPr lang="en-ID" sz="3600" dirty="0" err="1"/>
              <a:t>Tahun</a:t>
            </a:r>
            <a:r>
              <a:rPr lang="en-ID" sz="3600" dirty="0"/>
              <a:t> </a:t>
            </a:r>
            <a:r>
              <a:rPr lang="en-ID" sz="3600" dirty="0" err="1"/>
              <a:t>Lahir</a:t>
            </a:r>
            <a:r>
              <a:rPr lang="en-ID" sz="3600" dirty="0"/>
              <a:t> Anda:  </a:t>
            </a:r>
          </a:p>
          <a:p>
            <a:r>
              <a:rPr lang="en-ID" sz="3600" dirty="0"/>
              <a:t>Masukkan </a:t>
            </a:r>
            <a:r>
              <a:rPr lang="en-ID" sz="3600" dirty="0" err="1"/>
              <a:t>Bulan</a:t>
            </a:r>
            <a:r>
              <a:rPr lang="en-ID" sz="3600" dirty="0"/>
              <a:t> </a:t>
            </a:r>
            <a:r>
              <a:rPr lang="en-ID" sz="3600" dirty="0" err="1"/>
              <a:t>Lahir</a:t>
            </a:r>
            <a:r>
              <a:rPr lang="en-ID" sz="3600" dirty="0"/>
              <a:t> Anda:</a:t>
            </a:r>
          </a:p>
          <a:p>
            <a:r>
              <a:rPr lang="en-ID" sz="3600" dirty="0"/>
              <a:t>Masukkan </a:t>
            </a:r>
            <a:r>
              <a:rPr lang="en-ID" sz="3600" dirty="0" err="1"/>
              <a:t>Tanggal</a:t>
            </a:r>
            <a:r>
              <a:rPr lang="en-ID" sz="3600" dirty="0"/>
              <a:t> </a:t>
            </a:r>
            <a:r>
              <a:rPr lang="en-ID" sz="3600" dirty="0" err="1"/>
              <a:t>Lahir</a:t>
            </a:r>
            <a:r>
              <a:rPr lang="en-ID" sz="3600" dirty="0"/>
              <a:t> Anda: </a:t>
            </a:r>
          </a:p>
          <a:p>
            <a:r>
              <a:rPr lang="en-ID" sz="3600" dirty="0" err="1"/>
              <a:t>Jadi</a:t>
            </a:r>
            <a:r>
              <a:rPr lang="en-ID" sz="3600" dirty="0"/>
              <a:t> </a:t>
            </a:r>
            <a:r>
              <a:rPr lang="en-ID" sz="3600" dirty="0" err="1"/>
              <a:t>Usia</a:t>
            </a:r>
            <a:r>
              <a:rPr lang="en-ID" sz="3600" dirty="0"/>
              <a:t> Anda </a:t>
            </a:r>
            <a:r>
              <a:rPr lang="en-ID" sz="3600" dirty="0" err="1"/>
              <a:t>Adalah</a:t>
            </a:r>
            <a:r>
              <a:rPr lang="en-ID" sz="3600" dirty="0"/>
              <a:t>…</a:t>
            </a:r>
            <a:r>
              <a:rPr lang="en-ID" sz="3600" dirty="0" err="1"/>
              <a:t>Tahun</a:t>
            </a:r>
            <a:r>
              <a:rPr lang="en-ID" sz="3600" dirty="0"/>
              <a:t>…</a:t>
            </a:r>
            <a:r>
              <a:rPr lang="en-ID" sz="3600" dirty="0" err="1"/>
              <a:t>Bulan</a:t>
            </a:r>
            <a:r>
              <a:rPr lang="en-ID" sz="3600" dirty="0"/>
              <a:t>…Hari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8017EF-1C33-45E0-845C-3637289462A0}"/>
              </a:ext>
            </a:extLst>
          </p:cNvPr>
          <p:cNvSpPr/>
          <p:nvPr/>
        </p:nvSpPr>
        <p:spPr>
          <a:xfrm>
            <a:off x="3487932" y="1467852"/>
            <a:ext cx="4104" cy="3922295"/>
          </a:xfrm>
          <a:custGeom>
            <a:avLst/>
            <a:gdLst>
              <a:gd name="connsiteX0" fmla="*/ 4105 w 4104"/>
              <a:gd name="connsiteY0" fmla="*/ 0 h 3922295"/>
              <a:gd name="connsiteX1" fmla="*/ 4105 w 4104"/>
              <a:gd name="connsiteY1" fmla="*/ 3922295 h 3922295"/>
              <a:gd name="connsiteX2" fmla="*/ 175 w 4104"/>
              <a:gd name="connsiteY2" fmla="*/ 3920330 h 3922295"/>
              <a:gd name="connsiteX3" fmla="*/ 175 w 4104"/>
              <a:gd name="connsiteY3" fmla="*/ 3904609 h 3922295"/>
              <a:gd name="connsiteX4" fmla="*/ 175 w 4104"/>
              <a:gd name="connsiteY4" fmla="*/ 17686 h 3922295"/>
              <a:gd name="connsiteX5" fmla="*/ 4105 w 4104"/>
              <a:gd name="connsiteY5" fmla="*/ 0 h 39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" h="3922295">
                <a:moveTo>
                  <a:pt x="4105" y="0"/>
                </a:moveTo>
                <a:cubicBezTo>
                  <a:pt x="4105" y="1307563"/>
                  <a:pt x="4105" y="2614732"/>
                  <a:pt x="4105" y="3922295"/>
                </a:cubicBezTo>
                <a:cubicBezTo>
                  <a:pt x="2926" y="3921509"/>
                  <a:pt x="568" y="3921116"/>
                  <a:pt x="175" y="3920330"/>
                </a:cubicBezTo>
                <a:cubicBezTo>
                  <a:pt x="-218" y="3915221"/>
                  <a:pt x="175" y="3909719"/>
                  <a:pt x="175" y="3904609"/>
                </a:cubicBezTo>
                <a:cubicBezTo>
                  <a:pt x="175" y="2608837"/>
                  <a:pt x="175" y="1313458"/>
                  <a:pt x="175" y="17686"/>
                </a:cubicBezTo>
                <a:cubicBezTo>
                  <a:pt x="568" y="11790"/>
                  <a:pt x="2926" y="5895"/>
                  <a:pt x="4105" y="0"/>
                </a:cubicBezTo>
                <a:close/>
              </a:path>
            </a:pathLst>
          </a:custGeom>
          <a:solidFill>
            <a:srgbClr val="FFFFFF"/>
          </a:solidFill>
          <a:ln w="39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763031E-6A73-4D0C-8DAE-5A4D608F5DE0}"/>
              </a:ext>
            </a:extLst>
          </p:cNvPr>
          <p:cNvPicPr/>
          <p:nvPr/>
        </p:nvPicPr>
        <p:blipFill rotWithShape="1">
          <a:blip r:embed="rId2"/>
          <a:srcRect t="11720" r="53277" b="11585"/>
          <a:stretch/>
        </p:blipFill>
        <p:spPr bwMode="auto">
          <a:xfrm>
            <a:off x="0" y="1204687"/>
            <a:ext cx="5413829" cy="49929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B79528F-DE50-464F-9555-AC52FEC193F2}"/>
              </a:ext>
            </a:extLst>
          </p:cNvPr>
          <p:cNvPicPr/>
          <p:nvPr/>
        </p:nvPicPr>
        <p:blipFill rotWithShape="1">
          <a:blip r:embed="rId3"/>
          <a:srcRect t="12485" r="47545" b="17700"/>
          <a:stretch/>
        </p:blipFill>
        <p:spPr bwMode="auto">
          <a:xfrm>
            <a:off x="6357257" y="1204687"/>
            <a:ext cx="5676447" cy="49929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8017EF-1C33-45E0-845C-3637289462A0}"/>
              </a:ext>
            </a:extLst>
          </p:cNvPr>
          <p:cNvSpPr/>
          <p:nvPr/>
        </p:nvSpPr>
        <p:spPr>
          <a:xfrm>
            <a:off x="3487932" y="1467852"/>
            <a:ext cx="4104" cy="3922295"/>
          </a:xfrm>
          <a:custGeom>
            <a:avLst/>
            <a:gdLst>
              <a:gd name="connsiteX0" fmla="*/ 4105 w 4104"/>
              <a:gd name="connsiteY0" fmla="*/ 0 h 3922295"/>
              <a:gd name="connsiteX1" fmla="*/ 4105 w 4104"/>
              <a:gd name="connsiteY1" fmla="*/ 3922295 h 3922295"/>
              <a:gd name="connsiteX2" fmla="*/ 175 w 4104"/>
              <a:gd name="connsiteY2" fmla="*/ 3920330 h 3922295"/>
              <a:gd name="connsiteX3" fmla="*/ 175 w 4104"/>
              <a:gd name="connsiteY3" fmla="*/ 3904609 h 3922295"/>
              <a:gd name="connsiteX4" fmla="*/ 175 w 4104"/>
              <a:gd name="connsiteY4" fmla="*/ 17686 h 3922295"/>
              <a:gd name="connsiteX5" fmla="*/ 4105 w 4104"/>
              <a:gd name="connsiteY5" fmla="*/ 0 h 39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" h="3922295">
                <a:moveTo>
                  <a:pt x="4105" y="0"/>
                </a:moveTo>
                <a:cubicBezTo>
                  <a:pt x="4105" y="1307563"/>
                  <a:pt x="4105" y="2614732"/>
                  <a:pt x="4105" y="3922295"/>
                </a:cubicBezTo>
                <a:cubicBezTo>
                  <a:pt x="2926" y="3921509"/>
                  <a:pt x="568" y="3921116"/>
                  <a:pt x="175" y="3920330"/>
                </a:cubicBezTo>
                <a:cubicBezTo>
                  <a:pt x="-218" y="3915221"/>
                  <a:pt x="175" y="3909719"/>
                  <a:pt x="175" y="3904609"/>
                </a:cubicBezTo>
                <a:cubicBezTo>
                  <a:pt x="175" y="2608837"/>
                  <a:pt x="175" y="1313458"/>
                  <a:pt x="175" y="17686"/>
                </a:cubicBezTo>
                <a:cubicBezTo>
                  <a:pt x="568" y="11790"/>
                  <a:pt x="2926" y="5895"/>
                  <a:pt x="4105" y="0"/>
                </a:cubicBezTo>
                <a:close/>
              </a:path>
            </a:pathLst>
          </a:custGeom>
          <a:solidFill>
            <a:srgbClr val="FFFFFF"/>
          </a:solidFill>
          <a:ln w="39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6B8A3-3D0F-4E65-99C7-B7BC6C115642}"/>
              </a:ext>
            </a:extLst>
          </p:cNvPr>
          <p:cNvPicPr/>
          <p:nvPr/>
        </p:nvPicPr>
        <p:blipFill rotWithShape="1">
          <a:blip r:embed="rId2"/>
          <a:srcRect t="12740" r="56717" b="22541"/>
          <a:stretch/>
        </p:blipFill>
        <p:spPr bwMode="auto">
          <a:xfrm>
            <a:off x="1" y="1190170"/>
            <a:ext cx="5529942" cy="51235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66F05-808F-4462-9803-C93950A1F7B6}"/>
              </a:ext>
            </a:extLst>
          </p:cNvPr>
          <p:cNvPicPr/>
          <p:nvPr/>
        </p:nvPicPr>
        <p:blipFill rotWithShape="1">
          <a:blip r:embed="rId3"/>
          <a:srcRect t="12995" r="52847" b="14132"/>
          <a:stretch/>
        </p:blipFill>
        <p:spPr bwMode="auto">
          <a:xfrm>
            <a:off x="6821714" y="1190169"/>
            <a:ext cx="5329885" cy="51235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99051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393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Droid Sans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Muhammad Fuad Ramadhan</cp:lastModifiedBy>
  <cp:revision>65</cp:revision>
  <dcterms:created xsi:type="dcterms:W3CDTF">2020-01-20T05:08:25Z</dcterms:created>
  <dcterms:modified xsi:type="dcterms:W3CDTF">2023-01-08T13:27:38Z</dcterms:modified>
</cp:coreProperties>
</file>