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adydheo/Binar_ChallengeChapter1/tree/lusi-pri-hartini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04373" y="1215025"/>
            <a:ext cx="8116865" cy="4308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80778" y="1841325"/>
            <a:ext cx="6563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Creating A Landing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Page Of A </a:t>
            </a:r>
            <a:r>
              <a:rPr lang="en-US" sz="3000" dirty="0" err="1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Binar</a:t>
            </a:r>
            <a:r>
              <a:rPr lang="en-US" sz="3000" dirty="0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 Car Rental </a:t>
            </a:r>
            <a:r>
              <a:rPr lang="en-US" sz="3000" dirty="0" err="1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Site.Using</a:t>
            </a:r>
            <a:r>
              <a:rPr lang="en-US" sz="3000" dirty="0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 Html, CSS &amp; </a:t>
            </a:r>
            <a:r>
              <a:rPr lang="en-US" sz="3000" dirty="0" err="1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Javascript</a:t>
            </a:r>
            <a:endParaRPr lang="en-US" sz="3000" dirty="0" smtClean="0">
              <a:solidFill>
                <a:schemeClr val="bg1"/>
              </a:solidFill>
              <a:latin typeface="Perpetua Titling MT" panose="02020502060505020804" pitchFamily="18" charset="0"/>
              <a:ea typeface="Schoolbell" panose="02000000000000000000" pitchFamily="2" charset="0"/>
              <a:cs typeface="Poppins" pitchFamily="2" charset="77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Perpetua Titling MT" panose="02020502060505020804" pitchFamily="18" charset="0"/>
              <a:ea typeface="Schoolbell" panose="02000000000000000000" pitchFamily="2" charset="0"/>
              <a:cs typeface="Poppins" pitchFamily="2" charset="77"/>
            </a:endParaRPr>
          </a:p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By </a:t>
            </a:r>
            <a:r>
              <a:rPr lang="en-US" sz="3000" b="1" dirty="0" err="1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Lusi</a:t>
            </a:r>
            <a:r>
              <a:rPr lang="en-US" sz="3000" b="1" dirty="0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Pri</a:t>
            </a:r>
            <a:r>
              <a:rPr lang="en-US" sz="3000" b="1" dirty="0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Perpetua Titling MT" panose="02020502060505020804" pitchFamily="18" charset="0"/>
                <a:ea typeface="Schoolbell" panose="02000000000000000000" pitchFamily="2" charset="0"/>
                <a:cs typeface="Poppins" pitchFamily="2" charset="77"/>
              </a:rPr>
              <a:t>Hartini</a:t>
            </a:r>
            <a:endParaRPr lang="en-US" sz="3000" b="1" dirty="0" smtClean="0">
              <a:solidFill>
                <a:schemeClr val="bg1"/>
              </a:solidFill>
              <a:latin typeface="Perpetua Titling MT" panose="02020502060505020804" pitchFamily="18" charset="0"/>
              <a:ea typeface="Schoolbell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362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28" y="720436"/>
            <a:ext cx="3167664" cy="817419"/>
          </a:xfrm>
        </p:spPr>
        <p:txBody>
          <a:bodyPr/>
          <a:lstStyle/>
          <a:p>
            <a:pPr algn="ctr"/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7134" y="2013400"/>
            <a:ext cx="2765883" cy="6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Teks</a:t>
            </a:r>
            <a:r>
              <a:rPr lang="en-US" dirty="0" smtClean="0">
                <a:solidFill>
                  <a:schemeClr val="tx1"/>
                </a:solidFill>
              </a:rPr>
              <a:t> editor (VS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7134" y="3283528"/>
            <a:ext cx="2765883" cy="6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47134" y="4696692"/>
            <a:ext cx="2765883" cy="6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5694217" y="410763"/>
            <a:ext cx="3976253" cy="997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 smtClean="0"/>
              <a:t>Menggunakan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4396914" y="2013400"/>
            <a:ext cx="2765883" cy="6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JavaScripts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96915" y="3297380"/>
            <a:ext cx="2765883" cy="6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33451" y="4710548"/>
            <a:ext cx="2765883" cy="6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46697" y="2041112"/>
            <a:ext cx="2765883" cy="6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Swipper.js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46697" y="3283528"/>
            <a:ext cx="2765883" cy="678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Iconscout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1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07" y="886691"/>
            <a:ext cx="11194472" cy="1163781"/>
          </a:xfrm>
        </p:spPr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4" y="2521527"/>
            <a:ext cx="5142708" cy="2778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01" y="2521527"/>
            <a:ext cx="5326278" cy="27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07" y="886691"/>
            <a:ext cx="11194472" cy="1163781"/>
          </a:xfrm>
        </p:spPr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7" y="2521527"/>
            <a:ext cx="5163699" cy="2778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91" y="2521527"/>
            <a:ext cx="5274888" cy="28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07" y="498764"/>
            <a:ext cx="11194472" cy="1163781"/>
          </a:xfrm>
        </p:spPr>
        <p:txBody>
          <a:bodyPr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9" y="1662545"/>
            <a:ext cx="5374104" cy="2891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75" y="1662545"/>
            <a:ext cx="5362875" cy="2891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98" y="4778681"/>
            <a:ext cx="7079154" cy="14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07" y="346364"/>
            <a:ext cx="11194472" cy="1163781"/>
          </a:xfrm>
        </p:spPr>
        <p:txBody>
          <a:bodyPr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00"/>
          <a:stretch/>
        </p:blipFill>
        <p:spPr>
          <a:xfrm>
            <a:off x="1316955" y="1380945"/>
            <a:ext cx="1903691" cy="495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0" t="20808" b="51919"/>
          <a:stretch/>
        </p:blipFill>
        <p:spPr>
          <a:xfrm>
            <a:off x="3737153" y="1426182"/>
            <a:ext cx="1539779" cy="4932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t="49697" r="7793" b="21212"/>
          <a:stretch/>
        </p:blipFill>
        <p:spPr>
          <a:xfrm>
            <a:off x="5902658" y="1446620"/>
            <a:ext cx="1830727" cy="4828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8"/>
          <a:stretch/>
        </p:blipFill>
        <p:spPr>
          <a:xfrm>
            <a:off x="8316493" y="1380945"/>
            <a:ext cx="1886327" cy="49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7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755" y="789709"/>
            <a:ext cx="8825658" cy="1036654"/>
          </a:xfrm>
        </p:spPr>
        <p:txBody>
          <a:bodyPr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1" y="1954367"/>
            <a:ext cx="11222181" cy="4519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5019" y="2282686"/>
            <a:ext cx="7883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Link :</a:t>
            </a:r>
          </a:p>
          <a:p>
            <a:endParaRPr lang="en-US" dirty="0">
              <a:solidFill>
                <a:schemeClr val="bg1"/>
              </a:solidFill>
              <a:hlinkClick r:id="rId2"/>
            </a:endParaRPr>
          </a:p>
          <a:p>
            <a:r>
              <a:rPr lang="en-US" dirty="0" err="1" smtClean="0">
                <a:solidFill>
                  <a:schemeClr val="bg1"/>
                </a:solidFill>
                <a:hlinkClick r:id="rId2"/>
              </a:rPr>
              <a:t>fuadydheo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/Binar_ChallengeChapter1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at 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lusi-pri-hartini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(github.com)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4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69127" y="1981201"/>
            <a:ext cx="7135091" cy="3061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491" y="2216727"/>
            <a:ext cx="655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Thank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You</a:t>
            </a:r>
            <a:endParaRPr lang="en-US" sz="8000" b="1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0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51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Perpetua Titling MT</vt:lpstr>
      <vt:lpstr>Poppins</vt:lpstr>
      <vt:lpstr>Schoolbell</vt:lpstr>
      <vt:lpstr>Wingdings 3</vt:lpstr>
      <vt:lpstr>Ion Boardroom</vt:lpstr>
      <vt:lpstr>PowerPoint Presentation</vt:lpstr>
      <vt:lpstr>Media</vt:lpstr>
      <vt:lpstr>DESKTOP</vt:lpstr>
      <vt:lpstr>DESKTOP</vt:lpstr>
      <vt:lpstr>DESKTOP</vt:lpstr>
      <vt:lpstr>MOBILE</vt:lpstr>
      <vt:lpstr>Source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2022-08-12T08:51:53Z</dcterms:created>
  <dcterms:modified xsi:type="dcterms:W3CDTF">2022-08-12T09:57:54Z</dcterms:modified>
</cp:coreProperties>
</file>