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1" y="-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A1DB-AE28-4F51-A00E-CD44BC165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94ED-2880-46F1-BB2E-F4789429D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0985-869F-4309-8BA0-D5964132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E6F6-8B67-4D19-A7E6-6CAEAA7E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0BC7C-AF9D-47C1-AF97-06A450BB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762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CEC6-4061-4F4B-BCAE-59E3C31A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9CDB9-D118-40AC-AA5E-CCFF9229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92A5E-1219-4C54-9BAA-84728DB7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30566-63FF-47A5-B299-5E7D95B0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B03B8-A820-412F-90E4-0E630D8F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2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AAC7B-A3F5-42BC-95E5-966BC06E5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8A0AF-D56A-49CC-AD71-42E44DA4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93E12-2E4C-44AC-93EE-08379280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CE298-59FC-4F1D-A48A-E2B6CA0D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67779-A294-4BCB-8D74-6DE5E2F5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971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F061-CDD7-4D1F-A0DF-953ED818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A261-DDB3-4521-AD9C-AE7CB1B7A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E029-DF1D-40BD-8A17-B63943D8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A83F-02CC-4715-8BC8-B9397422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CCF2-206A-4035-86A0-3735D449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06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48B0-5607-4C57-8245-DB1C2663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C3272-966B-4C74-8770-ABED7894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1363-018C-490D-8B0F-72A1C1B0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ADF4-7F81-4DD3-A8ED-4AAA7624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93112-D552-4A9F-9D5B-87F78734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338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78B6-639D-440B-A58A-51D6F1DD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C0EB-5029-47BE-A104-1105743CD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AD0D6-B072-461B-917B-6A9CBEC5B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B552-2FFD-45CC-AC54-79E5D0AB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64280-5927-4C79-8B40-50418A9E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6D158-385D-496E-B9BC-9B04FB48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158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C57D-AB07-463B-B4B9-9C229533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5BFCE-3F83-4670-96B6-CAA9D93B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AB04-41F1-4F63-AC63-FCED2F6D6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FC293-3767-458D-B43D-792E2CD01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1F570-82F9-4789-B41B-9B99E404A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2AEF8-E979-43C6-B428-9324AAB3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660C3-F2BB-46C7-86E9-DE5CE2BC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988C3-1F08-440E-879E-273339D7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024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713A-F6C7-45EE-8254-02D7EBA9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074DB-0DEA-47D0-BE24-008717A4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FAF18-817C-4B02-858B-CCBD8CDD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A9DEC-0A31-45A4-916C-38A24070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63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1AA81-7EA7-480D-BB3C-6B7E397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DE013-E7C4-41EB-BCE7-7F8C607D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17B4-8361-420F-AA4B-E63B9693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447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1148-B2C9-4EE8-96E9-13431F21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5B61-A074-44BF-A0E3-B7EA4DF3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7170E-FDFA-4DC7-83AE-D68CB5D2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20B4A-D148-4B65-885D-08BE37C2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D2DC7-F9C3-40E5-9986-606A0B4C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6DB91-F098-4749-964F-9D354397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93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D89E-4E5A-4F6D-85FE-C15511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6EDDE-29E8-4F68-AB21-50A298553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9F0E-70C1-4FCA-A14A-561301D92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866BD-4067-41CC-B011-AEB638B4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FFD-9171-4BC5-90A9-48F79DA9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FEFAC-D03E-45CD-8019-E7F7E9E0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386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AF5A0-BBFB-4EDD-B4C3-5060A891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85A0-E022-481E-B684-18730F59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1209-C9C2-4263-880D-1FEA543C6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D0A8-4AA2-4089-B4C4-960542376A44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8F20-AD2D-44C2-A7F9-48AFBFC6C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A203-2676-4581-8DD9-E443F97E7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6EEC-D80C-4CBE-8BC0-E94382434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720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D2F7B-A4F7-4755-8BCD-8C9844F3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09612"/>
            <a:ext cx="7620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0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0B49CE-1857-46D9-B1B9-C72DB5DBC037}"/>
              </a:ext>
            </a:extLst>
          </p:cNvPr>
          <p:cNvSpPr/>
          <p:nvPr/>
        </p:nvSpPr>
        <p:spPr>
          <a:xfrm>
            <a:off x="919163" y="1795464"/>
            <a:ext cx="7685134" cy="1409296"/>
          </a:xfrm>
          <a:prstGeom prst="roundRect">
            <a:avLst>
              <a:gd name="adj" fmla="val 5922"/>
            </a:avLst>
          </a:prstGeom>
          <a:solidFill>
            <a:srgbClr val="1E1E1E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E885F7F-11C5-44BB-A5A9-13DC4A34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001</a:t>
            </a:r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69EC9-EC89-4F5A-9BFD-B8BA4C0B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0" y="2128636"/>
            <a:ext cx="7429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6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Quiz 001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001</dc:title>
  <dc:creator>Fuady Hidayat</dc:creator>
  <cp:lastModifiedBy>Fuady Hidayat</cp:lastModifiedBy>
  <cp:revision>2</cp:revision>
  <dcterms:created xsi:type="dcterms:W3CDTF">2022-01-07T02:28:05Z</dcterms:created>
  <dcterms:modified xsi:type="dcterms:W3CDTF">2022-01-07T03:58:33Z</dcterms:modified>
</cp:coreProperties>
</file>