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5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EB04-21D2-83F3-B107-08A8BF43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23F95-451F-AB94-D8E3-03A0AB1E9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762D2-96DD-B8F3-EBEE-C005A878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66D3-068A-5212-2DF6-28EAB7ED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8901-A074-EA49-F67E-005C43E5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2131-5693-6AB3-634A-5F1286BC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F43DC-74BC-B3D1-FFF7-E9E6B99DF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D891-BF05-6DBF-A57B-E54266AF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8491-7B20-DCBF-A949-035FD6A8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F0A5-C0C3-B60F-E0AD-D2EEC969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B7675-7B74-C855-4C39-A945149A7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ADE20-D508-8A0D-68C9-7E659A79F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B877-F461-60FB-3853-E3B738B2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4CA4-51DC-EF3F-A01E-22F35360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CF9E-6B2C-3AA3-3C19-083D6A40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EE0C-5359-ACCA-4E4C-40D4E328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3081-B49F-728C-9374-1448564B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AE3E-DEE2-127B-87F0-34621754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A673-26BB-860D-C98C-594994F3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9B509-4A3D-FF88-F83C-5BC70ED7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9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E382-C86A-8038-AA8D-DCC85B54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849B-9495-A158-7BD7-A74233A4A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04F6-C45A-43EB-AF67-2ED809C5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E9D7-EAC9-48F9-D388-D3A8C460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19BF-30E2-EC4D-7AF9-A39CBD0A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CBC0-E294-07D4-127E-73EA31D2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3E3E-8A46-668B-9330-AB8A496A7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00220-4AE3-24D1-E31D-5342AA4C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E26A6-87FB-D02F-065F-30B31AB9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8ECFF-BC04-3D28-8E18-BC57BEE9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1B9F1-CD8F-6B4D-FDD7-B63AB214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4F01-2E1E-E63E-7220-D3AB8C56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9FE81-B46C-4AB1-E777-AF77F984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F69E5-FCB2-0643-A919-35DAB1CDB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DD4E0-1701-4DC2-A443-3E4D9CB56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B255A-FBA4-71AB-4671-8C9C5A716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22CCB-A845-3F2A-7844-A0145DF8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49F0C-C529-4C7F-42A8-DB36C83A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A6167-48E5-3C97-27FC-D37BDB6A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81F0-CAAB-8204-DD30-37CD6E2D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10E1C-51B2-6D1F-C720-0B88272D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3440D-C353-3426-EA8D-50B5C8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7B0C4-FBC2-19B3-BA3C-6589EB67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5563D-D535-B6F3-C2D3-D55D0694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2B47E-794D-FDD4-A880-D88B1225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0EF2-6643-C4A1-F488-E7DC523B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4195-C238-F644-E4FB-4DB8C964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0263-489D-8435-FC2A-D8F9A687B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F32D-FE77-1674-5F16-F2C962458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D5BF2-7F03-ECB8-6382-98427148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7F888-3A80-64A0-E4D7-B9660841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DE969-1359-A40B-61CC-BC4A2C47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E768-400E-072D-223B-AA00AFEF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5AFF9-3C41-FD55-99EE-92BACBFF1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3F68A-095A-1826-1B48-0B8C0552D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9EBF4-3727-AF21-6994-CC31CADB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5DAF-8D3E-B8C5-0DC0-141EA63D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74FC9-7717-04BB-13B3-F22EAA4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A42D8-0001-F53C-9FE6-318AA252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6D4FC-B262-8E85-061F-39B154C2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E6C51-EE2D-EC30-B4B5-AED0554B5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404FB-B851-46C4-A822-8D378B17FE1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D8EC-588B-32B4-C5EE-65A90834D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006B-7519-61CE-F423-FF0F29778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99A4-4CC1-4861-87C9-0C5745A6E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astyle.apa.org/style-grammar-guidelines/references/examples" TargetMode="External"/><Relationship Id="rId2" Type="http://schemas.openxmlformats.org/officeDocument/2006/relationships/hyperlink" Target="https://dergipark.org.tr/tr/download/journal-file/1797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authorcenter.ieee.org/wp-content/uploads/IEEE-Reference-Guide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16D338-21CD-482B-FC16-124ADDCDB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216"/>
            <a:ext cx="9144000" cy="2304288"/>
          </a:xfrm>
        </p:spPr>
        <p:txBody>
          <a:bodyPr/>
          <a:lstStyle/>
          <a:p>
            <a:r>
              <a:rPr lang="en-US" sz="2400" b="1" dirty="0"/>
              <a:t>Artificial Intelligence I: Introduction to Data Science and Machine Learning Certificate Program</a:t>
            </a:r>
          </a:p>
          <a:p>
            <a:endParaRPr lang="en-US" dirty="0"/>
          </a:p>
          <a:p>
            <a:r>
              <a:rPr lang="en-US" dirty="0"/>
              <a:t>Project Name</a:t>
            </a:r>
          </a:p>
          <a:p>
            <a:r>
              <a:rPr lang="en-US" dirty="0"/>
              <a:t>Project Members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4938611-B820-0D41-162C-2DABC2384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15" y="192858"/>
            <a:ext cx="3384170" cy="338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87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495E-145A-1874-917A-99F40488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Referances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520A-A7F8-DBE2-5613-DA709BDB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list the references of works you have taken from the internet or any academic publication here</a:t>
            </a:r>
          </a:p>
          <a:p>
            <a:pPr lvl="1"/>
            <a:r>
              <a:rPr lang="en-US" dirty="0"/>
              <a:t>Cite all the sources you wrote in the reference section within the presentation</a:t>
            </a:r>
          </a:p>
          <a:p>
            <a:pPr lvl="1"/>
            <a:r>
              <a:rPr lang="en-US" dirty="0"/>
              <a:t>You do not need to write sources that you do not cite</a:t>
            </a:r>
          </a:p>
          <a:p>
            <a:r>
              <a:rPr lang="en-US" dirty="0"/>
              <a:t>You can review the document below for information about the use of sources and citations:</a:t>
            </a:r>
          </a:p>
          <a:p>
            <a:pPr lvl="1"/>
            <a:r>
              <a:rPr lang="en-US" dirty="0">
                <a:hlinkClick r:id="rId2"/>
              </a:rPr>
              <a:t>https://dergipark.org.tr/tr/download/journal-file/17970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https://apastyle.apa.org/style-grammar-guidelines/references/examples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https://ieeeauthorcenter.ieee.org/wp-content/uploads/IEEE-Reference-Guide.pdf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0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AF0B-7F43-B2B6-F999-856DC690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52D7-85D4-470B-F00B-5EE17F24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You should avoid long texts as much as possible</a:t>
            </a:r>
          </a:p>
          <a:p>
            <a:r>
              <a:rPr lang="en-US" b="1" dirty="0"/>
              <a:t>You can state the main points with short and concise sentences and express important details verbally</a:t>
            </a:r>
          </a:p>
          <a:p>
            <a:r>
              <a:rPr lang="en-US" b="1" dirty="0"/>
              <a:t>Visual illustrations make it easier for listeners to understand you</a:t>
            </a:r>
          </a:p>
          <a:p>
            <a:r>
              <a:rPr lang="en-US" b="1" dirty="0"/>
              <a:t>Explaining the motivations underlying the methods you apply strengthens the presentation.</a:t>
            </a:r>
          </a:p>
          <a:p>
            <a:r>
              <a:rPr lang="en-US" b="1" dirty="0"/>
              <a:t>Commenting on your results strengthens the presentation</a:t>
            </a:r>
          </a:p>
          <a:p>
            <a:r>
              <a:rPr lang="en-US" b="1" dirty="0"/>
              <a:t>You can use sources other than your own work, but you must cite these sources in the presentation and appear in the references.</a:t>
            </a:r>
          </a:p>
          <a:p>
            <a:pPr lvl="1"/>
            <a:r>
              <a:rPr lang="en-US" b="1" dirty="0"/>
              <a:t>But in general, focusing on your own work makes your presentation much more effective.</a:t>
            </a:r>
          </a:p>
        </p:txBody>
      </p:sp>
    </p:spTree>
    <p:extLst>
      <p:ext uri="{BB962C8B-B14F-4D97-AF65-F5344CB8AC3E}">
        <p14:creationId xmlns:p14="http://schemas.microsoft.com/office/powerpoint/2010/main" val="411234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DFE6-5684-7220-7606-252543C3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0A39-4A32-3AF2-F80F-1A746139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topics and titles that will be discussed in the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AF-D983-6D29-8088-6D4D8ECF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C412-7AF6-B7CD-1A09-8FFB410A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explain your project in short sentences</a:t>
            </a:r>
          </a:p>
          <a:p>
            <a:r>
              <a:rPr lang="en-US" dirty="0"/>
              <a:t>Your motivation to do the project</a:t>
            </a:r>
          </a:p>
          <a:p>
            <a:pPr lvl="1"/>
            <a:r>
              <a:rPr lang="en-US" dirty="0"/>
              <a:t>You can state why the problem is important and in which area it will be used.</a:t>
            </a:r>
          </a:p>
          <a:p>
            <a:r>
              <a:rPr lang="en-US" dirty="0"/>
              <a:t>Widespread impact of your project</a:t>
            </a:r>
          </a:p>
          <a:p>
            <a:pPr lvl="1"/>
            <a:r>
              <a:rPr lang="en-US" dirty="0"/>
              <a:t>Economic impacts of your project</a:t>
            </a:r>
          </a:p>
          <a:p>
            <a:pPr lvl="1"/>
            <a:r>
              <a:rPr lang="en-US" dirty="0"/>
              <a:t>Social ethics of your project</a:t>
            </a:r>
          </a:p>
          <a:p>
            <a:r>
              <a:rPr lang="en-US" dirty="0"/>
              <a:t>The goal you want to achieve at the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98660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8D38-38C8-7EFD-0786-732AA49B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DCC6-0927-0DA7-5FE5-1760DCED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explain how you collected the data</a:t>
            </a:r>
          </a:p>
          <a:p>
            <a:pPr lvl="1"/>
            <a:r>
              <a:rPr lang="en-US" dirty="0"/>
              <a:t>If you use any available dataset, please indicate its source</a:t>
            </a:r>
          </a:p>
          <a:p>
            <a:r>
              <a:rPr lang="en-US" dirty="0"/>
              <a:t>You can describe the structure and content of the dataset</a:t>
            </a:r>
          </a:p>
          <a:p>
            <a:pPr lvl="1"/>
            <a:r>
              <a:rPr lang="en-US" dirty="0"/>
              <a:t>You can indicate the general statistical properties of the data</a:t>
            </a:r>
          </a:p>
          <a:p>
            <a:r>
              <a:rPr lang="en-US" dirty="0"/>
              <a:t>You can explain data cleaning, scaling, and transformation steps</a:t>
            </a:r>
          </a:p>
          <a:p>
            <a:r>
              <a:rPr lang="en-US" dirty="0"/>
              <a:t>You can explain how you handle missing or outlier data</a:t>
            </a:r>
          </a:p>
          <a:p>
            <a:r>
              <a:rPr lang="en-US" dirty="0"/>
              <a:t>(You can write EDA outputs and results)</a:t>
            </a:r>
          </a:p>
        </p:txBody>
      </p:sp>
    </p:spTree>
    <p:extLst>
      <p:ext uri="{BB962C8B-B14F-4D97-AF65-F5344CB8AC3E}">
        <p14:creationId xmlns:p14="http://schemas.microsoft.com/office/powerpoint/2010/main" val="391867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1A6E-3A22-A075-E67F-74779B93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8E59-F5E2-30A2-954E-6F031D28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visually explain your data using various visualization methods.</a:t>
            </a:r>
          </a:p>
          <a:p>
            <a:pPr lvl="1"/>
            <a:r>
              <a:rPr lang="en-US" dirty="0"/>
              <a:t>plot, scatter, histogram, heatmap, correlation, etc.</a:t>
            </a:r>
          </a:p>
          <a:p>
            <a:r>
              <a:rPr lang="en-US" dirty="0"/>
              <a:t>You can visually express the parts of the data that need attention.</a:t>
            </a:r>
          </a:p>
        </p:txBody>
      </p:sp>
    </p:spTree>
    <p:extLst>
      <p:ext uri="{BB962C8B-B14F-4D97-AF65-F5344CB8AC3E}">
        <p14:creationId xmlns:p14="http://schemas.microsoft.com/office/powerpoint/2010/main" val="337268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AA4F-220E-53B3-7926-F1CD9A0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6017-4650-7F6A-C6F2-62CC3307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machine learning model used</a:t>
            </a:r>
          </a:p>
          <a:p>
            <a:r>
              <a:rPr lang="en-US" dirty="0"/>
              <a:t>You can explain how you selected and trained your model</a:t>
            </a:r>
          </a:p>
          <a:p>
            <a:pPr lvl="1"/>
            <a:r>
              <a:rPr lang="en-US" dirty="0"/>
              <a:t>If there is a special reason for choosing the model, you can specify it</a:t>
            </a:r>
          </a:p>
          <a:p>
            <a:r>
              <a:rPr lang="en-US" dirty="0"/>
              <a:t>You can use and compare multiple models and methods</a:t>
            </a:r>
          </a:p>
          <a:p>
            <a:r>
              <a:rPr lang="en-US" dirty="0"/>
              <a:t>You can visually explain the models and methods used in simple blocks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F753-D262-12F5-6214-7A951F15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5BAD-70B7-C291-7AE8-7B0FEC8B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compare the results you get with different models in a table</a:t>
            </a:r>
          </a:p>
          <a:p>
            <a:r>
              <a:rPr lang="en-US" dirty="0"/>
              <a:t>You can specify which method and scenario you got the best results</a:t>
            </a:r>
          </a:p>
          <a:p>
            <a:r>
              <a:rPr lang="en-US" dirty="0"/>
              <a:t>You should choose metrics appropriate to the method you apply</a:t>
            </a:r>
          </a:p>
          <a:p>
            <a:pPr lvl="1"/>
            <a:r>
              <a:rPr lang="en-US" dirty="0"/>
              <a:t>R^2, Accuracy, F-1, etc.</a:t>
            </a:r>
          </a:p>
        </p:txBody>
      </p:sp>
    </p:spTree>
    <p:extLst>
      <p:ext uri="{BB962C8B-B14F-4D97-AF65-F5344CB8AC3E}">
        <p14:creationId xmlns:p14="http://schemas.microsoft.com/office/powerpoint/2010/main" val="151388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9B0C-AEDB-13E6-D96B-965DC934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7FF8-C166-21E8-FDF9-B2AFCD67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comment on the results of the methods you apply</a:t>
            </a:r>
          </a:p>
          <a:p>
            <a:r>
              <a:rPr lang="en-US" dirty="0"/>
              <a:t>Expressing the results visually strengthens the presentation</a:t>
            </a:r>
          </a:p>
          <a:p>
            <a:r>
              <a:rPr lang="en-US" dirty="0"/>
              <a:t>You can show the best result you got</a:t>
            </a:r>
          </a:p>
          <a:p>
            <a:r>
              <a:rPr lang="en-US" dirty="0"/>
              <a:t>You can talk about the strengths and weaknesses of the method you use</a:t>
            </a:r>
          </a:p>
          <a:p>
            <a:r>
              <a:rPr lang="en-US" dirty="0"/>
              <a:t>You can make suggestions for future work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20687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763A-AACD-FA12-7394-B32089C0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841"/>
            <a:ext cx="10515600" cy="1522317"/>
          </a:xfrm>
        </p:spPr>
        <p:txBody>
          <a:bodyPr/>
          <a:lstStyle/>
          <a:p>
            <a:pPr algn="ctr"/>
            <a:r>
              <a:rPr lang="en-US" dirty="0"/>
              <a:t>(Q &amp; A)</a:t>
            </a:r>
            <a:br>
              <a:rPr lang="en-US" dirty="0"/>
            </a:br>
            <a:r>
              <a:rPr lang="en-US" dirty="0"/>
              <a:t>(Thank You)</a:t>
            </a:r>
          </a:p>
        </p:txBody>
      </p:sp>
    </p:spTree>
    <p:extLst>
      <p:ext uri="{BB962C8B-B14F-4D97-AF65-F5344CB8AC3E}">
        <p14:creationId xmlns:p14="http://schemas.microsoft.com/office/powerpoint/2010/main" val="285389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557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Outline</vt:lpstr>
      <vt:lpstr>Introduction</vt:lpstr>
      <vt:lpstr>Dataset</vt:lpstr>
      <vt:lpstr>Visualization</vt:lpstr>
      <vt:lpstr>Methodology</vt:lpstr>
      <vt:lpstr>Results</vt:lpstr>
      <vt:lpstr>Conclusion &amp; Discussion</vt:lpstr>
      <vt:lpstr>(Q &amp; A) (Thank You)</vt:lpstr>
      <vt:lpstr>Referances</vt:lpstr>
      <vt:lpstr>General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Fuat Alsan</dc:creator>
  <cp:lastModifiedBy>Fuat Alsan</cp:lastModifiedBy>
  <cp:revision>41</cp:revision>
  <dcterms:created xsi:type="dcterms:W3CDTF">2024-02-17T19:34:05Z</dcterms:created>
  <dcterms:modified xsi:type="dcterms:W3CDTF">2024-03-07T08:55:48Z</dcterms:modified>
</cp:coreProperties>
</file>