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B04-21D2-83F3-B107-08A8BF43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3F95-451F-AB94-D8E3-03A0AB1E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62D2-96DD-B8F3-EBEE-C005A87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66D3-068A-5212-2DF6-28EAB7ED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8901-A074-EA49-F67E-005C43E5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2131-5693-6AB3-634A-5F1286B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43DC-74BC-B3D1-FFF7-E9E6B99D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D891-BF05-6DBF-A57B-E54266A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8491-7B20-DCBF-A949-035FD6A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F0A5-C0C3-B60F-E0AD-D2EEC969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B7675-7B74-C855-4C39-A945149A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ADE20-D508-8A0D-68C9-7E659A79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B877-F461-60FB-3853-E3B738B2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4CA4-51DC-EF3F-A01E-22F3536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CF9E-6B2C-3AA3-3C19-083D6A40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EE0C-5359-ACCA-4E4C-40D4E328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3081-B49F-728C-9374-1448564B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AE3E-DEE2-127B-87F0-3462175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A673-26BB-860D-C98C-594994F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B509-4A3D-FF88-F83C-5BC70ED7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E382-C86A-8038-AA8D-DCC85B54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849B-9495-A158-7BD7-A74233A4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04F6-C45A-43EB-AF67-2ED809C5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E9D7-EAC9-48F9-D388-D3A8C46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19BF-30E2-EC4D-7AF9-A39CBD0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BC0-E294-07D4-127E-73EA31D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3E3E-8A46-668B-9330-AB8A496A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00220-4AE3-24D1-E31D-5342AA4C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26A6-87FB-D02F-065F-30B31AB9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8ECFF-BC04-3D28-8E18-BC57BEE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B9F1-CD8F-6B4D-FDD7-B63AB21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4F01-2E1E-E63E-7220-D3AB8C5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FE81-B46C-4AB1-E777-AF77F984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F69E5-FCB2-0643-A919-35DAB1CD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D4E0-1701-4DC2-A443-3E4D9CB56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B255A-FBA4-71AB-4671-8C9C5A716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22CCB-A845-3F2A-7844-A0145DF8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49F0C-C529-4C7F-42A8-DB36C83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A6167-48E5-3C97-27FC-D37BDB6A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1F0-CAAB-8204-DD30-37CD6E2D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10E1C-51B2-6D1F-C720-0B88272D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440D-C353-3426-EA8D-50B5C8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7B0C4-FBC2-19B3-BA3C-6589EB6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563D-D535-B6F3-C2D3-D55D0694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2B47E-794D-FDD4-A880-D88B122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0EF2-6643-C4A1-F488-E7DC523B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4195-C238-F644-E4FB-4DB8C964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0263-489D-8435-FC2A-D8F9A687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F32D-FE77-1674-5F16-F2C96245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5BF2-7F03-ECB8-6382-98427148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F888-3A80-64A0-E4D7-B966084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DE969-1359-A40B-61CC-BC4A2C47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768-400E-072D-223B-AA00AFE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5AFF9-3C41-FD55-99EE-92BACBFF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3F68A-095A-1826-1B48-0B8C0552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9EBF4-3727-AF21-6994-CC31CAD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5DAF-8D3E-B8C5-0DC0-141EA63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4FC9-7717-04BB-13B3-F22EAA4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A42D8-0001-F53C-9FE6-318AA25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D4FC-B262-8E85-061F-39B154C2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6C51-EE2D-EC30-B4B5-AED0554B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04FB-B851-46C4-A822-8D378B17FE1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D8EC-588B-32B4-C5EE-65A90834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006B-7519-61CE-F423-FF0F29778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rgipark.org.tr/tr/download/journal-file/179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16D338-21CD-482B-FC16-124ADDCD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216"/>
            <a:ext cx="9144000" cy="2304288"/>
          </a:xfrm>
        </p:spPr>
        <p:txBody>
          <a:bodyPr/>
          <a:lstStyle/>
          <a:p>
            <a:r>
              <a:rPr lang="en-US" sz="2400" b="1" dirty="0" err="1"/>
              <a:t>Yapay</a:t>
            </a:r>
            <a:r>
              <a:rPr lang="en-US" sz="2400" b="1" dirty="0"/>
              <a:t> </a:t>
            </a:r>
            <a:r>
              <a:rPr lang="en-US" sz="2400" b="1" dirty="0" err="1"/>
              <a:t>Zeka</a:t>
            </a:r>
            <a:r>
              <a:rPr lang="en-US" sz="2400" b="1" dirty="0"/>
              <a:t> I: Veri </a:t>
            </a:r>
            <a:r>
              <a:rPr lang="en-US" sz="2400" b="1" dirty="0" err="1"/>
              <a:t>Bilimi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Makine</a:t>
            </a:r>
            <a:r>
              <a:rPr lang="en-US" sz="2400" b="1" dirty="0"/>
              <a:t> </a:t>
            </a:r>
            <a:r>
              <a:rPr lang="en-US" sz="2400" b="1" dirty="0" err="1"/>
              <a:t>Öğrenmesine</a:t>
            </a:r>
            <a:r>
              <a:rPr lang="en-US" sz="2400" b="1" dirty="0"/>
              <a:t> </a:t>
            </a:r>
            <a:r>
              <a:rPr lang="en-US" sz="2400" b="1" dirty="0" err="1"/>
              <a:t>Giriş</a:t>
            </a:r>
            <a:r>
              <a:rPr lang="en-US" sz="2400" b="1" dirty="0"/>
              <a:t> </a:t>
            </a:r>
            <a:r>
              <a:rPr lang="en-US" sz="2400" b="1" dirty="0" err="1"/>
              <a:t>Sertifika</a:t>
            </a:r>
            <a:r>
              <a:rPr lang="en-US" sz="2400" b="1" dirty="0"/>
              <a:t> </a:t>
            </a:r>
            <a:r>
              <a:rPr lang="en-US" sz="2400" b="1" dirty="0" err="1"/>
              <a:t>Programı</a:t>
            </a:r>
            <a:endParaRPr lang="en-US" sz="2400" b="1" dirty="0"/>
          </a:p>
          <a:p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Adı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Üyeleri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938611-B820-0D41-162C-2DABC238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5" y="192858"/>
            <a:ext cx="3384170" cy="33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7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495E-145A-1874-917A-99F40488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Referanslar</a:t>
            </a:r>
            <a:r>
              <a:rPr lang="en-US" dirty="0"/>
              <a:t> (</a:t>
            </a:r>
            <a:r>
              <a:rPr lang="en-US" dirty="0" err="1"/>
              <a:t>Referances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520A-A7F8-DBE2-5613-DA709BDB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Internetten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yayından</a:t>
            </a:r>
            <a:r>
              <a:rPr lang="en-US" dirty="0"/>
              <a:t> </a:t>
            </a:r>
            <a:r>
              <a:rPr lang="en-US" dirty="0" err="1"/>
              <a:t>aldığınız</a:t>
            </a:r>
            <a:r>
              <a:rPr lang="en-US" dirty="0"/>
              <a:t> </a:t>
            </a:r>
            <a:r>
              <a:rPr lang="en-US" dirty="0" err="1"/>
              <a:t>çalışmaların</a:t>
            </a:r>
            <a:r>
              <a:rPr lang="en-US" dirty="0"/>
              <a:t> </a:t>
            </a:r>
            <a:r>
              <a:rPr lang="en-US" dirty="0" err="1"/>
              <a:t>referanslarını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listelemelisiniz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/>
              <a:t>yazdığınız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sunum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atıf</a:t>
            </a:r>
            <a:r>
              <a:rPr lang="en-US" dirty="0"/>
              <a:t> </a:t>
            </a:r>
            <a:r>
              <a:rPr lang="en-US" dirty="0" err="1"/>
              <a:t>yapınız</a:t>
            </a:r>
            <a:endParaRPr lang="en-US" dirty="0"/>
          </a:p>
          <a:p>
            <a:pPr lvl="1"/>
            <a:r>
              <a:rPr lang="en-US" dirty="0" err="1"/>
              <a:t>Atıf</a:t>
            </a:r>
            <a:r>
              <a:rPr lang="en-US" dirty="0"/>
              <a:t> </a:t>
            </a:r>
            <a:r>
              <a:rPr lang="en-US" dirty="0" err="1"/>
              <a:t>yapmadığınız</a:t>
            </a:r>
            <a:r>
              <a:rPr lang="en-US" dirty="0"/>
              <a:t> </a:t>
            </a:r>
            <a:r>
              <a:rPr lang="en-US" dirty="0" err="1"/>
              <a:t>kaynaları</a:t>
            </a:r>
            <a:r>
              <a:rPr lang="en-US" dirty="0"/>
              <a:t> </a:t>
            </a:r>
            <a:r>
              <a:rPr lang="en-US" dirty="0" err="1"/>
              <a:t>yazmanıza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endParaRPr lang="en-US" dirty="0"/>
          </a:p>
          <a:p>
            <a:r>
              <a:rPr lang="en-US" dirty="0"/>
              <a:t>Kaynak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atıf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hakkıda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dökümanı</a:t>
            </a:r>
            <a:r>
              <a:rPr lang="en-US" dirty="0"/>
              <a:t> </a:t>
            </a:r>
            <a:r>
              <a:rPr lang="en-US" dirty="0" err="1"/>
              <a:t>inceleyebilirsiniz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https://dergipark.org.tr/tr/download/journal-file/17970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0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F0B-7F43-B2B6-F999-856DC690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Öneriler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52D7-85D4-470B-F00B-5EE17F24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Mümkün</a:t>
            </a:r>
            <a:r>
              <a:rPr lang="en-US" b="1" dirty="0"/>
              <a:t> </a:t>
            </a:r>
            <a:r>
              <a:rPr lang="en-US" b="1" dirty="0" err="1"/>
              <a:t>olduğunca</a:t>
            </a:r>
            <a:r>
              <a:rPr lang="en-US" b="1" dirty="0"/>
              <a:t> </a:t>
            </a:r>
            <a:r>
              <a:rPr lang="en-US" b="1" dirty="0" err="1"/>
              <a:t>uzun</a:t>
            </a:r>
            <a:r>
              <a:rPr lang="en-US" b="1" dirty="0"/>
              <a:t> </a:t>
            </a:r>
            <a:r>
              <a:rPr lang="en-US" b="1" dirty="0" err="1"/>
              <a:t>metinlerden</a:t>
            </a:r>
            <a:r>
              <a:rPr lang="en-US" b="1" dirty="0"/>
              <a:t> </a:t>
            </a:r>
            <a:r>
              <a:rPr lang="en-US" b="1" dirty="0" err="1"/>
              <a:t>kaçınmalısınız</a:t>
            </a:r>
            <a:endParaRPr lang="en-US" b="1" dirty="0"/>
          </a:p>
          <a:p>
            <a:r>
              <a:rPr lang="en-US" b="1" dirty="0" err="1"/>
              <a:t>Kısa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öz</a:t>
            </a:r>
            <a:r>
              <a:rPr lang="en-US" b="1" dirty="0"/>
              <a:t> </a:t>
            </a:r>
            <a:r>
              <a:rPr lang="en-US" b="1" dirty="0" err="1"/>
              <a:t>cümleler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ana </a:t>
            </a:r>
            <a:r>
              <a:rPr lang="en-US" b="1" dirty="0" err="1"/>
              <a:t>noktaları</a:t>
            </a:r>
            <a:r>
              <a:rPr lang="en-US" b="1" dirty="0"/>
              <a:t> </a:t>
            </a:r>
            <a:r>
              <a:rPr lang="en-US" b="1" dirty="0" err="1"/>
              <a:t>belirtip</a:t>
            </a:r>
            <a:r>
              <a:rPr lang="en-US" b="1" dirty="0"/>
              <a:t>, </a:t>
            </a:r>
            <a:r>
              <a:rPr lang="en-US" b="1" dirty="0" err="1"/>
              <a:t>önemli</a:t>
            </a:r>
            <a:r>
              <a:rPr lang="en-US" b="1" dirty="0"/>
              <a:t> </a:t>
            </a:r>
            <a:r>
              <a:rPr lang="en-US" b="1" dirty="0" err="1"/>
              <a:t>detayları</a:t>
            </a:r>
            <a:r>
              <a:rPr lang="en-US" b="1" dirty="0"/>
              <a:t> </a:t>
            </a:r>
            <a:r>
              <a:rPr lang="en-US" b="1" dirty="0" err="1"/>
              <a:t>sözle</a:t>
            </a:r>
            <a:r>
              <a:rPr lang="en-US" b="1" dirty="0"/>
              <a:t> </a:t>
            </a:r>
            <a:r>
              <a:rPr lang="en-US" b="1" dirty="0" err="1"/>
              <a:t>ifade</a:t>
            </a:r>
            <a:r>
              <a:rPr lang="en-US" b="1" dirty="0"/>
              <a:t> </a:t>
            </a:r>
            <a:r>
              <a:rPr lang="en-US" b="1" dirty="0" err="1"/>
              <a:t>edebilirsiniz</a:t>
            </a:r>
            <a:endParaRPr lang="en-US" b="1" dirty="0"/>
          </a:p>
          <a:p>
            <a:r>
              <a:rPr lang="en-US" b="1" dirty="0" err="1"/>
              <a:t>Görsel</a:t>
            </a:r>
            <a:r>
              <a:rPr lang="en-US" b="1" dirty="0"/>
              <a:t> </a:t>
            </a:r>
            <a:r>
              <a:rPr lang="en-US" b="1" dirty="0" err="1"/>
              <a:t>şekiller</a:t>
            </a:r>
            <a:r>
              <a:rPr lang="en-US" b="1" dirty="0"/>
              <a:t> </a:t>
            </a:r>
            <a:r>
              <a:rPr lang="en-US" b="1" dirty="0" err="1"/>
              <a:t>dinleyicilerin</a:t>
            </a:r>
            <a:r>
              <a:rPr lang="en-US" b="1" dirty="0"/>
              <a:t> </a:t>
            </a:r>
            <a:r>
              <a:rPr lang="en-US" b="1" dirty="0" err="1"/>
              <a:t>sizin</a:t>
            </a:r>
            <a:r>
              <a:rPr lang="en-US" b="1" dirty="0"/>
              <a:t> </a:t>
            </a:r>
            <a:r>
              <a:rPr lang="en-US" b="1" dirty="0" err="1"/>
              <a:t>anlamasını</a:t>
            </a:r>
            <a:r>
              <a:rPr lang="en-US" b="1" dirty="0"/>
              <a:t> </a:t>
            </a:r>
            <a:r>
              <a:rPr lang="en-US" b="1" dirty="0" err="1"/>
              <a:t>kolaylaştırır</a:t>
            </a:r>
            <a:endParaRPr lang="en-US" b="1" dirty="0"/>
          </a:p>
          <a:p>
            <a:r>
              <a:rPr lang="en-US" b="1" dirty="0" err="1"/>
              <a:t>Uyguladığınız</a:t>
            </a:r>
            <a:r>
              <a:rPr lang="en-US" b="1" dirty="0"/>
              <a:t> </a:t>
            </a:r>
            <a:r>
              <a:rPr lang="en-US" b="1" dirty="0" err="1"/>
              <a:t>yöntemlerin</a:t>
            </a:r>
            <a:r>
              <a:rPr lang="en-US" b="1" dirty="0"/>
              <a:t> </a:t>
            </a:r>
            <a:r>
              <a:rPr lang="en-US" b="1" dirty="0" err="1"/>
              <a:t>altında</a:t>
            </a:r>
            <a:r>
              <a:rPr lang="en-US" b="1" dirty="0"/>
              <a:t> </a:t>
            </a:r>
            <a:r>
              <a:rPr lang="en-US" b="1" dirty="0" err="1"/>
              <a:t>yatan</a:t>
            </a:r>
            <a:r>
              <a:rPr lang="en-US" b="1" dirty="0"/>
              <a:t> </a:t>
            </a:r>
            <a:r>
              <a:rPr lang="en-US" b="1" dirty="0" err="1"/>
              <a:t>motivasyonları</a:t>
            </a:r>
            <a:r>
              <a:rPr lang="en-US" b="1" dirty="0"/>
              <a:t> </a:t>
            </a:r>
            <a:r>
              <a:rPr lang="en-US" b="1" dirty="0" err="1"/>
              <a:t>açıklamak</a:t>
            </a:r>
            <a:r>
              <a:rPr lang="en-US" b="1" dirty="0"/>
              <a:t> </a:t>
            </a:r>
            <a:r>
              <a:rPr lang="en-US" b="1" dirty="0" err="1"/>
              <a:t>sunumu</a:t>
            </a:r>
            <a:r>
              <a:rPr lang="en-US" b="1" dirty="0"/>
              <a:t> </a:t>
            </a:r>
            <a:r>
              <a:rPr lang="en-US" b="1" dirty="0" err="1"/>
              <a:t>güçlendirir</a:t>
            </a:r>
            <a:endParaRPr lang="en-US" b="1" dirty="0"/>
          </a:p>
          <a:p>
            <a:r>
              <a:rPr lang="en-US" b="1" dirty="0" err="1"/>
              <a:t>Aldığınız</a:t>
            </a:r>
            <a:r>
              <a:rPr lang="en-US" b="1" dirty="0"/>
              <a:t> </a:t>
            </a:r>
            <a:r>
              <a:rPr lang="en-US" b="1" dirty="0" err="1"/>
              <a:t>sonuçlara</a:t>
            </a:r>
            <a:r>
              <a:rPr lang="en-US" b="1" dirty="0"/>
              <a:t> </a:t>
            </a:r>
            <a:r>
              <a:rPr lang="en-US" b="1" dirty="0" err="1"/>
              <a:t>yorum</a:t>
            </a:r>
            <a:r>
              <a:rPr lang="en-US" b="1" dirty="0"/>
              <a:t> </a:t>
            </a:r>
            <a:r>
              <a:rPr lang="en-US" b="1" dirty="0" err="1"/>
              <a:t>yapmak</a:t>
            </a:r>
            <a:r>
              <a:rPr lang="en-US" b="1" dirty="0"/>
              <a:t> </a:t>
            </a:r>
            <a:r>
              <a:rPr lang="en-US" b="1" dirty="0" err="1"/>
              <a:t>sunumu</a:t>
            </a:r>
            <a:r>
              <a:rPr lang="en-US" b="1" dirty="0"/>
              <a:t> </a:t>
            </a:r>
            <a:r>
              <a:rPr lang="en-US" b="1" dirty="0" err="1"/>
              <a:t>güçlendirir</a:t>
            </a:r>
            <a:endParaRPr lang="en-US" b="1" dirty="0"/>
          </a:p>
          <a:p>
            <a:r>
              <a:rPr lang="en-US" b="1" dirty="0" err="1"/>
              <a:t>Kendi</a:t>
            </a:r>
            <a:r>
              <a:rPr lang="en-US" b="1" dirty="0"/>
              <a:t> </a:t>
            </a:r>
            <a:r>
              <a:rPr lang="en-US" b="1" dirty="0" err="1"/>
              <a:t>çalışmanız</a:t>
            </a:r>
            <a:r>
              <a:rPr lang="en-US" b="1" dirty="0"/>
              <a:t> </a:t>
            </a:r>
            <a:r>
              <a:rPr lang="en-US" b="1" dirty="0" err="1"/>
              <a:t>dışında</a:t>
            </a:r>
            <a:r>
              <a:rPr lang="en-US" b="1" dirty="0"/>
              <a:t> </a:t>
            </a:r>
            <a:r>
              <a:rPr lang="en-US" b="1" dirty="0" err="1"/>
              <a:t>kalan</a:t>
            </a:r>
            <a:r>
              <a:rPr lang="en-US" b="1" dirty="0"/>
              <a:t> </a:t>
            </a:r>
            <a:r>
              <a:rPr lang="en-US" b="1" dirty="0" err="1"/>
              <a:t>kaynakları</a:t>
            </a:r>
            <a:r>
              <a:rPr lang="en-US" b="1" dirty="0"/>
              <a:t> </a:t>
            </a:r>
            <a:r>
              <a:rPr lang="en-US" b="1" dirty="0" err="1"/>
              <a:t>kullanabilirsiniz</a:t>
            </a:r>
            <a:r>
              <a:rPr lang="en-US" b="1" dirty="0"/>
              <a:t> </a:t>
            </a:r>
            <a:r>
              <a:rPr lang="en-US" b="1" dirty="0" err="1"/>
              <a:t>fakat</a:t>
            </a:r>
            <a:r>
              <a:rPr lang="en-US" b="1" dirty="0"/>
              <a:t> </a:t>
            </a:r>
            <a:r>
              <a:rPr lang="en-US" b="1" dirty="0" err="1"/>
              <a:t>bu</a:t>
            </a:r>
            <a:r>
              <a:rPr lang="en-US" b="1" dirty="0"/>
              <a:t> </a:t>
            </a:r>
            <a:r>
              <a:rPr lang="en-US" b="1" dirty="0" err="1"/>
              <a:t>kaynaklara</a:t>
            </a:r>
            <a:r>
              <a:rPr lang="en-US" b="1" dirty="0"/>
              <a:t> </a:t>
            </a:r>
            <a:r>
              <a:rPr lang="en-US" b="1" dirty="0" err="1"/>
              <a:t>sunumda</a:t>
            </a:r>
            <a:r>
              <a:rPr lang="en-US" b="1" dirty="0"/>
              <a:t> </a:t>
            </a:r>
            <a:r>
              <a:rPr lang="en-US" b="1" dirty="0" err="1"/>
              <a:t>atıf</a:t>
            </a:r>
            <a:r>
              <a:rPr lang="en-US" b="1" dirty="0"/>
              <a:t> </a:t>
            </a:r>
            <a:r>
              <a:rPr lang="en-US" b="1" dirty="0" err="1"/>
              <a:t>yapmanız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referanslarda</a:t>
            </a:r>
            <a:r>
              <a:rPr lang="en-US" b="1" dirty="0"/>
              <a:t> </a:t>
            </a:r>
            <a:r>
              <a:rPr lang="en-US" b="1" dirty="0" err="1"/>
              <a:t>belirmeniz</a:t>
            </a:r>
            <a:r>
              <a:rPr lang="en-US" b="1" dirty="0"/>
              <a:t> </a:t>
            </a:r>
            <a:r>
              <a:rPr lang="en-US" b="1" dirty="0" err="1"/>
              <a:t>gerekir</a:t>
            </a:r>
            <a:endParaRPr lang="en-US" b="1" dirty="0"/>
          </a:p>
          <a:p>
            <a:pPr lvl="1"/>
            <a:r>
              <a:rPr lang="en-US" b="1" dirty="0" err="1"/>
              <a:t>Fakat</a:t>
            </a:r>
            <a:r>
              <a:rPr lang="en-US" b="1" dirty="0"/>
              <a:t> </a:t>
            </a:r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kendi</a:t>
            </a:r>
            <a:r>
              <a:rPr lang="en-US" b="1" dirty="0"/>
              <a:t> </a:t>
            </a:r>
            <a:r>
              <a:rPr lang="en-US" b="1" dirty="0" err="1"/>
              <a:t>yaptığınız</a:t>
            </a:r>
            <a:r>
              <a:rPr lang="en-US" b="1" dirty="0"/>
              <a:t> </a:t>
            </a:r>
            <a:r>
              <a:rPr lang="en-US" b="1" dirty="0" err="1"/>
              <a:t>çalışmalara</a:t>
            </a:r>
            <a:r>
              <a:rPr lang="en-US" b="1" dirty="0"/>
              <a:t> </a:t>
            </a:r>
            <a:r>
              <a:rPr lang="en-US" b="1" dirty="0" err="1"/>
              <a:t>yoğunlaşmak</a:t>
            </a:r>
            <a:r>
              <a:rPr lang="en-US" b="1" dirty="0"/>
              <a:t> </a:t>
            </a:r>
            <a:r>
              <a:rPr lang="en-US" b="1" dirty="0" err="1"/>
              <a:t>sunumuzu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etkili</a:t>
            </a:r>
            <a:r>
              <a:rPr lang="en-US" b="1" dirty="0"/>
              <a:t> </a:t>
            </a:r>
            <a:r>
              <a:rPr lang="en-US" b="1" dirty="0" err="1"/>
              <a:t>kılar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3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FE6-5684-7220-7606-252543C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</a:t>
            </a:r>
            <a:r>
              <a:rPr lang="en-US" dirty="0"/>
              <a:t> </a:t>
            </a:r>
            <a:r>
              <a:rPr lang="en-US" dirty="0" err="1"/>
              <a:t>İçeriği</a:t>
            </a:r>
            <a:r>
              <a:rPr lang="en-US" dirty="0"/>
              <a:t> (Outline)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0A39-4A32-3AF2-F80F-1A746139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Sunumda</a:t>
            </a:r>
            <a:r>
              <a:rPr lang="en-US" dirty="0"/>
              <a:t> </a:t>
            </a:r>
            <a:r>
              <a:rPr lang="en-US" dirty="0" err="1"/>
              <a:t>anlatılacak</a:t>
            </a:r>
            <a:r>
              <a:rPr lang="en-US" dirty="0"/>
              <a:t> </a:t>
            </a:r>
            <a:r>
              <a:rPr lang="en-US" dirty="0" err="1"/>
              <a:t>konuları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r>
              <a:rPr lang="en-US" dirty="0"/>
              <a:t> </a:t>
            </a:r>
            <a:r>
              <a:rPr lang="en-US" dirty="0" err="1"/>
              <a:t>sıralayınız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AF-D983-6D29-8088-6D4D8EC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r>
              <a:rPr lang="en-US" dirty="0"/>
              <a:t>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C412-7AF6-B7CD-1A09-8FFB410A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Projenizi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cümleler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motivasyonunuz</a:t>
            </a:r>
            <a:endParaRPr lang="en-US" dirty="0"/>
          </a:p>
          <a:p>
            <a:pPr lvl="1"/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hangi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belirtebilirsiniz</a:t>
            </a:r>
            <a:endParaRPr lang="en-US" dirty="0"/>
          </a:p>
          <a:p>
            <a:r>
              <a:rPr lang="en-US" dirty="0" err="1"/>
              <a:t>Projenizin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etkisi</a:t>
            </a:r>
            <a:endParaRPr lang="en-US" dirty="0"/>
          </a:p>
          <a:p>
            <a:pPr lvl="1"/>
            <a:r>
              <a:rPr lang="en-US" dirty="0" err="1"/>
              <a:t>Projenizin</a:t>
            </a:r>
            <a:r>
              <a:rPr lang="en-US" dirty="0"/>
              <a:t> </a:t>
            </a:r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etkileri</a:t>
            </a:r>
            <a:endParaRPr lang="en-US" dirty="0"/>
          </a:p>
          <a:p>
            <a:pPr lvl="1"/>
            <a:r>
              <a:rPr lang="en-US" dirty="0" err="1"/>
              <a:t>Projenizin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etikileri</a:t>
            </a:r>
            <a:endParaRPr lang="en-US" dirty="0"/>
          </a:p>
          <a:p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hedef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8D38-38C8-7EFD-0786-732AA49B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Kümesi</a:t>
            </a:r>
            <a:r>
              <a:rPr lang="en-US" dirty="0"/>
              <a:t> (Dataset)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DCC6-0927-0DA7-5FE5-1760DCED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topladığınızı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pPr lvl="1"/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kullanıyorsanız</a:t>
            </a:r>
            <a:r>
              <a:rPr lang="en-US" dirty="0"/>
              <a:t> </a:t>
            </a:r>
            <a:r>
              <a:rPr lang="en-US" dirty="0" err="1"/>
              <a:t>kaynağını</a:t>
            </a:r>
            <a:r>
              <a:rPr lang="en-US" dirty="0"/>
              <a:t> </a:t>
            </a:r>
            <a:r>
              <a:rPr lang="en-US" dirty="0" err="1"/>
              <a:t>belirtiniz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kümesinin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anlatabilirsiniz</a:t>
            </a:r>
            <a:endParaRPr lang="en-US" dirty="0"/>
          </a:p>
          <a:p>
            <a:pPr lvl="1"/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istatistiki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paylaşabilirsiniz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temizleme</a:t>
            </a:r>
            <a:r>
              <a:rPr lang="en-US" dirty="0"/>
              <a:t>, </a:t>
            </a:r>
            <a:r>
              <a:rPr lang="en-US" dirty="0" err="1"/>
              <a:t>ölçeklendirme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aldığınızı</a:t>
            </a:r>
            <a:r>
              <a:rPr lang="en-US" dirty="0"/>
              <a:t> </a:t>
            </a:r>
            <a:r>
              <a:rPr lang="en-US" dirty="0" err="1"/>
              <a:t>belirtebilirsiniz</a:t>
            </a:r>
            <a:endParaRPr lang="en-US" dirty="0"/>
          </a:p>
          <a:p>
            <a:r>
              <a:rPr lang="en-US" dirty="0"/>
              <a:t>(EDA </a:t>
            </a:r>
            <a:r>
              <a:rPr lang="en-US" dirty="0" err="1"/>
              <a:t>çıktılarını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yazabilirsiniz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67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1A6E-3A22-A075-E67F-74779B93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Görselleştirmesi</a:t>
            </a:r>
            <a:r>
              <a:rPr lang="en-US" dirty="0"/>
              <a:t> (Visualization)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8E59-F5E2-30A2-954E-6F031D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Elinizdeki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görselleştirme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pPr lvl="1"/>
            <a:r>
              <a:rPr lang="en-US" dirty="0"/>
              <a:t>plot, scatter, histogram, heatmap, correlation, vb.</a:t>
            </a:r>
          </a:p>
          <a:p>
            <a:r>
              <a:rPr lang="en-US" dirty="0" err="1"/>
              <a:t>Veride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kısımları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AA4F-220E-53B3-7926-F1CD9A0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Metodoloji</a:t>
            </a:r>
            <a:r>
              <a:rPr lang="en-US" dirty="0"/>
              <a:t> (Methodology)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017-4650-7F6A-C6F2-62CC3307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belirtin</a:t>
            </a:r>
            <a:endParaRPr lang="en-US" dirty="0"/>
          </a:p>
          <a:p>
            <a:r>
              <a:rPr lang="en-US" dirty="0" err="1"/>
              <a:t>Modelinizi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seçtiğinizi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eğittiğinizi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pPr lvl="1"/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seçmeniz</a:t>
            </a:r>
            <a:r>
              <a:rPr lang="en-US" dirty="0"/>
              <a:t> </a:t>
            </a:r>
            <a:r>
              <a:rPr lang="en-US" dirty="0" err="1"/>
              <a:t>altıda</a:t>
            </a:r>
            <a:r>
              <a:rPr lang="en-US" dirty="0"/>
              <a:t> </a:t>
            </a:r>
            <a:r>
              <a:rPr lang="en-US" dirty="0" err="1"/>
              <a:t>yatan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sebeb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belirtebilirsiniz</a:t>
            </a:r>
            <a:endParaRPr lang="en-US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model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kullanıp</a:t>
            </a:r>
            <a:r>
              <a:rPr lang="en-US" dirty="0"/>
              <a:t>, </a:t>
            </a:r>
            <a:r>
              <a:rPr lang="en-US" dirty="0" err="1"/>
              <a:t>kıyaslayabilirsiniz</a:t>
            </a:r>
            <a:endParaRPr lang="en-US" dirty="0"/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bloklar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açıklayabilirsiniz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753-D262-12F5-6214-7A951F15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Sonuçlar</a:t>
            </a:r>
            <a:r>
              <a:rPr lang="en-US" dirty="0"/>
              <a:t> (Results)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5BAD-70B7-C291-7AE8-7B0FEC8B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Tablo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modeler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aldığınız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karşılaştırabilirsiniz</a:t>
            </a:r>
            <a:endParaRPr lang="en-US" dirty="0"/>
          </a:p>
          <a:p>
            <a:r>
              <a:rPr lang="en-US" dirty="0"/>
              <a:t>En iyi </a:t>
            </a:r>
            <a:r>
              <a:rPr lang="en-US" dirty="0" err="1"/>
              <a:t>sonucu</a:t>
            </a:r>
            <a:r>
              <a:rPr lang="en-US" dirty="0"/>
              <a:t> hangi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seneryoda</a:t>
            </a:r>
            <a:r>
              <a:rPr lang="en-US" dirty="0"/>
              <a:t> </a:t>
            </a:r>
            <a:r>
              <a:rPr lang="en-US" dirty="0" err="1"/>
              <a:t>aldığınız</a:t>
            </a:r>
            <a:r>
              <a:rPr lang="en-US" dirty="0"/>
              <a:t> </a:t>
            </a:r>
            <a:r>
              <a:rPr lang="en-US" dirty="0" err="1"/>
              <a:t>belirtebilirsiniz</a:t>
            </a:r>
            <a:endParaRPr lang="en-US" dirty="0"/>
          </a:p>
          <a:p>
            <a:r>
              <a:rPr lang="en-US" dirty="0" err="1"/>
              <a:t>Uyguladığınız</a:t>
            </a:r>
            <a:r>
              <a:rPr lang="en-US" dirty="0"/>
              <a:t> </a:t>
            </a:r>
            <a:r>
              <a:rPr lang="en-US" dirty="0" err="1"/>
              <a:t>yönteme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metrikler</a:t>
            </a:r>
            <a:r>
              <a:rPr lang="en-US" dirty="0"/>
              <a:t> </a:t>
            </a:r>
            <a:r>
              <a:rPr lang="en-US" dirty="0" err="1"/>
              <a:t>seçmelisiniz</a:t>
            </a:r>
            <a:endParaRPr lang="en-US" dirty="0"/>
          </a:p>
          <a:p>
            <a:pPr lvl="1"/>
            <a:r>
              <a:rPr lang="en-US" dirty="0"/>
              <a:t>R^2, Accuracy, F-1, vb.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9B0C-AEDB-13E6-D96B-965DC934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Değerlendirilmesi</a:t>
            </a:r>
            <a:r>
              <a:rPr lang="en-US" dirty="0"/>
              <a:t> (Conclusion &amp; 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7FF8-C166-21E8-FDF9-B2AFCD67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Uyguladığınız</a:t>
            </a:r>
            <a:r>
              <a:rPr lang="en-US" dirty="0"/>
              <a:t> </a:t>
            </a:r>
            <a:r>
              <a:rPr lang="en-US" dirty="0" err="1"/>
              <a:t>yöntemlerin</a:t>
            </a:r>
            <a:r>
              <a:rPr lang="en-US" dirty="0"/>
              <a:t> 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endParaRPr lang="en-US" dirty="0"/>
          </a:p>
          <a:p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etmeniz</a:t>
            </a:r>
            <a:r>
              <a:rPr lang="en-US" dirty="0"/>
              <a:t> </a:t>
            </a:r>
            <a:r>
              <a:rPr lang="en-US" dirty="0" err="1"/>
              <a:t>sunumu</a:t>
            </a:r>
            <a:r>
              <a:rPr lang="en-US" dirty="0"/>
              <a:t> </a:t>
            </a:r>
            <a:r>
              <a:rPr lang="en-US" dirty="0" err="1"/>
              <a:t>güçlendirir</a:t>
            </a:r>
            <a:endParaRPr lang="en-US" dirty="0"/>
          </a:p>
          <a:p>
            <a:r>
              <a:rPr lang="en-US" dirty="0" err="1"/>
              <a:t>Aldığınız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iyi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gösterebilirsiniz</a:t>
            </a:r>
            <a:endParaRPr lang="en-US" dirty="0"/>
          </a:p>
          <a:p>
            <a:r>
              <a:rPr lang="en-US" dirty="0" err="1"/>
              <a:t>Kullandığınız</a:t>
            </a:r>
            <a:r>
              <a:rPr lang="en-US" dirty="0"/>
              <a:t> </a:t>
            </a:r>
            <a:r>
              <a:rPr lang="en-US" dirty="0" err="1"/>
              <a:t>yöntemin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yönlerinden</a:t>
            </a:r>
            <a:r>
              <a:rPr lang="en-US" dirty="0"/>
              <a:t> </a:t>
            </a:r>
            <a:r>
              <a:rPr lang="en-US" dirty="0" err="1"/>
              <a:t>bahsedebilirsiniz</a:t>
            </a:r>
            <a:endParaRPr lang="en-US" dirty="0"/>
          </a:p>
          <a:p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çalışmalar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önerilerde</a:t>
            </a:r>
            <a:r>
              <a:rPr lang="en-US" dirty="0"/>
              <a:t> </a:t>
            </a:r>
            <a:r>
              <a:rPr lang="en-US" dirty="0" err="1"/>
              <a:t>bulunabilirsiniz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763A-AACD-FA12-7394-B32089C0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841"/>
            <a:ext cx="10515600" cy="1522317"/>
          </a:xfrm>
        </p:spPr>
        <p:txBody>
          <a:bodyPr/>
          <a:lstStyle/>
          <a:p>
            <a:pPr algn="ctr"/>
            <a:r>
              <a:rPr lang="en-US" dirty="0"/>
              <a:t>(Soru </a:t>
            </a:r>
            <a:r>
              <a:rPr lang="en-US" dirty="0" err="1"/>
              <a:t>Cevap</a:t>
            </a:r>
            <a:r>
              <a:rPr lang="en-US" dirty="0"/>
              <a:t> (Q &amp; A))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Teşekkür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389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Sunu İçeriği (Outline)</vt:lpstr>
      <vt:lpstr>Giriş (Introduction)</vt:lpstr>
      <vt:lpstr>Veri Kümesi (Dataset)</vt:lpstr>
      <vt:lpstr>Verilerin Görselleştirmesi (Visualization)</vt:lpstr>
      <vt:lpstr>Metodoloji (Methodology)</vt:lpstr>
      <vt:lpstr>Sonuçlar (Results)</vt:lpstr>
      <vt:lpstr>Sonuçların Değerlendirilmesi (Conclusion &amp; Discussion)</vt:lpstr>
      <vt:lpstr>(Soru Cevap (Q &amp; A)) (Teşekkür Mesajı)</vt:lpstr>
      <vt:lpstr>Referanslar (Referances)</vt:lpstr>
      <vt:lpstr>Genel Öneriler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Fuat Alsan</dc:creator>
  <cp:lastModifiedBy>Fuat Alsan</cp:lastModifiedBy>
  <cp:revision>25</cp:revision>
  <dcterms:created xsi:type="dcterms:W3CDTF">2024-02-17T19:34:05Z</dcterms:created>
  <dcterms:modified xsi:type="dcterms:W3CDTF">2024-02-17T21:46:55Z</dcterms:modified>
</cp:coreProperties>
</file>