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6D438-3808-42CE-B621-29D0FB3127BC}" v="376" dt="2024-02-29T13:20:09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24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svg"/><Relationship Id="rId4" Type="http://schemas.openxmlformats.org/officeDocument/2006/relationships/image" Target="../media/image17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24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svg"/><Relationship Id="rId4" Type="http://schemas.openxmlformats.org/officeDocument/2006/relationships/image" Target="../media/image17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D2425-E8CD-48C0-BA11-E3532B81EF3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E77DA4-0639-4512-B5F0-242B5A2628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Developing a platform that shows festival information</a:t>
          </a:r>
        </a:p>
      </dgm:t>
    </dgm:pt>
    <dgm:pt modelId="{B604B9B4-0E4A-481E-927C-2C97F1164101}" type="parTrans" cxnId="{635825BC-C61C-4840-B45B-84B79B0709FE}">
      <dgm:prSet/>
      <dgm:spPr/>
      <dgm:t>
        <a:bodyPr/>
        <a:lstStyle/>
        <a:p>
          <a:endParaRPr lang="en-US"/>
        </a:p>
      </dgm:t>
    </dgm:pt>
    <dgm:pt modelId="{36552CC4-9463-4D32-85A5-B59BE8792039}" type="sibTrans" cxnId="{635825BC-C61C-4840-B45B-84B79B0709FE}">
      <dgm:prSet/>
      <dgm:spPr/>
      <dgm:t>
        <a:bodyPr/>
        <a:lstStyle/>
        <a:p>
          <a:endParaRPr lang="en-US"/>
        </a:p>
      </dgm:t>
    </dgm:pt>
    <dgm:pt modelId="{8B318CBD-AF5A-4D91-8CED-47E963EF6A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Handle large number of users at the same time</a:t>
          </a:r>
          <a:r>
            <a:rPr lang="nl-NL"/>
            <a:t> </a:t>
          </a:r>
          <a:r>
            <a:rPr lang="en-US"/>
            <a:t>(when booking a ticket)</a:t>
          </a:r>
        </a:p>
      </dgm:t>
    </dgm:pt>
    <dgm:pt modelId="{C9489C4E-5872-4C1E-8969-2F9DDA6923CA}" type="parTrans" cxnId="{58980CE6-28B3-4374-8219-F579A5572FE5}">
      <dgm:prSet/>
      <dgm:spPr/>
      <dgm:t>
        <a:bodyPr/>
        <a:lstStyle/>
        <a:p>
          <a:endParaRPr lang="en-US"/>
        </a:p>
      </dgm:t>
    </dgm:pt>
    <dgm:pt modelId="{F5978D9A-46C6-492D-B0B8-09572462CFA3}" type="sibTrans" cxnId="{58980CE6-28B3-4374-8219-F579A5572FE5}">
      <dgm:prSet/>
      <dgm:spPr/>
      <dgm:t>
        <a:bodyPr/>
        <a:lstStyle/>
        <a:p>
          <a:endParaRPr lang="en-US"/>
        </a:p>
      </dgm:t>
    </dgm:pt>
    <dgm:pt modelId="{CA34E347-C980-4D7E-8FAB-EEB860F5B0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a secure platform, especially when handling user data</a:t>
          </a:r>
        </a:p>
      </dgm:t>
    </dgm:pt>
    <dgm:pt modelId="{D1685276-0D6E-497A-9C16-015188437EAD}" type="parTrans" cxnId="{DC4E9969-DEE7-4465-8EF2-FC3C59057474}">
      <dgm:prSet/>
      <dgm:spPr/>
      <dgm:t>
        <a:bodyPr/>
        <a:lstStyle/>
        <a:p>
          <a:endParaRPr lang="en-US"/>
        </a:p>
      </dgm:t>
    </dgm:pt>
    <dgm:pt modelId="{50809345-6E2B-483B-9C11-2D8ECB068590}" type="sibTrans" cxnId="{DC4E9969-DEE7-4465-8EF2-FC3C59057474}">
      <dgm:prSet/>
      <dgm:spPr/>
      <dgm:t>
        <a:bodyPr/>
        <a:lstStyle/>
        <a:p>
          <a:endParaRPr lang="en-US"/>
        </a:p>
      </dgm:t>
    </dgm:pt>
    <dgm:pt modelId="{8C681539-F42D-41DE-AFEB-2B203CBA60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Making payments to book a ticket</a:t>
          </a:r>
        </a:p>
      </dgm:t>
    </dgm:pt>
    <dgm:pt modelId="{F3439271-A2B3-45DF-8B0E-97CEB46F5404}" type="parTrans" cxnId="{9C20E49F-347B-404A-A1F4-BBD56E9C5D34}">
      <dgm:prSet/>
      <dgm:spPr/>
      <dgm:t>
        <a:bodyPr/>
        <a:lstStyle/>
        <a:p>
          <a:endParaRPr lang="en-US"/>
        </a:p>
      </dgm:t>
    </dgm:pt>
    <dgm:pt modelId="{6CE4924C-875A-455E-AC22-F897253EB4A3}" type="sibTrans" cxnId="{9C20E49F-347B-404A-A1F4-BBD56E9C5D34}">
      <dgm:prSet/>
      <dgm:spPr/>
      <dgm:t>
        <a:bodyPr/>
        <a:lstStyle/>
        <a:p>
          <a:endParaRPr lang="en-US"/>
        </a:p>
      </dgm:t>
    </dgm:pt>
    <dgm:pt modelId="{9F1583FD-754D-4D94-BEEB-0BA5976D61A8}" type="pres">
      <dgm:prSet presAssocID="{9B0D2425-E8CD-48C0-BA11-E3532B81EF3D}" presName="root" presStyleCnt="0">
        <dgm:presLayoutVars>
          <dgm:dir/>
          <dgm:resizeHandles val="exact"/>
        </dgm:presLayoutVars>
      </dgm:prSet>
      <dgm:spPr/>
    </dgm:pt>
    <dgm:pt modelId="{6F0259D0-4C4C-4C4D-BC37-8F1BE039323B}" type="pres">
      <dgm:prSet presAssocID="{24E77DA4-0639-4512-B5F0-242B5A262859}" presName="compNode" presStyleCnt="0"/>
      <dgm:spPr/>
    </dgm:pt>
    <dgm:pt modelId="{97D83AF8-D0A9-440C-8687-7C2885A5736B}" type="pres">
      <dgm:prSet presAssocID="{24E77DA4-0639-4512-B5F0-242B5A262859}" presName="bgRect" presStyleLbl="bgShp" presStyleIdx="0" presStyleCnt="4"/>
      <dgm:spPr/>
    </dgm:pt>
    <dgm:pt modelId="{07878FE9-AE00-4FCF-81A2-7D6B79A5D166}" type="pres">
      <dgm:prSet presAssocID="{24E77DA4-0639-4512-B5F0-242B5A2628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bruikers"/>
        </a:ext>
      </dgm:extLst>
    </dgm:pt>
    <dgm:pt modelId="{C0F3DF18-2D97-42A0-9A1F-1B9CFE5742ED}" type="pres">
      <dgm:prSet presAssocID="{24E77DA4-0639-4512-B5F0-242B5A262859}" presName="spaceRect" presStyleCnt="0"/>
      <dgm:spPr/>
    </dgm:pt>
    <dgm:pt modelId="{7BB4C80B-7543-4258-8B54-9CB4FA11D5A9}" type="pres">
      <dgm:prSet presAssocID="{24E77DA4-0639-4512-B5F0-242B5A262859}" presName="parTx" presStyleLbl="revTx" presStyleIdx="0" presStyleCnt="4">
        <dgm:presLayoutVars>
          <dgm:chMax val="0"/>
          <dgm:chPref val="0"/>
        </dgm:presLayoutVars>
      </dgm:prSet>
      <dgm:spPr/>
    </dgm:pt>
    <dgm:pt modelId="{9B9668F7-ABDA-4B38-A9DD-320D745FA8B4}" type="pres">
      <dgm:prSet presAssocID="{36552CC4-9463-4D32-85A5-B59BE8792039}" presName="sibTrans" presStyleCnt="0"/>
      <dgm:spPr/>
    </dgm:pt>
    <dgm:pt modelId="{47C7F62C-AC10-4E0E-A54C-06DD8C303DA0}" type="pres">
      <dgm:prSet presAssocID="{8B318CBD-AF5A-4D91-8CED-47E963EF6A1F}" presName="compNode" presStyleCnt="0"/>
      <dgm:spPr/>
    </dgm:pt>
    <dgm:pt modelId="{C2BFFE19-17B2-4F19-955D-CCB0C549B840}" type="pres">
      <dgm:prSet presAssocID="{8B318CBD-AF5A-4D91-8CED-47E963EF6A1F}" presName="bgRect" presStyleLbl="bgShp" presStyleIdx="1" presStyleCnt="4"/>
      <dgm:spPr/>
    </dgm:pt>
    <dgm:pt modelId="{CE7B4A71-AE93-446C-8A09-1DA2B4D134AB}" type="pres">
      <dgm:prSet presAssocID="{8B318CBD-AF5A-4D91-8CED-47E963EF6A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assa"/>
        </a:ext>
      </dgm:extLst>
    </dgm:pt>
    <dgm:pt modelId="{1723FD59-F0D2-451F-BD35-738D50596AD5}" type="pres">
      <dgm:prSet presAssocID="{8B318CBD-AF5A-4D91-8CED-47E963EF6A1F}" presName="spaceRect" presStyleCnt="0"/>
      <dgm:spPr/>
    </dgm:pt>
    <dgm:pt modelId="{9AC2BC90-854A-4979-BAAA-FBFB48F79487}" type="pres">
      <dgm:prSet presAssocID="{8B318CBD-AF5A-4D91-8CED-47E963EF6A1F}" presName="parTx" presStyleLbl="revTx" presStyleIdx="1" presStyleCnt="4">
        <dgm:presLayoutVars>
          <dgm:chMax val="0"/>
          <dgm:chPref val="0"/>
        </dgm:presLayoutVars>
      </dgm:prSet>
      <dgm:spPr/>
    </dgm:pt>
    <dgm:pt modelId="{B8F2155C-2727-4876-8CC5-88714BA7A0CE}" type="pres">
      <dgm:prSet presAssocID="{F5978D9A-46C6-492D-B0B8-09572462CFA3}" presName="sibTrans" presStyleCnt="0"/>
      <dgm:spPr/>
    </dgm:pt>
    <dgm:pt modelId="{6F9FE6C9-B23A-4E85-A1CA-8B85628D6A77}" type="pres">
      <dgm:prSet presAssocID="{CA34E347-C980-4D7E-8FAB-EEB860F5B000}" presName="compNode" presStyleCnt="0"/>
      <dgm:spPr/>
    </dgm:pt>
    <dgm:pt modelId="{1ABEF6AD-6552-4CB4-BFDE-4F188D2F3FD7}" type="pres">
      <dgm:prSet presAssocID="{CA34E347-C980-4D7E-8FAB-EEB860F5B000}" presName="bgRect" presStyleLbl="bgShp" presStyleIdx="2" presStyleCnt="4"/>
      <dgm:spPr/>
    </dgm:pt>
    <dgm:pt modelId="{62CC4410-E57E-470F-B6F5-C12F14BC2D6C}" type="pres">
      <dgm:prSet presAssocID="{CA34E347-C980-4D7E-8FAB-EEB860F5B0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grendelen"/>
        </a:ext>
      </dgm:extLst>
    </dgm:pt>
    <dgm:pt modelId="{CD6DEAA8-4DB7-4516-9FA7-1AF68CF2F4A0}" type="pres">
      <dgm:prSet presAssocID="{CA34E347-C980-4D7E-8FAB-EEB860F5B000}" presName="spaceRect" presStyleCnt="0"/>
      <dgm:spPr/>
    </dgm:pt>
    <dgm:pt modelId="{27A2AFBE-E17F-4B5F-B9A1-DD3D9FFB785A}" type="pres">
      <dgm:prSet presAssocID="{CA34E347-C980-4D7E-8FAB-EEB860F5B000}" presName="parTx" presStyleLbl="revTx" presStyleIdx="2" presStyleCnt="4">
        <dgm:presLayoutVars>
          <dgm:chMax val="0"/>
          <dgm:chPref val="0"/>
        </dgm:presLayoutVars>
      </dgm:prSet>
      <dgm:spPr/>
    </dgm:pt>
    <dgm:pt modelId="{D5B36ED8-4748-4592-8B0A-1C7781A93C9A}" type="pres">
      <dgm:prSet presAssocID="{50809345-6E2B-483B-9C11-2D8ECB068590}" presName="sibTrans" presStyleCnt="0"/>
      <dgm:spPr/>
    </dgm:pt>
    <dgm:pt modelId="{D0A25EE0-A153-4231-B882-55C255279820}" type="pres">
      <dgm:prSet presAssocID="{8C681539-F42D-41DE-AFEB-2B203CBA605F}" presName="compNode" presStyleCnt="0"/>
      <dgm:spPr/>
    </dgm:pt>
    <dgm:pt modelId="{F6C0FA4B-3A71-4198-BC98-30202B9E0C52}" type="pres">
      <dgm:prSet presAssocID="{8C681539-F42D-41DE-AFEB-2B203CBA605F}" presName="bgRect" presStyleLbl="bgShp" presStyleIdx="3" presStyleCnt="4"/>
      <dgm:spPr/>
    </dgm:pt>
    <dgm:pt modelId="{CA6643F7-6F23-4178-B640-040027CA75F5}" type="pres">
      <dgm:prSet presAssocID="{8C681539-F42D-41DE-AFEB-2B203CBA60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A722742F-3FD6-4D9C-A084-286D46146D81}" type="pres">
      <dgm:prSet presAssocID="{8C681539-F42D-41DE-AFEB-2B203CBA605F}" presName="spaceRect" presStyleCnt="0"/>
      <dgm:spPr/>
    </dgm:pt>
    <dgm:pt modelId="{0C4D7DF6-767C-4E07-A987-92665066091F}" type="pres">
      <dgm:prSet presAssocID="{8C681539-F42D-41DE-AFEB-2B203CBA605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EA00702-0443-447B-BBC4-20F3C296E646}" type="presOf" srcId="{24E77DA4-0639-4512-B5F0-242B5A262859}" destId="{7BB4C80B-7543-4258-8B54-9CB4FA11D5A9}" srcOrd="0" destOrd="0" presId="urn:microsoft.com/office/officeart/2018/2/layout/IconVerticalSolidList"/>
    <dgm:cxn modelId="{50F7B015-1AAB-4AF5-AB39-43F977E591CB}" type="presOf" srcId="{8B318CBD-AF5A-4D91-8CED-47E963EF6A1F}" destId="{9AC2BC90-854A-4979-BAAA-FBFB48F79487}" srcOrd="0" destOrd="0" presId="urn:microsoft.com/office/officeart/2018/2/layout/IconVerticalSolidList"/>
    <dgm:cxn modelId="{DC4E9969-DEE7-4465-8EF2-FC3C59057474}" srcId="{9B0D2425-E8CD-48C0-BA11-E3532B81EF3D}" destId="{CA34E347-C980-4D7E-8FAB-EEB860F5B000}" srcOrd="2" destOrd="0" parTransId="{D1685276-0D6E-497A-9C16-015188437EAD}" sibTransId="{50809345-6E2B-483B-9C11-2D8ECB068590}"/>
    <dgm:cxn modelId="{A948DE99-5D10-4270-A7C7-0FB1CAD7412A}" type="presOf" srcId="{CA34E347-C980-4D7E-8FAB-EEB860F5B000}" destId="{27A2AFBE-E17F-4B5F-B9A1-DD3D9FFB785A}" srcOrd="0" destOrd="0" presId="urn:microsoft.com/office/officeart/2018/2/layout/IconVerticalSolidList"/>
    <dgm:cxn modelId="{9C20E49F-347B-404A-A1F4-BBD56E9C5D34}" srcId="{9B0D2425-E8CD-48C0-BA11-E3532B81EF3D}" destId="{8C681539-F42D-41DE-AFEB-2B203CBA605F}" srcOrd="3" destOrd="0" parTransId="{F3439271-A2B3-45DF-8B0E-97CEB46F5404}" sibTransId="{6CE4924C-875A-455E-AC22-F897253EB4A3}"/>
    <dgm:cxn modelId="{635825BC-C61C-4840-B45B-84B79B0709FE}" srcId="{9B0D2425-E8CD-48C0-BA11-E3532B81EF3D}" destId="{24E77DA4-0639-4512-B5F0-242B5A262859}" srcOrd="0" destOrd="0" parTransId="{B604B9B4-0E4A-481E-927C-2C97F1164101}" sibTransId="{36552CC4-9463-4D32-85A5-B59BE8792039}"/>
    <dgm:cxn modelId="{4FFC6BCE-2264-409C-8CFE-6FE8D72C4CA3}" type="presOf" srcId="{8C681539-F42D-41DE-AFEB-2B203CBA605F}" destId="{0C4D7DF6-767C-4E07-A987-92665066091F}" srcOrd="0" destOrd="0" presId="urn:microsoft.com/office/officeart/2018/2/layout/IconVerticalSolidList"/>
    <dgm:cxn modelId="{58980CE6-28B3-4374-8219-F579A5572FE5}" srcId="{9B0D2425-E8CD-48C0-BA11-E3532B81EF3D}" destId="{8B318CBD-AF5A-4D91-8CED-47E963EF6A1F}" srcOrd="1" destOrd="0" parTransId="{C9489C4E-5872-4C1E-8969-2F9DDA6923CA}" sibTransId="{F5978D9A-46C6-492D-B0B8-09572462CFA3}"/>
    <dgm:cxn modelId="{A58D50E8-6688-4F48-8A09-7EC4814E069F}" type="presOf" srcId="{9B0D2425-E8CD-48C0-BA11-E3532B81EF3D}" destId="{9F1583FD-754D-4D94-BEEB-0BA5976D61A8}" srcOrd="0" destOrd="0" presId="urn:microsoft.com/office/officeart/2018/2/layout/IconVerticalSolidList"/>
    <dgm:cxn modelId="{69413C3E-9B7F-44E0-875D-0E644E377BED}" type="presParOf" srcId="{9F1583FD-754D-4D94-BEEB-0BA5976D61A8}" destId="{6F0259D0-4C4C-4C4D-BC37-8F1BE039323B}" srcOrd="0" destOrd="0" presId="urn:microsoft.com/office/officeart/2018/2/layout/IconVerticalSolidList"/>
    <dgm:cxn modelId="{20D5313C-63E1-451D-95C8-ADFED48169D6}" type="presParOf" srcId="{6F0259D0-4C4C-4C4D-BC37-8F1BE039323B}" destId="{97D83AF8-D0A9-440C-8687-7C2885A5736B}" srcOrd="0" destOrd="0" presId="urn:microsoft.com/office/officeart/2018/2/layout/IconVerticalSolidList"/>
    <dgm:cxn modelId="{4B91CA96-093C-48B0-9C3E-C1396C2A449B}" type="presParOf" srcId="{6F0259D0-4C4C-4C4D-BC37-8F1BE039323B}" destId="{07878FE9-AE00-4FCF-81A2-7D6B79A5D166}" srcOrd="1" destOrd="0" presId="urn:microsoft.com/office/officeart/2018/2/layout/IconVerticalSolidList"/>
    <dgm:cxn modelId="{EC06229F-37CD-4FCC-8D43-00758805EBC9}" type="presParOf" srcId="{6F0259D0-4C4C-4C4D-BC37-8F1BE039323B}" destId="{C0F3DF18-2D97-42A0-9A1F-1B9CFE5742ED}" srcOrd="2" destOrd="0" presId="urn:microsoft.com/office/officeart/2018/2/layout/IconVerticalSolidList"/>
    <dgm:cxn modelId="{ED59EE15-2987-4831-8030-2905068FF67C}" type="presParOf" srcId="{6F0259D0-4C4C-4C4D-BC37-8F1BE039323B}" destId="{7BB4C80B-7543-4258-8B54-9CB4FA11D5A9}" srcOrd="3" destOrd="0" presId="urn:microsoft.com/office/officeart/2018/2/layout/IconVerticalSolidList"/>
    <dgm:cxn modelId="{4C4DCDAF-B724-472A-8990-D50CB89F682B}" type="presParOf" srcId="{9F1583FD-754D-4D94-BEEB-0BA5976D61A8}" destId="{9B9668F7-ABDA-4B38-A9DD-320D745FA8B4}" srcOrd="1" destOrd="0" presId="urn:microsoft.com/office/officeart/2018/2/layout/IconVerticalSolidList"/>
    <dgm:cxn modelId="{CD009348-D1B3-4249-A6DF-ECBE36DF42EA}" type="presParOf" srcId="{9F1583FD-754D-4D94-BEEB-0BA5976D61A8}" destId="{47C7F62C-AC10-4E0E-A54C-06DD8C303DA0}" srcOrd="2" destOrd="0" presId="urn:microsoft.com/office/officeart/2018/2/layout/IconVerticalSolidList"/>
    <dgm:cxn modelId="{81F7CBD8-E9EA-41C6-8B10-E16B1F374D20}" type="presParOf" srcId="{47C7F62C-AC10-4E0E-A54C-06DD8C303DA0}" destId="{C2BFFE19-17B2-4F19-955D-CCB0C549B840}" srcOrd="0" destOrd="0" presId="urn:microsoft.com/office/officeart/2018/2/layout/IconVerticalSolidList"/>
    <dgm:cxn modelId="{D00F59D7-B90B-4712-8172-55BC0F634046}" type="presParOf" srcId="{47C7F62C-AC10-4E0E-A54C-06DD8C303DA0}" destId="{CE7B4A71-AE93-446C-8A09-1DA2B4D134AB}" srcOrd="1" destOrd="0" presId="urn:microsoft.com/office/officeart/2018/2/layout/IconVerticalSolidList"/>
    <dgm:cxn modelId="{A935E77D-24C9-4668-96EB-2BAE1B44AD2C}" type="presParOf" srcId="{47C7F62C-AC10-4E0E-A54C-06DD8C303DA0}" destId="{1723FD59-F0D2-451F-BD35-738D50596AD5}" srcOrd="2" destOrd="0" presId="urn:microsoft.com/office/officeart/2018/2/layout/IconVerticalSolidList"/>
    <dgm:cxn modelId="{6E8CF473-FEB5-4E66-99C2-C3BF0C542CB5}" type="presParOf" srcId="{47C7F62C-AC10-4E0E-A54C-06DD8C303DA0}" destId="{9AC2BC90-854A-4979-BAAA-FBFB48F79487}" srcOrd="3" destOrd="0" presId="urn:microsoft.com/office/officeart/2018/2/layout/IconVerticalSolidList"/>
    <dgm:cxn modelId="{01B4B9A1-C5F8-465A-BFF1-7E961C332D83}" type="presParOf" srcId="{9F1583FD-754D-4D94-BEEB-0BA5976D61A8}" destId="{B8F2155C-2727-4876-8CC5-88714BA7A0CE}" srcOrd="3" destOrd="0" presId="urn:microsoft.com/office/officeart/2018/2/layout/IconVerticalSolidList"/>
    <dgm:cxn modelId="{966F5F96-2DFC-4DFA-A9B3-1A442EB4B850}" type="presParOf" srcId="{9F1583FD-754D-4D94-BEEB-0BA5976D61A8}" destId="{6F9FE6C9-B23A-4E85-A1CA-8B85628D6A77}" srcOrd="4" destOrd="0" presId="urn:microsoft.com/office/officeart/2018/2/layout/IconVerticalSolidList"/>
    <dgm:cxn modelId="{4C4A45F9-90AB-40B2-A13F-553EAB7D41DD}" type="presParOf" srcId="{6F9FE6C9-B23A-4E85-A1CA-8B85628D6A77}" destId="{1ABEF6AD-6552-4CB4-BFDE-4F188D2F3FD7}" srcOrd="0" destOrd="0" presId="urn:microsoft.com/office/officeart/2018/2/layout/IconVerticalSolidList"/>
    <dgm:cxn modelId="{EB503C52-9CF6-45C9-804E-C7A9592E6884}" type="presParOf" srcId="{6F9FE6C9-B23A-4E85-A1CA-8B85628D6A77}" destId="{62CC4410-E57E-470F-B6F5-C12F14BC2D6C}" srcOrd="1" destOrd="0" presId="urn:microsoft.com/office/officeart/2018/2/layout/IconVerticalSolidList"/>
    <dgm:cxn modelId="{D3836610-A8A8-4F3E-A955-ED373B3C173D}" type="presParOf" srcId="{6F9FE6C9-B23A-4E85-A1CA-8B85628D6A77}" destId="{CD6DEAA8-4DB7-4516-9FA7-1AF68CF2F4A0}" srcOrd="2" destOrd="0" presId="urn:microsoft.com/office/officeart/2018/2/layout/IconVerticalSolidList"/>
    <dgm:cxn modelId="{A83C2251-117E-4738-B795-4859F9BE8B5D}" type="presParOf" srcId="{6F9FE6C9-B23A-4E85-A1CA-8B85628D6A77}" destId="{27A2AFBE-E17F-4B5F-B9A1-DD3D9FFB785A}" srcOrd="3" destOrd="0" presId="urn:microsoft.com/office/officeart/2018/2/layout/IconVerticalSolidList"/>
    <dgm:cxn modelId="{3282BB0F-70F2-465D-AA5E-42F70A2CED9F}" type="presParOf" srcId="{9F1583FD-754D-4D94-BEEB-0BA5976D61A8}" destId="{D5B36ED8-4748-4592-8B0A-1C7781A93C9A}" srcOrd="5" destOrd="0" presId="urn:microsoft.com/office/officeart/2018/2/layout/IconVerticalSolidList"/>
    <dgm:cxn modelId="{6DAC1847-300C-40A0-A0E0-955A48CBA014}" type="presParOf" srcId="{9F1583FD-754D-4D94-BEEB-0BA5976D61A8}" destId="{D0A25EE0-A153-4231-B882-55C255279820}" srcOrd="6" destOrd="0" presId="urn:microsoft.com/office/officeart/2018/2/layout/IconVerticalSolidList"/>
    <dgm:cxn modelId="{B7DD54E8-A81F-4413-9104-9A8B041C6A16}" type="presParOf" srcId="{D0A25EE0-A153-4231-B882-55C255279820}" destId="{F6C0FA4B-3A71-4198-BC98-30202B9E0C52}" srcOrd="0" destOrd="0" presId="urn:microsoft.com/office/officeart/2018/2/layout/IconVerticalSolidList"/>
    <dgm:cxn modelId="{003A0981-4C97-4BEB-AABC-798349394CBD}" type="presParOf" srcId="{D0A25EE0-A153-4231-B882-55C255279820}" destId="{CA6643F7-6F23-4178-B640-040027CA75F5}" srcOrd="1" destOrd="0" presId="urn:microsoft.com/office/officeart/2018/2/layout/IconVerticalSolidList"/>
    <dgm:cxn modelId="{6487897E-1232-48D3-9A59-B0C75F20DE81}" type="presParOf" srcId="{D0A25EE0-A153-4231-B882-55C255279820}" destId="{A722742F-3FD6-4D9C-A084-286D46146D81}" srcOrd="2" destOrd="0" presId="urn:microsoft.com/office/officeart/2018/2/layout/IconVerticalSolidList"/>
    <dgm:cxn modelId="{F8586812-915C-48B7-9FB4-54021E9C399C}" type="presParOf" srcId="{D0A25EE0-A153-4231-B882-55C255279820}" destId="{0C4D7DF6-767C-4E07-A987-9266506609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D2425-E8CD-48C0-BA11-E3532B81EF3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E77DA4-0639-4512-B5F0-242B5A2628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Security</a:t>
          </a:r>
        </a:p>
      </dgm:t>
    </dgm:pt>
    <dgm:pt modelId="{B604B9B4-0E4A-481E-927C-2C97F1164101}" type="parTrans" cxnId="{635825BC-C61C-4840-B45B-84B79B0709FE}">
      <dgm:prSet/>
      <dgm:spPr/>
      <dgm:t>
        <a:bodyPr/>
        <a:lstStyle/>
        <a:p>
          <a:endParaRPr lang="en-US"/>
        </a:p>
      </dgm:t>
    </dgm:pt>
    <dgm:pt modelId="{36552CC4-9463-4D32-85A5-B59BE8792039}" type="sibTrans" cxnId="{635825BC-C61C-4840-B45B-84B79B0709FE}">
      <dgm:prSet/>
      <dgm:spPr/>
      <dgm:t>
        <a:bodyPr/>
        <a:lstStyle/>
        <a:p>
          <a:endParaRPr lang="en-US"/>
        </a:p>
      </dgm:t>
    </dgm:pt>
    <dgm:pt modelId="{8B318CBD-AF5A-4D91-8CED-47E963EF6A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Scalability</a:t>
          </a:r>
        </a:p>
      </dgm:t>
    </dgm:pt>
    <dgm:pt modelId="{C9489C4E-5872-4C1E-8969-2F9DDA6923CA}" type="parTrans" cxnId="{58980CE6-28B3-4374-8219-F579A5572FE5}">
      <dgm:prSet/>
      <dgm:spPr/>
      <dgm:t>
        <a:bodyPr/>
        <a:lstStyle/>
        <a:p>
          <a:endParaRPr lang="en-US"/>
        </a:p>
      </dgm:t>
    </dgm:pt>
    <dgm:pt modelId="{F5978D9A-46C6-492D-B0B8-09572462CFA3}" type="sibTrans" cxnId="{58980CE6-28B3-4374-8219-F579A5572FE5}">
      <dgm:prSet/>
      <dgm:spPr/>
      <dgm:t>
        <a:bodyPr/>
        <a:lstStyle/>
        <a:p>
          <a:endParaRPr lang="en-US"/>
        </a:p>
      </dgm:t>
    </dgm:pt>
    <dgm:pt modelId="{CA34E347-C980-4D7E-8FAB-EEB860F5B0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Availability</a:t>
          </a:r>
        </a:p>
      </dgm:t>
    </dgm:pt>
    <dgm:pt modelId="{D1685276-0D6E-497A-9C16-015188437EAD}" type="parTrans" cxnId="{DC4E9969-DEE7-4465-8EF2-FC3C59057474}">
      <dgm:prSet/>
      <dgm:spPr/>
      <dgm:t>
        <a:bodyPr/>
        <a:lstStyle/>
        <a:p>
          <a:endParaRPr lang="en-US"/>
        </a:p>
      </dgm:t>
    </dgm:pt>
    <dgm:pt modelId="{50809345-6E2B-483B-9C11-2D8ECB068590}" type="sibTrans" cxnId="{DC4E9969-DEE7-4465-8EF2-FC3C59057474}">
      <dgm:prSet/>
      <dgm:spPr/>
      <dgm:t>
        <a:bodyPr/>
        <a:lstStyle/>
        <a:p>
          <a:endParaRPr lang="en-US"/>
        </a:p>
      </dgm:t>
    </dgm:pt>
    <dgm:pt modelId="{9F1583FD-754D-4D94-BEEB-0BA5976D61A8}" type="pres">
      <dgm:prSet presAssocID="{9B0D2425-E8CD-48C0-BA11-E3532B81EF3D}" presName="root" presStyleCnt="0">
        <dgm:presLayoutVars>
          <dgm:dir/>
          <dgm:resizeHandles val="exact"/>
        </dgm:presLayoutVars>
      </dgm:prSet>
      <dgm:spPr/>
    </dgm:pt>
    <dgm:pt modelId="{6F0259D0-4C4C-4C4D-BC37-8F1BE039323B}" type="pres">
      <dgm:prSet presAssocID="{24E77DA4-0639-4512-B5F0-242B5A262859}" presName="compNode" presStyleCnt="0"/>
      <dgm:spPr/>
    </dgm:pt>
    <dgm:pt modelId="{97D83AF8-D0A9-440C-8687-7C2885A5736B}" type="pres">
      <dgm:prSet presAssocID="{24E77DA4-0639-4512-B5F0-242B5A262859}" presName="bgRect" presStyleLbl="bgShp" presStyleIdx="0" presStyleCnt="3"/>
      <dgm:spPr/>
    </dgm:pt>
    <dgm:pt modelId="{07878FE9-AE00-4FCF-81A2-7D6B79A5D166}" type="pres">
      <dgm:prSet presAssocID="{24E77DA4-0639-4512-B5F0-242B5A262859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bruikers"/>
        </a:ext>
      </dgm:extLst>
    </dgm:pt>
    <dgm:pt modelId="{C0F3DF18-2D97-42A0-9A1F-1B9CFE5742ED}" type="pres">
      <dgm:prSet presAssocID="{24E77DA4-0639-4512-B5F0-242B5A262859}" presName="spaceRect" presStyleCnt="0"/>
      <dgm:spPr/>
    </dgm:pt>
    <dgm:pt modelId="{7BB4C80B-7543-4258-8B54-9CB4FA11D5A9}" type="pres">
      <dgm:prSet presAssocID="{24E77DA4-0639-4512-B5F0-242B5A262859}" presName="parTx" presStyleLbl="revTx" presStyleIdx="0" presStyleCnt="3">
        <dgm:presLayoutVars>
          <dgm:chMax val="0"/>
          <dgm:chPref val="0"/>
        </dgm:presLayoutVars>
      </dgm:prSet>
      <dgm:spPr/>
    </dgm:pt>
    <dgm:pt modelId="{9B9668F7-ABDA-4B38-A9DD-320D745FA8B4}" type="pres">
      <dgm:prSet presAssocID="{36552CC4-9463-4D32-85A5-B59BE8792039}" presName="sibTrans" presStyleCnt="0"/>
      <dgm:spPr/>
    </dgm:pt>
    <dgm:pt modelId="{47C7F62C-AC10-4E0E-A54C-06DD8C303DA0}" type="pres">
      <dgm:prSet presAssocID="{8B318CBD-AF5A-4D91-8CED-47E963EF6A1F}" presName="compNode" presStyleCnt="0"/>
      <dgm:spPr/>
    </dgm:pt>
    <dgm:pt modelId="{C2BFFE19-17B2-4F19-955D-CCB0C549B840}" type="pres">
      <dgm:prSet presAssocID="{8B318CBD-AF5A-4D91-8CED-47E963EF6A1F}" presName="bgRect" presStyleLbl="bgShp" presStyleIdx="1" presStyleCnt="3"/>
      <dgm:spPr/>
    </dgm:pt>
    <dgm:pt modelId="{CE7B4A71-AE93-446C-8A09-1DA2B4D134AB}" type="pres">
      <dgm:prSet presAssocID="{8B318CBD-AF5A-4D91-8CED-47E963EF6A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gelijke weegschaal met effen opvulling"/>
        </a:ext>
      </dgm:extLst>
    </dgm:pt>
    <dgm:pt modelId="{1723FD59-F0D2-451F-BD35-738D50596AD5}" type="pres">
      <dgm:prSet presAssocID="{8B318CBD-AF5A-4D91-8CED-47E963EF6A1F}" presName="spaceRect" presStyleCnt="0"/>
      <dgm:spPr/>
    </dgm:pt>
    <dgm:pt modelId="{9AC2BC90-854A-4979-BAAA-FBFB48F79487}" type="pres">
      <dgm:prSet presAssocID="{8B318CBD-AF5A-4D91-8CED-47E963EF6A1F}" presName="parTx" presStyleLbl="revTx" presStyleIdx="1" presStyleCnt="3">
        <dgm:presLayoutVars>
          <dgm:chMax val="0"/>
          <dgm:chPref val="0"/>
        </dgm:presLayoutVars>
      </dgm:prSet>
      <dgm:spPr/>
    </dgm:pt>
    <dgm:pt modelId="{B8F2155C-2727-4876-8CC5-88714BA7A0CE}" type="pres">
      <dgm:prSet presAssocID="{F5978D9A-46C6-492D-B0B8-09572462CFA3}" presName="sibTrans" presStyleCnt="0"/>
      <dgm:spPr/>
    </dgm:pt>
    <dgm:pt modelId="{6F9FE6C9-B23A-4E85-A1CA-8B85628D6A77}" type="pres">
      <dgm:prSet presAssocID="{CA34E347-C980-4D7E-8FAB-EEB860F5B000}" presName="compNode" presStyleCnt="0"/>
      <dgm:spPr/>
    </dgm:pt>
    <dgm:pt modelId="{1ABEF6AD-6552-4CB4-BFDE-4F188D2F3FD7}" type="pres">
      <dgm:prSet presAssocID="{CA34E347-C980-4D7E-8FAB-EEB860F5B000}" presName="bgRect" presStyleLbl="bgShp" presStyleIdx="2" presStyleCnt="3"/>
      <dgm:spPr/>
    </dgm:pt>
    <dgm:pt modelId="{62CC4410-E57E-470F-B6F5-C12F14BC2D6C}" type="pres">
      <dgm:prSet presAssocID="{CA34E347-C980-4D7E-8FAB-EEB860F5B0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lectievakje met vinkje met effen opvulling"/>
        </a:ext>
      </dgm:extLst>
    </dgm:pt>
    <dgm:pt modelId="{CD6DEAA8-4DB7-4516-9FA7-1AF68CF2F4A0}" type="pres">
      <dgm:prSet presAssocID="{CA34E347-C980-4D7E-8FAB-EEB860F5B000}" presName="spaceRect" presStyleCnt="0"/>
      <dgm:spPr/>
    </dgm:pt>
    <dgm:pt modelId="{27A2AFBE-E17F-4B5F-B9A1-DD3D9FFB785A}" type="pres">
      <dgm:prSet presAssocID="{CA34E347-C980-4D7E-8FAB-EEB860F5B00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EA00702-0443-447B-BBC4-20F3C296E646}" type="presOf" srcId="{24E77DA4-0639-4512-B5F0-242B5A262859}" destId="{7BB4C80B-7543-4258-8B54-9CB4FA11D5A9}" srcOrd="0" destOrd="0" presId="urn:microsoft.com/office/officeart/2018/2/layout/IconVerticalSolidList"/>
    <dgm:cxn modelId="{50F7B015-1AAB-4AF5-AB39-43F977E591CB}" type="presOf" srcId="{8B318CBD-AF5A-4D91-8CED-47E963EF6A1F}" destId="{9AC2BC90-854A-4979-BAAA-FBFB48F79487}" srcOrd="0" destOrd="0" presId="urn:microsoft.com/office/officeart/2018/2/layout/IconVerticalSolidList"/>
    <dgm:cxn modelId="{DC4E9969-DEE7-4465-8EF2-FC3C59057474}" srcId="{9B0D2425-E8CD-48C0-BA11-E3532B81EF3D}" destId="{CA34E347-C980-4D7E-8FAB-EEB860F5B000}" srcOrd="2" destOrd="0" parTransId="{D1685276-0D6E-497A-9C16-015188437EAD}" sibTransId="{50809345-6E2B-483B-9C11-2D8ECB068590}"/>
    <dgm:cxn modelId="{A948DE99-5D10-4270-A7C7-0FB1CAD7412A}" type="presOf" srcId="{CA34E347-C980-4D7E-8FAB-EEB860F5B000}" destId="{27A2AFBE-E17F-4B5F-B9A1-DD3D9FFB785A}" srcOrd="0" destOrd="0" presId="urn:microsoft.com/office/officeart/2018/2/layout/IconVerticalSolidList"/>
    <dgm:cxn modelId="{635825BC-C61C-4840-B45B-84B79B0709FE}" srcId="{9B0D2425-E8CD-48C0-BA11-E3532B81EF3D}" destId="{24E77DA4-0639-4512-B5F0-242B5A262859}" srcOrd="0" destOrd="0" parTransId="{B604B9B4-0E4A-481E-927C-2C97F1164101}" sibTransId="{36552CC4-9463-4D32-85A5-B59BE8792039}"/>
    <dgm:cxn modelId="{58980CE6-28B3-4374-8219-F579A5572FE5}" srcId="{9B0D2425-E8CD-48C0-BA11-E3532B81EF3D}" destId="{8B318CBD-AF5A-4D91-8CED-47E963EF6A1F}" srcOrd="1" destOrd="0" parTransId="{C9489C4E-5872-4C1E-8969-2F9DDA6923CA}" sibTransId="{F5978D9A-46C6-492D-B0B8-09572462CFA3}"/>
    <dgm:cxn modelId="{A58D50E8-6688-4F48-8A09-7EC4814E069F}" type="presOf" srcId="{9B0D2425-E8CD-48C0-BA11-E3532B81EF3D}" destId="{9F1583FD-754D-4D94-BEEB-0BA5976D61A8}" srcOrd="0" destOrd="0" presId="urn:microsoft.com/office/officeart/2018/2/layout/IconVerticalSolidList"/>
    <dgm:cxn modelId="{69413C3E-9B7F-44E0-875D-0E644E377BED}" type="presParOf" srcId="{9F1583FD-754D-4D94-BEEB-0BA5976D61A8}" destId="{6F0259D0-4C4C-4C4D-BC37-8F1BE039323B}" srcOrd="0" destOrd="0" presId="urn:microsoft.com/office/officeart/2018/2/layout/IconVerticalSolidList"/>
    <dgm:cxn modelId="{20D5313C-63E1-451D-95C8-ADFED48169D6}" type="presParOf" srcId="{6F0259D0-4C4C-4C4D-BC37-8F1BE039323B}" destId="{97D83AF8-D0A9-440C-8687-7C2885A5736B}" srcOrd="0" destOrd="0" presId="urn:microsoft.com/office/officeart/2018/2/layout/IconVerticalSolidList"/>
    <dgm:cxn modelId="{4B91CA96-093C-48B0-9C3E-C1396C2A449B}" type="presParOf" srcId="{6F0259D0-4C4C-4C4D-BC37-8F1BE039323B}" destId="{07878FE9-AE00-4FCF-81A2-7D6B79A5D166}" srcOrd="1" destOrd="0" presId="urn:microsoft.com/office/officeart/2018/2/layout/IconVerticalSolidList"/>
    <dgm:cxn modelId="{EC06229F-37CD-4FCC-8D43-00758805EBC9}" type="presParOf" srcId="{6F0259D0-4C4C-4C4D-BC37-8F1BE039323B}" destId="{C0F3DF18-2D97-42A0-9A1F-1B9CFE5742ED}" srcOrd="2" destOrd="0" presId="urn:microsoft.com/office/officeart/2018/2/layout/IconVerticalSolidList"/>
    <dgm:cxn modelId="{ED59EE15-2987-4831-8030-2905068FF67C}" type="presParOf" srcId="{6F0259D0-4C4C-4C4D-BC37-8F1BE039323B}" destId="{7BB4C80B-7543-4258-8B54-9CB4FA11D5A9}" srcOrd="3" destOrd="0" presId="urn:microsoft.com/office/officeart/2018/2/layout/IconVerticalSolidList"/>
    <dgm:cxn modelId="{4C4DCDAF-B724-472A-8990-D50CB89F682B}" type="presParOf" srcId="{9F1583FD-754D-4D94-BEEB-0BA5976D61A8}" destId="{9B9668F7-ABDA-4B38-A9DD-320D745FA8B4}" srcOrd="1" destOrd="0" presId="urn:microsoft.com/office/officeart/2018/2/layout/IconVerticalSolidList"/>
    <dgm:cxn modelId="{CD009348-D1B3-4249-A6DF-ECBE36DF42EA}" type="presParOf" srcId="{9F1583FD-754D-4D94-BEEB-0BA5976D61A8}" destId="{47C7F62C-AC10-4E0E-A54C-06DD8C303DA0}" srcOrd="2" destOrd="0" presId="urn:microsoft.com/office/officeart/2018/2/layout/IconVerticalSolidList"/>
    <dgm:cxn modelId="{81F7CBD8-E9EA-41C6-8B10-E16B1F374D20}" type="presParOf" srcId="{47C7F62C-AC10-4E0E-A54C-06DD8C303DA0}" destId="{C2BFFE19-17B2-4F19-955D-CCB0C549B840}" srcOrd="0" destOrd="0" presId="urn:microsoft.com/office/officeart/2018/2/layout/IconVerticalSolidList"/>
    <dgm:cxn modelId="{D00F59D7-B90B-4712-8172-55BC0F634046}" type="presParOf" srcId="{47C7F62C-AC10-4E0E-A54C-06DD8C303DA0}" destId="{CE7B4A71-AE93-446C-8A09-1DA2B4D134AB}" srcOrd="1" destOrd="0" presId="urn:microsoft.com/office/officeart/2018/2/layout/IconVerticalSolidList"/>
    <dgm:cxn modelId="{A935E77D-24C9-4668-96EB-2BAE1B44AD2C}" type="presParOf" srcId="{47C7F62C-AC10-4E0E-A54C-06DD8C303DA0}" destId="{1723FD59-F0D2-451F-BD35-738D50596AD5}" srcOrd="2" destOrd="0" presId="urn:microsoft.com/office/officeart/2018/2/layout/IconVerticalSolidList"/>
    <dgm:cxn modelId="{6E8CF473-FEB5-4E66-99C2-C3BF0C542CB5}" type="presParOf" srcId="{47C7F62C-AC10-4E0E-A54C-06DD8C303DA0}" destId="{9AC2BC90-854A-4979-BAAA-FBFB48F79487}" srcOrd="3" destOrd="0" presId="urn:microsoft.com/office/officeart/2018/2/layout/IconVerticalSolidList"/>
    <dgm:cxn modelId="{01B4B9A1-C5F8-465A-BFF1-7E961C332D83}" type="presParOf" srcId="{9F1583FD-754D-4D94-BEEB-0BA5976D61A8}" destId="{B8F2155C-2727-4876-8CC5-88714BA7A0CE}" srcOrd="3" destOrd="0" presId="urn:microsoft.com/office/officeart/2018/2/layout/IconVerticalSolidList"/>
    <dgm:cxn modelId="{966F5F96-2DFC-4DFA-A9B3-1A442EB4B850}" type="presParOf" srcId="{9F1583FD-754D-4D94-BEEB-0BA5976D61A8}" destId="{6F9FE6C9-B23A-4E85-A1CA-8B85628D6A77}" srcOrd="4" destOrd="0" presId="urn:microsoft.com/office/officeart/2018/2/layout/IconVerticalSolidList"/>
    <dgm:cxn modelId="{4C4A45F9-90AB-40B2-A13F-553EAB7D41DD}" type="presParOf" srcId="{6F9FE6C9-B23A-4E85-A1CA-8B85628D6A77}" destId="{1ABEF6AD-6552-4CB4-BFDE-4F188D2F3FD7}" srcOrd="0" destOrd="0" presId="urn:microsoft.com/office/officeart/2018/2/layout/IconVerticalSolidList"/>
    <dgm:cxn modelId="{EB503C52-9CF6-45C9-804E-C7A9592E6884}" type="presParOf" srcId="{6F9FE6C9-B23A-4E85-A1CA-8B85628D6A77}" destId="{62CC4410-E57E-470F-B6F5-C12F14BC2D6C}" srcOrd="1" destOrd="0" presId="urn:microsoft.com/office/officeart/2018/2/layout/IconVerticalSolidList"/>
    <dgm:cxn modelId="{D3836610-A8A8-4F3E-A955-ED373B3C173D}" type="presParOf" srcId="{6F9FE6C9-B23A-4E85-A1CA-8B85628D6A77}" destId="{CD6DEAA8-4DB7-4516-9FA7-1AF68CF2F4A0}" srcOrd="2" destOrd="0" presId="urn:microsoft.com/office/officeart/2018/2/layout/IconVerticalSolidList"/>
    <dgm:cxn modelId="{A83C2251-117E-4738-B795-4859F9BE8B5D}" type="presParOf" srcId="{6F9FE6C9-B23A-4E85-A1CA-8B85628D6A77}" destId="{27A2AFBE-E17F-4B5F-B9A1-DD3D9FFB78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0D2425-E8CD-48C0-BA11-E3532B81EF3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318CBD-AF5A-4D91-8CED-47E963EF6A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Securing user data</a:t>
          </a:r>
        </a:p>
      </dgm:t>
    </dgm:pt>
    <dgm:pt modelId="{C9489C4E-5872-4C1E-8969-2F9DDA6923CA}" type="parTrans" cxnId="{58980CE6-28B3-4374-8219-F579A5572FE5}">
      <dgm:prSet/>
      <dgm:spPr/>
      <dgm:t>
        <a:bodyPr/>
        <a:lstStyle/>
        <a:p>
          <a:endParaRPr lang="en-US"/>
        </a:p>
      </dgm:t>
    </dgm:pt>
    <dgm:pt modelId="{F5978D9A-46C6-492D-B0B8-09572462CFA3}" type="sibTrans" cxnId="{58980CE6-28B3-4374-8219-F579A5572FE5}">
      <dgm:prSet/>
      <dgm:spPr/>
      <dgm:t>
        <a:bodyPr/>
        <a:lstStyle/>
        <a:p>
          <a:endParaRPr lang="en-US"/>
        </a:p>
      </dgm:t>
    </dgm:pt>
    <dgm:pt modelId="{CA34E347-C980-4D7E-8FAB-EEB860F5B0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‘Big’ user data</a:t>
          </a:r>
        </a:p>
      </dgm:t>
    </dgm:pt>
    <dgm:pt modelId="{D1685276-0D6E-497A-9C16-015188437EAD}" type="parTrans" cxnId="{DC4E9969-DEE7-4465-8EF2-FC3C59057474}">
      <dgm:prSet/>
      <dgm:spPr/>
      <dgm:t>
        <a:bodyPr/>
        <a:lstStyle/>
        <a:p>
          <a:endParaRPr lang="en-US"/>
        </a:p>
      </dgm:t>
    </dgm:pt>
    <dgm:pt modelId="{50809345-6E2B-483B-9C11-2D8ECB068590}" type="sibTrans" cxnId="{DC4E9969-DEE7-4465-8EF2-FC3C59057474}">
      <dgm:prSet/>
      <dgm:spPr/>
      <dgm:t>
        <a:bodyPr/>
        <a:lstStyle/>
        <a:p>
          <a:endParaRPr lang="en-US"/>
        </a:p>
      </dgm:t>
    </dgm:pt>
    <dgm:pt modelId="{8C681539-F42D-41DE-AFEB-2B203CBA60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Multiple environments</a:t>
          </a:r>
        </a:p>
      </dgm:t>
    </dgm:pt>
    <dgm:pt modelId="{F3439271-A2B3-45DF-8B0E-97CEB46F5404}" type="parTrans" cxnId="{9C20E49F-347B-404A-A1F4-BBD56E9C5D34}">
      <dgm:prSet/>
      <dgm:spPr/>
      <dgm:t>
        <a:bodyPr/>
        <a:lstStyle/>
        <a:p>
          <a:endParaRPr lang="en-US"/>
        </a:p>
      </dgm:t>
    </dgm:pt>
    <dgm:pt modelId="{6CE4924C-875A-455E-AC22-F897253EB4A3}" type="sibTrans" cxnId="{9C20E49F-347B-404A-A1F4-BBD56E9C5D34}">
      <dgm:prSet/>
      <dgm:spPr/>
      <dgm:t>
        <a:bodyPr/>
        <a:lstStyle/>
        <a:p>
          <a:endParaRPr lang="en-US"/>
        </a:p>
      </dgm:t>
    </dgm:pt>
    <dgm:pt modelId="{E6EC44BB-3D12-4689-BE69-76CB47F899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CI/CD pipelines</a:t>
          </a:r>
        </a:p>
      </dgm:t>
    </dgm:pt>
    <dgm:pt modelId="{3AA4FEEE-D7D6-490E-90BE-16C54F3DD20A}" type="parTrans" cxnId="{A831FAD3-8A65-41B2-8EA9-61D903E55A6A}">
      <dgm:prSet/>
      <dgm:spPr/>
      <dgm:t>
        <a:bodyPr/>
        <a:lstStyle/>
        <a:p>
          <a:endParaRPr lang="en-US"/>
        </a:p>
      </dgm:t>
    </dgm:pt>
    <dgm:pt modelId="{4ED53354-E764-4CE5-9A63-3CDDEEAEC533}" type="sibTrans" cxnId="{A831FAD3-8A65-41B2-8EA9-61D903E55A6A}">
      <dgm:prSet/>
      <dgm:spPr/>
      <dgm:t>
        <a:bodyPr/>
        <a:lstStyle/>
        <a:p>
          <a:endParaRPr lang="en-US"/>
        </a:p>
      </dgm:t>
    </dgm:pt>
    <dgm:pt modelId="{15F2B625-A798-499E-9E5E-987B3A92A9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Host on the cloud</a:t>
          </a:r>
        </a:p>
      </dgm:t>
    </dgm:pt>
    <dgm:pt modelId="{0438B2FB-0D04-4B87-82BC-358EC0C69419}" type="parTrans" cxnId="{22FF4EB3-B623-4782-BFCB-624865506ED4}">
      <dgm:prSet/>
      <dgm:spPr/>
      <dgm:t>
        <a:bodyPr/>
        <a:lstStyle/>
        <a:p>
          <a:endParaRPr lang="en-US"/>
        </a:p>
      </dgm:t>
    </dgm:pt>
    <dgm:pt modelId="{A8546E01-8ABE-4CD9-B3D7-F28D7E6BE7DE}" type="sibTrans" cxnId="{22FF4EB3-B623-4782-BFCB-624865506ED4}">
      <dgm:prSet/>
      <dgm:spPr/>
      <dgm:t>
        <a:bodyPr/>
        <a:lstStyle/>
        <a:p>
          <a:endParaRPr lang="en-US"/>
        </a:p>
      </dgm:t>
    </dgm:pt>
    <dgm:pt modelId="{AB4E750F-2748-4357-A946-AD1017E164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Login System</a:t>
          </a:r>
        </a:p>
      </dgm:t>
    </dgm:pt>
    <dgm:pt modelId="{5F2FE448-9391-4626-B9D5-11FF3787E233}" type="parTrans" cxnId="{545DEB66-C7CB-479D-9C57-F61DC686D655}">
      <dgm:prSet/>
      <dgm:spPr/>
      <dgm:t>
        <a:bodyPr/>
        <a:lstStyle/>
        <a:p>
          <a:endParaRPr lang="en-US"/>
        </a:p>
      </dgm:t>
    </dgm:pt>
    <dgm:pt modelId="{EF76502F-E3D1-46A5-80C0-7A3E7F358993}" type="sibTrans" cxnId="{545DEB66-C7CB-479D-9C57-F61DC686D655}">
      <dgm:prSet/>
      <dgm:spPr/>
      <dgm:t>
        <a:bodyPr/>
        <a:lstStyle/>
        <a:p>
          <a:endParaRPr lang="en-US"/>
        </a:p>
      </dgm:t>
    </dgm:pt>
    <dgm:pt modelId="{9F1583FD-754D-4D94-BEEB-0BA5976D61A8}" type="pres">
      <dgm:prSet presAssocID="{9B0D2425-E8CD-48C0-BA11-E3532B81EF3D}" presName="root" presStyleCnt="0">
        <dgm:presLayoutVars>
          <dgm:dir/>
          <dgm:resizeHandles val="exact"/>
        </dgm:presLayoutVars>
      </dgm:prSet>
      <dgm:spPr/>
    </dgm:pt>
    <dgm:pt modelId="{CC3FF2CE-E540-4668-9F88-42CB9C888DBD}" type="pres">
      <dgm:prSet presAssocID="{AB4E750F-2748-4357-A946-AD1017E164E3}" presName="compNode" presStyleCnt="0"/>
      <dgm:spPr/>
    </dgm:pt>
    <dgm:pt modelId="{5BABD83D-63C5-49F8-8389-0BC78057A99B}" type="pres">
      <dgm:prSet presAssocID="{AB4E750F-2748-4357-A946-AD1017E164E3}" presName="bgRect" presStyleLbl="bgShp" presStyleIdx="0" presStyleCnt="6"/>
      <dgm:spPr/>
    </dgm:pt>
    <dgm:pt modelId="{5D91B9A0-7602-4C01-9B75-0E9AA9593575}" type="pres">
      <dgm:prSet presAssocID="{AB4E750F-2748-4357-A946-AD1017E164E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bruiker met effen opvulling"/>
        </a:ext>
      </dgm:extLst>
    </dgm:pt>
    <dgm:pt modelId="{4A8987D6-DE60-46AC-8FDA-0846E4581A4E}" type="pres">
      <dgm:prSet presAssocID="{AB4E750F-2748-4357-A946-AD1017E164E3}" presName="spaceRect" presStyleCnt="0"/>
      <dgm:spPr/>
    </dgm:pt>
    <dgm:pt modelId="{892BEC1F-B0DF-4363-8EE3-E55501E01770}" type="pres">
      <dgm:prSet presAssocID="{AB4E750F-2748-4357-A946-AD1017E164E3}" presName="parTx" presStyleLbl="revTx" presStyleIdx="0" presStyleCnt="6">
        <dgm:presLayoutVars>
          <dgm:chMax val="0"/>
          <dgm:chPref val="0"/>
        </dgm:presLayoutVars>
      </dgm:prSet>
      <dgm:spPr/>
    </dgm:pt>
    <dgm:pt modelId="{C7AD7158-EB57-44F1-AE72-F90044F5147B}" type="pres">
      <dgm:prSet presAssocID="{EF76502F-E3D1-46A5-80C0-7A3E7F358993}" presName="sibTrans" presStyleCnt="0"/>
      <dgm:spPr/>
    </dgm:pt>
    <dgm:pt modelId="{47C7F62C-AC10-4E0E-A54C-06DD8C303DA0}" type="pres">
      <dgm:prSet presAssocID="{8B318CBD-AF5A-4D91-8CED-47E963EF6A1F}" presName="compNode" presStyleCnt="0"/>
      <dgm:spPr/>
    </dgm:pt>
    <dgm:pt modelId="{C2BFFE19-17B2-4F19-955D-CCB0C549B840}" type="pres">
      <dgm:prSet presAssocID="{8B318CBD-AF5A-4D91-8CED-47E963EF6A1F}" presName="bgRect" presStyleLbl="bgShp" presStyleIdx="1" presStyleCnt="6"/>
      <dgm:spPr/>
    </dgm:pt>
    <dgm:pt modelId="{CE7B4A71-AE93-446C-8A09-1DA2B4D134AB}" type="pres">
      <dgm:prSet presAssocID="{8B318CBD-AF5A-4D91-8CED-47E963EF6A1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723FD59-F0D2-451F-BD35-738D50596AD5}" type="pres">
      <dgm:prSet presAssocID="{8B318CBD-AF5A-4D91-8CED-47E963EF6A1F}" presName="spaceRect" presStyleCnt="0"/>
      <dgm:spPr/>
    </dgm:pt>
    <dgm:pt modelId="{9AC2BC90-854A-4979-BAAA-FBFB48F79487}" type="pres">
      <dgm:prSet presAssocID="{8B318CBD-AF5A-4D91-8CED-47E963EF6A1F}" presName="parTx" presStyleLbl="revTx" presStyleIdx="1" presStyleCnt="6">
        <dgm:presLayoutVars>
          <dgm:chMax val="0"/>
          <dgm:chPref val="0"/>
        </dgm:presLayoutVars>
      </dgm:prSet>
      <dgm:spPr/>
    </dgm:pt>
    <dgm:pt modelId="{B8F2155C-2727-4876-8CC5-88714BA7A0CE}" type="pres">
      <dgm:prSet presAssocID="{F5978D9A-46C6-492D-B0B8-09572462CFA3}" presName="sibTrans" presStyleCnt="0"/>
      <dgm:spPr/>
    </dgm:pt>
    <dgm:pt modelId="{CE2FE87D-2454-494E-807C-6935E4F84ED7}" type="pres">
      <dgm:prSet presAssocID="{15F2B625-A798-499E-9E5E-987B3A92A93B}" presName="compNode" presStyleCnt="0"/>
      <dgm:spPr/>
    </dgm:pt>
    <dgm:pt modelId="{AF71EECE-E83A-4501-AFE9-1B4958C519B0}" type="pres">
      <dgm:prSet presAssocID="{15F2B625-A798-499E-9E5E-987B3A92A93B}" presName="bgRect" presStyleLbl="bgShp" presStyleIdx="2" presStyleCnt="6"/>
      <dgm:spPr/>
    </dgm:pt>
    <dgm:pt modelId="{04FD0950-C558-4B7A-BA97-71E41AF87985}" type="pres">
      <dgm:prSet presAssocID="{15F2B625-A798-499E-9E5E-987B3A92A9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E5C6077-8C73-4BCB-8671-F4F803793CF9}" type="pres">
      <dgm:prSet presAssocID="{15F2B625-A798-499E-9E5E-987B3A92A93B}" presName="spaceRect" presStyleCnt="0"/>
      <dgm:spPr/>
    </dgm:pt>
    <dgm:pt modelId="{3F2F0C0E-CB5C-4BF8-895C-857A31F27CB4}" type="pres">
      <dgm:prSet presAssocID="{15F2B625-A798-499E-9E5E-987B3A92A93B}" presName="parTx" presStyleLbl="revTx" presStyleIdx="2" presStyleCnt="6">
        <dgm:presLayoutVars>
          <dgm:chMax val="0"/>
          <dgm:chPref val="0"/>
        </dgm:presLayoutVars>
      </dgm:prSet>
      <dgm:spPr/>
    </dgm:pt>
    <dgm:pt modelId="{13392E3E-B1EE-4A9A-BCA5-4E7365414C5B}" type="pres">
      <dgm:prSet presAssocID="{A8546E01-8ABE-4CD9-B3D7-F28D7E6BE7DE}" presName="sibTrans" presStyleCnt="0"/>
      <dgm:spPr/>
    </dgm:pt>
    <dgm:pt modelId="{6F9FE6C9-B23A-4E85-A1CA-8B85628D6A77}" type="pres">
      <dgm:prSet presAssocID="{CA34E347-C980-4D7E-8FAB-EEB860F5B000}" presName="compNode" presStyleCnt="0"/>
      <dgm:spPr/>
    </dgm:pt>
    <dgm:pt modelId="{1ABEF6AD-6552-4CB4-BFDE-4F188D2F3FD7}" type="pres">
      <dgm:prSet presAssocID="{CA34E347-C980-4D7E-8FAB-EEB860F5B000}" presName="bgRect" presStyleLbl="bgShp" presStyleIdx="3" presStyleCnt="6"/>
      <dgm:spPr/>
    </dgm:pt>
    <dgm:pt modelId="{62CC4410-E57E-470F-B6F5-C12F14BC2D6C}" type="pres">
      <dgm:prSet presAssocID="{CA34E347-C980-4D7E-8FAB-EEB860F5B00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bruikers met effen opvulling"/>
        </a:ext>
      </dgm:extLst>
    </dgm:pt>
    <dgm:pt modelId="{CD6DEAA8-4DB7-4516-9FA7-1AF68CF2F4A0}" type="pres">
      <dgm:prSet presAssocID="{CA34E347-C980-4D7E-8FAB-EEB860F5B000}" presName="spaceRect" presStyleCnt="0"/>
      <dgm:spPr/>
    </dgm:pt>
    <dgm:pt modelId="{27A2AFBE-E17F-4B5F-B9A1-DD3D9FFB785A}" type="pres">
      <dgm:prSet presAssocID="{CA34E347-C980-4D7E-8FAB-EEB860F5B000}" presName="parTx" presStyleLbl="revTx" presStyleIdx="3" presStyleCnt="6">
        <dgm:presLayoutVars>
          <dgm:chMax val="0"/>
          <dgm:chPref val="0"/>
        </dgm:presLayoutVars>
      </dgm:prSet>
      <dgm:spPr/>
    </dgm:pt>
    <dgm:pt modelId="{D5B36ED8-4748-4592-8B0A-1C7781A93C9A}" type="pres">
      <dgm:prSet presAssocID="{50809345-6E2B-483B-9C11-2D8ECB068590}" presName="sibTrans" presStyleCnt="0"/>
      <dgm:spPr/>
    </dgm:pt>
    <dgm:pt modelId="{D0A25EE0-A153-4231-B882-55C255279820}" type="pres">
      <dgm:prSet presAssocID="{8C681539-F42D-41DE-AFEB-2B203CBA605F}" presName="compNode" presStyleCnt="0"/>
      <dgm:spPr/>
    </dgm:pt>
    <dgm:pt modelId="{F6C0FA4B-3A71-4198-BC98-30202B9E0C52}" type="pres">
      <dgm:prSet presAssocID="{8C681539-F42D-41DE-AFEB-2B203CBA605F}" presName="bgRect" presStyleLbl="bgShp" presStyleIdx="4" presStyleCnt="6"/>
      <dgm:spPr/>
    </dgm:pt>
    <dgm:pt modelId="{CA6643F7-6F23-4178-B640-040027CA75F5}" type="pres">
      <dgm:prSet presAssocID="{8C681539-F42D-41DE-AFEB-2B203CBA605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kstenen muur bouwen met effen opvulling"/>
        </a:ext>
      </dgm:extLst>
    </dgm:pt>
    <dgm:pt modelId="{A722742F-3FD6-4D9C-A084-286D46146D81}" type="pres">
      <dgm:prSet presAssocID="{8C681539-F42D-41DE-AFEB-2B203CBA605F}" presName="spaceRect" presStyleCnt="0"/>
      <dgm:spPr/>
    </dgm:pt>
    <dgm:pt modelId="{0C4D7DF6-767C-4E07-A987-92665066091F}" type="pres">
      <dgm:prSet presAssocID="{8C681539-F42D-41DE-AFEB-2B203CBA605F}" presName="parTx" presStyleLbl="revTx" presStyleIdx="4" presStyleCnt="6">
        <dgm:presLayoutVars>
          <dgm:chMax val="0"/>
          <dgm:chPref val="0"/>
        </dgm:presLayoutVars>
      </dgm:prSet>
      <dgm:spPr/>
    </dgm:pt>
    <dgm:pt modelId="{269B001C-D6D1-4E33-A621-786A21DB5AD7}" type="pres">
      <dgm:prSet presAssocID="{6CE4924C-875A-455E-AC22-F897253EB4A3}" presName="sibTrans" presStyleCnt="0"/>
      <dgm:spPr/>
    </dgm:pt>
    <dgm:pt modelId="{9D634C2D-A5C3-4B53-AE12-AF912431A944}" type="pres">
      <dgm:prSet presAssocID="{E6EC44BB-3D12-4689-BE69-76CB47F899B3}" presName="compNode" presStyleCnt="0"/>
      <dgm:spPr/>
    </dgm:pt>
    <dgm:pt modelId="{CFF19845-858F-45A6-8DD1-7CDC191484C7}" type="pres">
      <dgm:prSet presAssocID="{E6EC44BB-3D12-4689-BE69-76CB47F899B3}" presName="bgRect" presStyleLbl="bgShp" presStyleIdx="5" presStyleCnt="6"/>
      <dgm:spPr/>
    </dgm:pt>
    <dgm:pt modelId="{3B39B780-2630-46C0-959A-72E01435D726}" type="pres">
      <dgm:prSet presAssocID="{E6EC44BB-3D12-4689-BE69-76CB47F899B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cquisitie met effen opvulling"/>
        </a:ext>
      </dgm:extLst>
    </dgm:pt>
    <dgm:pt modelId="{512A05B3-97E4-47D4-BA3C-4623BD778721}" type="pres">
      <dgm:prSet presAssocID="{E6EC44BB-3D12-4689-BE69-76CB47F899B3}" presName="spaceRect" presStyleCnt="0"/>
      <dgm:spPr/>
    </dgm:pt>
    <dgm:pt modelId="{A7A1AAD5-D750-448B-BAC6-1E100C7661A4}" type="pres">
      <dgm:prSet presAssocID="{E6EC44BB-3D12-4689-BE69-76CB47F899B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2278111-EDF1-4175-A853-83BC5797722B}" type="presOf" srcId="{AB4E750F-2748-4357-A946-AD1017E164E3}" destId="{892BEC1F-B0DF-4363-8EE3-E55501E01770}" srcOrd="0" destOrd="0" presId="urn:microsoft.com/office/officeart/2018/2/layout/IconVerticalSolidList"/>
    <dgm:cxn modelId="{50F7B015-1AAB-4AF5-AB39-43F977E591CB}" type="presOf" srcId="{8B318CBD-AF5A-4D91-8CED-47E963EF6A1F}" destId="{9AC2BC90-854A-4979-BAAA-FBFB48F79487}" srcOrd="0" destOrd="0" presId="urn:microsoft.com/office/officeart/2018/2/layout/IconVerticalSolidList"/>
    <dgm:cxn modelId="{0D506A28-BE89-4C1D-8552-A1BB61180666}" type="presOf" srcId="{15F2B625-A798-499E-9E5E-987B3A92A93B}" destId="{3F2F0C0E-CB5C-4BF8-895C-857A31F27CB4}" srcOrd="0" destOrd="0" presId="urn:microsoft.com/office/officeart/2018/2/layout/IconVerticalSolidList"/>
    <dgm:cxn modelId="{545DEB66-C7CB-479D-9C57-F61DC686D655}" srcId="{9B0D2425-E8CD-48C0-BA11-E3532B81EF3D}" destId="{AB4E750F-2748-4357-A946-AD1017E164E3}" srcOrd="0" destOrd="0" parTransId="{5F2FE448-9391-4626-B9D5-11FF3787E233}" sibTransId="{EF76502F-E3D1-46A5-80C0-7A3E7F358993}"/>
    <dgm:cxn modelId="{DC4E9969-DEE7-4465-8EF2-FC3C59057474}" srcId="{9B0D2425-E8CD-48C0-BA11-E3532B81EF3D}" destId="{CA34E347-C980-4D7E-8FAB-EEB860F5B000}" srcOrd="3" destOrd="0" parTransId="{D1685276-0D6E-497A-9C16-015188437EAD}" sibTransId="{50809345-6E2B-483B-9C11-2D8ECB068590}"/>
    <dgm:cxn modelId="{A948DE99-5D10-4270-A7C7-0FB1CAD7412A}" type="presOf" srcId="{CA34E347-C980-4D7E-8FAB-EEB860F5B000}" destId="{27A2AFBE-E17F-4B5F-B9A1-DD3D9FFB785A}" srcOrd="0" destOrd="0" presId="urn:microsoft.com/office/officeart/2018/2/layout/IconVerticalSolidList"/>
    <dgm:cxn modelId="{9C20E49F-347B-404A-A1F4-BBD56E9C5D34}" srcId="{9B0D2425-E8CD-48C0-BA11-E3532B81EF3D}" destId="{8C681539-F42D-41DE-AFEB-2B203CBA605F}" srcOrd="4" destOrd="0" parTransId="{F3439271-A2B3-45DF-8B0E-97CEB46F5404}" sibTransId="{6CE4924C-875A-455E-AC22-F897253EB4A3}"/>
    <dgm:cxn modelId="{275340B2-A631-481F-B9D0-83E2860523BC}" type="presOf" srcId="{E6EC44BB-3D12-4689-BE69-76CB47F899B3}" destId="{A7A1AAD5-D750-448B-BAC6-1E100C7661A4}" srcOrd="0" destOrd="0" presId="urn:microsoft.com/office/officeart/2018/2/layout/IconVerticalSolidList"/>
    <dgm:cxn modelId="{22FF4EB3-B623-4782-BFCB-624865506ED4}" srcId="{9B0D2425-E8CD-48C0-BA11-E3532B81EF3D}" destId="{15F2B625-A798-499E-9E5E-987B3A92A93B}" srcOrd="2" destOrd="0" parTransId="{0438B2FB-0D04-4B87-82BC-358EC0C69419}" sibTransId="{A8546E01-8ABE-4CD9-B3D7-F28D7E6BE7DE}"/>
    <dgm:cxn modelId="{4FFC6BCE-2264-409C-8CFE-6FE8D72C4CA3}" type="presOf" srcId="{8C681539-F42D-41DE-AFEB-2B203CBA605F}" destId="{0C4D7DF6-767C-4E07-A987-92665066091F}" srcOrd="0" destOrd="0" presId="urn:microsoft.com/office/officeart/2018/2/layout/IconVerticalSolidList"/>
    <dgm:cxn modelId="{A831FAD3-8A65-41B2-8EA9-61D903E55A6A}" srcId="{9B0D2425-E8CD-48C0-BA11-E3532B81EF3D}" destId="{E6EC44BB-3D12-4689-BE69-76CB47F899B3}" srcOrd="5" destOrd="0" parTransId="{3AA4FEEE-D7D6-490E-90BE-16C54F3DD20A}" sibTransId="{4ED53354-E764-4CE5-9A63-3CDDEEAEC533}"/>
    <dgm:cxn modelId="{58980CE6-28B3-4374-8219-F579A5572FE5}" srcId="{9B0D2425-E8CD-48C0-BA11-E3532B81EF3D}" destId="{8B318CBD-AF5A-4D91-8CED-47E963EF6A1F}" srcOrd="1" destOrd="0" parTransId="{C9489C4E-5872-4C1E-8969-2F9DDA6923CA}" sibTransId="{F5978D9A-46C6-492D-B0B8-09572462CFA3}"/>
    <dgm:cxn modelId="{A58D50E8-6688-4F48-8A09-7EC4814E069F}" type="presOf" srcId="{9B0D2425-E8CD-48C0-BA11-E3532B81EF3D}" destId="{9F1583FD-754D-4D94-BEEB-0BA5976D61A8}" srcOrd="0" destOrd="0" presId="urn:microsoft.com/office/officeart/2018/2/layout/IconVerticalSolidList"/>
    <dgm:cxn modelId="{0A841B87-EB9F-48A5-B36F-665D56A1E7E1}" type="presParOf" srcId="{9F1583FD-754D-4D94-BEEB-0BA5976D61A8}" destId="{CC3FF2CE-E540-4668-9F88-42CB9C888DBD}" srcOrd="0" destOrd="0" presId="urn:microsoft.com/office/officeart/2018/2/layout/IconVerticalSolidList"/>
    <dgm:cxn modelId="{269C5B49-511A-4539-A310-98B3485E74C2}" type="presParOf" srcId="{CC3FF2CE-E540-4668-9F88-42CB9C888DBD}" destId="{5BABD83D-63C5-49F8-8389-0BC78057A99B}" srcOrd="0" destOrd="0" presId="urn:microsoft.com/office/officeart/2018/2/layout/IconVerticalSolidList"/>
    <dgm:cxn modelId="{AE66774F-BAEC-4CD8-90A0-C4FB003CF8F8}" type="presParOf" srcId="{CC3FF2CE-E540-4668-9F88-42CB9C888DBD}" destId="{5D91B9A0-7602-4C01-9B75-0E9AA9593575}" srcOrd="1" destOrd="0" presId="urn:microsoft.com/office/officeart/2018/2/layout/IconVerticalSolidList"/>
    <dgm:cxn modelId="{2464203B-35FC-41AC-9720-E383719F6E2D}" type="presParOf" srcId="{CC3FF2CE-E540-4668-9F88-42CB9C888DBD}" destId="{4A8987D6-DE60-46AC-8FDA-0846E4581A4E}" srcOrd="2" destOrd="0" presId="urn:microsoft.com/office/officeart/2018/2/layout/IconVerticalSolidList"/>
    <dgm:cxn modelId="{3C213214-6123-4A41-AE39-23FD1018D4E2}" type="presParOf" srcId="{CC3FF2CE-E540-4668-9F88-42CB9C888DBD}" destId="{892BEC1F-B0DF-4363-8EE3-E55501E01770}" srcOrd="3" destOrd="0" presId="urn:microsoft.com/office/officeart/2018/2/layout/IconVerticalSolidList"/>
    <dgm:cxn modelId="{FD5666FC-9559-4059-B60E-A8B4AF3D2C8D}" type="presParOf" srcId="{9F1583FD-754D-4D94-BEEB-0BA5976D61A8}" destId="{C7AD7158-EB57-44F1-AE72-F90044F5147B}" srcOrd="1" destOrd="0" presId="urn:microsoft.com/office/officeart/2018/2/layout/IconVerticalSolidList"/>
    <dgm:cxn modelId="{CD009348-D1B3-4249-A6DF-ECBE36DF42EA}" type="presParOf" srcId="{9F1583FD-754D-4D94-BEEB-0BA5976D61A8}" destId="{47C7F62C-AC10-4E0E-A54C-06DD8C303DA0}" srcOrd="2" destOrd="0" presId="urn:microsoft.com/office/officeart/2018/2/layout/IconVerticalSolidList"/>
    <dgm:cxn modelId="{81F7CBD8-E9EA-41C6-8B10-E16B1F374D20}" type="presParOf" srcId="{47C7F62C-AC10-4E0E-A54C-06DD8C303DA0}" destId="{C2BFFE19-17B2-4F19-955D-CCB0C549B840}" srcOrd="0" destOrd="0" presId="urn:microsoft.com/office/officeart/2018/2/layout/IconVerticalSolidList"/>
    <dgm:cxn modelId="{D00F59D7-B90B-4712-8172-55BC0F634046}" type="presParOf" srcId="{47C7F62C-AC10-4E0E-A54C-06DD8C303DA0}" destId="{CE7B4A71-AE93-446C-8A09-1DA2B4D134AB}" srcOrd="1" destOrd="0" presId="urn:microsoft.com/office/officeart/2018/2/layout/IconVerticalSolidList"/>
    <dgm:cxn modelId="{A935E77D-24C9-4668-96EB-2BAE1B44AD2C}" type="presParOf" srcId="{47C7F62C-AC10-4E0E-A54C-06DD8C303DA0}" destId="{1723FD59-F0D2-451F-BD35-738D50596AD5}" srcOrd="2" destOrd="0" presId="urn:microsoft.com/office/officeart/2018/2/layout/IconVerticalSolidList"/>
    <dgm:cxn modelId="{6E8CF473-FEB5-4E66-99C2-C3BF0C542CB5}" type="presParOf" srcId="{47C7F62C-AC10-4E0E-A54C-06DD8C303DA0}" destId="{9AC2BC90-854A-4979-BAAA-FBFB48F79487}" srcOrd="3" destOrd="0" presId="urn:microsoft.com/office/officeart/2018/2/layout/IconVerticalSolidList"/>
    <dgm:cxn modelId="{01B4B9A1-C5F8-465A-BFF1-7E961C332D83}" type="presParOf" srcId="{9F1583FD-754D-4D94-BEEB-0BA5976D61A8}" destId="{B8F2155C-2727-4876-8CC5-88714BA7A0CE}" srcOrd="3" destOrd="0" presId="urn:microsoft.com/office/officeart/2018/2/layout/IconVerticalSolidList"/>
    <dgm:cxn modelId="{C5DC3230-9472-41BA-9019-7B47CD9B97C2}" type="presParOf" srcId="{9F1583FD-754D-4D94-BEEB-0BA5976D61A8}" destId="{CE2FE87D-2454-494E-807C-6935E4F84ED7}" srcOrd="4" destOrd="0" presId="urn:microsoft.com/office/officeart/2018/2/layout/IconVerticalSolidList"/>
    <dgm:cxn modelId="{44F2E828-4150-4A6F-BF57-2547BB80DC76}" type="presParOf" srcId="{CE2FE87D-2454-494E-807C-6935E4F84ED7}" destId="{AF71EECE-E83A-4501-AFE9-1B4958C519B0}" srcOrd="0" destOrd="0" presId="urn:microsoft.com/office/officeart/2018/2/layout/IconVerticalSolidList"/>
    <dgm:cxn modelId="{95A3954C-DC23-435C-8FB7-8E1F6BD7C943}" type="presParOf" srcId="{CE2FE87D-2454-494E-807C-6935E4F84ED7}" destId="{04FD0950-C558-4B7A-BA97-71E41AF87985}" srcOrd="1" destOrd="0" presId="urn:microsoft.com/office/officeart/2018/2/layout/IconVerticalSolidList"/>
    <dgm:cxn modelId="{F88F1745-3CDC-4D4B-9977-A4647F72AD00}" type="presParOf" srcId="{CE2FE87D-2454-494E-807C-6935E4F84ED7}" destId="{FE5C6077-8C73-4BCB-8671-F4F803793CF9}" srcOrd="2" destOrd="0" presId="urn:microsoft.com/office/officeart/2018/2/layout/IconVerticalSolidList"/>
    <dgm:cxn modelId="{303C3D79-0962-478C-B8E3-2E24DBE8DA1A}" type="presParOf" srcId="{CE2FE87D-2454-494E-807C-6935E4F84ED7}" destId="{3F2F0C0E-CB5C-4BF8-895C-857A31F27CB4}" srcOrd="3" destOrd="0" presId="urn:microsoft.com/office/officeart/2018/2/layout/IconVerticalSolidList"/>
    <dgm:cxn modelId="{14B46E8B-9344-4C4F-A860-1C2959CEF0A4}" type="presParOf" srcId="{9F1583FD-754D-4D94-BEEB-0BA5976D61A8}" destId="{13392E3E-B1EE-4A9A-BCA5-4E7365414C5B}" srcOrd="5" destOrd="0" presId="urn:microsoft.com/office/officeart/2018/2/layout/IconVerticalSolidList"/>
    <dgm:cxn modelId="{966F5F96-2DFC-4DFA-A9B3-1A442EB4B850}" type="presParOf" srcId="{9F1583FD-754D-4D94-BEEB-0BA5976D61A8}" destId="{6F9FE6C9-B23A-4E85-A1CA-8B85628D6A77}" srcOrd="6" destOrd="0" presId="urn:microsoft.com/office/officeart/2018/2/layout/IconVerticalSolidList"/>
    <dgm:cxn modelId="{4C4A45F9-90AB-40B2-A13F-553EAB7D41DD}" type="presParOf" srcId="{6F9FE6C9-B23A-4E85-A1CA-8B85628D6A77}" destId="{1ABEF6AD-6552-4CB4-BFDE-4F188D2F3FD7}" srcOrd="0" destOrd="0" presId="urn:microsoft.com/office/officeart/2018/2/layout/IconVerticalSolidList"/>
    <dgm:cxn modelId="{EB503C52-9CF6-45C9-804E-C7A9592E6884}" type="presParOf" srcId="{6F9FE6C9-B23A-4E85-A1CA-8B85628D6A77}" destId="{62CC4410-E57E-470F-B6F5-C12F14BC2D6C}" srcOrd="1" destOrd="0" presId="urn:microsoft.com/office/officeart/2018/2/layout/IconVerticalSolidList"/>
    <dgm:cxn modelId="{D3836610-A8A8-4F3E-A955-ED373B3C173D}" type="presParOf" srcId="{6F9FE6C9-B23A-4E85-A1CA-8B85628D6A77}" destId="{CD6DEAA8-4DB7-4516-9FA7-1AF68CF2F4A0}" srcOrd="2" destOrd="0" presId="urn:microsoft.com/office/officeart/2018/2/layout/IconVerticalSolidList"/>
    <dgm:cxn modelId="{A83C2251-117E-4738-B795-4859F9BE8B5D}" type="presParOf" srcId="{6F9FE6C9-B23A-4E85-A1CA-8B85628D6A77}" destId="{27A2AFBE-E17F-4B5F-B9A1-DD3D9FFB785A}" srcOrd="3" destOrd="0" presId="urn:microsoft.com/office/officeart/2018/2/layout/IconVerticalSolidList"/>
    <dgm:cxn modelId="{3282BB0F-70F2-465D-AA5E-42F70A2CED9F}" type="presParOf" srcId="{9F1583FD-754D-4D94-BEEB-0BA5976D61A8}" destId="{D5B36ED8-4748-4592-8B0A-1C7781A93C9A}" srcOrd="7" destOrd="0" presId="urn:microsoft.com/office/officeart/2018/2/layout/IconVerticalSolidList"/>
    <dgm:cxn modelId="{6DAC1847-300C-40A0-A0E0-955A48CBA014}" type="presParOf" srcId="{9F1583FD-754D-4D94-BEEB-0BA5976D61A8}" destId="{D0A25EE0-A153-4231-B882-55C255279820}" srcOrd="8" destOrd="0" presId="urn:microsoft.com/office/officeart/2018/2/layout/IconVerticalSolidList"/>
    <dgm:cxn modelId="{B7DD54E8-A81F-4413-9104-9A8B041C6A16}" type="presParOf" srcId="{D0A25EE0-A153-4231-B882-55C255279820}" destId="{F6C0FA4B-3A71-4198-BC98-30202B9E0C52}" srcOrd="0" destOrd="0" presId="urn:microsoft.com/office/officeart/2018/2/layout/IconVerticalSolidList"/>
    <dgm:cxn modelId="{003A0981-4C97-4BEB-AABC-798349394CBD}" type="presParOf" srcId="{D0A25EE0-A153-4231-B882-55C255279820}" destId="{CA6643F7-6F23-4178-B640-040027CA75F5}" srcOrd="1" destOrd="0" presId="urn:microsoft.com/office/officeart/2018/2/layout/IconVerticalSolidList"/>
    <dgm:cxn modelId="{6487897E-1232-48D3-9A59-B0C75F20DE81}" type="presParOf" srcId="{D0A25EE0-A153-4231-B882-55C255279820}" destId="{A722742F-3FD6-4D9C-A084-286D46146D81}" srcOrd="2" destOrd="0" presId="urn:microsoft.com/office/officeart/2018/2/layout/IconVerticalSolidList"/>
    <dgm:cxn modelId="{F8586812-915C-48B7-9FB4-54021E9C399C}" type="presParOf" srcId="{D0A25EE0-A153-4231-B882-55C255279820}" destId="{0C4D7DF6-767C-4E07-A987-92665066091F}" srcOrd="3" destOrd="0" presId="urn:microsoft.com/office/officeart/2018/2/layout/IconVerticalSolidList"/>
    <dgm:cxn modelId="{E103867C-134E-44A5-9C09-0DE1474D1B0B}" type="presParOf" srcId="{9F1583FD-754D-4D94-BEEB-0BA5976D61A8}" destId="{269B001C-D6D1-4E33-A621-786A21DB5AD7}" srcOrd="9" destOrd="0" presId="urn:microsoft.com/office/officeart/2018/2/layout/IconVerticalSolidList"/>
    <dgm:cxn modelId="{68A1E27D-8A7C-43BF-8E7A-4F080220E34B}" type="presParOf" srcId="{9F1583FD-754D-4D94-BEEB-0BA5976D61A8}" destId="{9D634C2D-A5C3-4B53-AE12-AF912431A944}" srcOrd="10" destOrd="0" presId="urn:microsoft.com/office/officeart/2018/2/layout/IconVerticalSolidList"/>
    <dgm:cxn modelId="{CB053EFD-B752-4439-B7E4-22E1CEB5498F}" type="presParOf" srcId="{9D634C2D-A5C3-4B53-AE12-AF912431A944}" destId="{CFF19845-858F-45A6-8DD1-7CDC191484C7}" srcOrd="0" destOrd="0" presId="urn:microsoft.com/office/officeart/2018/2/layout/IconVerticalSolidList"/>
    <dgm:cxn modelId="{56F709A9-FE05-46ED-9A38-B0576F4862EA}" type="presParOf" srcId="{9D634C2D-A5C3-4B53-AE12-AF912431A944}" destId="{3B39B780-2630-46C0-959A-72E01435D726}" srcOrd="1" destOrd="0" presId="urn:microsoft.com/office/officeart/2018/2/layout/IconVerticalSolidList"/>
    <dgm:cxn modelId="{F237CFFE-4AC7-45EC-8E51-42504CEB5256}" type="presParOf" srcId="{9D634C2D-A5C3-4B53-AE12-AF912431A944}" destId="{512A05B3-97E4-47D4-BA3C-4623BD778721}" srcOrd="2" destOrd="0" presId="urn:microsoft.com/office/officeart/2018/2/layout/IconVerticalSolidList"/>
    <dgm:cxn modelId="{FE6707CE-E53E-442E-99E5-96587D340B03}" type="presParOf" srcId="{9D634C2D-A5C3-4B53-AE12-AF912431A944}" destId="{A7A1AAD5-D750-448B-BAC6-1E100C7661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0D2425-E8CD-48C0-BA11-E3532B81EF3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E77DA4-0639-4512-B5F0-242B5A2628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Different Agents</a:t>
          </a:r>
        </a:p>
      </dgm:t>
    </dgm:pt>
    <dgm:pt modelId="{B604B9B4-0E4A-481E-927C-2C97F1164101}" type="parTrans" cxnId="{635825BC-C61C-4840-B45B-84B79B0709FE}">
      <dgm:prSet/>
      <dgm:spPr/>
      <dgm:t>
        <a:bodyPr/>
        <a:lstStyle/>
        <a:p>
          <a:endParaRPr lang="en-US"/>
        </a:p>
      </dgm:t>
    </dgm:pt>
    <dgm:pt modelId="{36552CC4-9463-4D32-85A5-B59BE8792039}" type="sibTrans" cxnId="{635825BC-C61C-4840-B45B-84B79B0709FE}">
      <dgm:prSet/>
      <dgm:spPr/>
      <dgm:t>
        <a:bodyPr/>
        <a:lstStyle/>
        <a:p>
          <a:endParaRPr lang="en-US"/>
        </a:p>
      </dgm:t>
    </dgm:pt>
    <dgm:pt modelId="{8B318CBD-AF5A-4D91-8CED-47E963EF6A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Bots and services</a:t>
          </a:r>
        </a:p>
      </dgm:t>
    </dgm:pt>
    <dgm:pt modelId="{C9489C4E-5872-4C1E-8969-2F9DDA6923CA}" type="parTrans" cxnId="{58980CE6-28B3-4374-8219-F579A5572FE5}">
      <dgm:prSet/>
      <dgm:spPr/>
      <dgm:t>
        <a:bodyPr/>
        <a:lstStyle/>
        <a:p>
          <a:endParaRPr lang="en-US"/>
        </a:p>
      </dgm:t>
    </dgm:pt>
    <dgm:pt modelId="{F5978D9A-46C6-492D-B0B8-09572462CFA3}" type="sibTrans" cxnId="{58980CE6-28B3-4374-8219-F579A5572FE5}">
      <dgm:prSet/>
      <dgm:spPr/>
      <dgm:t>
        <a:bodyPr/>
        <a:lstStyle/>
        <a:p>
          <a:endParaRPr lang="en-US"/>
        </a:p>
      </dgm:t>
    </dgm:pt>
    <dgm:pt modelId="{CA34E347-C980-4D7E-8FAB-EEB860F5B0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Activity Pub Protocol</a:t>
          </a:r>
        </a:p>
      </dgm:t>
    </dgm:pt>
    <dgm:pt modelId="{D1685276-0D6E-497A-9C16-015188437EAD}" type="parTrans" cxnId="{DC4E9969-DEE7-4465-8EF2-FC3C59057474}">
      <dgm:prSet/>
      <dgm:spPr/>
      <dgm:t>
        <a:bodyPr/>
        <a:lstStyle/>
        <a:p>
          <a:endParaRPr lang="en-US"/>
        </a:p>
      </dgm:t>
    </dgm:pt>
    <dgm:pt modelId="{50809345-6E2B-483B-9C11-2D8ECB068590}" type="sibTrans" cxnId="{DC4E9969-DEE7-4465-8EF2-FC3C59057474}">
      <dgm:prSet/>
      <dgm:spPr/>
      <dgm:t>
        <a:bodyPr/>
        <a:lstStyle/>
        <a:p>
          <a:endParaRPr lang="en-US"/>
        </a:p>
      </dgm:t>
    </dgm:pt>
    <dgm:pt modelId="{9F1583FD-754D-4D94-BEEB-0BA5976D61A8}" type="pres">
      <dgm:prSet presAssocID="{9B0D2425-E8CD-48C0-BA11-E3532B81EF3D}" presName="root" presStyleCnt="0">
        <dgm:presLayoutVars>
          <dgm:dir/>
          <dgm:resizeHandles val="exact"/>
        </dgm:presLayoutVars>
      </dgm:prSet>
      <dgm:spPr/>
    </dgm:pt>
    <dgm:pt modelId="{6F0259D0-4C4C-4C4D-BC37-8F1BE039323B}" type="pres">
      <dgm:prSet presAssocID="{24E77DA4-0639-4512-B5F0-242B5A262859}" presName="compNode" presStyleCnt="0"/>
      <dgm:spPr/>
    </dgm:pt>
    <dgm:pt modelId="{97D83AF8-D0A9-440C-8687-7C2885A5736B}" type="pres">
      <dgm:prSet presAssocID="{24E77DA4-0639-4512-B5F0-242B5A262859}" presName="bgRect" presStyleLbl="bgShp" presStyleIdx="0" presStyleCnt="3"/>
      <dgm:spPr/>
    </dgm:pt>
    <dgm:pt modelId="{07878FE9-AE00-4FCF-81A2-7D6B79A5D166}" type="pres">
      <dgm:prSet presAssocID="{24E77DA4-0639-4512-B5F0-242B5A262859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bruikers"/>
        </a:ext>
      </dgm:extLst>
    </dgm:pt>
    <dgm:pt modelId="{C0F3DF18-2D97-42A0-9A1F-1B9CFE5742ED}" type="pres">
      <dgm:prSet presAssocID="{24E77DA4-0639-4512-B5F0-242B5A262859}" presName="spaceRect" presStyleCnt="0"/>
      <dgm:spPr/>
    </dgm:pt>
    <dgm:pt modelId="{7BB4C80B-7543-4258-8B54-9CB4FA11D5A9}" type="pres">
      <dgm:prSet presAssocID="{24E77DA4-0639-4512-B5F0-242B5A262859}" presName="parTx" presStyleLbl="revTx" presStyleIdx="0" presStyleCnt="3">
        <dgm:presLayoutVars>
          <dgm:chMax val="0"/>
          <dgm:chPref val="0"/>
        </dgm:presLayoutVars>
      </dgm:prSet>
      <dgm:spPr/>
    </dgm:pt>
    <dgm:pt modelId="{9B9668F7-ABDA-4B38-A9DD-320D745FA8B4}" type="pres">
      <dgm:prSet presAssocID="{36552CC4-9463-4D32-85A5-B59BE8792039}" presName="sibTrans" presStyleCnt="0"/>
      <dgm:spPr/>
    </dgm:pt>
    <dgm:pt modelId="{47C7F62C-AC10-4E0E-A54C-06DD8C303DA0}" type="pres">
      <dgm:prSet presAssocID="{8B318CBD-AF5A-4D91-8CED-47E963EF6A1F}" presName="compNode" presStyleCnt="0"/>
      <dgm:spPr/>
    </dgm:pt>
    <dgm:pt modelId="{C2BFFE19-17B2-4F19-955D-CCB0C549B840}" type="pres">
      <dgm:prSet presAssocID="{8B318CBD-AF5A-4D91-8CED-47E963EF6A1F}" presName="bgRect" presStyleLbl="bgShp" presStyleIdx="1" presStyleCnt="3"/>
      <dgm:spPr/>
    </dgm:pt>
    <dgm:pt modelId="{CE7B4A71-AE93-446C-8A09-1DA2B4D134AB}" type="pres">
      <dgm:prSet presAssocID="{8B318CBD-AF5A-4D91-8CED-47E963EF6A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723FD59-F0D2-451F-BD35-738D50596AD5}" type="pres">
      <dgm:prSet presAssocID="{8B318CBD-AF5A-4D91-8CED-47E963EF6A1F}" presName="spaceRect" presStyleCnt="0"/>
      <dgm:spPr/>
    </dgm:pt>
    <dgm:pt modelId="{9AC2BC90-854A-4979-BAAA-FBFB48F79487}" type="pres">
      <dgm:prSet presAssocID="{8B318CBD-AF5A-4D91-8CED-47E963EF6A1F}" presName="parTx" presStyleLbl="revTx" presStyleIdx="1" presStyleCnt="3">
        <dgm:presLayoutVars>
          <dgm:chMax val="0"/>
          <dgm:chPref val="0"/>
        </dgm:presLayoutVars>
      </dgm:prSet>
      <dgm:spPr/>
    </dgm:pt>
    <dgm:pt modelId="{B8F2155C-2727-4876-8CC5-88714BA7A0CE}" type="pres">
      <dgm:prSet presAssocID="{F5978D9A-46C6-492D-B0B8-09572462CFA3}" presName="sibTrans" presStyleCnt="0"/>
      <dgm:spPr/>
    </dgm:pt>
    <dgm:pt modelId="{6F9FE6C9-B23A-4E85-A1CA-8B85628D6A77}" type="pres">
      <dgm:prSet presAssocID="{CA34E347-C980-4D7E-8FAB-EEB860F5B000}" presName="compNode" presStyleCnt="0"/>
      <dgm:spPr/>
    </dgm:pt>
    <dgm:pt modelId="{1ABEF6AD-6552-4CB4-BFDE-4F188D2F3FD7}" type="pres">
      <dgm:prSet presAssocID="{CA34E347-C980-4D7E-8FAB-EEB860F5B000}" presName="bgRect" presStyleLbl="bgShp" presStyleIdx="2" presStyleCnt="3"/>
      <dgm:spPr/>
    </dgm:pt>
    <dgm:pt modelId="{62CC4410-E57E-470F-B6F5-C12F14BC2D6C}" type="pres">
      <dgm:prSet presAssocID="{CA34E347-C980-4D7E-8FAB-EEB860F5B0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slisdiagram met effen opvulling"/>
        </a:ext>
      </dgm:extLst>
    </dgm:pt>
    <dgm:pt modelId="{CD6DEAA8-4DB7-4516-9FA7-1AF68CF2F4A0}" type="pres">
      <dgm:prSet presAssocID="{CA34E347-C980-4D7E-8FAB-EEB860F5B000}" presName="spaceRect" presStyleCnt="0"/>
      <dgm:spPr/>
    </dgm:pt>
    <dgm:pt modelId="{27A2AFBE-E17F-4B5F-B9A1-DD3D9FFB785A}" type="pres">
      <dgm:prSet presAssocID="{CA34E347-C980-4D7E-8FAB-EEB860F5B00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EA00702-0443-447B-BBC4-20F3C296E646}" type="presOf" srcId="{24E77DA4-0639-4512-B5F0-242B5A262859}" destId="{7BB4C80B-7543-4258-8B54-9CB4FA11D5A9}" srcOrd="0" destOrd="0" presId="urn:microsoft.com/office/officeart/2018/2/layout/IconVerticalSolidList"/>
    <dgm:cxn modelId="{50F7B015-1AAB-4AF5-AB39-43F977E591CB}" type="presOf" srcId="{8B318CBD-AF5A-4D91-8CED-47E963EF6A1F}" destId="{9AC2BC90-854A-4979-BAAA-FBFB48F79487}" srcOrd="0" destOrd="0" presId="urn:microsoft.com/office/officeart/2018/2/layout/IconVerticalSolidList"/>
    <dgm:cxn modelId="{DC4E9969-DEE7-4465-8EF2-FC3C59057474}" srcId="{9B0D2425-E8CD-48C0-BA11-E3532B81EF3D}" destId="{CA34E347-C980-4D7E-8FAB-EEB860F5B000}" srcOrd="2" destOrd="0" parTransId="{D1685276-0D6E-497A-9C16-015188437EAD}" sibTransId="{50809345-6E2B-483B-9C11-2D8ECB068590}"/>
    <dgm:cxn modelId="{A948DE99-5D10-4270-A7C7-0FB1CAD7412A}" type="presOf" srcId="{CA34E347-C980-4D7E-8FAB-EEB860F5B000}" destId="{27A2AFBE-E17F-4B5F-B9A1-DD3D9FFB785A}" srcOrd="0" destOrd="0" presId="urn:microsoft.com/office/officeart/2018/2/layout/IconVerticalSolidList"/>
    <dgm:cxn modelId="{635825BC-C61C-4840-B45B-84B79B0709FE}" srcId="{9B0D2425-E8CD-48C0-BA11-E3532B81EF3D}" destId="{24E77DA4-0639-4512-B5F0-242B5A262859}" srcOrd="0" destOrd="0" parTransId="{B604B9B4-0E4A-481E-927C-2C97F1164101}" sibTransId="{36552CC4-9463-4D32-85A5-B59BE8792039}"/>
    <dgm:cxn modelId="{58980CE6-28B3-4374-8219-F579A5572FE5}" srcId="{9B0D2425-E8CD-48C0-BA11-E3532B81EF3D}" destId="{8B318CBD-AF5A-4D91-8CED-47E963EF6A1F}" srcOrd="1" destOrd="0" parTransId="{C9489C4E-5872-4C1E-8969-2F9DDA6923CA}" sibTransId="{F5978D9A-46C6-492D-B0B8-09572462CFA3}"/>
    <dgm:cxn modelId="{A58D50E8-6688-4F48-8A09-7EC4814E069F}" type="presOf" srcId="{9B0D2425-E8CD-48C0-BA11-E3532B81EF3D}" destId="{9F1583FD-754D-4D94-BEEB-0BA5976D61A8}" srcOrd="0" destOrd="0" presId="urn:microsoft.com/office/officeart/2018/2/layout/IconVerticalSolidList"/>
    <dgm:cxn modelId="{69413C3E-9B7F-44E0-875D-0E644E377BED}" type="presParOf" srcId="{9F1583FD-754D-4D94-BEEB-0BA5976D61A8}" destId="{6F0259D0-4C4C-4C4D-BC37-8F1BE039323B}" srcOrd="0" destOrd="0" presId="urn:microsoft.com/office/officeart/2018/2/layout/IconVerticalSolidList"/>
    <dgm:cxn modelId="{20D5313C-63E1-451D-95C8-ADFED48169D6}" type="presParOf" srcId="{6F0259D0-4C4C-4C4D-BC37-8F1BE039323B}" destId="{97D83AF8-D0A9-440C-8687-7C2885A5736B}" srcOrd="0" destOrd="0" presId="urn:microsoft.com/office/officeart/2018/2/layout/IconVerticalSolidList"/>
    <dgm:cxn modelId="{4B91CA96-093C-48B0-9C3E-C1396C2A449B}" type="presParOf" srcId="{6F0259D0-4C4C-4C4D-BC37-8F1BE039323B}" destId="{07878FE9-AE00-4FCF-81A2-7D6B79A5D166}" srcOrd="1" destOrd="0" presId="urn:microsoft.com/office/officeart/2018/2/layout/IconVerticalSolidList"/>
    <dgm:cxn modelId="{EC06229F-37CD-4FCC-8D43-00758805EBC9}" type="presParOf" srcId="{6F0259D0-4C4C-4C4D-BC37-8F1BE039323B}" destId="{C0F3DF18-2D97-42A0-9A1F-1B9CFE5742ED}" srcOrd="2" destOrd="0" presId="urn:microsoft.com/office/officeart/2018/2/layout/IconVerticalSolidList"/>
    <dgm:cxn modelId="{ED59EE15-2987-4831-8030-2905068FF67C}" type="presParOf" srcId="{6F0259D0-4C4C-4C4D-BC37-8F1BE039323B}" destId="{7BB4C80B-7543-4258-8B54-9CB4FA11D5A9}" srcOrd="3" destOrd="0" presId="urn:microsoft.com/office/officeart/2018/2/layout/IconVerticalSolidList"/>
    <dgm:cxn modelId="{4C4DCDAF-B724-472A-8990-D50CB89F682B}" type="presParOf" srcId="{9F1583FD-754D-4D94-BEEB-0BA5976D61A8}" destId="{9B9668F7-ABDA-4B38-A9DD-320D745FA8B4}" srcOrd="1" destOrd="0" presId="urn:microsoft.com/office/officeart/2018/2/layout/IconVerticalSolidList"/>
    <dgm:cxn modelId="{CD009348-D1B3-4249-A6DF-ECBE36DF42EA}" type="presParOf" srcId="{9F1583FD-754D-4D94-BEEB-0BA5976D61A8}" destId="{47C7F62C-AC10-4E0E-A54C-06DD8C303DA0}" srcOrd="2" destOrd="0" presId="urn:microsoft.com/office/officeart/2018/2/layout/IconVerticalSolidList"/>
    <dgm:cxn modelId="{81F7CBD8-E9EA-41C6-8B10-E16B1F374D20}" type="presParOf" srcId="{47C7F62C-AC10-4E0E-A54C-06DD8C303DA0}" destId="{C2BFFE19-17B2-4F19-955D-CCB0C549B840}" srcOrd="0" destOrd="0" presId="urn:microsoft.com/office/officeart/2018/2/layout/IconVerticalSolidList"/>
    <dgm:cxn modelId="{D00F59D7-B90B-4712-8172-55BC0F634046}" type="presParOf" srcId="{47C7F62C-AC10-4E0E-A54C-06DD8C303DA0}" destId="{CE7B4A71-AE93-446C-8A09-1DA2B4D134AB}" srcOrd="1" destOrd="0" presId="urn:microsoft.com/office/officeart/2018/2/layout/IconVerticalSolidList"/>
    <dgm:cxn modelId="{A935E77D-24C9-4668-96EB-2BAE1B44AD2C}" type="presParOf" srcId="{47C7F62C-AC10-4E0E-A54C-06DD8C303DA0}" destId="{1723FD59-F0D2-451F-BD35-738D50596AD5}" srcOrd="2" destOrd="0" presId="urn:microsoft.com/office/officeart/2018/2/layout/IconVerticalSolidList"/>
    <dgm:cxn modelId="{6E8CF473-FEB5-4E66-99C2-C3BF0C542CB5}" type="presParOf" srcId="{47C7F62C-AC10-4E0E-A54C-06DD8C303DA0}" destId="{9AC2BC90-854A-4979-BAAA-FBFB48F79487}" srcOrd="3" destOrd="0" presId="urn:microsoft.com/office/officeart/2018/2/layout/IconVerticalSolidList"/>
    <dgm:cxn modelId="{01B4B9A1-C5F8-465A-BFF1-7E961C332D83}" type="presParOf" srcId="{9F1583FD-754D-4D94-BEEB-0BA5976D61A8}" destId="{B8F2155C-2727-4876-8CC5-88714BA7A0CE}" srcOrd="3" destOrd="0" presId="urn:microsoft.com/office/officeart/2018/2/layout/IconVerticalSolidList"/>
    <dgm:cxn modelId="{966F5F96-2DFC-4DFA-A9B3-1A442EB4B850}" type="presParOf" srcId="{9F1583FD-754D-4D94-BEEB-0BA5976D61A8}" destId="{6F9FE6C9-B23A-4E85-A1CA-8B85628D6A77}" srcOrd="4" destOrd="0" presId="urn:microsoft.com/office/officeart/2018/2/layout/IconVerticalSolidList"/>
    <dgm:cxn modelId="{4C4A45F9-90AB-40B2-A13F-553EAB7D41DD}" type="presParOf" srcId="{6F9FE6C9-B23A-4E85-A1CA-8B85628D6A77}" destId="{1ABEF6AD-6552-4CB4-BFDE-4F188D2F3FD7}" srcOrd="0" destOrd="0" presId="urn:microsoft.com/office/officeart/2018/2/layout/IconVerticalSolidList"/>
    <dgm:cxn modelId="{EB503C52-9CF6-45C9-804E-C7A9592E6884}" type="presParOf" srcId="{6F9FE6C9-B23A-4E85-A1CA-8B85628D6A77}" destId="{62CC4410-E57E-470F-B6F5-C12F14BC2D6C}" srcOrd="1" destOrd="0" presId="urn:microsoft.com/office/officeart/2018/2/layout/IconVerticalSolidList"/>
    <dgm:cxn modelId="{D3836610-A8A8-4F3E-A955-ED373B3C173D}" type="presParOf" srcId="{6F9FE6C9-B23A-4E85-A1CA-8B85628D6A77}" destId="{CD6DEAA8-4DB7-4516-9FA7-1AF68CF2F4A0}" srcOrd="2" destOrd="0" presId="urn:microsoft.com/office/officeart/2018/2/layout/IconVerticalSolidList"/>
    <dgm:cxn modelId="{A83C2251-117E-4738-B795-4859F9BE8B5D}" type="presParOf" srcId="{6F9FE6C9-B23A-4E85-A1CA-8B85628D6A77}" destId="{27A2AFBE-E17F-4B5F-B9A1-DD3D9FFB78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83AF8-D0A9-440C-8687-7C2885A5736B}">
      <dsp:nvSpPr>
        <dsp:cNvPr id="0" name=""/>
        <dsp:cNvSpPr/>
      </dsp:nvSpPr>
      <dsp:spPr>
        <a:xfrm>
          <a:off x="0" y="1805"/>
          <a:ext cx="4867656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78FE9-AE00-4FCF-81A2-7D6B79A5D16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4C80B-7543-4258-8B54-9CB4FA11D5A9}">
      <dsp:nvSpPr>
        <dsp:cNvPr id="0" name=""/>
        <dsp:cNvSpPr/>
      </dsp:nvSpPr>
      <dsp:spPr>
        <a:xfrm>
          <a:off x="1057183" y="1805"/>
          <a:ext cx="3810472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Developing a platform that shows festival information</a:t>
          </a:r>
        </a:p>
      </dsp:txBody>
      <dsp:txXfrm>
        <a:off x="1057183" y="1805"/>
        <a:ext cx="3810472" cy="915310"/>
      </dsp:txXfrm>
    </dsp:sp>
    <dsp:sp modelId="{C2BFFE19-17B2-4F19-955D-CCB0C549B840}">
      <dsp:nvSpPr>
        <dsp:cNvPr id="0" name=""/>
        <dsp:cNvSpPr/>
      </dsp:nvSpPr>
      <dsp:spPr>
        <a:xfrm>
          <a:off x="0" y="1145944"/>
          <a:ext cx="4867656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4A71-AE93-446C-8A09-1DA2B4D134A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2BC90-854A-4979-BAAA-FBFB48F79487}">
      <dsp:nvSpPr>
        <dsp:cNvPr id="0" name=""/>
        <dsp:cNvSpPr/>
      </dsp:nvSpPr>
      <dsp:spPr>
        <a:xfrm>
          <a:off x="1057183" y="1145944"/>
          <a:ext cx="3810472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Handle large number of users at the same time</a:t>
          </a:r>
          <a:r>
            <a:rPr lang="nl-NL" sz="1900" kern="1200"/>
            <a:t> </a:t>
          </a:r>
          <a:r>
            <a:rPr lang="en-US" sz="1900" kern="1200"/>
            <a:t>(when booking a ticket)</a:t>
          </a:r>
        </a:p>
      </dsp:txBody>
      <dsp:txXfrm>
        <a:off x="1057183" y="1145944"/>
        <a:ext cx="3810472" cy="915310"/>
      </dsp:txXfrm>
    </dsp:sp>
    <dsp:sp modelId="{1ABEF6AD-6552-4CB4-BFDE-4F188D2F3FD7}">
      <dsp:nvSpPr>
        <dsp:cNvPr id="0" name=""/>
        <dsp:cNvSpPr/>
      </dsp:nvSpPr>
      <dsp:spPr>
        <a:xfrm>
          <a:off x="0" y="2290082"/>
          <a:ext cx="4867656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C4410-E57E-470F-B6F5-C12F14BC2D6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2AFBE-E17F-4B5F-B9A1-DD3D9FFB785A}">
      <dsp:nvSpPr>
        <dsp:cNvPr id="0" name=""/>
        <dsp:cNvSpPr/>
      </dsp:nvSpPr>
      <dsp:spPr>
        <a:xfrm>
          <a:off x="1057183" y="2290082"/>
          <a:ext cx="3810472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Make a secure platform, especially when handling user data</a:t>
          </a:r>
        </a:p>
      </dsp:txBody>
      <dsp:txXfrm>
        <a:off x="1057183" y="2290082"/>
        <a:ext cx="3810472" cy="915310"/>
      </dsp:txXfrm>
    </dsp:sp>
    <dsp:sp modelId="{F6C0FA4B-3A71-4198-BC98-30202B9E0C52}">
      <dsp:nvSpPr>
        <dsp:cNvPr id="0" name=""/>
        <dsp:cNvSpPr/>
      </dsp:nvSpPr>
      <dsp:spPr>
        <a:xfrm>
          <a:off x="0" y="3434221"/>
          <a:ext cx="4867656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643F7-6F23-4178-B640-040027CA75F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D7DF6-767C-4E07-A987-92665066091F}">
      <dsp:nvSpPr>
        <dsp:cNvPr id="0" name=""/>
        <dsp:cNvSpPr/>
      </dsp:nvSpPr>
      <dsp:spPr>
        <a:xfrm>
          <a:off x="1057183" y="3434221"/>
          <a:ext cx="3810472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Making payments to book a ticket</a:t>
          </a:r>
        </a:p>
      </dsp:txBody>
      <dsp:txXfrm>
        <a:off x="1057183" y="3434221"/>
        <a:ext cx="3810472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83AF8-D0A9-440C-8687-7C2885A5736B}">
      <dsp:nvSpPr>
        <dsp:cNvPr id="0" name=""/>
        <dsp:cNvSpPr/>
      </dsp:nvSpPr>
      <dsp:spPr>
        <a:xfrm>
          <a:off x="0" y="531"/>
          <a:ext cx="4867656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78FE9-AE00-4FCF-81A2-7D6B79A5D16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4C80B-7543-4258-8B54-9CB4FA11D5A9}">
      <dsp:nvSpPr>
        <dsp:cNvPr id="0" name=""/>
        <dsp:cNvSpPr/>
      </dsp:nvSpPr>
      <dsp:spPr>
        <a:xfrm>
          <a:off x="1435590" y="531"/>
          <a:ext cx="343206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Security</a:t>
          </a:r>
        </a:p>
      </dsp:txBody>
      <dsp:txXfrm>
        <a:off x="1435590" y="531"/>
        <a:ext cx="3432065" cy="1242935"/>
      </dsp:txXfrm>
    </dsp:sp>
    <dsp:sp modelId="{C2BFFE19-17B2-4F19-955D-CCB0C549B840}">
      <dsp:nvSpPr>
        <dsp:cNvPr id="0" name=""/>
        <dsp:cNvSpPr/>
      </dsp:nvSpPr>
      <dsp:spPr>
        <a:xfrm>
          <a:off x="0" y="1554201"/>
          <a:ext cx="4867656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4A71-AE93-446C-8A09-1DA2B4D134A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2BC90-854A-4979-BAAA-FBFB48F79487}">
      <dsp:nvSpPr>
        <dsp:cNvPr id="0" name=""/>
        <dsp:cNvSpPr/>
      </dsp:nvSpPr>
      <dsp:spPr>
        <a:xfrm>
          <a:off x="1435590" y="1554201"/>
          <a:ext cx="343206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Scalability</a:t>
          </a:r>
        </a:p>
      </dsp:txBody>
      <dsp:txXfrm>
        <a:off x="1435590" y="1554201"/>
        <a:ext cx="3432065" cy="1242935"/>
      </dsp:txXfrm>
    </dsp:sp>
    <dsp:sp modelId="{1ABEF6AD-6552-4CB4-BFDE-4F188D2F3FD7}">
      <dsp:nvSpPr>
        <dsp:cNvPr id="0" name=""/>
        <dsp:cNvSpPr/>
      </dsp:nvSpPr>
      <dsp:spPr>
        <a:xfrm>
          <a:off x="0" y="3107870"/>
          <a:ext cx="4867656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C4410-E57E-470F-B6F5-C12F14BC2D6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2AFBE-E17F-4B5F-B9A1-DD3D9FFB785A}">
      <dsp:nvSpPr>
        <dsp:cNvPr id="0" name=""/>
        <dsp:cNvSpPr/>
      </dsp:nvSpPr>
      <dsp:spPr>
        <a:xfrm>
          <a:off x="1435590" y="3107870"/>
          <a:ext cx="343206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Availability</a:t>
          </a:r>
        </a:p>
      </dsp:txBody>
      <dsp:txXfrm>
        <a:off x="1435590" y="3107870"/>
        <a:ext cx="3432065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BD83D-63C5-49F8-8389-0BC78057A99B}">
      <dsp:nvSpPr>
        <dsp:cNvPr id="0" name=""/>
        <dsp:cNvSpPr/>
      </dsp:nvSpPr>
      <dsp:spPr>
        <a:xfrm>
          <a:off x="0" y="1407"/>
          <a:ext cx="4867656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1B9A0-7602-4C01-9B75-0E9AA9593575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BEC1F-B0DF-4363-8EE3-E55501E01770}">
      <dsp:nvSpPr>
        <dsp:cNvPr id="0" name=""/>
        <dsp:cNvSpPr/>
      </dsp:nvSpPr>
      <dsp:spPr>
        <a:xfrm>
          <a:off x="692764" y="1407"/>
          <a:ext cx="4174891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Login System</a:t>
          </a:r>
        </a:p>
      </dsp:txBody>
      <dsp:txXfrm>
        <a:off x="692764" y="1407"/>
        <a:ext cx="4174891" cy="599796"/>
      </dsp:txXfrm>
    </dsp:sp>
    <dsp:sp modelId="{C2BFFE19-17B2-4F19-955D-CCB0C549B840}">
      <dsp:nvSpPr>
        <dsp:cNvPr id="0" name=""/>
        <dsp:cNvSpPr/>
      </dsp:nvSpPr>
      <dsp:spPr>
        <a:xfrm>
          <a:off x="0" y="751152"/>
          <a:ext cx="4867656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4A71-AE93-446C-8A09-1DA2B4D134AB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2BC90-854A-4979-BAAA-FBFB48F79487}">
      <dsp:nvSpPr>
        <dsp:cNvPr id="0" name=""/>
        <dsp:cNvSpPr/>
      </dsp:nvSpPr>
      <dsp:spPr>
        <a:xfrm>
          <a:off x="692764" y="751152"/>
          <a:ext cx="4174891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Securing user data</a:t>
          </a:r>
        </a:p>
      </dsp:txBody>
      <dsp:txXfrm>
        <a:off x="692764" y="751152"/>
        <a:ext cx="4174891" cy="599796"/>
      </dsp:txXfrm>
    </dsp:sp>
    <dsp:sp modelId="{AF71EECE-E83A-4501-AFE9-1B4958C519B0}">
      <dsp:nvSpPr>
        <dsp:cNvPr id="0" name=""/>
        <dsp:cNvSpPr/>
      </dsp:nvSpPr>
      <dsp:spPr>
        <a:xfrm>
          <a:off x="0" y="1500898"/>
          <a:ext cx="4867656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D0950-C558-4B7A-BA97-71E41AF87985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F0C0E-CB5C-4BF8-895C-857A31F27CB4}">
      <dsp:nvSpPr>
        <dsp:cNvPr id="0" name=""/>
        <dsp:cNvSpPr/>
      </dsp:nvSpPr>
      <dsp:spPr>
        <a:xfrm>
          <a:off x="692764" y="1500898"/>
          <a:ext cx="4174891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Host on the cloud</a:t>
          </a:r>
        </a:p>
      </dsp:txBody>
      <dsp:txXfrm>
        <a:off x="692764" y="1500898"/>
        <a:ext cx="4174891" cy="599796"/>
      </dsp:txXfrm>
    </dsp:sp>
    <dsp:sp modelId="{1ABEF6AD-6552-4CB4-BFDE-4F188D2F3FD7}">
      <dsp:nvSpPr>
        <dsp:cNvPr id="0" name=""/>
        <dsp:cNvSpPr/>
      </dsp:nvSpPr>
      <dsp:spPr>
        <a:xfrm>
          <a:off x="0" y="2250643"/>
          <a:ext cx="4867656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C4410-E57E-470F-B6F5-C12F14BC2D6C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2AFBE-E17F-4B5F-B9A1-DD3D9FFB785A}">
      <dsp:nvSpPr>
        <dsp:cNvPr id="0" name=""/>
        <dsp:cNvSpPr/>
      </dsp:nvSpPr>
      <dsp:spPr>
        <a:xfrm>
          <a:off x="692764" y="2250643"/>
          <a:ext cx="4174891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‘Big’ user data</a:t>
          </a:r>
        </a:p>
      </dsp:txBody>
      <dsp:txXfrm>
        <a:off x="692764" y="2250643"/>
        <a:ext cx="4174891" cy="599796"/>
      </dsp:txXfrm>
    </dsp:sp>
    <dsp:sp modelId="{F6C0FA4B-3A71-4198-BC98-30202B9E0C52}">
      <dsp:nvSpPr>
        <dsp:cNvPr id="0" name=""/>
        <dsp:cNvSpPr/>
      </dsp:nvSpPr>
      <dsp:spPr>
        <a:xfrm>
          <a:off x="0" y="3000388"/>
          <a:ext cx="4867656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643F7-6F23-4178-B640-040027CA75F5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D7DF6-767C-4E07-A987-92665066091F}">
      <dsp:nvSpPr>
        <dsp:cNvPr id="0" name=""/>
        <dsp:cNvSpPr/>
      </dsp:nvSpPr>
      <dsp:spPr>
        <a:xfrm>
          <a:off x="692764" y="3000388"/>
          <a:ext cx="4174891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Multiple environments</a:t>
          </a:r>
        </a:p>
      </dsp:txBody>
      <dsp:txXfrm>
        <a:off x="692764" y="3000388"/>
        <a:ext cx="4174891" cy="599796"/>
      </dsp:txXfrm>
    </dsp:sp>
    <dsp:sp modelId="{CFF19845-858F-45A6-8DD1-7CDC191484C7}">
      <dsp:nvSpPr>
        <dsp:cNvPr id="0" name=""/>
        <dsp:cNvSpPr/>
      </dsp:nvSpPr>
      <dsp:spPr>
        <a:xfrm>
          <a:off x="0" y="3750134"/>
          <a:ext cx="4867656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9B780-2630-46C0-959A-72E01435D726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1AAD5-D750-448B-BAC6-1E100C7661A4}">
      <dsp:nvSpPr>
        <dsp:cNvPr id="0" name=""/>
        <dsp:cNvSpPr/>
      </dsp:nvSpPr>
      <dsp:spPr>
        <a:xfrm>
          <a:off x="692764" y="3750134"/>
          <a:ext cx="4174891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CI/CD pipelines</a:t>
          </a:r>
        </a:p>
      </dsp:txBody>
      <dsp:txXfrm>
        <a:off x="692764" y="3750134"/>
        <a:ext cx="4174891" cy="599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83AF8-D0A9-440C-8687-7C2885A5736B}">
      <dsp:nvSpPr>
        <dsp:cNvPr id="0" name=""/>
        <dsp:cNvSpPr/>
      </dsp:nvSpPr>
      <dsp:spPr>
        <a:xfrm>
          <a:off x="0" y="531"/>
          <a:ext cx="4867656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78FE9-AE00-4FCF-81A2-7D6B79A5D16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4C80B-7543-4258-8B54-9CB4FA11D5A9}">
      <dsp:nvSpPr>
        <dsp:cNvPr id="0" name=""/>
        <dsp:cNvSpPr/>
      </dsp:nvSpPr>
      <dsp:spPr>
        <a:xfrm>
          <a:off x="1435590" y="531"/>
          <a:ext cx="343206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Different Agents</a:t>
          </a:r>
        </a:p>
      </dsp:txBody>
      <dsp:txXfrm>
        <a:off x="1435590" y="531"/>
        <a:ext cx="3432065" cy="1242935"/>
      </dsp:txXfrm>
    </dsp:sp>
    <dsp:sp modelId="{C2BFFE19-17B2-4F19-955D-CCB0C549B840}">
      <dsp:nvSpPr>
        <dsp:cNvPr id="0" name=""/>
        <dsp:cNvSpPr/>
      </dsp:nvSpPr>
      <dsp:spPr>
        <a:xfrm>
          <a:off x="0" y="1554201"/>
          <a:ext cx="4867656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4A71-AE93-446C-8A09-1DA2B4D134A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2BC90-854A-4979-BAAA-FBFB48F79487}">
      <dsp:nvSpPr>
        <dsp:cNvPr id="0" name=""/>
        <dsp:cNvSpPr/>
      </dsp:nvSpPr>
      <dsp:spPr>
        <a:xfrm>
          <a:off x="1435590" y="1554201"/>
          <a:ext cx="343206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Bots and services</a:t>
          </a:r>
        </a:p>
      </dsp:txBody>
      <dsp:txXfrm>
        <a:off x="1435590" y="1554201"/>
        <a:ext cx="3432065" cy="1242935"/>
      </dsp:txXfrm>
    </dsp:sp>
    <dsp:sp modelId="{1ABEF6AD-6552-4CB4-BFDE-4F188D2F3FD7}">
      <dsp:nvSpPr>
        <dsp:cNvPr id="0" name=""/>
        <dsp:cNvSpPr/>
      </dsp:nvSpPr>
      <dsp:spPr>
        <a:xfrm>
          <a:off x="0" y="3107870"/>
          <a:ext cx="4867656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C4410-E57E-470F-B6F5-C12F14BC2D6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2AFBE-E17F-4B5F-B9A1-DD3D9FFB785A}">
      <dsp:nvSpPr>
        <dsp:cNvPr id="0" name=""/>
        <dsp:cNvSpPr/>
      </dsp:nvSpPr>
      <dsp:spPr>
        <a:xfrm>
          <a:off x="1435590" y="3107870"/>
          <a:ext cx="343206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Activity Pub Protocol</a:t>
          </a:r>
        </a:p>
      </dsp:txBody>
      <dsp:txXfrm>
        <a:off x="1435590" y="3107870"/>
        <a:ext cx="3432065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22F9C-2D76-8F0B-9974-EA2B2BA5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7DA601-E29F-4317-4414-2AC96D527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6BB698-1E9A-D6BD-00DD-292B9BB3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779-52CC-45C6-806D-661160AD631A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3FF162-30FE-BC5C-0518-306F9471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2C578F-9E61-4213-BC5B-4DBF06E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348-8CFD-43C9-A0CA-2A5537BB01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957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634CC-17FF-8A69-AEE6-090EF949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10E3C99-9615-84DC-FEE3-3BE3CCE26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281B9B-230B-DBA2-C1B4-EA7A2684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779-52CC-45C6-806D-661160AD631A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A98AF4-CCCE-46F8-DA4B-12E649B6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D45833-7E21-F02D-E402-B386B91D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348-8CFD-43C9-A0CA-2A5537BB01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059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0D5D109-6F5E-F657-EAF8-F29AA6D65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C582C3-679D-9703-1DA2-AD0A5F9DB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1845B4-13E3-7C09-D0ED-2926D117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779-52CC-45C6-806D-661160AD631A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5A4794-4F5B-3310-EBB3-0DA28A69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35FAE1-E46E-FC9D-7EA4-CB1C43A7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348-8CFD-43C9-A0CA-2A5537BB01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3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97C3F-FDDC-0EF4-C6D7-44F7799C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5A87F5-6688-F4A4-7E0A-F2595CC3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BC5EEC-89D6-9EEE-3682-B516CEA6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779-52CC-45C6-806D-661160AD631A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D4D64A-359D-3A67-F0E0-C5E9B622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5531BB-1917-F00E-0747-E35249D7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348-8CFD-43C9-A0CA-2A5537BB01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055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94880-F29E-23D7-0C3E-3D905C7D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90F6FC8-68F6-2069-059E-530D0E96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61F04-AF7E-4A41-B38D-0D4FBF59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779-52CC-45C6-806D-661160AD631A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0CF599-0BAB-1A06-2EC1-5B5E593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CDAE9D-DFC6-BD2D-F6AB-8C5CCE4F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348-8CFD-43C9-A0CA-2A5537BB01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83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4CDB2-CFD4-8B5E-193C-1F00014D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CABF01-AA70-49E2-836C-98D6776DB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0A8B01-3EC5-382C-B4AF-B2C1CB7CE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D1C2BB-3F9E-4F49-086D-0A9106C9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779-52CC-45C6-806D-661160AD631A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778D916-A131-A742-F384-C9D83DCC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B464285-49AA-BCF1-418F-FA187C5D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348-8CFD-43C9-A0CA-2A5537BB01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834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85CC2-C613-E8AB-3CCB-7924A338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D58618-0C88-F401-DE50-69505CFA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E440A94-B532-CFDD-F185-54AE7101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5D81845-7A33-560F-A276-3B87248A3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7E5636B-54D4-5DD6-8DE1-D3ED7E697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565CED0-E75C-76EB-40DE-60C84936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779-52CC-45C6-806D-661160AD631A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C1C3D37-169D-7893-9E2A-E2C94B24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253783D-8403-BDEE-B14D-164034DF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348-8CFD-43C9-A0CA-2A5537BB01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011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5113A-94B7-098D-22DD-B3BE2D29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5ECB161-D997-C35F-F5B9-DB098A6B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779-52CC-45C6-806D-661160AD631A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E42F819-BB2D-1B74-0389-E88C429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857DB78-5BE7-19EC-1EC6-F226CAA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348-8CFD-43C9-A0CA-2A5537BB01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98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40F154-1306-BAD7-BFD1-C73A6180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779-52CC-45C6-806D-661160AD631A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6AE373-3F10-1D0B-C3EC-263BE60E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5FA8BE-53C3-34B8-ED77-3E211224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348-8CFD-43C9-A0CA-2A5537BB01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66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44085-6FE0-E6A5-5661-F3587A07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AA700D-6B45-8ABB-C856-658142DD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8C7462-D624-15DA-A72B-7866DFDDA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6DC447-32C4-8377-0A97-5B19BB4A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779-52CC-45C6-806D-661160AD631A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7A59BC-128E-0211-5481-49B9EF36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7F2E8D-1E27-76B7-2C8E-8B6736A7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348-8CFD-43C9-A0CA-2A5537BB01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7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ABC43-A2CD-23AB-52E6-AE1891DD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2ED3A27-8452-F117-C6D1-8E297CCD0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B20FED1-6840-E0BB-65AB-E7F6EDC67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E2A58EA-157F-2797-3A65-F11B21C1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779-52CC-45C6-806D-661160AD631A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6AEDE8A-B7A0-035C-910D-0E940BC9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76DCB8-8231-BA0D-6FAC-9CDADC1C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348-8CFD-43C9-A0CA-2A5537BB01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0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BEA2725-4C40-7E7D-DFF6-8BAFDC8A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890E375-AC1E-7A5D-A9CC-2FC7EFDE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5B89D0-6317-2EF2-7BB2-62B13ADD8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1779-52CC-45C6-806D-661160AD631A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2E5959-F958-A345-2991-2056132FE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A22302-42CE-ABDF-867B-016EC1647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9348-8CFD-43C9-A0CA-2A5537BB01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560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498531-1512-546C-235B-ABA277FB6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Ticket System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Extension of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DVerse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(Collaborating Bots)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C80354E-3E7B-7AC1-ECF8-4FA64A4B3218}"/>
              </a:ext>
            </a:extLst>
          </p:cNvPr>
          <p:cNvSpPr>
            <a:spLocks/>
          </p:cNvSpPr>
          <p:nvPr/>
        </p:nvSpPr>
        <p:spPr>
          <a:xfrm>
            <a:off x="5303520" y="1236131"/>
            <a:ext cx="4633582" cy="116874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66928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ticket system that has basic information about a certain events like festivals, it will feature stuff like: showing information about a festival, booking a festival etc.</a:t>
            </a:r>
            <a:endParaRPr lang="en-US" sz="3600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BAADD12D-1CAD-715A-25DC-C3D119075D54}"/>
              </a:ext>
            </a:extLst>
          </p:cNvPr>
          <p:cNvSpPr txBox="1">
            <a:spLocks/>
          </p:cNvSpPr>
          <p:nvPr/>
        </p:nvSpPr>
        <p:spPr>
          <a:xfrm>
            <a:off x="621792" y="6084798"/>
            <a:ext cx="1958360" cy="37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66928">
              <a:spcBef>
                <a:spcPts val="62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Reno and Brett</a:t>
            </a:r>
            <a:endParaRPr lang="en-US" sz="32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E9F33BB-FB5C-6623-17E0-FAD83D0B9DE5}"/>
              </a:ext>
            </a:extLst>
          </p:cNvPr>
          <p:cNvSpPr txBox="1"/>
          <p:nvPr/>
        </p:nvSpPr>
        <p:spPr>
          <a:xfrm>
            <a:off x="5303519" y="774466"/>
            <a:ext cx="179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66928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</a:t>
            </a:r>
            <a:endParaRPr lang="en-US" b="1" dirty="0"/>
          </a:p>
        </p:txBody>
      </p:sp>
      <p:pic>
        <p:nvPicPr>
          <p:cNvPr id="1026" name="Picture 2" descr="The Virtual Event Planner | Event Managers - SpotMe">
            <a:extLst>
              <a:ext uri="{FF2B5EF4-FFF2-40B4-BE49-F238E27FC236}">
                <a16:creationId xmlns:a16="http://schemas.microsoft.com/office/drawing/2014/main" id="{37B1B310-B254-F4CE-D214-3673DBED8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25" y="3255264"/>
            <a:ext cx="3009371" cy="21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9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108F6-99C3-CB99-BFA0-2DC73A0E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nl-NL" b="1" dirty="0"/>
              <a:t>Challenges</a:t>
            </a: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35B59F8C-B4B9-9C75-97C1-9920419963C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5266964"/>
              </p:ext>
            </p:extLst>
          </p:nvPr>
        </p:nvGraphicFramePr>
        <p:xfrm>
          <a:off x="838200" y="1825625"/>
          <a:ext cx="486765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18B54FBA-0213-164C-DEAE-19B108DD83FC}"/>
              </a:ext>
            </a:extLst>
          </p:cNvPr>
          <p:cNvSpPr txBox="1">
            <a:spLocks/>
          </p:cNvSpPr>
          <p:nvPr/>
        </p:nvSpPr>
        <p:spPr>
          <a:xfrm>
            <a:off x="6172200" y="364490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Non-Functional Requirements</a:t>
            </a:r>
          </a:p>
        </p:txBody>
      </p:sp>
      <p:graphicFrame>
        <p:nvGraphicFramePr>
          <p:cNvPr id="16" name="Tijdelijke aanduiding voor inhoud 2">
            <a:extLst>
              <a:ext uri="{FF2B5EF4-FFF2-40B4-BE49-F238E27FC236}">
                <a16:creationId xmlns:a16="http://schemas.microsoft.com/office/drawing/2014/main" id="{D16F28EB-82E5-03A0-56B2-33D7235FD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711847"/>
              </p:ext>
            </p:extLst>
          </p:nvPr>
        </p:nvGraphicFramePr>
        <p:xfrm>
          <a:off x="6172200" y="1825625"/>
          <a:ext cx="486765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3761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108F6-99C3-CB99-BFA0-2DC73A0E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nl-NL" b="1" dirty="0" err="1"/>
              <a:t>Ideas</a:t>
            </a:r>
            <a:endParaRPr lang="nl-NL" b="1" dirty="0"/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35B59F8C-B4B9-9C75-97C1-9920419963C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9042229"/>
              </p:ext>
            </p:extLst>
          </p:nvPr>
        </p:nvGraphicFramePr>
        <p:xfrm>
          <a:off x="838200" y="1825625"/>
          <a:ext cx="486765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18B54FBA-0213-164C-DEAE-19B108DD83FC}"/>
              </a:ext>
            </a:extLst>
          </p:cNvPr>
          <p:cNvSpPr txBox="1">
            <a:spLocks/>
          </p:cNvSpPr>
          <p:nvPr/>
        </p:nvSpPr>
        <p:spPr>
          <a:xfrm>
            <a:off x="6172200" y="364490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Link to group project</a:t>
            </a:r>
          </a:p>
        </p:txBody>
      </p:sp>
      <p:graphicFrame>
        <p:nvGraphicFramePr>
          <p:cNvPr id="16" name="Tijdelijke aanduiding voor inhoud 2">
            <a:extLst>
              <a:ext uri="{FF2B5EF4-FFF2-40B4-BE49-F238E27FC236}">
                <a16:creationId xmlns:a16="http://schemas.microsoft.com/office/drawing/2014/main" id="{D16F28EB-82E5-03A0-56B2-33D7235FD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060864"/>
              </p:ext>
            </p:extLst>
          </p:nvPr>
        </p:nvGraphicFramePr>
        <p:xfrm>
          <a:off x="6172200" y="1825625"/>
          <a:ext cx="486765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957087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17543A1B23D4380CF934C5E150AC2" ma:contentTypeVersion="15" ma:contentTypeDescription="Een nieuw document maken." ma:contentTypeScope="" ma:versionID="f62713e6328158a40ec82244467493c7">
  <xsd:schema xmlns:xsd="http://www.w3.org/2001/XMLSchema" xmlns:xs="http://www.w3.org/2001/XMLSchema" xmlns:p="http://schemas.microsoft.com/office/2006/metadata/properties" xmlns:ns3="ea6b63e3-bfa6-4756-8856-d08afb34de80" xmlns:ns4="36f0256f-39b5-4d70-82f1-7050d515ad4e" targetNamespace="http://schemas.microsoft.com/office/2006/metadata/properties" ma:root="true" ma:fieldsID="a7e7290f2d60ab304a641061a2024a25" ns3:_="" ns4:_="">
    <xsd:import namespace="ea6b63e3-bfa6-4756-8856-d08afb34de80"/>
    <xsd:import namespace="36f0256f-39b5-4d70-82f1-7050d515ad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b63e3-bfa6-4756-8856-d08afb34de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f0256f-39b5-4d70-82f1-7050d515ad4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6b63e3-bfa6-4756-8856-d08afb34de80" xsi:nil="true"/>
  </documentManagement>
</p:properties>
</file>

<file path=customXml/itemProps1.xml><?xml version="1.0" encoding="utf-8"?>
<ds:datastoreItem xmlns:ds="http://schemas.openxmlformats.org/officeDocument/2006/customXml" ds:itemID="{C6D11FB4-3BD3-46DB-AF5E-E19DB7F580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35A04C-031A-40C7-8FF8-4A2B7249AF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6b63e3-bfa6-4756-8856-d08afb34de80"/>
    <ds:schemaRef ds:uri="36f0256f-39b5-4d70-82f1-7050d515ad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247C7C-4266-4ABF-AF6E-E9E82727E22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ea6b63e3-bfa6-4756-8856-d08afb34de80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6f0256f-39b5-4d70-82f1-7050d515ad4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Breedbeeld</PresentationFormat>
  <Paragraphs>24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Ticket System  Extension of DVerse (Collaborating Bots)</vt:lpstr>
      <vt:lpstr>Challenges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Planner</dc:title>
  <dc:creator>Mulder,Brett B.M.P.</dc:creator>
  <cp:lastModifiedBy>Mulder,Brett B.M.P.</cp:lastModifiedBy>
  <cp:revision>2</cp:revision>
  <dcterms:created xsi:type="dcterms:W3CDTF">2024-02-28T08:33:48Z</dcterms:created>
  <dcterms:modified xsi:type="dcterms:W3CDTF">2024-02-29T13:22:38Z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0x0101007E717543A1B23D4380CF934C5E150AC2</vt:lpwstr>
  </property>
</Properties>
</file>