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6C8F-0255-4B69-67E0-1BBFF2725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2E09-2459-8D27-4F3F-F89D81171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C0E8-5E1E-8B25-C1B5-EB5247C5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E508-ED66-507D-55B7-109B50C8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4869-6C64-38E0-B617-84C20D1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038D-5341-35CB-9266-B65E9786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9BCE-4B27-E913-9D3D-00D3ED6D6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C26D-BABF-03CE-35C7-7BEAA08F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E028-E196-6AE0-D72D-62EEA325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A66B-1796-403C-E768-4DCEB877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0FF81-A460-64DD-E6D9-0B55AA1D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90F2B-1ED6-A51B-7982-07B548093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51D3-8255-1363-BE3F-BFFCC77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6757-8357-9AB1-C348-4360A9A0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2697-3D83-03A3-5C9C-5C189557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6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B1F9-41D3-70C6-39EC-33F019E1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9D47-05C6-5643-768A-E50CCC2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D82A-05C8-7042-3771-50C14BF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C67E-5B4A-CF25-B7DC-ADCD303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F5E9-5981-E59E-9484-DA3FC01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D317-E87C-8908-BE36-8894C026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E18F1-0B23-B21D-5C2D-41E217B74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AF41-5AD9-73CD-EA87-22E72C2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5B9D-091D-38D0-7D38-590A1F1D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001C-1C0A-B539-8A7A-A39B67F4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5584-F078-1A16-57DA-65F5B91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9874-A4B8-9E98-559E-47C5EDCB4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9002-BEFF-614E-BF3A-F3D41240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0F568-F6F4-F5A1-0F1A-FB72A22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BE59-912A-AD65-95EB-F6EF8046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6151-2FCB-50A3-FFA6-721A72D8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A32D-7455-938D-32F8-414B0E09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53C9-4DF1-11AF-2251-8C660973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3316-7A69-FC9B-C07A-AEE8DE5B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A0E98-4043-40EA-8C16-469AB6064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D9C7C-1947-581D-1802-15DE9D0AD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54291-6B14-BE89-E701-F70A3476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E07AF-6BDC-81B2-5ABC-D2041FF3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E1573-29EC-580C-53F1-B12C351C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B791-E563-8B95-5700-73475A85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D6486-870F-BE29-900A-EF62D5C1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3993C-99EB-D3E4-F480-AEC8BEB7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504CB-0BC9-B845-8F97-64452777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1601C-59DD-A6F9-E196-BE227261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9C122-963A-CC9A-EDEB-4D690DEE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291B-C055-DA13-63AF-4C0EE6F5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4E73-3797-37E8-F4EB-A42CCE1D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934C-D0E0-F08F-D9AA-EE774014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E8876-6863-6678-9BCF-D7B006765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FC84-9A39-FA09-258E-B57F9B01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222D-71B2-4CC3-7A85-BEEF0734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FE88-3D30-B05E-8DD2-F0C7C637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A0D2-3374-DE4E-BA66-9591FDE2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B08DE-978D-1269-5B98-5B1CEFF24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C562-125C-5177-6601-27ACB99D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C7F7-C84D-2D20-60D0-11B731E1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FAC1-0783-8C5C-F7F7-71B3FB94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C963-ED3C-355C-4E1C-11AD1041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35A04-8FDD-2336-A505-36503901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39A03-C8AA-1BE4-FD13-7BCCD118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4031-1D7D-F679-ED19-F4074C86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9D823-5DF0-403E-9C78-7539B781026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AE0C-8342-B004-E3C5-1C2EE2052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7C93-DE8C-CDEA-BE37-E5E88031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E4BA4-FA88-4CBF-BC2E-95FD98ED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23E2-3E54-FFCC-3A54-EB4A0C2EC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2AF80-D5B6-72E0-586E-D5C04DB2B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Fuat Kına</a:t>
            </a:r>
          </a:p>
        </p:txBody>
      </p:sp>
    </p:spTree>
    <p:extLst>
      <p:ext uri="{BB962C8B-B14F-4D97-AF65-F5344CB8AC3E}">
        <p14:creationId xmlns:p14="http://schemas.microsoft.com/office/powerpoint/2010/main" val="236711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5146-CC7C-9DBE-9912-FEC47FE6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Natural Language Processing (NLP)?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747C-C5AF-89B2-073C-F194E39C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Natural Language Processing (NLP) is a branch of artificial intelligence that enables computers to understand, interpret, and generate human language. It bridges the gap between human communication and machine understanding.</a:t>
            </a:r>
          </a:p>
          <a:p>
            <a:pPr lvl="1"/>
            <a:r>
              <a:rPr lang="en-US" sz="2000" b="1" dirty="0"/>
              <a:t>Social Media Analysis</a:t>
            </a:r>
            <a:r>
              <a:rPr lang="en-US" sz="2000" dirty="0"/>
              <a:t>: Identifying trends, sentiments, and patterns in platforms like Twitter, Facebook, and blogs.</a:t>
            </a:r>
          </a:p>
          <a:p>
            <a:pPr lvl="1"/>
            <a:r>
              <a:rPr lang="en-US" sz="2000" b="1" dirty="0"/>
              <a:t>Sentiment and Stance Analysis</a:t>
            </a:r>
            <a:r>
              <a:rPr lang="en-US" sz="2000" dirty="0"/>
              <a:t>: Understanding people's opinions in social media posts or reviews.</a:t>
            </a:r>
          </a:p>
          <a:p>
            <a:pPr lvl="1"/>
            <a:r>
              <a:rPr lang="en-US" sz="2000" b="1" dirty="0"/>
              <a:t>Topic Modeling</a:t>
            </a:r>
            <a:r>
              <a:rPr lang="en-US" sz="2000" dirty="0"/>
              <a:t>: Identifying key themes in large text corpora, such as tweets or articles.</a:t>
            </a:r>
          </a:p>
          <a:p>
            <a:pPr lvl="1"/>
            <a:r>
              <a:rPr lang="en-US" sz="2000" b="1" dirty="0"/>
              <a:t>Text Classification</a:t>
            </a:r>
            <a:r>
              <a:rPr lang="en-US" sz="2000" dirty="0"/>
              <a:t>: Categorizing social media posts or academic papers by  previously determined topic.</a:t>
            </a:r>
          </a:p>
        </p:txBody>
      </p:sp>
    </p:spTree>
    <p:extLst>
      <p:ext uri="{BB962C8B-B14F-4D97-AF65-F5344CB8AC3E}">
        <p14:creationId xmlns:p14="http://schemas.microsoft.com/office/powerpoint/2010/main" val="6544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B0E2-E5F3-E943-7A50-00E15D2B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NLP Preprocessing: Preparing Text for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B8D-CB87-5135-00B8-B9C332DC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Preprocessing is a crucial step in NLP that transforms raw text data into a structured format that can be easily analyzed by machine learning models. It involves cleaning and normalizing text to ensure that the machine can effectively process and extract insights.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Why is Preprocessing Important?</a:t>
            </a:r>
          </a:p>
          <a:p>
            <a:pPr lvl="1"/>
            <a:r>
              <a:rPr lang="en-US" sz="2000" b="1" dirty="0"/>
              <a:t>Improves Accuracy</a:t>
            </a:r>
            <a:r>
              <a:rPr lang="en-US" sz="2000" dirty="0"/>
              <a:t>: By removing noise (irrelevant words, characters), the model can focus on meaningful patterns.</a:t>
            </a:r>
          </a:p>
          <a:p>
            <a:pPr lvl="1"/>
            <a:r>
              <a:rPr lang="en-US" sz="2000" b="1" dirty="0"/>
              <a:t>Standardization</a:t>
            </a:r>
            <a:r>
              <a:rPr lang="en-US" sz="2000" dirty="0"/>
              <a:t>: Ensures consistency by transforming text into a uniform format.</a:t>
            </a:r>
          </a:p>
          <a:p>
            <a:pPr lvl="1"/>
            <a:r>
              <a:rPr lang="en-US" sz="2000" b="1" dirty="0"/>
              <a:t>Efficiency</a:t>
            </a:r>
            <a:r>
              <a:rPr lang="en-US" sz="2000" dirty="0"/>
              <a:t>: Reduces the dimensionality of the dataset, making the analysis more manageable.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A5F5-2EAB-CC20-89C5-876499C9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Key Preprocessing Steps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76AD-E035-4A0F-A0DD-9B4BBF82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Tokenization</a:t>
            </a:r>
            <a:r>
              <a:rPr lang="en-US" sz="1800" dirty="0"/>
              <a:t>: </a:t>
            </a:r>
            <a:r>
              <a:rPr lang="en-US" sz="1600" dirty="0"/>
              <a:t>Splitting text into individual words or phrases (tokens). Example: "I love data analysis!" → ["I", "love", "data", "analysis"]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Lowercasing</a:t>
            </a:r>
            <a:r>
              <a:rPr lang="en-US" sz="1800" dirty="0"/>
              <a:t>: </a:t>
            </a:r>
            <a:r>
              <a:rPr lang="en-US" sz="1600" dirty="0"/>
              <a:t>Converting all text to lowercase to ensure uniformity and avoid treating the same word in different cases as separate words. Example: "Data" → "data"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Removing Punctuation &amp; Special Characters</a:t>
            </a:r>
            <a:r>
              <a:rPr lang="en-US" sz="1800" dirty="0"/>
              <a:t>: </a:t>
            </a:r>
            <a:r>
              <a:rPr lang="en-US" sz="1600" dirty="0"/>
              <a:t>Eliminating unnecessary punctuation marks and symbols that don't add meaning. Example: "Hello!!!" → "Hello"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Removing </a:t>
            </a:r>
            <a:r>
              <a:rPr lang="en-US" sz="1800" b="1" dirty="0" err="1"/>
              <a:t>Stopwords</a:t>
            </a:r>
            <a:r>
              <a:rPr lang="en-US" sz="1800" dirty="0"/>
              <a:t>: </a:t>
            </a:r>
            <a:r>
              <a:rPr lang="en-US" sz="1600" dirty="0"/>
              <a:t>Eliminating common but unimportant words like "the", "is", "in", which don't provide meaningful information. Example: "I am learning NLP." → "learning NLP"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Stemming &amp; Lemmatization</a:t>
            </a:r>
            <a:r>
              <a:rPr lang="en-US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Stemming</a:t>
            </a:r>
            <a:r>
              <a:rPr lang="en-US" sz="1600" dirty="0"/>
              <a:t>: Reducing words to their base or root form (e.g., "running" → "run").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Lemmatization</a:t>
            </a:r>
            <a:r>
              <a:rPr lang="en-US" sz="1600" dirty="0"/>
              <a:t>: A more advanced technique that converts words to their canonical form based on the word's meaning (e.g., "better" → "good").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Removing Numbers and URLs</a:t>
            </a:r>
            <a:r>
              <a:rPr lang="en-US" sz="1800" dirty="0"/>
              <a:t>: </a:t>
            </a:r>
            <a:r>
              <a:rPr lang="en-US" sz="1600" dirty="0"/>
              <a:t>Depending on the analysis, numbers and URLs may not be relevant and can be removed. Example: "Visit </a:t>
            </a:r>
            <a:r>
              <a:rPr lang="en-US" sz="1600" dirty="0">
                <a:hlinkClick r:id="rId2"/>
              </a:rPr>
              <a:t>https://example.com</a:t>
            </a:r>
            <a:r>
              <a:rPr lang="en-US" sz="1600" dirty="0"/>
              <a:t>" → "Visit"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Handling Emojis and Symbols</a:t>
            </a:r>
            <a:r>
              <a:rPr lang="en-US" sz="1800" dirty="0"/>
              <a:t>: </a:t>
            </a:r>
            <a:r>
              <a:rPr lang="en-US" sz="1600" dirty="0"/>
              <a:t>Converting emojis to descriptive words (e.g., 😊 → "happy") or removing them if necessary.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13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B3F-8AE6-0AC3-C1C5-BA95B5CF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Wordcloud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2793-0C04-0CED-461F-809F99BC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 err="1"/>
              <a:t>wordcloud</a:t>
            </a:r>
            <a:r>
              <a:rPr lang="en-US" sz="2000" dirty="0"/>
              <a:t> is a powerful visualization tool for displaying the most frequent words in a text corpus, helping us quickly understand key themes and topics.</a:t>
            </a:r>
          </a:p>
          <a:p>
            <a:pPr marL="0" indent="0">
              <a:buNone/>
            </a:pPr>
            <a:r>
              <a:rPr lang="en-US" sz="2000" b="1" dirty="0"/>
              <a:t>How </a:t>
            </a:r>
            <a:r>
              <a:rPr lang="en-US" sz="2000" b="1" dirty="0" err="1"/>
              <a:t>Wordclouds</a:t>
            </a:r>
            <a:r>
              <a:rPr lang="en-US" sz="2000" b="1" dirty="0"/>
              <a:t>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Words are displayed in different sizes, with the size representing the frequency of that word in the dataset. More frequent words appear larger, while less frequent words appear smaller.</a:t>
            </a:r>
          </a:p>
          <a:p>
            <a:endParaRPr lang="en-US" sz="2400" b="1" dirty="0"/>
          </a:p>
        </p:txBody>
      </p:sp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A0C3A169-992C-FB45-5A2F-283BD8735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1377041"/>
            <a:ext cx="6335827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DE13-319C-9AD1-707A-D36D3C36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Count Vectorizer: Converting Text to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F884-0555-7FF9-98A1-42C9049B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Count Vectorizer</a:t>
            </a:r>
            <a:r>
              <a:rPr lang="en-US" sz="2400" dirty="0"/>
              <a:t> converts text documents into numerical features by counting the frequency of each word in the dataset. It is a simple and effective way to represent text data for machine learning models.</a:t>
            </a:r>
          </a:p>
          <a:p>
            <a:pPr marL="0" indent="0">
              <a:buNone/>
            </a:pPr>
            <a:r>
              <a:rPr lang="en-US" sz="2400" b="1" dirty="0"/>
              <a:t>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Creates a Document-Term Matrix (DTM)</a:t>
            </a:r>
            <a:r>
              <a:rPr lang="en-US" sz="2400" dirty="0"/>
              <a:t>: Each row represents a document, and each column represents a word (or token) from the corpus.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Frequency Counts</a:t>
            </a:r>
            <a:r>
              <a:rPr lang="en-US" sz="2400" dirty="0"/>
              <a:t>: The matrix entries are the counts of how often each word appears in the corresponding document.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2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03CBD-E32C-F3DE-3803-7B87CADBB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7509-C7E5-C158-D766-CD063FD2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TF-IDF Vectorizer: Weighing Words by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D891-0CDD-FFA8-D899-3AD4C3C0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/>
              <a:t>TF-IDF (Term Frequency - Inverse Document Frequency)</a:t>
            </a:r>
            <a:r>
              <a:rPr lang="en-US" sz="2000" dirty="0"/>
              <a:t> vectorizer improves upon the Count Vectorizer by weighing the importance of words based on their frequency within a document and across the entire corpus.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Term Frequency (TF)</a:t>
            </a:r>
            <a:r>
              <a:rPr lang="en-US" sz="2000" dirty="0"/>
              <a:t>: The frequency of a word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Inverse Document Frequency (IDF)</a:t>
            </a:r>
            <a:r>
              <a:rPr lang="en-US" sz="2000" dirty="0"/>
              <a:t>: A measure of how unique or rare a word is across all documents. Words that appear in many documents are given lower importance.</a:t>
            </a:r>
          </a:p>
          <a:p>
            <a:endParaRPr lang="en-US" sz="2400" dirty="0"/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4747CE11-3358-C912-060F-F2E1EE27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52" y="4446054"/>
            <a:ext cx="6619695" cy="18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0CF4-5FCC-E394-6F12-9FA87832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4CC1-C338-0896-D621-FDC2635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Topic Modeling: Discovering Themes in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4C2E-DF72-4246-8A2F-2AF1AD2D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Topic Modeling</a:t>
            </a:r>
            <a:r>
              <a:rPr lang="en-US" sz="2000" dirty="0"/>
              <a:t> is a technique in Natural Language Processing (NLP) that helps uncover hidden thematic structures in large text corpora. It allows us to automatically discover topics that are commonly discussed across a collection of documents.</a:t>
            </a:r>
          </a:p>
          <a:p>
            <a:pPr marL="0" indent="0">
              <a:buNone/>
            </a:pPr>
            <a:r>
              <a:rPr lang="en-US" sz="1800" b="1" dirty="0"/>
              <a:t>How Topic Modeling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Unsupervised Learning</a:t>
            </a:r>
            <a:r>
              <a:rPr lang="en-US" sz="1800" dirty="0"/>
              <a:t>: Topic modeling does not require labeled data. It automatically groups words into topics based on patterns of word co-occurrence.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Modeling Topics</a:t>
            </a:r>
            <a:r>
              <a:rPr lang="en-US" sz="1800" dirty="0"/>
              <a:t>: Topics are represented as a distribution of words, and documents are described as a mixture of these topics.</a:t>
            </a:r>
          </a:p>
          <a:p>
            <a:pPr marL="0" indent="0">
              <a:buNone/>
            </a:pPr>
            <a:r>
              <a:rPr lang="en-US" sz="1800" b="1" dirty="0"/>
              <a:t>Applications in Social Science: </a:t>
            </a:r>
            <a:r>
              <a:rPr lang="en-US" sz="1800" dirty="0"/>
              <a:t>Automatically identify key topics in social media, news articles, or political speeches. Discover common themes in open-ended responses from surveys and interviews. Categorize large datasets of documents (e.g., news articles, academic papers) into themes or topics of interest.</a:t>
            </a:r>
          </a:p>
          <a:p>
            <a:pPr marL="0" indent="0">
              <a:buNone/>
            </a:pPr>
            <a:r>
              <a:rPr lang="en-US" sz="1800" b="1" dirty="0"/>
              <a:t>Benefits: </a:t>
            </a:r>
            <a:r>
              <a:rPr lang="en-US" sz="1800" dirty="0"/>
              <a:t>Topic modeling automates the process of identifying recurring themes, saving time and effort.</a:t>
            </a:r>
            <a:r>
              <a:rPr lang="en-US" sz="1800" b="1" dirty="0"/>
              <a:t> </a:t>
            </a:r>
            <a:r>
              <a:rPr lang="en-US" sz="1800" dirty="0"/>
              <a:t>It helps researchers uncover patterns and trends in data that might not be immediately apparent.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73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Natural Language Processing</vt:lpstr>
      <vt:lpstr>What is Natural Language Processing (NLP)?</vt:lpstr>
      <vt:lpstr>NLP Preprocessing: Preparing Text for Analysis</vt:lpstr>
      <vt:lpstr>Key Preprocessing Steps</vt:lpstr>
      <vt:lpstr>Wordcloud</vt:lpstr>
      <vt:lpstr>Count Vectorizer: Converting Text to Numerical Features</vt:lpstr>
      <vt:lpstr>TF-IDF Vectorizer: Weighing Words by Importance</vt:lpstr>
      <vt:lpstr>Topic Modeling: Discovering Themes in Text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Fuat Kına</dc:creator>
  <cp:lastModifiedBy>Fuat Kına</cp:lastModifiedBy>
  <cp:revision>2</cp:revision>
  <dcterms:created xsi:type="dcterms:W3CDTF">2025-01-12T10:43:17Z</dcterms:created>
  <dcterms:modified xsi:type="dcterms:W3CDTF">2025-01-12T22:08:54Z</dcterms:modified>
</cp:coreProperties>
</file>