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2" r:id="rId2"/>
    <p:sldId id="263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59210-4A9E-4EFD-8F1D-1091BF434D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54AA88-43C0-484A-83C3-D63D811B2C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Person Class</a:t>
          </a:r>
          <a:endParaRPr lang="en-US"/>
        </a:p>
      </dgm:t>
    </dgm:pt>
    <dgm:pt modelId="{0CB291DC-D57B-4335-8E5D-0C9C1129FF98}" type="parTrans" cxnId="{251594DA-243A-47C9-9026-315204172B0A}">
      <dgm:prSet/>
      <dgm:spPr/>
      <dgm:t>
        <a:bodyPr/>
        <a:lstStyle/>
        <a:p>
          <a:endParaRPr lang="en-US"/>
        </a:p>
      </dgm:t>
    </dgm:pt>
    <dgm:pt modelId="{61C79FAC-2E74-457E-A6C4-9FD6985D272B}" type="sibTrans" cxnId="{251594DA-243A-47C9-9026-315204172B0A}">
      <dgm:prSet/>
      <dgm:spPr/>
      <dgm:t>
        <a:bodyPr/>
        <a:lstStyle/>
        <a:p>
          <a:endParaRPr lang="en-US"/>
        </a:p>
      </dgm:t>
    </dgm:pt>
    <dgm:pt modelId="{8D6BC9E2-97FB-41BA-BBC3-59AD67FEB5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Worker Class</a:t>
          </a:r>
          <a:endParaRPr lang="en-US"/>
        </a:p>
      </dgm:t>
    </dgm:pt>
    <dgm:pt modelId="{C6407634-489C-494D-AF98-1BC757105C0C}" type="parTrans" cxnId="{86DFE274-D982-474E-9E4F-69A8F3999DB1}">
      <dgm:prSet/>
      <dgm:spPr/>
      <dgm:t>
        <a:bodyPr/>
        <a:lstStyle/>
        <a:p>
          <a:endParaRPr lang="en-US"/>
        </a:p>
      </dgm:t>
    </dgm:pt>
    <dgm:pt modelId="{41255B60-9205-4E6B-86E4-71ED3C1530A0}" type="sibTrans" cxnId="{86DFE274-D982-474E-9E4F-69A8F3999DB1}">
      <dgm:prSet/>
      <dgm:spPr/>
      <dgm:t>
        <a:bodyPr/>
        <a:lstStyle/>
        <a:p>
          <a:endParaRPr lang="en-US"/>
        </a:p>
      </dgm:t>
    </dgm:pt>
    <dgm:pt modelId="{D6992DAB-EAB2-4931-9D7F-F26AD29CB3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Customer Class</a:t>
          </a:r>
          <a:endParaRPr lang="en-US"/>
        </a:p>
      </dgm:t>
    </dgm:pt>
    <dgm:pt modelId="{2663D85C-89BA-44C4-807A-B265EF216F4A}" type="parTrans" cxnId="{25E6E87D-6F0E-4C36-B581-14D502926359}">
      <dgm:prSet/>
      <dgm:spPr/>
      <dgm:t>
        <a:bodyPr/>
        <a:lstStyle/>
        <a:p>
          <a:endParaRPr lang="en-US"/>
        </a:p>
      </dgm:t>
    </dgm:pt>
    <dgm:pt modelId="{DA25EF51-AD8C-4749-944C-97E53DAC9FE1}" type="sibTrans" cxnId="{25E6E87D-6F0E-4C36-B581-14D502926359}">
      <dgm:prSet/>
      <dgm:spPr/>
      <dgm:t>
        <a:bodyPr/>
        <a:lstStyle/>
        <a:p>
          <a:endParaRPr lang="en-US"/>
        </a:p>
      </dgm:t>
    </dgm:pt>
    <dgm:pt modelId="{BBE5A40F-329D-47CF-8462-DB4FD57E29F0}" type="pres">
      <dgm:prSet presAssocID="{DCA59210-4A9E-4EFD-8F1D-1091BF434D73}" presName="root" presStyleCnt="0">
        <dgm:presLayoutVars>
          <dgm:dir/>
          <dgm:resizeHandles val="exact"/>
        </dgm:presLayoutVars>
      </dgm:prSet>
      <dgm:spPr/>
    </dgm:pt>
    <dgm:pt modelId="{DD4736A8-B8D8-48D6-A8AA-AED1B36B0BA0}" type="pres">
      <dgm:prSet presAssocID="{2554AA88-43C0-484A-83C3-D63D811B2CE9}" presName="compNode" presStyleCnt="0"/>
      <dgm:spPr/>
    </dgm:pt>
    <dgm:pt modelId="{83B4E182-B010-4016-AE30-B2159FB895D9}" type="pres">
      <dgm:prSet presAssocID="{2554AA88-43C0-484A-83C3-D63D811B2CE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F13BFA-782B-42B1-8DB5-A6587B2EB6B8}" type="pres">
      <dgm:prSet presAssocID="{2554AA88-43C0-484A-83C3-D63D811B2C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2CE150-1FBD-4F38-89F1-7773DCD5EC44}" type="pres">
      <dgm:prSet presAssocID="{2554AA88-43C0-484A-83C3-D63D811B2CE9}" presName="spaceRect" presStyleCnt="0"/>
      <dgm:spPr/>
    </dgm:pt>
    <dgm:pt modelId="{4241E6C4-250E-4978-8F0F-B34AD96F29E6}" type="pres">
      <dgm:prSet presAssocID="{2554AA88-43C0-484A-83C3-D63D811B2CE9}" presName="textRect" presStyleLbl="revTx" presStyleIdx="0" presStyleCnt="3">
        <dgm:presLayoutVars>
          <dgm:chMax val="1"/>
          <dgm:chPref val="1"/>
        </dgm:presLayoutVars>
      </dgm:prSet>
      <dgm:spPr/>
    </dgm:pt>
    <dgm:pt modelId="{07AA2564-F8CD-4447-A7FA-5F38CE940356}" type="pres">
      <dgm:prSet presAssocID="{61C79FAC-2E74-457E-A6C4-9FD6985D272B}" presName="sibTrans" presStyleCnt="0"/>
      <dgm:spPr/>
    </dgm:pt>
    <dgm:pt modelId="{44B0C1BE-8592-412A-9A9F-8789ADC65E15}" type="pres">
      <dgm:prSet presAssocID="{8D6BC9E2-97FB-41BA-BBC3-59AD67FEB507}" presName="compNode" presStyleCnt="0"/>
      <dgm:spPr/>
    </dgm:pt>
    <dgm:pt modelId="{0FBA43F6-1A26-48E7-80B4-F879E264BD4D}" type="pres">
      <dgm:prSet presAssocID="{8D6BC9E2-97FB-41BA-BBC3-59AD67FEB50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CC1253-5B78-4C59-A933-3ACFDACF89B7}" type="pres">
      <dgm:prSet presAssocID="{8D6BC9E2-97FB-41BA-BBC3-59AD67FEB5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924FEE4-C7FB-4ACB-92CD-86073C22718A}" type="pres">
      <dgm:prSet presAssocID="{8D6BC9E2-97FB-41BA-BBC3-59AD67FEB507}" presName="spaceRect" presStyleCnt="0"/>
      <dgm:spPr/>
    </dgm:pt>
    <dgm:pt modelId="{C3AB9AEE-CFAA-4A7C-8A45-1A8EBBB9C784}" type="pres">
      <dgm:prSet presAssocID="{8D6BC9E2-97FB-41BA-BBC3-59AD67FEB507}" presName="textRect" presStyleLbl="revTx" presStyleIdx="1" presStyleCnt="3">
        <dgm:presLayoutVars>
          <dgm:chMax val="1"/>
          <dgm:chPref val="1"/>
        </dgm:presLayoutVars>
      </dgm:prSet>
      <dgm:spPr/>
    </dgm:pt>
    <dgm:pt modelId="{57979910-2254-43F3-811B-5087E9EE05A5}" type="pres">
      <dgm:prSet presAssocID="{41255B60-9205-4E6B-86E4-71ED3C1530A0}" presName="sibTrans" presStyleCnt="0"/>
      <dgm:spPr/>
    </dgm:pt>
    <dgm:pt modelId="{BA0BF386-F0E9-4C40-AEF5-295B3996D1D6}" type="pres">
      <dgm:prSet presAssocID="{D6992DAB-EAB2-4931-9D7F-F26AD29CB363}" presName="compNode" presStyleCnt="0"/>
      <dgm:spPr/>
    </dgm:pt>
    <dgm:pt modelId="{6946DED7-D36F-4FE8-BA3F-59B0A3A3927D}" type="pres">
      <dgm:prSet presAssocID="{D6992DAB-EAB2-4931-9D7F-F26AD29CB36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E3FE37-DEAB-48F4-B7B7-F7CB1BE89C1B}" type="pres">
      <dgm:prSet presAssocID="{D6992DAB-EAB2-4931-9D7F-F26AD29CB3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A0FFBDC-2311-4650-8492-86F4C1A79271}" type="pres">
      <dgm:prSet presAssocID="{D6992DAB-EAB2-4931-9D7F-F26AD29CB363}" presName="spaceRect" presStyleCnt="0"/>
      <dgm:spPr/>
    </dgm:pt>
    <dgm:pt modelId="{A26B7F9A-875B-4E79-9C84-F1CAD8CC329C}" type="pres">
      <dgm:prSet presAssocID="{D6992DAB-EAB2-4931-9D7F-F26AD29CB3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B52D5E-FC6D-419E-BE73-EB40F07E0012}" type="presOf" srcId="{DCA59210-4A9E-4EFD-8F1D-1091BF434D73}" destId="{BBE5A40F-329D-47CF-8462-DB4FD57E29F0}" srcOrd="0" destOrd="0" presId="urn:microsoft.com/office/officeart/2018/5/layout/IconLeafLabelList"/>
    <dgm:cxn modelId="{86DFE274-D982-474E-9E4F-69A8F3999DB1}" srcId="{DCA59210-4A9E-4EFD-8F1D-1091BF434D73}" destId="{8D6BC9E2-97FB-41BA-BBC3-59AD67FEB507}" srcOrd="1" destOrd="0" parTransId="{C6407634-489C-494D-AF98-1BC757105C0C}" sibTransId="{41255B60-9205-4E6B-86E4-71ED3C1530A0}"/>
    <dgm:cxn modelId="{25E6E87D-6F0E-4C36-B581-14D502926359}" srcId="{DCA59210-4A9E-4EFD-8F1D-1091BF434D73}" destId="{D6992DAB-EAB2-4931-9D7F-F26AD29CB363}" srcOrd="2" destOrd="0" parTransId="{2663D85C-89BA-44C4-807A-B265EF216F4A}" sibTransId="{DA25EF51-AD8C-4749-944C-97E53DAC9FE1}"/>
    <dgm:cxn modelId="{6A1CD69A-7965-4D6B-85A0-CC719F04233A}" type="presOf" srcId="{D6992DAB-EAB2-4931-9D7F-F26AD29CB363}" destId="{A26B7F9A-875B-4E79-9C84-F1CAD8CC329C}" srcOrd="0" destOrd="0" presId="urn:microsoft.com/office/officeart/2018/5/layout/IconLeafLabelList"/>
    <dgm:cxn modelId="{6E342CBC-45EB-444E-9F85-260376042797}" type="presOf" srcId="{8D6BC9E2-97FB-41BA-BBC3-59AD67FEB507}" destId="{C3AB9AEE-CFAA-4A7C-8A45-1A8EBBB9C784}" srcOrd="0" destOrd="0" presId="urn:microsoft.com/office/officeart/2018/5/layout/IconLeafLabelList"/>
    <dgm:cxn modelId="{251594DA-243A-47C9-9026-315204172B0A}" srcId="{DCA59210-4A9E-4EFD-8F1D-1091BF434D73}" destId="{2554AA88-43C0-484A-83C3-D63D811B2CE9}" srcOrd="0" destOrd="0" parTransId="{0CB291DC-D57B-4335-8E5D-0C9C1129FF98}" sibTransId="{61C79FAC-2E74-457E-A6C4-9FD6985D272B}"/>
    <dgm:cxn modelId="{5053B2E4-1D52-4DA5-A935-FA4A9F9ABFA6}" type="presOf" srcId="{2554AA88-43C0-484A-83C3-D63D811B2CE9}" destId="{4241E6C4-250E-4978-8F0F-B34AD96F29E6}" srcOrd="0" destOrd="0" presId="urn:microsoft.com/office/officeart/2018/5/layout/IconLeafLabelList"/>
    <dgm:cxn modelId="{5C11CBE1-4912-4B54-8267-E898621F90D7}" type="presParOf" srcId="{BBE5A40F-329D-47CF-8462-DB4FD57E29F0}" destId="{DD4736A8-B8D8-48D6-A8AA-AED1B36B0BA0}" srcOrd="0" destOrd="0" presId="urn:microsoft.com/office/officeart/2018/5/layout/IconLeafLabelList"/>
    <dgm:cxn modelId="{DB5859F4-0EE5-4970-B9B4-D1AB15CA16B4}" type="presParOf" srcId="{DD4736A8-B8D8-48D6-A8AA-AED1B36B0BA0}" destId="{83B4E182-B010-4016-AE30-B2159FB895D9}" srcOrd="0" destOrd="0" presId="urn:microsoft.com/office/officeart/2018/5/layout/IconLeafLabelList"/>
    <dgm:cxn modelId="{67E51E6F-99E0-41BE-871C-EFF59DE0ED63}" type="presParOf" srcId="{DD4736A8-B8D8-48D6-A8AA-AED1B36B0BA0}" destId="{04F13BFA-782B-42B1-8DB5-A6587B2EB6B8}" srcOrd="1" destOrd="0" presId="urn:microsoft.com/office/officeart/2018/5/layout/IconLeafLabelList"/>
    <dgm:cxn modelId="{03EB5936-F759-4159-87EA-579E4D53CA5C}" type="presParOf" srcId="{DD4736A8-B8D8-48D6-A8AA-AED1B36B0BA0}" destId="{D82CE150-1FBD-4F38-89F1-7773DCD5EC44}" srcOrd="2" destOrd="0" presId="urn:microsoft.com/office/officeart/2018/5/layout/IconLeafLabelList"/>
    <dgm:cxn modelId="{721F3631-1C29-4D12-8007-AC7FC916426E}" type="presParOf" srcId="{DD4736A8-B8D8-48D6-A8AA-AED1B36B0BA0}" destId="{4241E6C4-250E-4978-8F0F-B34AD96F29E6}" srcOrd="3" destOrd="0" presId="urn:microsoft.com/office/officeart/2018/5/layout/IconLeafLabelList"/>
    <dgm:cxn modelId="{23FC6215-003B-454C-9241-D5F694578264}" type="presParOf" srcId="{BBE5A40F-329D-47CF-8462-DB4FD57E29F0}" destId="{07AA2564-F8CD-4447-A7FA-5F38CE940356}" srcOrd="1" destOrd="0" presId="urn:microsoft.com/office/officeart/2018/5/layout/IconLeafLabelList"/>
    <dgm:cxn modelId="{81288F91-B85D-4C0F-8445-12F93E149971}" type="presParOf" srcId="{BBE5A40F-329D-47CF-8462-DB4FD57E29F0}" destId="{44B0C1BE-8592-412A-9A9F-8789ADC65E15}" srcOrd="2" destOrd="0" presId="urn:microsoft.com/office/officeart/2018/5/layout/IconLeafLabelList"/>
    <dgm:cxn modelId="{FB1255F2-EE68-48EF-8578-A34DFA4A7D6E}" type="presParOf" srcId="{44B0C1BE-8592-412A-9A9F-8789ADC65E15}" destId="{0FBA43F6-1A26-48E7-80B4-F879E264BD4D}" srcOrd="0" destOrd="0" presId="urn:microsoft.com/office/officeart/2018/5/layout/IconLeafLabelList"/>
    <dgm:cxn modelId="{570BC74A-6CC3-4438-8C2B-38F4628960E7}" type="presParOf" srcId="{44B0C1BE-8592-412A-9A9F-8789ADC65E15}" destId="{86CC1253-5B78-4C59-A933-3ACFDACF89B7}" srcOrd="1" destOrd="0" presId="urn:microsoft.com/office/officeart/2018/5/layout/IconLeafLabelList"/>
    <dgm:cxn modelId="{A85E002F-48D7-4123-BB6D-9629821AC950}" type="presParOf" srcId="{44B0C1BE-8592-412A-9A9F-8789ADC65E15}" destId="{3924FEE4-C7FB-4ACB-92CD-86073C22718A}" srcOrd="2" destOrd="0" presId="urn:microsoft.com/office/officeart/2018/5/layout/IconLeafLabelList"/>
    <dgm:cxn modelId="{7B591F32-50CA-4337-A683-4D1AD6C32C79}" type="presParOf" srcId="{44B0C1BE-8592-412A-9A9F-8789ADC65E15}" destId="{C3AB9AEE-CFAA-4A7C-8A45-1A8EBBB9C784}" srcOrd="3" destOrd="0" presId="urn:microsoft.com/office/officeart/2018/5/layout/IconLeafLabelList"/>
    <dgm:cxn modelId="{9EFF3F35-5353-4A44-B9F5-BA95F4F80582}" type="presParOf" srcId="{BBE5A40F-329D-47CF-8462-DB4FD57E29F0}" destId="{57979910-2254-43F3-811B-5087E9EE05A5}" srcOrd="3" destOrd="0" presId="urn:microsoft.com/office/officeart/2018/5/layout/IconLeafLabelList"/>
    <dgm:cxn modelId="{C84A1451-EDC7-46AB-813B-67CA9E723150}" type="presParOf" srcId="{BBE5A40F-329D-47CF-8462-DB4FD57E29F0}" destId="{BA0BF386-F0E9-4C40-AEF5-295B3996D1D6}" srcOrd="4" destOrd="0" presId="urn:microsoft.com/office/officeart/2018/5/layout/IconLeafLabelList"/>
    <dgm:cxn modelId="{CA5944EA-379E-4F3C-8916-2908D8A8D527}" type="presParOf" srcId="{BA0BF386-F0E9-4C40-AEF5-295B3996D1D6}" destId="{6946DED7-D36F-4FE8-BA3F-59B0A3A3927D}" srcOrd="0" destOrd="0" presId="urn:microsoft.com/office/officeart/2018/5/layout/IconLeafLabelList"/>
    <dgm:cxn modelId="{3C346F3B-503B-47A3-9715-15E0AF597EF6}" type="presParOf" srcId="{BA0BF386-F0E9-4C40-AEF5-295B3996D1D6}" destId="{3EE3FE37-DEAB-48F4-B7B7-F7CB1BE89C1B}" srcOrd="1" destOrd="0" presId="urn:microsoft.com/office/officeart/2018/5/layout/IconLeafLabelList"/>
    <dgm:cxn modelId="{9C976511-9370-4D62-91CB-B64D9794E7E8}" type="presParOf" srcId="{BA0BF386-F0E9-4C40-AEF5-295B3996D1D6}" destId="{CA0FFBDC-2311-4650-8492-86F4C1A79271}" srcOrd="2" destOrd="0" presId="urn:microsoft.com/office/officeart/2018/5/layout/IconLeafLabelList"/>
    <dgm:cxn modelId="{9DCF4B6E-ABCF-496F-8A0C-E0EE87F47814}" type="presParOf" srcId="{BA0BF386-F0E9-4C40-AEF5-295B3996D1D6}" destId="{A26B7F9A-875B-4E79-9C84-F1CAD8CC32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73661-03D3-4125-9F04-DEE647B106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6D5111-9A6C-49A8-B260-6E096B127A03}">
      <dgm:prSet/>
      <dgm:spPr/>
      <dgm:t>
        <a:bodyPr/>
        <a:lstStyle/>
        <a:p>
          <a:r>
            <a:rPr lang="tr-TR"/>
            <a:t>Room Class</a:t>
          </a:r>
          <a:endParaRPr lang="en-US"/>
        </a:p>
      </dgm:t>
    </dgm:pt>
    <dgm:pt modelId="{110D7F9B-BF8B-4694-9EB8-AE6FE78AE358}" type="parTrans" cxnId="{66C54FBF-6A48-481F-8F1C-435A6D2FDDC2}">
      <dgm:prSet/>
      <dgm:spPr/>
      <dgm:t>
        <a:bodyPr/>
        <a:lstStyle/>
        <a:p>
          <a:endParaRPr lang="en-US"/>
        </a:p>
      </dgm:t>
    </dgm:pt>
    <dgm:pt modelId="{45FC341F-1A94-4B44-A0D3-8C35B7CB9CA7}" type="sibTrans" cxnId="{66C54FBF-6A48-481F-8F1C-435A6D2FDDC2}">
      <dgm:prSet/>
      <dgm:spPr/>
      <dgm:t>
        <a:bodyPr/>
        <a:lstStyle/>
        <a:p>
          <a:endParaRPr lang="en-US"/>
        </a:p>
      </dgm:t>
    </dgm:pt>
    <dgm:pt modelId="{068D291E-6C35-4971-9A21-CE6322E5F8FA}">
      <dgm:prSet/>
      <dgm:spPr/>
      <dgm:t>
        <a:bodyPr/>
        <a:lstStyle/>
        <a:p>
          <a:r>
            <a:rPr lang="tr-TR"/>
            <a:t>Reservation Class</a:t>
          </a:r>
          <a:endParaRPr lang="en-US"/>
        </a:p>
      </dgm:t>
    </dgm:pt>
    <dgm:pt modelId="{E882CC22-256C-4FC5-A475-7B31156DCA84}" type="parTrans" cxnId="{BCACA52F-DD67-42ED-B3D5-5AFA689CC336}">
      <dgm:prSet/>
      <dgm:spPr/>
      <dgm:t>
        <a:bodyPr/>
        <a:lstStyle/>
        <a:p>
          <a:endParaRPr lang="en-US"/>
        </a:p>
      </dgm:t>
    </dgm:pt>
    <dgm:pt modelId="{65F11089-C131-470C-B9F9-DCF6E9EEBBC4}" type="sibTrans" cxnId="{BCACA52F-DD67-42ED-B3D5-5AFA689CC336}">
      <dgm:prSet/>
      <dgm:spPr/>
      <dgm:t>
        <a:bodyPr/>
        <a:lstStyle/>
        <a:p>
          <a:endParaRPr lang="en-US"/>
        </a:p>
      </dgm:t>
    </dgm:pt>
    <dgm:pt modelId="{F9D1419E-C5E6-43D4-A535-4C3431F036B6}" type="pres">
      <dgm:prSet presAssocID="{C0C73661-03D3-4125-9F04-DEE647B106F4}" presName="root" presStyleCnt="0">
        <dgm:presLayoutVars>
          <dgm:dir/>
          <dgm:resizeHandles val="exact"/>
        </dgm:presLayoutVars>
      </dgm:prSet>
      <dgm:spPr/>
    </dgm:pt>
    <dgm:pt modelId="{B34741ED-61A9-4629-BAA8-BD74175826CE}" type="pres">
      <dgm:prSet presAssocID="{DA6D5111-9A6C-49A8-B260-6E096B127A03}" presName="compNode" presStyleCnt="0"/>
      <dgm:spPr/>
    </dgm:pt>
    <dgm:pt modelId="{0F3B2C24-9F15-4C18-A4C4-0EB3043D00AD}" type="pres">
      <dgm:prSet presAssocID="{DA6D5111-9A6C-49A8-B260-6E096B127A03}" presName="bgRect" presStyleLbl="bgShp" presStyleIdx="0" presStyleCnt="2"/>
      <dgm:spPr/>
    </dgm:pt>
    <dgm:pt modelId="{F1773922-92DB-47ED-A754-9CF799C1D5B4}" type="pres">
      <dgm:prSet presAssocID="{DA6D5111-9A6C-49A8-B260-6E096B127A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2FB07B-E7C9-4E0E-86C2-050B187B2A57}" type="pres">
      <dgm:prSet presAssocID="{DA6D5111-9A6C-49A8-B260-6E096B127A03}" presName="spaceRect" presStyleCnt="0"/>
      <dgm:spPr/>
    </dgm:pt>
    <dgm:pt modelId="{F03497F2-0211-4359-AAF4-82E142267319}" type="pres">
      <dgm:prSet presAssocID="{DA6D5111-9A6C-49A8-B260-6E096B127A03}" presName="parTx" presStyleLbl="revTx" presStyleIdx="0" presStyleCnt="2">
        <dgm:presLayoutVars>
          <dgm:chMax val="0"/>
          <dgm:chPref val="0"/>
        </dgm:presLayoutVars>
      </dgm:prSet>
      <dgm:spPr/>
    </dgm:pt>
    <dgm:pt modelId="{B7AAC766-CD53-49EE-B04C-D62BC3E0F028}" type="pres">
      <dgm:prSet presAssocID="{45FC341F-1A94-4B44-A0D3-8C35B7CB9CA7}" presName="sibTrans" presStyleCnt="0"/>
      <dgm:spPr/>
    </dgm:pt>
    <dgm:pt modelId="{8470C203-9B24-4807-883F-9A09A2A9B6B6}" type="pres">
      <dgm:prSet presAssocID="{068D291E-6C35-4971-9A21-CE6322E5F8FA}" presName="compNode" presStyleCnt="0"/>
      <dgm:spPr/>
    </dgm:pt>
    <dgm:pt modelId="{6BE54DE9-4E4F-44C2-AC22-0DD9AF64B069}" type="pres">
      <dgm:prSet presAssocID="{068D291E-6C35-4971-9A21-CE6322E5F8FA}" presName="bgRect" presStyleLbl="bgShp" presStyleIdx="1" presStyleCnt="2"/>
      <dgm:spPr/>
    </dgm:pt>
    <dgm:pt modelId="{DDFDA7F4-C266-4A6F-B1AA-BC9EF60ED805}" type="pres">
      <dgm:prSet presAssocID="{068D291E-6C35-4971-9A21-CE6322E5F8FA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392AEE8-1E97-465F-9635-DE34D90ECABC}" type="pres">
      <dgm:prSet presAssocID="{068D291E-6C35-4971-9A21-CE6322E5F8FA}" presName="spaceRect" presStyleCnt="0"/>
      <dgm:spPr/>
    </dgm:pt>
    <dgm:pt modelId="{AD8E309A-D5FD-4EC5-BD7E-4376BE1ED579}" type="pres">
      <dgm:prSet presAssocID="{068D291E-6C35-4971-9A21-CE6322E5F8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ACA52F-DD67-42ED-B3D5-5AFA689CC336}" srcId="{C0C73661-03D3-4125-9F04-DEE647B106F4}" destId="{068D291E-6C35-4971-9A21-CE6322E5F8FA}" srcOrd="1" destOrd="0" parTransId="{E882CC22-256C-4FC5-A475-7B31156DCA84}" sibTransId="{65F11089-C131-470C-B9F9-DCF6E9EEBBC4}"/>
    <dgm:cxn modelId="{A709A396-9438-4F30-A4F7-614267BBC690}" type="presOf" srcId="{068D291E-6C35-4971-9A21-CE6322E5F8FA}" destId="{AD8E309A-D5FD-4EC5-BD7E-4376BE1ED579}" srcOrd="0" destOrd="0" presId="urn:microsoft.com/office/officeart/2018/2/layout/IconVerticalSolidList"/>
    <dgm:cxn modelId="{FFFDD89D-6927-4D12-8AC9-6C63361280FE}" type="presOf" srcId="{C0C73661-03D3-4125-9F04-DEE647B106F4}" destId="{F9D1419E-C5E6-43D4-A535-4C3431F036B6}" srcOrd="0" destOrd="0" presId="urn:microsoft.com/office/officeart/2018/2/layout/IconVerticalSolidList"/>
    <dgm:cxn modelId="{66C54FBF-6A48-481F-8F1C-435A6D2FDDC2}" srcId="{C0C73661-03D3-4125-9F04-DEE647B106F4}" destId="{DA6D5111-9A6C-49A8-B260-6E096B127A03}" srcOrd="0" destOrd="0" parTransId="{110D7F9B-BF8B-4694-9EB8-AE6FE78AE358}" sibTransId="{45FC341F-1A94-4B44-A0D3-8C35B7CB9CA7}"/>
    <dgm:cxn modelId="{1FC4E7D6-5F46-486E-8E09-A9D0721D8FEB}" type="presOf" srcId="{DA6D5111-9A6C-49A8-B260-6E096B127A03}" destId="{F03497F2-0211-4359-AAF4-82E142267319}" srcOrd="0" destOrd="0" presId="urn:microsoft.com/office/officeart/2018/2/layout/IconVerticalSolidList"/>
    <dgm:cxn modelId="{3DF4F7EA-1E3F-4052-91F1-B900CACA0746}" type="presParOf" srcId="{F9D1419E-C5E6-43D4-A535-4C3431F036B6}" destId="{B34741ED-61A9-4629-BAA8-BD74175826CE}" srcOrd="0" destOrd="0" presId="urn:microsoft.com/office/officeart/2018/2/layout/IconVerticalSolidList"/>
    <dgm:cxn modelId="{D34A3974-9F76-4D13-B705-DB3268687E99}" type="presParOf" srcId="{B34741ED-61A9-4629-BAA8-BD74175826CE}" destId="{0F3B2C24-9F15-4C18-A4C4-0EB3043D00AD}" srcOrd="0" destOrd="0" presId="urn:microsoft.com/office/officeart/2018/2/layout/IconVerticalSolidList"/>
    <dgm:cxn modelId="{C42345C8-F20D-4817-9103-EB19788E54BF}" type="presParOf" srcId="{B34741ED-61A9-4629-BAA8-BD74175826CE}" destId="{F1773922-92DB-47ED-A754-9CF799C1D5B4}" srcOrd="1" destOrd="0" presId="urn:microsoft.com/office/officeart/2018/2/layout/IconVerticalSolidList"/>
    <dgm:cxn modelId="{703111A2-41CA-42C4-83A7-2FD2A5CF6999}" type="presParOf" srcId="{B34741ED-61A9-4629-BAA8-BD74175826CE}" destId="{AF2FB07B-E7C9-4E0E-86C2-050B187B2A57}" srcOrd="2" destOrd="0" presId="urn:microsoft.com/office/officeart/2018/2/layout/IconVerticalSolidList"/>
    <dgm:cxn modelId="{C4DBDAFA-6EC1-43F6-B5FD-71F53219584C}" type="presParOf" srcId="{B34741ED-61A9-4629-BAA8-BD74175826CE}" destId="{F03497F2-0211-4359-AAF4-82E142267319}" srcOrd="3" destOrd="0" presId="urn:microsoft.com/office/officeart/2018/2/layout/IconVerticalSolidList"/>
    <dgm:cxn modelId="{DF80B6FC-A6D8-497A-8DF2-5F0FBF2D6A2F}" type="presParOf" srcId="{F9D1419E-C5E6-43D4-A535-4C3431F036B6}" destId="{B7AAC766-CD53-49EE-B04C-D62BC3E0F028}" srcOrd="1" destOrd="0" presId="urn:microsoft.com/office/officeart/2018/2/layout/IconVerticalSolidList"/>
    <dgm:cxn modelId="{9E1A226D-45C3-4AC2-990F-9992025EF935}" type="presParOf" srcId="{F9D1419E-C5E6-43D4-A535-4C3431F036B6}" destId="{8470C203-9B24-4807-883F-9A09A2A9B6B6}" srcOrd="2" destOrd="0" presId="urn:microsoft.com/office/officeart/2018/2/layout/IconVerticalSolidList"/>
    <dgm:cxn modelId="{23149EF8-B350-4FF2-8FBC-3BDB9060557A}" type="presParOf" srcId="{8470C203-9B24-4807-883F-9A09A2A9B6B6}" destId="{6BE54DE9-4E4F-44C2-AC22-0DD9AF64B069}" srcOrd="0" destOrd="0" presId="urn:microsoft.com/office/officeart/2018/2/layout/IconVerticalSolidList"/>
    <dgm:cxn modelId="{A18B00F5-90EB-4FCC-9A33-E257E92FBC15}" type="presParOf" srcId="{8470C203-9B24-4807-883F-9A09A2A9B6B6}" destId="{DDFDA7F4-C266-4A6F-B1AA-BC9EF60ED805}" srcOrd="1" destOrd="0" presId="urn:microsoft.com/office/officeart/2018/2/layout/IconVerticalSolidList"/>
    <dgm:cxn modelId="{DBBD558D-4443-4980-AFE7-54006C992926}" type="presParOf" srcId="{8470C203-9B24-4807-883F-9A09A2A9B6B6}" destId="{9392AEE8-1E97-465F-9635-DE34D90ECABC}" srcOrd="2" destOrd="0" presId="urn:microsoft.com/office/officeart/2018/2/layout/IconVerticalSolidList"/>
    <dgm:cxn modelId="{5FBF3C1E-283D-4514-81B5-F4F1467D3107}" type="presParOf" srcId="{8470C203-9B24-4807-883F-9A09A2A9B6B6}" destId="{AD8E309A-D5FD-4EC5-BD7E-4376BE1ED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4E5DE-4D5C-465A-BC03-C2B80745A6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D3EAA8-E6AE-4C7F-9319-DE4E51BA2AC7}">
      <dgm:prSet/>
      <dgm:spPr/>
      <dgm:t>
        <a:bodyPr/>
        <a:lstStyle/>
        <a:p>
          <a:r>
            <a:rPr lang="tr-TR"/>
            <a:t>Payment Class</a:t>
          </a:r>
          <a:endParaRPr lang="en-US"/>
        </a:p>
      </dgm:t>
    </dgm:pt>
    <dgm:pt modelId="{84808A30-B081-4D0E-843A-44FC25CE0C1A}" type="parTrans" cxnId="{9978E83A-9B5D-4821-BB5E-9527F4B04551}">
      <dgm:prSet/>
      <dgm:spPr/>
      <dgm:t>
        <a:bodyPr/>
        <a:lstStyle/>
        <a:p>
          <a:endParaRPr lang="en-US"/>
        </a:p>
      </dgm:t>
    </dgm:pt>
    <dgm:pt modelId="{403CD4B3-06E5-45DF-B07C-54BDD2D3AB51}" type="sibTrans" cxnId="{9978E83A-9B5D-4821-BB5E-9527F4B04551}">
      <dgm:prSet/>
      <dgm:spPr/>
      <dgm:t>
        <a:bodyPr/>
        <a:lstStyle/>
        <a:p>
          <a:endParaRPr lang="en-US"/>
        </a:p>
      </dgm:t>
    </dgm:pt>
    <dgm:pt modelId="{C6EE38A8-5811-4806-A9CD-56B7AA5A7F75}">
      <dgm:prSet/>
      <dgm:spPr/>
      <dgm:t>
        <a:bodyPr/>
        <a:lstStyle/>
        <a:p>
          <a:r>
            <a:rPr lang="tr-TR"/>
            <a:t>Shifting Class</a:t>
          </a:r>
          <a:endParaRPr lang="en-US"/>
        </a:p>
      </dgm:t>
    </dgm:pt>
    <dgm:pt modelId="{7AABD28A-C838-497F-819E-35542FB8653F}" type="parTrans" cxnId="{BE4B481D-6E60-4A8C-B676-78738338579F}">
      <dgm:prSet/>
      <dgm:spPr/>
      <dgm:t>
        <a:bodyPr/>
        <a:lstStyle/>
        <a:p>
          <a:endParaRPr lang="en-US"/>
        </a:p>
      </dgm:t>
    </dgm:pt>
    <dgm:pt modelId="{8905474D-64EB-41FB-8F81-4E27FA2CAA0A}" type="sibTrans" cxnId="{BE4B481D-6E60-4A8C-B676-78738338579F}">
      <dgm:prSet/>
      <dgm:spPr/>
      <dgm:t>
        <a:bodyPr/>
        <a:lstStyle/>
        <a:p>
          <a:endParaRPr lang="en-US"/>
        </a:p>
      </dgm:t>
    </dgm:pt>
    <dgm:pt modelId="{B784995D-E225-416F-A7ED-F256788E0B5F}" type="pres">
      <dgm:prSet presAssocID="{86C4E5DE-4D5C-465A-BC03-C2B80745A691}" presName="root" presStyleCnt="0">
        <dgm:presLayoutVars>
          <dgm:dir/>
          <dgm:resizeHandles val="exact"/>
        </dgm:presLayoutVars>
      </dgm:prSet>
      <dgm:spPr/>
    </dgm:pt>
    <dgm:pt modelId="{5389C2E3-413A-4FB1-8EAB-39700AC807D5}" type="pres">
      <dgm:prSet presAssocID="{FAD3EAA8-E6AE-4C7F-9319-DE4E51BA2AC7}" presName="compNode" presStyleCnt="0"/>
      <dgm:spPr/>
    </dgm:pt>
    <dgm:pt modelId="{51DA3FC0-BC48-43D0-8F6E-A3AE8E6F6577}" type="pres">
      <dgm:prSet presAssocID="{FAD3EAA8-E6AE-4C7F-9319-DE4E51BA2AC7}" presName="bgRect" presStyleLbl="bgShp" presStyleIdx="0" presStyleCnt="2"/>
      <dgm:spPr/>
    </dgm:pt>
    <dgm:pt modelId="{7557060B-3434-4213-B2CF-D2DD8E3F479F}" type="pres">
      <dgm:prSet presAssocID="{FAD3EAA8-E6AE-4C7F-9319-DE4E51BA2A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32BC4E-C72B-4930-82AF-22BC5B22A60C}" type="pres">
      <dgm:prSet presAssocID="{FAD3EAA8-E6AE-4C7F-9319-DE4E51BA2AC7}" presName="spaceRect" presStyleCnt="0"/>
      <dgm:spPr/>
    </dgm:pt>
    <dgm:pt modelId="{F7A4E547-EA9D-4405-A62A-F616F9E889B3}" type="pres">
      <dgm:prSet presAssocID="{FAD3EAA8-E6AE-4C7F-9319-DE4E51BA2AC7}" presName="parTx" presStyleLbl="revTx" presStyleIdx="0" presStyleCnt="2">
        <dgm:presLayoutVars>
          <dgm:chMax val="0"/>
          <dgm:chPref val="0"/>
        </dgm:presLayoutVars>
      </dgm:prSet>
      <dgm:spPr/>
    </dgm:pt>
    <dgm:pt modelId="{BF872310-FCE1-43D8-AEA8-7A38D31BA2A3}" type="pres">
      <dgm:prSet presAssocID="{403CD4B3-06E5-45DF-B07C-54BDD2D3AB51}" presName="sibTrans" presStyleCnt="0"/>
      <dgm:spPr/>
    </dgm:pt>
    <dgm:pt modelId="{CE5EE3DB-9CF2-4EC9-AE72-C98A8ADD4C37}" type="pres">
      <dgm:prSet presAssocID="{C6EE38A8-5811-4806-A9CD-56B7AA5A7F75}" presName="compNode" presStyleCnt="0"/>
      <dgm:spPr/>
    </dgm:pt>
    <dgm:pt modelId="{F072A344-43FF-4735-89BA-D05D8C75AA2F}" type="pres">
      <dgm:prSet presAssocID="{C6EE38A8-5811-4806-A9CD-56B7AA5A7F75}" presName="bgRect" presStyleLbl="bgShp" presStyleIdx="1" presStyleCnt="2"/>
      <dgm:spPr/>
    </dgm:pt>
    <dgm:pt modelId="{47CCFA48-4218-404F-85DB-6F6CBB27723D}" type="pres">
      <dgm:prSet presAssocID="{C6EE38A8-5811-4806-A9CD-56B7AA5A7F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490B0BB-DD31-4359-8F45-91CA458048CA}" type="pres">
      <dgm:prSet presAssocID="{C6EE38A8-5811-4806-A9CD-56B7AA5A7F75}" presName="spaceRect" presStyleCnt="0"/>
      <dgm:spPr/>
    </dgm:pt>
    <dgm:pt modelId="{E7CA15F9-1209-474D-AD64-A220BE4866FD}" type="pres">
      <dgm:prSet presAssocID="{C6EE38A8-5811-4806-A9CD-56B7AA5A7F7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D0E1315-870A-48AF-8631-F53B26F27263}" type="presOf" srcId="{FAD3EAA8-E6AE-4C7F-9319-DE4E51BA2AC7}" destId="{F7A4E547-EA9D-4405-A62A-F616F9E889B3}" srcOrd="0" destOrd="0" presId="urn:microsoft.com/office/officeart/2018/2/layout/IconVerticalSolidList"/>
    <dgm:cxn modelId="{BE4B481D-6E60-4A8C-B676-78738338579F}" srcId="{86C4E5DE-4D5C-465A-BC03-C2B80745A691}" destId="{C6EE38A8-5811-4806-A9CD-56B7AA5A7F75}" srcOrd="1" destOrd="0" parTransId="{7AABD28A-C838-497F-819E-35542FB8653F}" sibTransId="{8905474D-64EB-41FB-8F81-4E27FA2CAA0A}"/>
    <dgm:cxn modelId="{9978E83A-9B5D-4821-BB5E-9527F4B04551}" srcId="{86C4E5DE-4D5C-465A-BC03-C2B80745A691}" destId="{FAD3EAA8-E6AE-4C7F-9319-DE4E51BA2AC7}" srcOrd="0" destOrd="0" parTransId="{84808A30-B081-4D0E-843A-44FC25CE0C1A}" sibTransId="{403CD4B3-06E5-45DF-B07C-54BDD2D3AB51}"/>
    <dgm:cxn modelId="{5641F35B-DDEA-4BF7-B499-4B33716E58D4}" type="presOf" srcId="{86C4E5DE-4D5C-465A-BC03-C2B80745A691}" destId="{B784995D-E225-416F-A7ED-F256788E0B5F}" srcOrd="0" destOrd="0" presId="urn:microsoft.com/office/officeart/2018/2/layout/IconVerticalSolidList"/>
    <dgm:cxn modelId="{3C3D7985-3F3D-4080-A2C6-D39D54E6DD0C}" type="presOf" srcId="{C6EE38A8-5811-4806-A9CD-56B7AA5A7F75}" destId="{E7CA15F9-1209-474D-AD64-A220BE4866FD}" srcOrd="0" destOrd="0" presId="urn:microsoft.com/office/officeart/2018/2/layout/IconVerticalSolidList"/>
    <dgm:cxn modelId="{5BDF6C95-17B2-4489-A4E6-B5131523EB1A}" type="presParOf" srcId="{B784995D-E225-416F-A7ED-F256788E0B5F}" destId="{5389C2E3-413A-4FB1-8EAB-39700AC807D5}" srcOrd="0" destOrd="0" presId="urn:microsoft.com/office/officeart/2018/2/layout/IconVerticalSolidList"/>
    <dgm:cxn modelId="{EA106B1C-40EE-40FC-9216-59D77F68375A}" type="presParOf" srcId="{5389C2E3-413A-4FB1-8EAB-39700AC807D5}" destId="{51DA3FC0-BC48-43D0-8F6E-A3AE8E6F6577}" srcOrd="0" destOrd="0" presId="urn:microsoft.com/office/officeart/2018/2/layout/IconVerticalSolidList"/>
    <dgm:cxn modelId="{4E352856-0F5F-4275-85E0-6496F667C481}" type="presParOf" srcId="{5389C2E3-413A-4FB1-8EAB-39700AC807D5}" destId="{7557060B-3434-4213-B2CF-D2DD8E3F479F}" srcOrd="1" destOrd="0" presId="urn:microsoft.com/office/officeart/2018/2/layout/IconVerticalSolidList"/>
    <dgm:cxn modelId="{9103646F-5D7D-42E1-B69C-32149550CCF5}" type="presParOf" srcId="{5389C2E3-413A-4FB1-8EAB-39700AC807D5}" destId="{E232BC4E-C72B-4930-82AF-22BC5B22A60C}" srcOrd="2" destOrd="0" presId="urn:microsoft.com/office/officeart/2018/2/layout/IconVerticalSolidList"/>
    <dgm:cxn modelId="{3B021EF0-5B82-42ED-A5D2-07F0E4E8E194}" type="presParOf" srcId="{5389C2E3-413A-4FB1-8EAB-39700AC807D5}" destId="{F7A4E547-EA9D-4405-A62A-F616F9E889B3}" srcOrd="3" destOrd="0" presId="urn:microsoft.com/office/officeart/2018/2/layout/IconVerticalSolidList"/>
    <dgm:cxn modelId="{50C04E3B-073E-4A89-BAFF-50E68BC4E5A9}" type="presParOf" srcId="{B784995D-E225-416F-A7ED-F256788E0B5F}" destId="{BF872310-FCE1-43D8-AEA8-7A38D31BA2A3}" srcOrd="1" destOrd="0" presId="urn:microsoft.com/office/officeart/2018/2/layout/IconVerticalSolidList"/>
    <dgm:cxn modelId="{D156FED7-468C-43A6-B079-28119AB24ED2}" type="presParOf" srcId="{B784995D-E225-416F-A7ED-F256788E0B5F}" destId="{CE5EE3DB-9CF2-4EC9-AE72-C98A8ADD4C37}" srcOrd="2" destOrd="0" presId="urn:microsoft.com/office/officeart/2018/2/layout/IconVerticalSolidList"/>
    <dgm:cxn modelId="{C27FFA25-8F02-4948-A3CC-2AAFEE106877}" type="presParOf" srcId="{CE5EE3DB-9CF2-4EC9-AE72-C98A8ADD4C37}" destId="{F072A344-43FF-4735-89BA-D05D8C75AA2F}" srcOrd="0" destOrd="0" presId="urn:microsoft.com/office/officeart/2018/2/layout/IconVerticalSolidList"/>
    <dgm:cxn modelId="{6AE5BCAB-D677-4A28-B17A-0F0F3E14F594}" type="presParOf" srcId="{CE5EE3DB-9CF2-4EC9-AE72-C98A8ADD4C37}" destId="{47CCFA48-4218-404F-85DB-6F6CBB27723D}" srcOrd="1" destOrd="0" presId="urn:microsoft.com/office/officeart/2018/2/layout/IconVerticalSolidList"/>
    <dgm:cxn modelId="{64F9FACA-AAD0-4FCB-926C-93783CCF0DC2}" type="presParOf" srcId="{CE5EE3DB-9CF2-4EC9-AE72-C98A8ADD4C37}" destId="{F490B0BB-DD31-4359-8F45-91CA458048CA}" srcOrd="2" destOrd="0" presId="urn:microsoft.com/office/officeart/2018/2/layout/IconVerticalSolidList"/>
    <dgm:cxn modelId="{77DC76B2-B73A-40BF-A334-52D5CA304C4F}" type="presParOf" srcId="{CE5EE3DB-9CF2-4EC9-AE72-C98A8ADD4C37}" destId="{E7CA15F9-1209-474D-AD64-A220BE486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83FCF-B58E-4284-8CAE-EFF42B1CC13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1325D3-1BAE-4D71-A99F-8ABD9389EA0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Room Service System Class</a:t>
          </a:r>
          <a:endParaRPr lang="en-US"/>
        </a:p>
      </dgm:t>
    </dgm:pt>
    <dgm:pt modelId="{44B6980E-6ED6-47D4-AD6E-2FD99E4118CC}" type="parTrans" cxnId="{EB89A9F1-74E6-43BD-A834-B0469C895629}">
      <dgm:prSet/>
      <dgm:spPr/>
      <dgm:t>
        <a:bodyPr/>
        <a:lstStyle/>
        <a:p>
          <a:endParaRPr lang="en-US"/>
        </a:p>
      </dgm:t>
    </dgm:pt>
    <dgm:pt modelId="{E0D3D126-4DB2-47D7-89F2-8CFEBF2D1005}" type="sibTrans" cxnId="{EB89A9F1-74E6-43BD-A834-B0469C895629}">
      <dgm:prSet/>
      <dgm:spPr/>
      <dgm:t>
        <a:bodyPr/>
        <a:lstStyle/>
        <a:p>
          <a:endParaRPr lang="en-US"/>
        </a:p>
      </dgm:t>
    </dgm:pt>
    <dgm:pt modelId="{0130DFFA-1C3E-4746-8F12-6B4A4D06BCB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Restraunant Class</a:t>
          </a:r>
          <a:endParaRPr lang="en-US"/>
        </a:p>
      </dgm:t>
    </dgm:pt>
    <dgm:pt modelId="{08F05F58-B1FD-4F53-92EA-580F3CF9E3DB}" type="parTrans" cxnId="{77D27501-62AC-4317-8EC5-49731BB372AB}">
      <dgm:prSet/>
      <dgm:spPr/>
      <dgm:t>
        <a:bodyPr/>
        <a:lstStyle/>
        <a:p>
          <a:endParaRPr lang="en-US"/>
        </a:p>
      </dgm:t>
    </dgm:pt>
    <dgm:pt modelId="{8AB8BEA4-59B4-45C9-80F8-D82456E7528D}" type="sibTrans" cxnId="{77D27501-62AC-4317-8EC5-49731BB372AB}">
      <dgm:prSet/>
      <dgm:spPr/>
      <dgm:t>
        <a:bodyPr/>
        <a:lstStyle/>
        <a:p>
          <a:endParaRPr lang="en-US"/>
        </a:p>
      </dgm:t>
    </dgm:pt>
    <dgm:pt modelId="{AC255339-C16F-462F-93FA-4A80ECB6CB8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Spa System Class</a:t>
          </a:r>
          <a:endParaRPr lang="en-US"/>
        </a:p>
      </dgm:t>
    </dgm:pt>
    <dgm:pt modelId="{0DBFDE24-8497-4A1D-80AF-0CFE37C0EAF5}" type="parTrans" cxnId="{ABD40880-401C-49E0-843C-074046B219CE}">
      <dgm:prSet/>
      <dgm:spPr/>
      <dgm:t>
        <a:bodyPr/>
        <a:lstStyle/>
        <a:p>
          <a:endParaRPr lang="en-US"/>
        </a:p>
      </dgm:t>
    </dgm:pt>
    <dgm:pt modelId="{D9EA40CE-EB99-4DE7-91F7-77C72ED25074}" type="sibTrans" cxnId="{ABD40880-401C-49E0-843C-074046B219CE}">
      <dgm:prSet/>
      <dgm:spPr/>
      <dgm:t>
        <a:bodyPr/>
        <a:lstStyle/>
        <a:p>
          <a:endParaRPr lang="en-US"/>
        </a:p>
      </dgm:t>
    </dgm:pt>
    <dgm:pt modelId="{07F7AA8A-78F5-40FA-B75A-79D1BFDF24C2}" type="pres">
      <dgm:prSet presAssocID="{18283FCF-B58E-4284-8CAE-EFF42B1CC130}" presName="root" presStyleCnt="0">
        <dgm:presLayoutVars>
          <dgm:dir/>
          <dgm:resizeHandles val="exact"/>
        </dgm:presLayoutVars>
      </dgm:prSet>
      <dgm:spPr/>
    </dgm:pt>
    <dgm:pt modelId="{35F1DBA6-37C6-4485-974F-3EDC72CFD0EE}" type="pres">
      <dgm:prSet presAssocID="{611325D3-1BAE-4D71-A99F-8ABD9389EA06}" presName="compNode" presStyleCnt="0"/>
      <dgm:spPr/>
    </dgm:pt>
    <dgm:pt modelId="{293F77CA-46F1-4337-8580-7D7D761ACDD5}" type="pres">
      <dgm:prSet presAssocID="{611325D3-1BAE-4D71-A99F-8ABD9389EA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11B4277-9B8D-45CE-A7C5-FB28A4154F29}" type="pres">
      <dgm:prSet presAssocID="{611325D3-1BAE-4D71-A99F-8ABD9389EA06}" presName="spaceRect" presStyleCnt="0"/>
      <dgm:spPr/>
    </dgm:pt>
    <dgm:pt modelId="{FC5112DE-1E78-4668-BFCD-FEDA6A5E1F75}" type="pres">
      <dgm:prSet presAssocID="{611325D3-1BAE-4D71-A99F-8ABD9389EA06}" presName="textRect" presStyleLbl="revTx" presStyleIdx="0" presStyleCnt="3">
        <dgm:presLayoutVars>
          <dgm:chMax val="1"/>
          <dgm:chPref val="1"/>
        </dgm:presLayoutVars>
      </dgm:prSet>
      <dgm:spPr/>
    </dgm:pt>
    <dgm:pt modelId="{025F605B-3028-457E-B3BD-223CA4237CCF}" type="pres">
      <dgm:prSet presAssocID="{E0D3D126-4DB2-47D7-89F2-8CFEBF2D1005}" presName="sibTrans" presStyleCnt="0"/>
      <dgm:spPr/>
    </dgm:pt>
    <dgm:pt modelId="{00041415-04C5-4899-A25A-D46DC01EFCCE}" type="pres">
      <dgm:prSet presAssocID="{0130DFFA-1C3E-4746-8F12-6B4A4D06BCBA}" presName="compNode" presStyleCnt="0"/>
      <dgm:spPr/>
    </dgm:pt>
    <dgm:pt modelId="{D1CB6E5D-21B1-4565-9D4C-2FF0FABC8138}" type="pres">
      <dgm:prSet presAssocID="{0130DFFA-1C3E-4746-8F12-6B4A4D06BCBA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36B5FCB-05B0-4C3F-B716-FDD6AA789C7E}" type="pres">
      <dgm:prSet presAssocID="{0130DFFA-1C3E-4746-8F12-6B4A4D06BCBA}" presName="spaceRect" presStyleCnt="0"/>
      <dgm:spPr/>
    </dgm:pt>
    <dgm:pt modelId="{D7828BC0-72D0-4329-AFD3-881C328D497E}" type="pres">
      <dgm:prSet presAssocID="{0130DFFA-1C3E-4746-8F12-6B4A4D06BCBA}" presName="textRect" presStyleLbl="revTx" presStyleIdx="1" presStyleCnt="3">
        <dgm:presLayoutVars>
          <dgm:chMax val="1"/>
          <dgm:chPref val="1"/>
        </dgm:presLayoutVars>
      </dgm:prSet>
      <dgm:spPr/>
    </dgm:pt>
    <dgm:pt modelId="{6968338E-D2DF-46BE-915D-5240FA0A4F85}" type="pres">
      <dgm:prSet presAssocID="{8AB8BEA4-59B4-45C9-80F8-D82456E7528D}" presName="sibTrans" presStyleCnt="0"/>
      <dgm:spPr/>
    </dgm:pt>
    <dgm:pt modelId="{23FD1A65-F829-4DB3-BBCD-BD81E55085D7}" type="pres">
      <dgm:prSet presAssocID="{AC255339-C16F-462F-93FA-4A80ECB6CB87}" presName="compNode" presStyleCnt="0"/>
      <dgm:spPr/>
    </dgm:pt>
    <dgm:pt modelId="{8622B22E-936F-4F9A-BB67-2C91AEBD565B}" type="pres">
      <dgm:prSet presAssocID="{AC255339-C16F-462F-93FA-4A80ECB6CB87}" presName="iconRect" presStyleLbl="node1" presStyleIdx="2" presStyleCnt="3" custLinFactNeighborX="-5759" custLinFactNeighborY="46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20ECC21-F358-439C-9A11-67DAA2C3D7BC}" type="pres">
      <dgm:prSet presAssocID="{AC255339-C16F-462F-93FA-4A80ECB6CB87}" presName="spaceRect" presStyleCnt="0"/>
      <dgm:spPr/>
    </dgm:pt>
    <dgm:pt modelId="{F6BA02B3-501F-4608-908E-54753654461D}" type="pres">
      <dgm:prSet presAssocID="{AC255339-C16F-462F-93FA-4A80ECB6CB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D27501-62AC-4317-8EC5-49731BB372AB}" srcId="{18283FCF-B58E-4284-8CAE-EFF42B1CC130}" destId="{0130DFFA-1C3E-4746-8F12-6B4A4D06BCBA}" srcOrd="1" destOrd="0" parTransId="{08F05F58-B1FD-4F53-92EA-580F3CF9E3DB}" sibTransId="{8AB8BEA4-59B4-45C9-80F8-D82456E7528D}"/>
    <dgm:cxn modelId="{317D2030-20F3-4755-A9CB-31F504C454C4}" type="presOf" srcId="{AC255339-C16F-462F-93FA-4A80ECB6CB87}" destId="{F6BA02B3-501F-4608-908E-54753654461D}" srcOrd="0" destOrd="0" presId="urn:microsoft.com/office/officeart/2018/2/layout/IconLabelList"/>
    <dgm:cxn modelId="{CEB4763F-036A-4F56-A2E6-BE329372E26E}" type="presOf" srcId="{0130DFFA-1C3E-4746-8F12-6B4A4D06BCBA}" destId="{D7828BC0-72D0-4329-AFD3-881C328D497E}" srcOrd="0" destOrd="0" presId="urn:microsoft.com/office/officeart/2018/2/layout/IconLabelList"/>
    <dgm:cxn modelId="{ABD40880-401C-49E0-843C-074046B219CE}" srcId="{18283FCF-B58E-4284-8CAE-EFF42B1CC130}" destId="{AC255339-C16F-462F-93FA-4A80ECB6CB87}" srcOrd="2" destOrd="0" parTransId="{0DBFDE24-8497-4A1D-80AF-0CFE37C0EAF5}" sibTransId="{D9EA40CE-EB99-4DE7-91F7-77C72ED25074}"/>
    <dgm:cxn modelId="{961D0484-32B2-435D-B870-3A5BC31F6B42}" type="presOf" srcId="{18283FCF-B58E-4284-8CAE-EFF42B1CC130}" destId="{07F7AA8A-78F5-40FA-B75A-79D1BFDF24C2}" srcOrd="0" destOrd="0" presId="urn:microsoft.com/office/officeart/2018/2/layout/IconLabelList"/>
    <dgm:cxn modelId="{EB89A9F1-74E6-43BD-A834-B0469C895629}" srcId="{18283FCF-B58E-4284-8CAE-EFF42B1CC130}" destId="{611325D3-1BAE-4D71-A99F-8ABD9389EA06}" srcOrd="0" destOrd="0" parTransId="{44B6980E-6ED6-47D4-AD6E-2FD99E4118CC}" sibTransId="{E0D3D126-4DB2-47D7-89F2-8CFEBF2D1005}"/>
    <dgm:cxn modelId="{55DFA8F8-F1DA-449C-8D4F-3D16222F10B4}" type="presOf" srcId="{611325D3-1BAE-4D71-A99F-8ABD9389EA06}" destId="{FC5112DE-1E78-4668-BFCD-FEDA6A5E1F75}" srcOrd="0" destOrd="0" presId="urn:microsoft.com/office/officeart/2018/2/layout/IconLabelList"/>
    <dgm:cxn modelId="{942EA95F-0C48-471C-ACC2-53613AB540B0}" type="presParOf" srcId="{07F7AA8A-78F5-40FA-B75A-79D1BFDF24C2}" destId="{35F1DBA6-37C6-4485-974F-3EDC72CFD0EE}" srcOrd="0" destOrd="0" presId="urn:microsoft.com/office/officeart/2018/2/layout/IconLabelList"/>
    <dgm:cxn modelId="{D77FD84C-59F8-4774-95BC-61B8BC7239E1}" type="presParOf" srcId="{35F1DBA6-37C6-4485-974F-3EDC72CFD0EE}" destId="{293F77CA-46F1-4337-8580-7D7D761ACDD5}" srcOrd="0" destOrd="0" presId="urn:microsoft.com/office/officeart/2018/2/layout/IconLabelList"/>
    <dgm:cxn modelId="{EE4E3EC7-355C-44D2-808A-4F91DF6A96BE}" type="presParOf" srcId="{35F1DBA6-37C6-4485-974F-3EDC72CFD0EE}" destId="{C11B4277-9B8D-45CE-A7C5-FB28A4154F29}" srcOrd="1" destOrd="0" presId="urn:microsoft.com/office/officeart/2018/2/layout/IconLabelList"/>
    <dgm:cxn modelId="{FAB8091F-5717-4B74-9F75-7CFB0E08AA32}" type="presParOf" srcId="{35F1DBA6-37C6-4485-974F-3EDC72CFD0EE}" destId="{FC5112DE-1E78-4668-BFCD-FEDA6A5E1F75}" srcOrd="2" destOrd="0" presId="urn:microsoft.com/office/officeart/2018/2/layout/IconLabelList"/>
    <dgm:cxn modelId="{0DE92492-5E07-4DFF-92F4-F7144645AF63}" type="presParOf" srcId="{07F7AA8A-78F5-40FA-B75A-79D1BFDF24C2}" destId="{025F605B-3028-457E-B3BD-223CA4237CCF}" srcOrd="1" destOrd="0" presId="urn:microsoft.com/office/officeart/2018/2/layout/IconLabelList"/>
    <dgm:cxn modelId="{00E1902F-DFB7-4575-A619-0F5A881D9DEC}" type="presParOf" srcId="{07F7AA8A-78F5-40FA-B75A-79D1BFDF24C2}" destId="{00041415-04C5-4899-A25A-D46DC01EFCCE}" srcOrd="2" destOrd="0" presId="urn:microsoft.com/office/officeart/2018/2/layout/IconLabelList"/>
    <dgm:cxn modelId="{8F025EA8-A95F-4C53-9BB7-3AFB754144C9}" type="presParOf" srcId="{00041415-04C5-4899-A25A-D46DC01EFCCE}" destId="{D1CB6E5D-21B1-4565-9D4C-2FF0FABC8138}" srcOrd="0" destOrd="0" presId="urn:microsoft.com/office/officeart/2018/2/layout/IconLabelList"/>
    <dgm:cxn modelId="{D8AF6FFE-6DC2-469D-8F2A-382B87641F91}" type="presParOf" srcId="{00041415-04C5-4899-A25A-D46DC01EFCCE}" destId="{736B5FCB-05B0-4C3F-B716-FDD6AA789C7E}" srcOrd="1" destOrd="0" presId="urn:microsoft.com/office/officeart/2018/2/layout/IconLabelList"/>
    <dgm:cxn modelId="{31606FEE-3089-4776-9DC5-FE5FEDC002D4}" type="presParOf" srcId="{00041415-04C5-4899-A25A-D46DC01EFCCE}" destId="{D7828BC0-72D0-4329-AFD3-881C328D497E}" srcOrd="2" destOrd="0" presId="urn:microsoft.com/office/officeart/2018/2/layout/IconLabelList"/>
    <dgm:cxn modelId="{73AF3F18-BE7D-4D16-A315-04E147BC0F2F}" type="presParOf" srcId="{07F7AA8A-78F5-40FA-B75A-79D1BFDF24C2}" destId="{6968338E-D2DF-46BE-915D-5240FA0A4F85}" srcOrd="3" destOrd="0" presId="urn:microsoft.com/office/officeart/2018/2/layout/IconLabelList"/>
    <dgm:cxn modelId="{32C5E84D-E871-48A6-AE72-DDE9C2FFD97D}" type="presParOf" srcId="{07F7AA8A-78F5-40FA-B75A-79D1BFDF24C2}" destId="{23FD1A65-F829-4DB3-BBCD-BD81E55085D7}" srcOrd="4" destOrd="0" presId="urn:microsoft.com/office/officeart/2018/2/layout/IconLabelList"/>
    <dgm:cxn modelId="{41F01688-78A0-4569-8D36-DBEE674CF034}" type="presParOf" srcId="{23FD1A65-F829-4DB3-BBCD-BD81E55085D7}" destId="{8622B22E-936F-4F9A-BB67-2C91AEBD565B}" srcOrd="0" destOrd="0" presId="urn:microsoft.com/office/officeart/2018/2/layout/IconLabelList"/>
    <dgm:cxn modelId="{C383C789-56AB-466B-8F46-3C930B67008E}" type="presParOf" srcId="{23FD1A65-F829-4DB3-BBCD-BD81E55085D7}" destId="{F20ECC21-F358-439C-9A11-67DAA2C3D7BC}" srcOrd="1" destOrd="0" presId="urn:microsoft.com/office/officeart/2018/2/layout/IconLabelList"/>
    <dgm:cxn modelId="{739652B2-A521-405C-808B-A70BBF916A1A}" type="presParOf" srcId="{23FD1A65-F829-4DB3-BBCD-BD81E55085D7}" destId="{F6BA02B3-501F-4608-908E-5475365446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4E182-B010-4016-AE30-B2159FB895D9}">
      <dsp:nvSpPr>
        <dsp:cNvPr id="0" name=""/>
        <dsp:cNvSpPr/>
      </dsp:nvSpPr>
      <dsp:spPr>
        <a:xfrm>
          <a:off x="340557" y="1122785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13BFA-782B-42B1-8DB5-A6587B2EB6B8}">
      <dsp:nvSpPr>
        <dsp:cNvPr id="0" name=""/>
        <dsp:cNvSpPr/>
      </dsp:nvSpPr>
      <dsp:spPr>
        <a:xfrm>
          <a:off x="566102" y="1348330"/>
          <a:ext cx="607236" cy="60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E6C4-250E-4978-8F0F-B34AD96F29E6}">
      <dsp:nvSpPr>
        <dsp:cNvPr id="0" name=""/>
        <dsp:cNvSpPr/>
      </dsp:nvSpPr>
      <dsp:spPr>
        <a:xfrm>
          <a:off x="2240" y="251075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Person Class</a:t>
          </a:r>
          <a:endParaRPr lang="en-US" sz="2200" kern="1200"/>
        </a:p>
      </dsp:txBody>
      <dsp:txXfrm>
        <a:off x="2240" y="2510754"/>
        <a:ext cx="1734960" cy="693984"/>
      </dsp:txXfrm>
    </dsp:sp>
    <dsp:sp modelId="{0FBA43F6-1A26-48E7-80B4-F879E264BD4D}">
      <dsp:nvSpPr>
        <dsp:cNvPr id="0" name=""/>
        <dsp:cNvSpPr/>
      </dsp:nvSpPr>
      <dsp:spPr>
        <a:xfrm>
          <a:off x="2379136" y="1122785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C1253-5B78-4C59-A933-3ACFDACF89B7}">
      <dsp:nvSpPr>
        <dsp:cNvPr id="0" name=""/>
        <dsp:cNvSpPr/>
      </dsp:nvSpPr>
      <dsp:spPr>
        <a:xfrm>
          <a:off x="2604681" y="1348330"/>
          <a:ext cx="607236" cy="60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B9AEE-CFAA-4A7C-8A45-1A8EBBB9C784}">
      <dsp:nvSpPr>
        <dsp:cNvPr id="0" name=""/>
        <dsp:cNvSpPr/>
      </dsp:nvSpPr>
      <dsp:spPr>
        <a:xfrm>
          <a:off x="2040819" y="251075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Worker Class</a:t>
          </a:r>
          <a:endParaRPr lang="en-US" sz="2200" kern="1200"/>
        </a:p>
      </dsp:txBody>
      <dsp:txXfrm>
        <a:off x="2040819" y="2510754"/>
        <a:ext cx="1734960" cy="693984"/>
      </dsp:txXfrm>
    </dsp:sp>
    <dsp:sp modelId="{6946DED7-D36F-4FE8-BA3F-59B0A3A3927D}">
      <dsp:nvSpPr>
        <dsp:cNvPr id="0" name=""/>
        <dsp:cNvSpPr/>
      </dsp:nvSpPr>
      <dsp:spPr>
        <a:xfrm>
          <a:off x="4417716" y="1122785"/>
          <a:ext cx="1058326" cy="105832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3FE37-DEAB-48F4-B7B7-F7CB1BE89C1B}">
      <dsp:nvSpPr>
        <dsp:cNvPr id="0" name=""/>
        <dsp:cNvSpPr/>
      </dsp:nvSpPr>
      <dsp:spPr>
        <a:xfrm>
          <a:off x="4643260" y="1348330"/>
          <a:ext cx="607236" cy="60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7F9A-875B-4E79-9C84-F1CAD8CC329C}">
      <dsp:nvSpPr>
        <dsp:cNvPr id="0" name=""/>
        <dsp:cNvSpPr/>
      </dsp:nvSpPr>
      <dsp:spPr>
        <a:xfrm>
          <a:off x="4079398" y="2510754"/>
          <a:ext cx="1734960" cy="69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Customer Class</a:t>
          </a:r>
          <a:endParaRPr lang="en-US" sz="2200" kern="1200"/>
        </a:p>
      </dsp:txBody>
      <dsp:txXfrm>
        <a:off x="4079398" y="2510754"/>
        <a:ext cx="1734960" cy="693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B2C24-9F15-4C18-A4C4-0EB3043D00AD}">
      <dsp:nvSpPr>
        <dsp:cNvPr id="0" name=""/>
        <dsp:cNvSpPr/>
      </dsp:nvSpPr>
      <dsp:spPr>
        <a:xfrm>
          <a:off x="0" y="703222"/>
          <a:ext cx="5816600" cy="1298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73922-92DB-47ED-A754-9CF799C1D5B4}">
      <dsp:nvSpPr>
        <dsp:cNvPr id="0" name=""/>
        <dsp:cNvSpPr/>
      </dsp:nvSpPr>
      <dsp:spPr>
        <a:xfrm>
          <a:off x="392722" y="995330"/>
          <a:ext cx="714041" cy="714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497F2-0211-4359-AAF4-82E142267319}">
      <dsp:nvSpPr>
        <dsp:cNvPr id="0" name=""/>
        <dsp:cNvSpPr/>
      </dsp:nvSpPr>
      <dsp:spPr>
        <a:xfrm>
          <a:off x="1499487" y="703222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Room Class</a:t>
          </a:r>
          <a:endParaRPr lang="en-US" sz="2500" kern="1200"/>
        </a:p>
      </dsp:txBody>
      <dsp:txXfrm>
        <a:off x="1499487" y="703222"/>
        <a:ext cx="4317112" cy="1298257"/>
      </dsp:txXfrm>
    </dsp:sp>
    <dsp:sp modelId="{6BE54DE9-4E4F-44C2-AC22-0DD9AF64B069}">
      <dsp:nvSpPr>
        <dsp:cNvPr id="0" name=""/>
        <dsp:cNvSpPr/>
      </dsp:nvSpPr>
      <dsp:spPr>
        <a:xfrm>
          <a:off x="0" y="2326044"/>
          <a:ext cx="5816600" cy="1298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DA7F4-C266-4A6F-B1AA-BC9EF60ED805}">
      <dsp:nvSpPr>
        <dsp:cNvPr id="0" name=""/>
        <dsp:cNvSpPr/>
      </dsp:nvSpPr>
      <dsp:spPr>
        <a:xfrm>
          <a:off x="392722" y="2618152"/>
          <a:ext cx="714041" cy="71404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E309A-D5FD-4EC5-BD7E-4376BE1ED579}">
      <dsp:nvSpPr>
        <dsp:cNvPr id="0" name=""/>
        <dsp:cNvSpPr/>
      </dsp:nvSpPr>
      <dsp:spPr>
        <a:xfrm>
          <a:off x="1499487" y="2326044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Reservation Class</a:t>
          </a:r>
          <a:endParaRPr lang="en-US" sz="2500" kern="1200"/>
        </a:p>
      </dsp:txBody>
      <dsp:txXfrm>
        <a:off x="1499487" y="2326044"/>
        <a:ext cx="4317112" cy="1298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A3FC0-BC48-43D0-8F6E-A3AE8E6F6577}">
      <dsp:nvSpPr>
        <dsp:cNvPr id="0" name=""/>
        <dsp:cNvSpPr/>
      </dsp:nvSpPr>
      <dsp:spPr>
        <a:xfrm>
          <a:off x="0" y="703222"/>
          <a:ext cx="5816600" cy="1298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7060B-3434-4213-B2CF-D2DD8E3F479F}">
      <dsp:nvSpPr>
        <dsp:cNvPr id="0" name=""/>
        <dsp:cNvSpPr/>
      </dsp:nvSpPr>
      <dsp:spPr>
        <a:xfrm>
          <a:off x="392722" y="995330"/>
          <a:ext cx="714041" cy="714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E547-EA9D-4405-A62A-F616F9E889B3}">
      <dsp:nvSpPr>
        <dsp:cNvPr id="0" name=""/>
        <dsp:cNvSpPr/>
      </dsp:nvSpPr>
      <dsp:spPr>
        <a:xfrm>
          <a:off x="1499487" y="703222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Payment Class</a:t>
          </a:r>
          <a:endParaRPr lang="en-US" sz="2500" kern="1200"/>
        </a:p>
      </dsp:txBody>
      <dsp:txXfrm>
        <a:off x="1499487" y="703222"/>
        <a:ext cx="4317112" cy="1298257"/>
      </dsp:txXfrm>
    </dsp:sp>
    <dsp:sp modelId="{F072A344-43FF-4735-89BA-D05D8C75AA2F}">
      <dsp:nvSpPr>
        <dsp:cNvPr id="0" name=""/>
        <dsp:cNvSpPr/>
      </dsp:nvSpPr>
      <dsp:spPr>
        <a:xfrm>
          <a:off x="0" y="2326044"/>
          <a:ext cx="5816600" cy="1298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CFA48-4218-404F-85DB-6F6CBB27723D}">
      <dsp:nvSpPr>
        <dsp:cNvPr id="0" name=""/>
        <dsp:cNvSpPr/>
      </dsp:nvSpPr>
      <dsp:spPr>
        <a:xfrm>
          <a:off x="392722" y="2618152"/>
          <a:ext cx="714041" cy="714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A15F9-1209-474D-AD64-A220BE4866FD}">
      <dsp:nvSpPr>
        <dsp:cNvPr id="0" name=""/>
        <dsp:cNvSpPr/>
      </dsp:nvSpPr>
      <dsp:spPr>
        <a:xfrm>
          <a:off x="1499487" y="2326044"/>
          <a:ext cx="4317112" cy="129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399" tIns="137399" rIns="137399" bIns="1373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Shifting Class</a:t>
          </a:r>
          <a:endParaRPr lang="en-US" sz="2500" kern="1200"/>
        </a:p>
      </dsp:txBody>
      <dsp:txXfrm>
        <a:off x="1499487" y="2326044"/>
        <a:ext cx="4317112" cy="1298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F77CA-46F1-4337-8580-7D7D761ACDD5}">
      <dsp:nvSpPr>
        <dsp:cNvPr id="0" name=""/>
        <dsp:cNvSpPr/>
      </dsp:nvSpPr>
      <dsp:spPr>
        <a:xfrm>
          <a:off x="599655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112DE-1E78-4668-BFCD-FEDA6A5E1F75}">
      <dsp:nvSpPr>
        <dsp:cNvPr id="0" name=""/>
        <dsp:cNvSpPr/>
      </dsp:nvSpPr>
      <dsp:spPr>
        <a:xfrm>
          <a:off x="104655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Room Service System Class</a:t>
          </a:r>
          <a:endParaRPr lang="en-US" sz="2100" kern="1200"/>
        </a:p>
      </dsp:txBody>
      <dsp:txXfrm>
        <a:off x="104655" y="1998346"/>
        <a:ext cx="1800000" cy="720000"/>
      </dsp:txXfrm>
    </dsp:sp>
    <dsp:sp modelId="{D1CB6E5D-21B1-4565-9D4C-2FF0FABC8138}">
      <dsp:nvSpPr>
        <dsp:cNvPr id="0" name=""/>
        <dsp:cNvSpPr/>
      </dsp:nvSpPr>
      <dsp:spPr>
        <a:xfrm>
          <a:off x="2714655" y="918164"/>
          <a:ext cx="810000" cy="81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28BC0-72D0-4329-AFD3-881C328D497E}">
      <dsp:nvSpPr>
        <dsp:cNvPr id="0" name=""/>
        <dsp:cNvSpPr/>
      </dsp:nvSpPr>
      <dsp:spPr>
        <a:xfrm>
          <a:off x="2219655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Restraunant Class</a:t>
          </a:r>
          <a:endParaRPr lang="en-US" sz="2100" kern="1200"/>
        </a:p>
      </dsp:txBody>
      <dsp:txXfrm>
        <a:off x="2219655" y="1998346"/>
        <a:ext cx="1800000" cy="720000"/>
      </dsp:txXfrm>
    </dsp:sp>
    <dsp:sp modelId="{8622B22E-936F-4F9A-BB67-2C91AEBD565B}">
      <dsp:nvSpPr>
        <dsp:cNvPr id="0" name=""/>
        <dsp:cNvSpPr/>
      </dsp:nvSpPr>
      <dsp:spPr>
        <a:xfrm>
          <a:off x="4783007" y="95548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02B3-501F-4608-908E-54753654461D}">
      <dsp:nvSpPr>
        <dsp:cNvPr id="0" name=""/>
        <dsp:cNvSpPr/>
      </dsp:nvSpPr>
      <dsp:spPr>
        <a:xfrm>
          <a:off x="4334655" y="19983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Spa System Class</a:t>
          </a:r>
          <a:endParaRPr lang="en-US" sz="2100" kern="1200"/>
        </a:p>
      </dsp:txBody>
      <dsp:txXfrm>
        <a:off x="4334655" y="199834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867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542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819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74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061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65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604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402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06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267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00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5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405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8364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833CFC-D6D6-4265-84CE-914B9ADDBCC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3A8D6C1-04D3-48D9-A64A-40210CCCD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605-004B-4F7E-B88D-74D9D3D2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HOTEL Management </a:t>
            </a:r>
            <a:r>
              <a:rPr lang="tr-TR" dirty="0"/>
              <a:t>S</a:t>
            </a:r>
            <a:r>
              <a:rPr lang="en-US" dirty="0" err="1"/>
              <a:t>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9188-23A9-4592-A869-1BB8D119D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314950"/>
            <a:ext cx="4961535" cy="13906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400" dirty="0"/>
              <a:t>Fuat Yiğit Koçyiğit – 16429085948</a:t>
            </a:r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400" dirty="0"/>
              <a:t>Eyüp Bahadır Başlı – 56821253002</a:t>
            </a:r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400" dirty="0"/>
              <a:t>H</a:t>
            </a:r>
            <a:r>
              <a:rPr lang="tr-TR" sz="1400"/>
              <a:t>üseyin</a:t>
            </a:r>
            <a:r>
              <a:rPr lang="en-US" sz="1400"/>
              <a:t> </a:t>
            </a:r>
            <a:r>
              <a:rPr lang="en-US" sz="1400" dirty="0"/>
              <a:t>Berk Bulut – 52945278204</a:t>
            </a:r>
          </a:p>
          <a:p>
            <a:pPr>
              <a:lnSpc>
                <a:spcPct val="90000"/>
              </a:lnSpc>
              <a:buFont typeface="Wingdings 2" charset="2"/>
              <a:buChar char=""/>
            </a:pPr>
            <a:r>
              <a:rPr lang="en-US" sz="1400" dirty="0"/>
              <a:t>Fatih Mehmet Yiğitel – 38651154902</a:t>
            </a:r>
          </a:p>
          <a:p>
            <a:pPr>
              <a:lnSpc>
                <a:spcPct val="90000"/>
              </a:lnSpc>
              <a:buFont typeface="Wingdings 2" charset="2"/>
              <a:buChar char=""/>
            </a:pPr>
            <a:endParaRPr lang="en-US" sz="1400" dirty="0"/>
          </a:p>
        </p:txBody>
      </p:sp>
      <p:pic>
        <p:nvPicPr>
          <p:cNvPr id="18" name="Picture 4" descr="Hotel bell">
            <a:extLst>
              <a:ext uri="{FF2B5EF4-FFF2-40B4-BE49-F238E27FC236}">
                <a16:creationId xmlns:a16="http://schemas.microsoft.com/office/drawing/2014/main" id="{6D3B58EF-0BB0-4EC8-94DF-343D44601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8" r="19316" b="-1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35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2DE7A98-70DC-402D-8790-1504CC483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54" r="40227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40524-867B-446A-984E-B00A7AFF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tr-TR" dirty="0" err="1"/>
              <a:t>Used</a:t>
            </a:r>
            <a:r>
              <a:rPr lang="tr-TR" dirty="0"/>
              <a:t>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15FD-5F11-44CA-A41C-85236BE3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tr-TR" dirty="0"/>
              <a:t>IDE: Microsoft Visual </a:t>
            </a:r>
            <a:r>
              <a:rPr lang="tr-TR" dirty="0" err="1"/>
              <a:t>Studio</a:t>
            </a:r>
            <a:endParaRPr lang="tr-TR" dirty="0"/>
          </a:p>
          <a:p>
            <a:endParaRPr lang="tr-TR" dirty="0"/>
          </a:p>
          <a:p>
            <a:r>
              <a:rPr lang="tr-TR" dirty="0"/>
              <a:t>Programming Language: C#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Database </a:t>
            </a:r>
            <a:r>
              <a:rPr lang="tr-TR" dirty="0" err="1"/>
              <a:t>System</a:t>
            </a:r>
            <a:r>
              <a:rPr lang="tr-TR" dirty="0"/>
              <a:t>: </a:t>
            </a:r>
            <a:r>
              <a:rPr lang="tr-TR" dirty="0" err="1"/>
              <a:t>Mssql</a:t>
            </a:r>
            <a:endParaRPr lang="tr-TR" dirty="0"/>
          </a:p>
          <a:p>
            <a:endParaRPr lang="tr-TR" dirty="0"/>
          </a:p>
          <a:p>
            <a:r>
              <a:rPr lang="tr-TR" dirty="0"/>
              <a:t>Windows Form</a:t>
            </a:r>
          </a:p>
        </p:txBody>
      </p:sp>
    </p:spTree>
    <p:extLst>
      <p:ext uri="{BB962C8B-B14F-4D97-AF65-F5344CB8AC3E}">
        <p14:creationId xmlns:p14="http://schemas.microsoft.com/office/powerpoint/2010/main" val="4613795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s for Listening Stamp Vector Stock Vector - Illustration of shop,  information: 190391354">
            <a:extLst>
              <a:ext uri="{FF2B5EF4-FFF2-40B4-BE49-F238E27FC236}">
                <a16:creationId xmlns:a16="http://schemas.microsoft.com/office/drawing/2014/main" id="{D5827557-5791-41A1-A438-5D1476F04A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" b="163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898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2BD5-2931-41A7-BCCE-ED29849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tr-TR"/>
              <a:t>High Level Architecture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6616D70-85BB-4DC2-A52E-A173EAD3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tr-TR" sz="1600" dirty="0"/>
              <a:t>Hotel Management </a:t>
            </a:r>
            <a:r>
              <a:rPr lang="tr-TR" sz="1600" dirty="0" err="1"/>
              <a:t>System</a:t>
            </a:r>
            <a:r>
              <a:rPr lang="tr-TR" sz="1600" dirty="0"/>
              <a:t> </a:t>
            </a:r>
            <a:r>
              <a:rPr lang="tr-TR" sz="1600" dirty="0" err="1"/>
              <a:t>uses</a:t>
            </a:r>
            <a:r>
              <a:rPr lang="tr-TR" sz="1600" dirty="0"/>
              <a:t> </a:t>
            </a:r>
            <a:r>
              <a:rPr lang="tr-TR" sz="2000" b="1" dirty="0">
                <a:solidFill>
                  <a:srgbClr val="FF0000"/>
                </a:solidFill>
              </a:rPr>
              <a:t>«</a:t>
            </a:r>
            <a:r>
              <a:rPr lang="tr-TR" sz="2000" b="1" dirty="0" err="1">
                <a:solidFill>
                  <a:srgbClr val="FF0000"/>
                </a:solidFill>
              </a:rPr>
              <a:t>Repository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Pattern</a:t>
            </a:r>
            <a:r>
              <a:rPr lang="tr-TR" sz="2000" b="1" dirty="0">
                <a:solidFill>
                  <a:srgbClr val="FF0000"/>
                </a:solidFill>
              </a:rPr>
              <a:t>»</a:t>
            </a:r>
          </a:p>
          <a:p>
            <a:pPr marL="0" indent="0">
              <a:buNone/>
            </a:pPr>
            <a:endParaRPr lang="tr-TR" sz="1600" dirty="0"/>
          </a:p>
          <a:p>
            <a:r>
              <a:rPr lang="tr-TR" sz="1600" dirty="0"/>
              <a:t>Hotel has a main </a:t>
            </a:r>
            <a:r>
              <a:rPr lang="tr-TR" sz="1600" dirty="0" err="1"/>
              <a:t>database</a:t>
            </a:r>
            <a:endParaRPr lang="tr-T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6374D-4D97-4945-8BBE-32153C2FF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8" t="38584" r="19185" b="3083"/>
          <a:stretch/>
        </p:blipFill>
        <p:spPr>
          <a:xfrm>
            <a:off x="5101851" y="3121218"/>
            <a:ext cx="6277349" cy="229990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506784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F5AC8-FBC6-4F92-B54D-7D7C413F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8CC99-D8D9-48E9-BCDD-BDD87A0EC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-2" b="363"/>
          <a:stretch/>
        </p:blipFill>
        <p:spPr>
          <a:xfrm>
            <a:off x="810001" y="251027"/>
            <a:ext cx="10567731" cy="41637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30855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6CE22-2A33-4672-9197-C1E53EB8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Physical View of the Project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32DC4DB-DF79-4239-978A-6D8152DA8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97" y="295475"/>
            <a:ext cx="4543610" cy="62670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90504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E182B-5418-4BA6-B295-4404DCC4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Logical View of the Project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D7014B-9709-4E57-BB4D-0084220F1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r="-2" b="21329"/>
          <a:stretch/>
        </p:blipFill>
        <p:spPr>
          <a:xfrm>
            <a:off x="594687" y="229080"/>
            <a:ext cx="11002626" cy="41920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31099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C2D937-4EA9-4146-ADF6-1609615C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400" dirty="0" err="1"/>
              <a:t>Log</a:t>
            </a:r>
            <a:r>
              <a:rPr lang="tr-TR" sz="4400" dirty="0"/>
              <a:t>-in </a:t>
            </a:r>
            <a:r>
              <a:rPr lang="tr-TR" sz="4400" dirty="0" err="1"/>
              <a:t>System</a:t>
            </a:r>
            <a:br>
              <a:rPr lang="tr-TR" sz="4400" dirty="0"/>
            </a:br>
            <a:br>
              <a:rPr lang="tr-TR" sz="4400" dirty="0"/>
            </a:br>
            <a:r>
              <a:rPr lang="tr-TR" sz="2800" u="sng" dirty="0">
                <a:solidFill>
                  <a:schemeClr val="bg1"/>
                </a:solidFill>
              </a:rPr>
              <a:t>«</a:t>
            </a:r>
            <a:r>
              <a:rPr lang="tr-TR" sz="2800" u="sng" dirty="0" err="1">
                <a:solidFill>
                  <a:schemeClr val="bg1"/>
                </a:solidFill>
              </a:rPr>
              <a:t>Factory</a:t>
            </a:r>
            <a:r>
              <a:rPr lang="tr-TR" sz="2800" u="sng" dirty="0">
                <a:solidFill>
                  <a:schemeClr val="bg1"/>
                </a:solidFill>
              </a:rPr>
              <a:t> </a:t>
            </a:r>
            <a:r>
              <a:rPr lang="tr-TR" sz="2800" u="sng" dirty="0" err="1">
                <a:solidFill>
                  <a:schemeClr val="bg1"/>
                </a:solidFill>
              </a:rPr>
              <a:t>Method</a:t>
            </a:r>
            <a:r>
              <a:rPr lang="tr-TR" sz="2800" u="sng" dirty="0">
                <a:solidFill>
                  <a:schemeClr val="bg1"/>
                </a:solidFill>
              </a:rPr>
              <a:t> </a:t>
            </a:r>
            <a:r>
              <a:rPr lang="tr-TR" sz="2800" u="sng" dirty="0" err="1">
                <a:solidFill>
                  <a:schemeClr val="bg1"/>
                </a:solidFill>
              </a:rPr>
              <a:t>Pattern</a:t>
            </a:r>
            <a:r>
              <a:rPr lang="tr-TR" sz="2800" u="sng" dirty="0">
                <a:solidFill>
                  <a:schemeClr val="bg1"/>
                </a:solidFill>
              </a:rPr>
              <a:t>»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F23D509-0CA1-4132-8DF2-F4F6639CA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02893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0441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5C2058-5E94-4AAC-B534-5CE0483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tr-TR" sz="4400" dirty="0" err="1"/>
              <a:t>Room</a:t>
            </a:r>
            <a:r>
              <a:rPr lang="tr-TR" sz="4400" dirty="0"/>
              <a:t> </a:t>
            </a:r>
            <a:r>
              <a:rPr lang="tr-TR" sz="4400" dirty="0" err="1"/>
              <a:t>Reservation</a:t>
            </a:r>
            <a:r>
              <a:rPr lang="tr-TR" sz="4400" dirty="0"/>
              <a:t> </a:t>
            </a:r>
            <a:br>
              <a:rPr lang="tr-TR" sz="4400" dirty="0"/>
            </a:br>
            <a:br>
              <a:rPr lang="tr-TR" sz="4400" dirty="0"/>
            </a:br>
            <a:r>
              <a:rPr lang="tr-TR" sz="2800" u="sng" dirty="0">
                <a:solidFill>
                  <a:schemeClr val="bg1"/>
                </a:solidFill>
              </a:rPr>
              <a:t>«Builder </a:t>
            </a:r>
            <a:r>
              <a:rPr lang="tr-TR" sz="2800" u="sng" dirty="0" err="1">
                <a:solidFill>
                  <a:schemeClr val="bg1"/>
                </a:solidFill>
              </a:rPr>
              <a:t>Pattern</a:t>
            </a:r>
            <a:r>
              <a:rPr lang="tr-TR" sz="2800" u="sng" dirty="0">
                <a:solidFill>
                  <a:schemeClr val="bg1"/>
                </a:solidFill>
              </a:rPr>
              <a:t>» </a:t>
            </a:r>
            <a:endParaRPr lang="en-US" sz="4400" u="sng" dirty="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0D9002A-46F3-474A-B809-50912089C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5104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167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99F57A6-D070-4F7B-B24D-0CE03B0B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tr-TR" sz="3700" dirty="0"/>
              <a:t>Management </a:t>
            </a:r>
            <a:r>
              <a:rPr lang="tr-TR" sz="3700" dirty="0" err="1"/>
              <a:t>System</a:t>
            </a:r>
            <a:br>
              <a:rPr lang="tr-TR" sz="3700" dirty="0"/>
            </a:br>
            <a:br>
              <a:rPr lang="tr-TR" sz="3700" dirty="0"/>
            </a:br>
            <a:r>
              <a:rPr lang="tr-TR" sz="2800" b="1" u="sng" dirty="0">
                <a:solidFill>
                  <a:schemeClr val="bg1"/>
                </a:solidFill>
              </a:rPr>
              <a:t>«</a:t>
            </a:r>
            <a:r>
              <a:rPr lang="tr-TR" sz="2800" b="1" u="sng" dirty="0" err="1">
                <a:solidFill>
                  <a:schemeClr val="bg1"/>
                </a:solidFill>
              </a:rPr>
              <a:t>Factory</a:t>
            </a:r>
            <a:r>
              <a:rPr lang="tr-TR" sz="2800" b="1" u="sng" dirty="0">
                <a:solidFill>
                  <a:schemeClr val="bg1"/>
                </a:solidFill>
              </a:rPr>
              <a:t> </a:t>
            </a:r>
            <a:r>
              <a:rPr lang="tr-TR" sz="2800" b="1" u="sng" dirty="0" err="1">
                <a:solidFill>
                  <a:schemeClr val="bg1"/>
                </a:solidFill>
              </a:rPr>
              <a:t>Method</a:t>
            </a:r>
            <a:r>
              <a:rPr lang="tr-TR" sz="2800" b="1" u="sng" dirty="0">
                <a:solidFill>
                  <a:schemeClr val="bg1"/>
                </a:solidFill>
              </a:rPr>
              <a:t> </a:t>
            </a:r>
            <a:r>
              <a:rPr lang="tr-TR" sz="2800" b="1" u="sng" dirty="0" err="1">
                <a:solidFill>
                  <a:schemeClr val="bg1"/>
                </a:solidFill>
              </a:rPr>
              <a:t>Pattern</a:t>
            </a:r>
            <a:r>
              <a:rPr lang="tr-TR" sz="2800" b="1" u="sng" dirty="0">
                <a:solidFill>
                  <a:schemeClr val="bg1"/>
                </a:solidFill>
              </a:rPr>
              <a:t>» </a:t>
            </a:r>
            <a:endParaRPr lang="en-US" sz="3700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29EF7DF-BB5D-495E-AA0B-2597307D4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793643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9974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FC54FE-756C-48E3-A01F-0FB57036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100" dirty="0" err="1"/>
              <a:t>Restruant</a:t>
            </a:r>
            <a:r>
              <a:rPr lang="tr-TR" sz="3100" dirty="0"/>
              <a:t>/</a:t>
            </a:r>
            <a:r>
              <a:rPr lang="tr-TR" sz="3100" dirty="0" err="1"/>
              <a:t>Room</a:t>
            </a:r>
            <a:r>
              <a:rPr lang="tr-TR" sz="3100" dirty="0"/>
              <a:t> Service/</a:t>
            </a:r>
            <a:r>
              <a:rPr lang="tr-TR" sz="3100" dirty="0" err="1"/>
              <a:t>Spa</a:t>
            </a:r>
            <a:r>
              <a:rPr lang="tr-TR" sz="3100" dirty="0"/>
              <a:t> </a:t>
            </a:r>
            <a:r>
              <a:rPr lang="tr-TR" sz="3100" dirty="0" err="1"/>
              <a:t>Reservation</a:t>
            </a:r>
            <a:r>
              <a:rPr lang="tr-TR" sz="3100" dirty="0"/>
              <a:t> </a:t>
            </a:r>
            <a:r>
              <a:rPr lang="tr-TR" sz="3100" dirty="0" err="1"/>
              <a:t>System</a:t>
            </a:r>
            <a:br>
              <a:rPr lang="tr-TR" sz="3100" dirty="0"/>
            </a:br>
            <a:br>
              <a:rPr lang="tr-TR" sz="3100" dirty="0"/>
            </a:br>
            <a:r>
              <a:rPr lang="tr-TR" sz="2400" b="1" u="sng" dirty="0">
                <a:solidFill>
                  <a:schemeClr val="bg1"/>
                </a:solidFill>
              </a:rPr>
              <a:t>«</a:t>
            </a:r>
            <a:r>
              <a:rPr lang="tr-TR" sz="2400" b="1" u="sng" dirty="0" err="1">
                <a:solidFill>
                  <a:schemeClr val="bg1"/>
                </a:solidFill>
              </a:rPr>
              <a:t>Observer</a:t>
            </a:r>
            <a:r>
              <a:rPr lang="tr-TR" sz="2400" b="1" u="sng" dirty="0">
                <a:solidFill>
                  <a:schemeClr val="bg1"/>
                </a:solidFill>
              </a:rPr>
              <a:t> </a:t>
            </a:r>
            <a:r>
              <a:rPr lang="tr-TR" sz="2400" b="1" u="sng" dirty="0" err="1">
                <a:solidFill>
                  <a:schemeClr val="bg1"/>
                </a:solidFill>
              </a:rPr>
              <a:t>Pattern</a:t>
            </a:r>
            <a:r>
              <a:rPr lang="tr-TR" sz="2400" b="1" u="sng" dirty="0">
                <a:solidFill>
                  <a:schemeClr val="bg1"/>
                </a:solidFill>
              </a:rPr>
              <a:t>» </a:t>
            </a:r>
            <a:endParaRPr lang="en-US" sz="3100" u="sng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2A1D85B9-0C81-42DF-9B50-C363100E7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507379"/>
              </p:ext>
            </p:extLst>
          </p:nvPr>
        </p:nvGraphicFramePr>
        <p:xfrm>
          <a:off x="5133974" y="2222287"/>
          <a:ext cx="6239311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10442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68</TotalTime>
  <Words>134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HOTEL Management System</vt:lpstr>
      <vt:lpstr>High Level Architecture</vt:lpstr>
      <vt:lpstr>UML Diagram</vt:lpstr>
      <vt:lpstr>Physical View of the Project</vt:lpstr>
      <vt:lpstr>Logical View of the Project</vt:lpstr>
      <vt:lpstr>Log-in System  «Factory Method Pattern»</vt:lpstr>
      <vt:lpstr>Room Reservation   «Builder Pattern» </vt:lpstr>
      <vt:lpstr>Management System  «Factory Method Pattern» </vt:lpstr>
      <vt:lpstr>Restruant/Room Service/Spa Reservation System  «Observer Pattern» 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 Mehmet Yiğitel</dc:creator>
  <cp:lastModifiedBy>Fuat Yiğit Koçyiğit</cp:lastModifiedBy>
  <cp:revision>85</cp:revision>
  <dcterms:created xsi:type="dcterms:W3CDTF">2022-01-05T09:47:52Z</dcterms:created>
  <dcterms:modified xsi:type="dcterms:W3CDTF">2022-01-06T13:14:47Z</dcterms:modified>
</cp:coreProperties>
</file>