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71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8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28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3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5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3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44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71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56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68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64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65B8-E18A-46BD-BA6A-60E6975BD4D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D3EA-DBA3-4FD1-B901-B0CCC5C869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Alte Gebäude am Nutzerstandort (Android-App)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564904"/>
            <a:ext cx="2374362" cy="42210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" y="2564904"/>
            <a:ext cx="5686220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8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"</a:t>
            </a:r>
            <a:r>
              <a:rPr lang="de-DE" dirty="0" err="1" smtClean="0"/>
              <a:t>CsvToXml</a:t>
            </a:r>
            <a:r>
              <a:rPr lang="de-DE" dirty="0" smtClean="0"/>
              <a:t>"-Tool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de-DE" dirty="0" smtClean="0"/>
              <a:t>In Java geschrieben</a:t>
            </a:r>
          </a:p>
          <a:p>
            <a:endParaRPr lang="de-DE" dirty="0" smtClean="0"/>
          </a:p>
          <a:p>
            <a:r>
              <a:rPr lang="de-DE" dirty="0" smtClean="0"/>
              <a:t>Ansatz 1: Erst an </a:t>
            </a:r>
            <a:r>
              <a:rPr lang="de-DE" dirty="0" err="1"/>
              <a:t>n</a:t>
            </a:r>
            <a:r>
              <a:rPr lang="de-DE" dirty="0" err="1" smtClean="0"/>
              <a:t>ewline</a:t>
            </a:r>
            <a:r>
              <a:rPr lang="de-DE" dirty="0" smtClean="0"/>
              <a:t> splitten, dann an Komma splitten ging nicht (Werte enthalten diese auch)</a:t>
            </a:r>
          </a:p>
          <a:p>
            <a:r>
              <a:rPr lang="de-DE" dirty="0" smtClean="0"/>
              <a:t>Ansatz 2: eigener Parser  auf Basis eines endlichen Automaten mit 11 Zuständen</a:t>
            </a:r>
          </a:p>
          <a:p>
            <a:r>
              <a:rPr lang="de-DE" dirty="0" smtClean="0"/>
              <a:t>In Arbeit: zusätzliche Informationen über „Herkunft“ der XML-Elemente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60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Zerschneiden von Bildern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de-DE" dirty="0" smtClean="0"/>
              <a:t>Daten der Bilder werden in XML Dateien gespeichert</a:t>
            </a:r>
          </a:p>
          <a:p>
            <a:endParaRPr lang="de-DE" dirty="0" smtClean="0"/>
          </a:p>
          <a:p>
            <a:r>
              <a:rPr lang="de-DE" dirty="0" smtClean="0"/>
              <a:t>XML-Schema der XML erstellt</a:t>
            </a:r>
          </a:p>
          <a:p>
            <a:endParaRPr lang="de-DE" dirty="0" smtClean="0"/>
          </a:p>
          <a:p>
            <a:r>
              <a:rPr lang="de-DE" dirty="0" smtClean="0"/>
              <a:t>XML </a:t>
            </a:r>
            <a:r>
              <a:rPr lang="de-DE" dirty="0" err="1" smtClean="0"/>
              <a:t>Validator</a:t>
            </a:r>
            <a:r>
              <a:rPr lang="de-DE" dirty="0" smtClean="0"/>
              <a:t> mit Java erstellt um die XML Dateien mit dem Schema zu validieren.</a:t>
            </a:r>
          </a:p>
          <a:p>
            <a:endParaRPr lang="de-DE" dirty="0" smtClean="0"/>
          </a:p>
          <a:p>
            <a:r>
              <a:rPr lang="de-DE" dirty="0" smtClean="0"/>
              <a:t>In Arbeit: Bilder in einzelne Bilder zerlegen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76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Android-Client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Ortung über die Google Play Services </a:t>
            </a:r>
          </a:p>
          <a:p>
            <a:endParaRPr lang="de-DE" dirty="0"/>
          </a:p>
          <a:p>
            <a:r>
              <a:rPr lang="de-DE" dirty="0" smtClean="0"/>
              <a:t>Gefälschte "Mock" Position dem Rest der Ortungs-Schnittstelle für Testzwecke vortäuschen </a:t>
            </a:r>
          </a:p>
          <a:p>
            <a:endParaRPr lang="de-DE" dirty="0"/>
          </a:p>
          <a:p>
            <a:r>
              <a:rPr lang="de-DE" dirty="0" smtClean="0"/>
              <a:t>XML Eingabe mit XSLT Eingabe transformieren und auf dem Bildschirm darstellen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05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XML-Datenbank (</a:t>
            </a:r>
            <a:r>
              <a:rPr lang="de-DE" dirty="0" err="1" smtClean="0"/>
              <a:t>BaseX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 auf dem Server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Unterstützt </a:t>
            </a:r>
            <a:r>
              <a:rPr lang="de-DE" dirty="0" err="1" smtClean="0"/>
              <a:t>XQuery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Kann sofort benutzt werden, wenn die Dokumente fertig sind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86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GPS-Koordinaten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5112568"/>
          </a:xfrm>
        </p:spPr>
        <p:txBody>
          <a:bodyPr/>
          <a:lstStyle/>
          <a:p>
            <a:r>
              <a:rPr lang="de-DE" dirty="0" smtClean="0"/>
              <a:t>Die Metadaten enthalten keine genauen/eindeutigen Informationen über den Ort, den man auf dem Bild sieht</a:t>
            </a:r>
          </a:p>
          <a:p>
            <a:endParaRPr lang="de-DE" dirty="0"/>
          </a:p>
          <a:p>
            <a:r>
              <a:rPr lang="de-DE" dirty="0" smtClean="0"/>
              <a:t>GPS-Koordinaten mussten der CSV-Datei händisch eingespeist werden</a:t>
            </a:r>
          </a:p>
          <a:p>
            <a:endParaRPr lang="de-DE" dirty="0"/>
          </a:p>
          <a:p>
            <a:r>
              <a:rPr lang="de-DE" dirty="0" smtClean="0"/>
              <a:t>Converter gebaut (mit fremden Bibliotheken), der für jede Zeile ein XML-Dokument erstellt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9820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Bildschirmpräsentation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Alte Gebäude am Nutzerstandort (Android-App) </vt:lpstr>
      <vt:lpstr>"CsvToXml"-Tool</vt:lpstr>
      <vt:lpstr>Zerschneiden von Bildern </vt:lpstr>
      <vt:lpstr>Android-Client</vt:lpstr>
      <vt:lpstr>XML-Datenbank (BaseX)</vt:lpstr>
      <vt:lpstr>GPS-Koordinaten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 Gebäude am Nutzerstandort (Android-App)</dc:title>
  <dc:creator>Selphiron</dc:creator>
  <cp:lastModifiedBy>Selphiron</cp:lastModifiedBy>
  <cp:revision>5</cp:revision>
  <dcterms:created xsi:type="dcterms:W3CDTF">2014-06-10T21:07:06Z</dcterms:created>
  <dcterms:modified xsi:type="dcterms:W3CDTF">2014-06-10T21:49:06Z</dcterms:modified>
</cp:coreProperties>
</file>