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0F73A-F13C-9289-C823-67F7153CB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195A82-2180-7B53-0769-9963523F6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9F72B-82F7-FD04-486C-7B03087B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05457-357D-60FB-53B8-4E57764F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C99E8-CFF8-49AF-479A-2957BEBF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C80BD-B657-FA85-B4A3-C2EF8093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BA5F2-5802-A7E2-BF0A-6FE96C6E4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E60734-58C2-85B7-4BAB-CB8713573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86717-CB26-1655-ECC8-025C6DC6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0490E-8F6F-E599-8137-EF9A6117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23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3716E-797A-5BA2-9D3A-E23C0A045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033F36-2EDD-A98D-CFEF-D4DD92A6F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9BE4E5-7F85-7474-5F42-89A19F94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9A608B-1F0D-2B1D-9443-ED8ED720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77CD5-D30C-79FB-11FD-48A34DA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7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6E8F3-C65D-EB8A-6C9C-C7CDDC02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99A5A-1C41-4CB1-0FD3-3E656091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0DECC-D536-3A71-EC22-0ACBC1FB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52A22-AB56-2896-35BB-AA4A62B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CC6FA-354B-59E5-110E-C43392A9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3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94E4D-1B0A-A98B-FE05-9A863E3E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0F1DC-42E5-6529-A9BE-78E214E6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4DDDC-0818-1950-A5CE-E43D2627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02414-4F4E-E5B8-A998-35492A28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AA490-854D-26D4-28C2-0275AD44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2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EEC6F-02F1-0172-FC75-432D8403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29EFF-9E79-693B-8B70-10995EB1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5385E-1CF9-BAAF-F66F-37E6A8944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E50C5-86E5-0F74-8ACF-9D4CAB44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0AA5F5-2F97-02FD-E45B-F8A0BA08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984484-77D5-41C8-DB37-732E7768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2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BCDC5-A661-3886-3475-D47EB44E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F1ACCC-BFDA-92E8-8E10-A13917056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8D272-BE13-E9E1-0801-1BDC86F2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9408F-05DC-DFAA-B9C1-EA14AA18F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A2B96-02EF-DE3C-D77E-51A4E9BF4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D4F298-428F-2779-47EC-2BBD0D14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E58D13-9990-FB71-EF57-2E845BA1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E27BAD-3E83-1F0B-A79D-A35F4B47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14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D95F9-E129-C2E9-05A8-C123FA3C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3B6388-6E34-B56E-9497-986EEFA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56D431-31BF-924A-76E8-9C1AB352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4A81F4-CCC1-5421-23C2-0B565B53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22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07CC02-3E64-A5DA-1659-3E107607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38387D0-0DD3-2370-1F63-0167AEC5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8C2A38-11FC-08A7-9CBB-BFE29CF6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1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7EEF7-1F7E-097A-2C03-C35779D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57FD5-9D18-6AD2-D68B-D0099260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8CDF9-E2FE-3BA2-EE81-81D318D54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20C25A-9427-3FEA-B29F-6B09A0A5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0508BD-6159-143D-7383-D14E09D3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F20F2-C91E-0F19-FA1F-2294980C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35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816F7-5644-F705-CD7E-AF19B6BB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EA4A26-2713-441B-1FC2-EBA0AAA4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32E3A3-2823-3248-0D67-3A89AFF52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A70E9-025D-A954-E71A-740DCAA1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4013BD-D50E-563C-2C74-03FE8CF3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2C46D-D5FB-1E49-B323-413D84270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7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BE0F1E-3527-72ED-FAD6-06F40B42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0F9D06-8C27-C7AC-BEE6-24EB94EE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3B8B5-FE64-5FB0-1B1B-7D76CB411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943DA-E680-450B-8D6F-200C94CDF094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B56C7-03C1-54D4-D2B5-A06E54B2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EE98F-FD52-1FDE-3107-304EFA1DD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33B5-BE72-4B2C-BDD8-F958C0FAA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87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B02E6-7B96-7FCB-829B-CB36758E2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E09815-E123-B13A-A459-D1488577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E2409CCC-3D19-0C95-9CDA-317E86D5C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679"/>
            <a:ext cx="12192000" cy="657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1</cp:revision>
  <dcterms:created xsi:type="dcterms:W3CDTF">2024-01-09T01:40:07Z</dcterms:created>
  <dcterms:modified xsi:type="dcterms:W3CDTF">2024-01-09T01:40:20Z</dcterms:modified>
</cp:coreProperties>
</file>