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719"/>
            <a:ext cx="9144000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5777"/>
            <a:ext cx="9144000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6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1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465"/>
            <a:ext cx="2628900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465"/>
            <a:ext cx="7734300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5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1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0772"/>
            <a:ext cx="10515600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5889"/>
            <a:ext cx="10515600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82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82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82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8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2328"/>
            <a:ext cx="5181600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2328"/>
            <a:ext cx="5181600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1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466"/>
            <a:ext cx="10515600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8197"/>
            <a:ext cx="5157787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9126"/>
            <a:ext cx="5157787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8197"/>
            <a:ext cx="518318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9126"/>
            <a:ext cx="5183188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8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6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0112"/>
            <a:ext cx="6172200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1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0112"/>
            <a:ext cx="6172200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34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466"/>
            <a:ext cx="105156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2328"/>
            <a:ext cx="105156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80820-0D10-4A15-90E6-85CED4A14FE0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21811"/>
            <a:ext cx="41148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BD1A1-D562-46A8-A2DA-F65E1A562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CC8028AD-3B42-12A8-0CD0-C0E0E2A97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8" b="3764"/>
          <a:stretch/>
        </p:blipFill>
        <p:spPr>
          <a:xfrm>
            <a:off x="0" y="0"/>
            <a:ext cx="12137322" cy="54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9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1</cp:revision>
  <dcterms:created xsi:type="dcterms:W3CDTF">2024-03-30T07:25:25Z</dcterms:created>
  <dcterms:modified xsi:type="dcterms:W3CDTF">2024-03-30T07:26:54Z</dcterms:modified>
</cp:coreProperties>
</file>