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7105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8881" y="710050"/>
            <a:ext cx="7253288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881" y="2278789"/>
            <a:ext cx="7253288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4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0845" y="230992"/>
            <a:ext cx="2085320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85" y="230992"/>
            <a:ext cx="613507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1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47" y="1081647"/>
            <a:ext cx="834128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847" y="2903473"/>
            <a:ext cx="834128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2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85" y="1154961"/>
            <a:ext cx="4110196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969" y="1154961"/>
            <a:ext cx="4110196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6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4" y="230993"/>
            <a:ext cx="834128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45" y="1063569"/>
            <a:ext cx="4091307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145" y="1584808"/>
            <a:ext cx="4091307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5969" y="1063569"/>
            <a:ext cx="4111456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5969" y="1584808"/>
            <a:ext cx="4111456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0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5" y="289242"/>
            <a:ext cx="311916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456" y="624684"/>
            <a:ext cx="4895969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45" y="1301591"/>
            <a:ext cx="311916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8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5" y="289242"/>
            <a:ext cx="311916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1456" y="624684"/>
            <a:ext cx="4895969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45" y="1301591"/>
            <a:ext cx="311916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1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885" y="230993"/>
            <a:ext cx="834128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885" y="1154961"/>
            <a:ext cx="834128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4885" y="4021275"/>
            <a:ext cx="2175986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DF56-EE45-46F1-809C-E989372D387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3536" y="4021275"/>
            <a:ext cx="326397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0179" y="4021275"/>
            <a:ext cx="2175986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76C8-283D-451C-9D67-0BCB796B1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6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模糊的黑白照片&#10;&#10;描述已自动生成">
            <a:extLst>
              <a:ext uri="{FF2B5EF4-FFF2-40B4-BE49-F238E27FC236}">
                <a16:creationId xmlns:a16="http://schemas.microsoft.com/office/drawing/2014/main" id="{B95B3942-9C3F-1AFB-120E-AB46AD1B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5" y="874607"/>
            <a:ext cx="1080000" cy="1080000"/>
          </a:xfrm>
          <a:prstGeom prst="rect">
            <a:avLst/>
          </a:prstGeom>
        </p:spPr>
      </p:pic>
      <p:pic>
        <p:nvPicPr>
          <p:cNvPr id="7" name="图片 6" descr="背景图案&#10;&#10;描述已自动生成">
            <a:extLst>
              <a:ext uri="{FF2B5EF4-FFF2-40B4-BE49-F238E27FC236}">
                <a16:creationId xmlns:a16="http://schemas.microsoft.com/office/drawing/2014/main" id="{EAACAAEF-E8F9-8601-BADA-E7527DAA6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80" y="2356280"/>
            <a:ext cx="1080000" cy="1080000"/>
          </a:xfrm>
          <a:prstGeom prst="rect">
            <a:avLst/>
          </a:prstGeom>
        </p:spPr>
      </p:pic>
      <p:pic>
        <p:nvPicPr>
          <p:cNvPr id="6" name="图片 5" descr="图片包含 窗帘, 行李箱, 行李, 人行道&#10;&#10;描述已自动生成">
            <a:extLst>
              <a:ext uri="{FF2B5EF4-FFF2-40B4-BE49-F238E27FC236}">
                <a16:creationId xmlns:a16="http://schemas.microsoft.com/office/drawing/2014/main" id="{CF835A4C-B46E-C901-DC77-9A10AAD7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00" y="874607"/>
            <a:ext cx="1080000" cy="1080000"/>
          </a:xfrm>
          <a:prstGeom prst="rect">
            <a:avLst/>
          </a:prstGeom>
        </p:spPr>
      </p:pic>
      <p:pic>
        <p:nvPicPr>
          <p:cNvPr id="10" name="图片 9" descr="蓝色的窗帘&#10;&#10;低可信度描述已自动生成">
            <a:extLst>
              <a:ext uri="{FF2B5EF4-FFF2-40B4-BE49-F238E27FC236}">
                <a16:creationId xmlns:a16="http://schemas.microsoft.com/office/drawing/2014/main" id="{6C5C17E7-957C-1BBB-55B7-2BDBAE78B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51" y="874607"/>
            <a:ext cx="1080000" cy="1080000"/>
          </a:xfrm>
          <a:prstGeom prst="rect">
            <a:avLst/>
          </a:prstGeom>
        </p:spPr>
      </p:pic>
      <p:pic>
        <p:nvPicPr>
          <p:cNvPr id="12" name="图片 11" descr="图片包含 户外, 电脑, 手机, 建筑&#10;&#10;描述已自动生成">
            <a:extLst>
              <a:ext uri="{FF2B5EF4-FFF2-40B4-BE49-F238E27FC236}">
                <a16:creationId xmlns:a16="http://schemas.microsoft.com/office/drawing/2014/main" id="{5BC950C4-4A9A-84F4-6346-30580BC99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05" y="874607"/>
            <a:ext cx="1080000" cy="1080000"/>
          </a:xfrm>
          <a:prstGeom prst="rect">
            <a:avLst/>
          </a:prstGeom>
        </p:spPr>
      </p:pic>
      <p:pic>
        <p:nvPicPr>
          <p:cNvPr id="14" name="图片 13" descr="图片包含 窗帘, 建筑, 黑暗, 夜晚&#10;&#10;描述已自动生成">
            <a:extLst>
              <a:ext uri="{FF2B5EF4-FFF2-40B4-BE49-F238E27FC236}">
                <a16:creationId xmlns:a16="http://schemas.microsoft.com/office/drawing/2014/main" id="{DD726E23-8290-BDE1-5D26-6C8C26A55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28" y="874607"/>
            <a:ext cx="1080000" cy="1080000"/>
          </a:xfrm>
          <a:prstGeom prst="rect">
            <a:avLst/>
          </a:prstGeom>
        </p:spPr>
      </p:pic>
      <p:pic>
        <p:nvPicPr>
          <p:cNvPr id="15" name="图片 14" descr="图片包含 窗帘, 行李箱, 行李, 人行道&#10;&#10;描述已自动生成">
            <a:extLst>
              <a:ext uri="{FF2B5EF4-FFF2-40B4-BE49-F238E27FC236}">
                <a16:creationId xmlns:a16="http://schemas.microsoft.com/office/drawing/2014/main" id="{A03C6B69-29C5-F94F-CFFB-409EB52C3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51" y="2364442"/>
            <a:ext cx="1080000" cy="108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D7A1D45-2500-9C50-09FE-BB74D3FDF27E}"/>
              </a:ext>
            </a:extLst>
          </p:cNvPr>
          <p:cNvSpPr txBox="1"/>
          <p:nvPr/>
        </p:nvSpPr>
        <p:spPr>
          <a:xfrm>
            <a:off x="1107221" y="3566408"/>
            <a:ext cx="1419248" cy="33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欠采样掩码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005CD2-AFD8-ADF6-EA77-B3E778F2FBA0}"/>
              </a:ext>
            </a:extLst>
          </p:cNvPr>
          <p:cNvSpPr txBox="1"/>
          <p:nvPr/>
        </p:nvSpPr>
        <p:spPr>
          <a:xfrm>
            <a:off x="225949" y="1929093"/>
            <a:ext cx="1111202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空间图片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93A28F2-6FDC-20C6-22AA-8E455B6D68E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335597" y="1414607"/>
            <a:ext cx="839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B53CC8C-8467-892A-22CC-506543F45958}"/>
              </a:ext>
            </a:extLst>
          </p:cNvPr>
          <p:cNvCxnSpPr>
            <a:cxnSpLocks/>
          </p:cNvCxnSpPr>
          <p:nvPr/>
        </p:nvCxnSpPr>
        <p:spPr>
          <a:xfrm>
            <a:off x="3255402" y="1104889"/>
            <a:ext cx="37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E324F71-3F5D-0584-AD0E-38D332131DF0}"/>
              </a:ext>
            </a:extLst>
          </p:cNvPr>
          <p:cNvCxnSpPr/>
          <p:nvPr/>
        </p:nvCxnSpPr>
        <p:spPr>
          <a:xfrm>
            <a:off x="5482207" y="1104889"/>
            <a:ext cx="64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1EEEC3-C645-27A9-3F75-F4F6FE961533}"/>
              </a:ext>
            </a:extLst>
          </p:cNvPr>
          <p:cNvCxnSpPr/>
          <p:nvPr/>
        </p:nvCxnSpPr>
        <p:spPr>
          <a:xfrm>
            <a:off x="7208930" y="1104889"/>
            <a:ext cx="64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1B9EB89-B334-73C4-43E3-E513A6C256D2}"/>
              </a:ext>
            </a:extLst>
          </p:cNvPr>
          <p:cNvCxnSpPr>
            <a:cxnSpLocks/>
          </p:cNvCxnSpPr>
          <p:nvPr/>
        </p:nvCxnSpPr>
        <p:spPr>
          <a:xfrm>
            <a:off x="2526469" y="628233"/>
            <a:ext cx="5005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112A95D-F1EB-4744-E450-EA7E270014C0}"/>
              </a:ext>
            </a:extLst>
          </p:cNvPr>
          <p:cNvSpPr txBox="1"/>
          <p:nvPr/>
        </p:nvSpPr>
        <p:spPr>
          <a:xfrm>
            <a:off x="4374210" y="227651"/>
            <a:ext cx="1005403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扩散过程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0ADDE08-85A2-A6A5-09BE-4BBFC5029746}"/>
              </a:ext>
            </a:extLst>
          </p:cNvPr>
          <p:cNvCxnSpPr/>
          <p:nvPr/>
        </p:nvCxnSpPr>
        <p:spPr>
          <a:xfrm flipH="1">
            <a:off x="7208930" y="1669094"/>
            <a:ext cx="64672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2C72E8C-1D91-F046-367E-FAA9801D7E8D}"/>
              </a:ext>
            </a:extLst>
          </p:cNvPr>
          <p:cNvCxnSpPr/>
          <p:nvPr/>
        </p:nvCxnSpPr>
        <p:spPr>
          <a:xfrm flipH="1">
            <a:off x="5482206" y="1646397"/>
            <a:ext cx="64672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64A806F-4383-5B9C-3035-5F0ECBE0AB5C}"/>
              </a:ext>
            </a:extLst>
          </p:cNvPr>
          <p:cNvCxnSpPr>
            <a:cxnSpLocks/>
          </p:cNvCxnSpPr>
          <p:nvPr/>
        </p:nvCxnSpPr>
        <p:spPr>
          <a:xfrm flipH="1">
            <a:off x="3981737" y="1646397"/>
            <a:ext cx="4204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DE13D19-6FC0-5586-836E-A85CDAA1491B}"/>
              </a:ext>
            </a:extLst>
          </p:cNvPr>
          <p:cNvCxnSpPr>
            <a:cxnSpLocks/>
          </p:cNvCxnSpPr>
          <p:nvPr/>
        </p:nvCxnSpPr>
        <p:spPr>
          <a:xfrm flipH="1">
            <a:off x="2572780" y="2385528"/>
            <a:ext cx="491319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6A42631-CBEE-A3C2-10A2-799F438CD81F}"/>
              </a:ext>
            </a:extLst>
          </p:cNvPr>
          <p:cNvSpPr txBox="1"/>
          <p:nvPr/>
        </p:nvSpPr>
        <p:spPr>
          <a:xfrm>
            <a:off x="4452888" y="2452506"/>
            <a:ext cx="950639" cy="33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逆过程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70DE95-E396-E672-6D21-EBCE0C6AEE3B}"/>
              </a:ext>
            </a:extLst>
          </p:cNvPr>
          <p:cNvSpPr txBox="1"/>
          <p:nvPr/>
        </p:nvSpPr>
        <p:spPr>
          <a:xfrm>
            <a:off x="7532291" y="3566409"/>
            <a:ext cx="2058667" cy="33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欠采样</a:t>
            </a:r>
            <a:r>
              <a:rPr lang="en-US" altLang="zh-CN" dirty="0"/>
              <a:t>K</a:t>
            </a:r>
            <a:r>
              <a:rPr lang="zh-CN" altLang="en-US" dirty="0"/>
              <a:t>空间图片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E901708-C07D-1DDB-6474-F3A17A252F2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8395651" y="1954609"/>
            <a:ext cx="0" cy="4098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926F950-0B0A-AC4F-E8B1-357442BDE6FE}"/>
              </a:ext>
            </a:extLst>
          </p:cNvPr>
          <p:cNvCxnSpPr>
            <a:stCxn id="7" idx="0"/>
          </p:cNvCxnSpPr>
          <p:nvPr/>
        </p:nvCxnSpPr>
        <p:spPr>
          <a:xfrm flipV="1">
            <a:off x="1762780" y="1446948"/>
            <a:ext cx="0" cy="90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36EFE99-EF5E-F13C-F4D7-6DD7F86FB153}"/>
              </a:ext>
            </a:extLst>
          </p:cNvPr>
          <p:cNvSpPr txBox="1"/>
          <p:nvPr/>
        </p:nvSpPr>
        <p:spPr>
          <a:xfrm>
            <a:off x="7985866" y="1911823"/>
            <a:ext cx="819570" cy="33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𝒚𝑴</a:t>
            </a:r>
            <a:r>
              <a:rPr lang="en-US" altLang="zh-CN" baseline="30000" dirty="0"/>
              <a:t>c</a:t>
            </a:r>
            <a:r>
              <a:rPr lang="zh-CN" altLang="en-US" dirty="0"/>
              <a:t>,𝑻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78E6936-0B5D-A8D1-48C8-E15569F85BDE}"/>
              </a:ext>
            </a:extLst>
          </p:cNvPr>
          <p:cNvSpPr txBox="1"/>
          <p:nvPr/>
        </p:nvSpPr>
        <p:spPr>
          <a:xfrm>
            <a:off x="6173633" y="1901615"/>
            <a:ext cx="1079997" cy="33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𝒚𝑴</a:t>
            </a:r>
            <a:r>
              <a:rPr lang="en-US" altLang="zh-CN" baseline="30000" dirty="0"/>
              <a:t>c</a:t>
            </a:r>
            <a:r>
              <a:rPr lang="zh-CN" altLang="en-US" dirty="0"/>
              <a:t>,𝑻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3B03A50-1BB0-9F15-2DEC-2A88FC023EF7}"/>
              </a:ext>
            </a:extLst>
          </p:cNvPr>
          <p:cNvSpPr txBox="1"/>
          <p:nvPr/>
        </p:nvSpPr>
        <p:spPr>
          <a:xfrm>
            <a:off x="4452886" y="1908873"/>
            <a:ext cx="1080000" cy="33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𝒚𝑴</a:t>
            </a:r>
            <a:r>
              <a:rPr lang="en-US" altLang="zh-CN" baseline="30000" dirty="0"/>
              <a:t>c</a:t>
            </a:r>
            <a:r>
              <a:rPr lang="zh-CN" altLang="en-US" dirty="0"/>
              <a:t>,</a:t>
            </a:r>
            <a:r>
              <a:rPr lang="en-US" altLang="zh-CN" dirty="0"/>
              <a:t>T-2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3A25E66-3F36-6771-F172-B3457C5587EC}"/>
              </a:ext>
            </a:extLst>
          </p:cNvPr>
          <p:cNvSpPr txBox="1"/>
          <p:nvPr/>
        </p:nvSpPr>
        <p:spPr>
          <a:xfrm>
            <a:off x="2313528" y="1923653"/>
            <a:ext cx="819570" cy="33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𝒚𝑴</a:t>
            </a:r>
            <a:r>
              <a:rPr lang="en-US" altLang="zh-CN" baseline="30000" dirty="0"/>
              <a:t>c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744A188-8F34-AA35-8661-802154E95758}"/>
              </a:ext>
            </a:extLst>
          </p:cNvPr>
          <p:cNvCxnSpPr>
            <a:cxnSpLocks/>
          </p:cNvCxnSpPr>
          <p:nvPr/>
        </p:nvCxnSpPr>
        <p:spPr>
          <a:xfrm flipH="1">
            <a:off x="3255402" y="1646397"/>
            <a:ext cx="37976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C83EF81D-2026-8108-21C6-AAA3A980C0A0}"/>
              </a:ext>
            </a:extLst>
          </p:cNvPr>
          <p:cNvSpPr txBox="1"/>
          <p:nvPr/>
        </p:nvSpPr>
        <p:spPr>
          <a:xfrm>
            <a:off x="3635167" y="1581546"/>
            <a:ext cx="325730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943F16B-550D-BB1E-7F3B-73E8AD66503F}"/>
              </a:ext>
            </a:extLst>
          </p:cNvPr>
          <p:cNvCxnSpPr>
            <a:cxnSpLocks/>
          </p:cNvCxnSpPr>
          <p:nvPr/>
        </p:nvCxnSpPr>
        <p:spPr>
          <a:xfrm>
            <a:off x="4003781" y="1104889"/>
            <a:ext cx="37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02CC4A-8798-93C0-3261-672DD1A38834}"/>
              </a:ext>
            </a:extLst>
          </p:cNvPr>
          <p:cNvSpPr txBox="1"/>
          <p:nvPr/>
        </p:nvSpPr>
        <p:spPr>
          <a:xfrm>
            <a:off x="3648946" y="1043540"/>
            <a:ext cx="325730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52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</TotalTime>
  <Words>34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2</cp:revision>
  <dcterms:created xsi:type="dcterms:W3CDTF">2023-12-20T11:56:53Z</dcterms:created>
  <dcterms:modified xsi:type="dcterms:W3CDTF">2023-12-20T14:29:08Z</dcterms:modified>
</cp:coreProperties>
</file>