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8531225" cy="4697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42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403" y="768767"/>
            <a:ext cx="6398419" cy="1635396"/>
          </a:xfrm>
        </p:spPr>
        <p:txBody>
          <a:bodyPr anchor="b"/>
          <a:lstStyle>
            <a:lvl1pPr algn="ctr">
              <a:defRPr sz="41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403" y="2467230"/>
            <a:ext cx="6398419" cy="1134120"/>
          </a:xfrm>
        </p:spPr>
        <p:txBody>
          <a:bodyPr/>
          <a:lstStyle>
            <a:lvl1pPr marL="0" indent="0" algn="ctr">
              <a:buNone/>
              <a:defRPr sz="1644"/>
            </a:lvl1pPr>
            <a:lvl2pPr marL="313182" indent="0" algn="ctr">
              <a:buNone/>
              <a:defRPr sz="1370"/>
            </a:lvl2pPr>
            <a:lvl3pPr marL="626364" indent="0" algn="ctr">
              <a:buNone/>
              <a:defRPr sz="1233"/>
            </a:lvl3pPr>
            <a:lvl4pPr marL="939546" indent="0" algn="ctr">
              <a:buNone/>
              <a:defRPr sz="1096"/>
            </a:lvl4pPr>
            <a:lvl5pPr marL="1252728" indent="0" algn="ctr">
              <a:buNone/>
              <a:defRPr sz="1096"/>
            </a:lvl5pPr>
            <a:lvl6pPr marL="1565910" indent="0" algn="ctr">
              <a:buNone/>
              <a:defRPr sz="1096"/>
            </a:lvl6pPr>
            <a:lvl7pPr marL="1879092" indent="0" algn="ctr">
              <a:buNone/>
              <a:defRPr sz="1096"/>
            </a:lvl7pPr>
            <a:lvl8pPr marL="2192274" indent="0" algn="ctr">
              <a:buNone/>
              <a:defRPr sz="1096"/>
            </a:lvl8pPr>
            <a:lvl9pPr marL="2505456" indent="0" algn="ctr">
              <a:buNone/>
              <a:defRPr sz="109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16C3-9DEC-40BA-B103-444322236D26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D5606-4BAC-490D-A650-7847B63362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064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16C3-9DEC-40BA-B103-444322236D26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D5606-4BAC-490D-A650-7847B63362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781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05158" y="250094"/>
            <a:ext cx="1839545" cy="398084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6522" y="250094"/>
            <a:ext cx="5411996" cy="398084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16C3-9DEC-40BA-B103-444322236D26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D5606-4BAC-490D-A650-7847B63362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38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16C3-9DEC-40BA-B103-444322236D26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D5606-4BAC-490D-A650-7847B63362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9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078" y="1171092"/>
            <a:ext cx="7358182" cy="1953993"/>
          </a:xfrm>
        </p:spPr>
        <p:txBody>
          <a:bodyPr anchor="b"/>
          <a:lstStyle>
            <a:lvl1pPr>
              <a:defRPr sz="41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2078" y="3143570"/>
            <a:ext cx="7358182" cy="1027559"/>
          </a:xfrm>
        </p:spPr>
        <p:txBody>
          <a:bodyPr/>
          <a:lstStyle>
            <a:lvl1pPr marL="0" indent="0">
              <a:buNone/>
              <a:defRPr sz="1644">
                <a:solidFill>
                  <a:schemeClr val="tx1">
                    <a:tint val="82000"/>
                  </a:schemeClr>
                </a:solidFill>
              </a:defRPr>
            </a:lvl1pPr>
            <a:lvl2pPr marL="313182" indent="0">
              <a:buNone/>
              <a:defRPr sz="1370">
                <a:solidFill>
                  <a:schemeClr val="tx1">
                    <a:tint val="82000"/>
                  </a:schemeClr>
                </a:solidFill>
              </a:defRPr>
            </a:lvl2pPr>
            <a:lvl3pPr marL="626364" indent="0">
              <a:buNone/>
              <a:defRPr sz="1233">
                <a:solidFill>
                  <a:schemeClr val="tx1">
                    <a:tint val="82000"/>
                  </a:schemeClr>
                </a:solidFill>
              </a:defRPr>
            </a:lvl3pPr>
            <a:lvl4pPr marL="939546" indent="0">
              <a:buNone/>
              <a:defRPr sz="1096">
                <a:solidFill>
                  <a:schemeClr val="tx1">
                    <a:tint val="82000"/>
                  </a:schemeClr>
                </a:solidFill>
              </a:defRPr>
            </a:lvl4pPr>
            <a:lvl5pPr marL="1252728" indent="0">
              <a:buNone/>
              <a:defRPr sz="1096">
                <a:solidFill>
                  <a:schemeClr val="tx1">
                    <a:tint val="82000"/>
                  </a:schemeClr>
                </a:solidFill>
              </a:defRPr>
            </a:lvl5pPr>
            <a:lvl6pPr marL="1565910" indent="0">
              <a:buNone/>
              <a:defRPr sz="1096">
                <a:solidFill>
                  <a:schemeClr val="tx1">
                    <a:tint val="82000"/>
                  </a:schemeClr>
                </a:solidFill>
              </a:defRPr>
            </a:lvl6pPr>
            <a:lvl7pPr marL="1879092" indent="0">
              <a:buNone/>
              <a:defRPr sz="1096">
                <a:solidFill>
                  <a:schemeClr val="tx1">
                    <a:tint val="82000"/>
                  </a:schemeClr>
                </a:solidFill>
              </a:defRPr>
            </a:lvl7pPr>
            <a:lvl8pPr marL="2192274" indent="0">
              <a:buNone/>
              <a:defRPr sz="1096">
                <a:solidFill>
                  <a:schemeClr val="tx1">
                    <a:tint val="82000"/>
                  </a:schemeClr>
                </a:solidFill>
              </a:defRPr>
            </a:lvl8pPr>
            <a:lvl9pPr marL="2505456" indent="0">
              <a:buNone/>
              <a:defRPr sz="109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16C3-9DEC-40BA-B103-444322236D26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D5606-4BAC-490D-A650-7847B63362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149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6522" y="1250469"/>
            <a:ext cx="3625771" cy="29804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8932" y="1250469"/>
            <a:ext cx="3625771" cy="29804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16C3-9DEC-40BA-B103-444322236D26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D5606-4BAC-490D-A650-7847B63362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964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633" y="250094"/>
            <a:ext cx="7358182" cy="90794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633" y="1151519"/>
            <a:ext cx="3609108" cy="564342"/>
          </a:xfrm>
        </p:spPr>
        <p:txBody>
          <a:bodyPr anchor="b"/>
          <a:lstStyle>
            <a:lvl1pPr marL="0" indent="0">
              <a:buNone/>
              <a:defRPr sz="1644" b="1"/>
            </a:lvl1pPr>
            <a:lvl2pPr marL="313182" indent="0">
              <a:buNone/>
              <a:defRPr sz="1370" b="1"/>
            </a:lvl2pPr>
            <a:lvl3pPr marL="626364" indent="0">
              <a:buNone/>
              <a:defRPr sz="1233" b="1"/>
            </a:lvl3pPr>
            <a:lvl4pPr marL="939546" indent="0">
              <a:buNone/>
              <a:defRPr sz="1096" b="1"/>
            </a:lvl4pPr>
            <a:lvl5pPr marL="1252728" indent="0">
              <a:buNone/>
              <a:defRPr sz="1096" b="1"/>
            </a:lvl5pPr>
            <a:lvl6pPr marL="1565910" indent="0">
              <a:buNone/>
              <a:defRPr sz="1096" b="1"/>
            </a:lvl6pPr>
            <a:lvl7pPr marL="1879092" indent="0">
              <a:buNone/>
              <a:defRPr sz="1096" b="1"/>
            </a:lvl7pPr>
            <a:lvl8pPr marL="2192274" indent="0">
              <a:buNone/>
              <a:defRPr sz="1096" b="1"/>
            </a:lvl8pPr>
            <a:lvl9pPr marL="2505456" indent="0">
              <a:buNone/>
              <a:defRPr sz="109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633" y="1715861"/>
            <a:ext cx="3609108" cy="2523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18933" y="1151519"/>
            <a:ext cx="3626882" cy="564342"/>
          </a:xfrm>
        </p:spPr>
        <p:txBody>
          <a:bodyPr anchor="b"/>
          <a:lstStyle>
            <a:lvl1pPr marL="0" indent="0">
              <a:buNone/>
              <a:defRPr sz="1644" b="1"/>
            </a:lvl1pPr>
            <a:lvl2pPr marL="313182" indent="0">
              <a:buNone/>
              <a:defRPr sz="1370" b="1"/>
            </a:lvl2pPr>
            <a:lvl3pPr marL="626364" indent="0">
              <a:buNone/>
              <a:defRPr sz="1233" b="1"/>
            </a:lvl3pPr>
            <a:lvl4pPr marL="939546" indent="0">
              <a:buNone/>
              <a:defRPr sz="1096" b="1"/>
            </a:lvl4pPr>
            <a:lvl5pPr marL="1252728" indent="0">
              <a:buNone/>
              <a:defRPr sz="1096" b="1"/>
            </a:lvl5pPr>
            <a:lvl6pPr marL="1565910" indent="0">
              <a:buNone/>
              <a:defRPr sz="1096" b="1"/>
            </a:lvl6pPr>
            <a:lvl7pPr marL="1879092" indent="0">
              <a:buNone/>
              <a:defRPr sz="1096" b="1"/>
            </a:lvl7pPr>
            <a:lvl8pPr marL="2192274" indent="0">
              <a:buNone/>
              <a:defRPr sz="1096" b="1"/>
            </a:lvl8pPr>
            <a:lvl9pPr marL="2505456" indent="0">
              <a:buNone/>
              <a:defRPr sz="109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18933" y="1715861"/>
            <a:ext cx="3626882" cy="2523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16C3-9DEC-40BA-B103-444322236D26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D5606-4BAC-490D-A650-7847B63362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383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16C3-9DEC-40BA-B103-444322236D26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D5606-4BAC-490D-A650-7847B63362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77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16C3-9DEC-40BA-B103-444322236D26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D5606-4BAC-490D-A650-7847B63362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49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633" y="313161"/>
            <a:ext cx="2751542" cy="1096063"/>
          </a:xfrm>
        </p:spPr>
        <p:txBody>
          <a:bodyPr anchor="b"/>
          <a:lstStyle>
            <a:lvl1pPr>
              <a:defRPr sz="219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882" y="676341"/>
            <a:ext cx="4318933" cy="3338208"/>
          </a:xfrm>
        </p:spPr>
        <p:txBody>
          <a:bodyPr/>
          <a:lstStyle>
            <a:lvl1pPr>
              <a:defRPr sz="2192"/>
            </a:lvl1pPr>
            <a:lvl2pPr>
              <a:defRPr sz="1918"/>
            </a:lvl2pPr>
            <a:lvl3pPr>
              <a:defRPr sz="1644"/>
            </a:lvl3pPr>
            <a:lvl4pPr>
              <a:defRPr sz="1370"/>
            </a:lvl4pPr>
            <a:lvl5pPr>
              <a:defRPr sz="1370"/>
            </a:lvl5pPr>
            <a:lvl6pPr>
              <a:defRPr sz="1370"/>
            </a:lvl6pPr>
            <a:lvl7pPr>
              <a:defRPr sz="1370"/>
            </a:lvl7pPr>
            <a:lvl8pPr>
              <a:defRPr sz="1370"/>
            </a:lvl8pPr>
            <a:lvl9pPr>
              <a:defRPr sz="137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7633" y="1409224"/>
            <a:ext cx="2751542" cy="2610762"/>
          </a:xfrm>
        </p:spPr>
        <p:txBody>
          <a:bodyPr/>
          <a:lstStyle>
            <a:lvl1pPr marL="0" indent="0">
              <a:buNone/>
              <a:defRPr sz="1096"/>
            </a:lvl1pPr>
            <a:lvl2pPr marL="313182" indent="0">
              <a:buNone/>
              <a:defRPr sz="959"/>
            </a:lvl2pPr>
            <a:lvl3pPr marL="626364" indent="0">
              <a:buNone/>
              <a:defRPr sz="822"/>
            </a:lvl3pPr>
            <a:lvl4pPr marL="939546" indent="0">
              <a:buNone/>
              <a:defRPr sz="685"/>
            </a:lvl4pPr>
            <a:lvl5pPr marL="1252728" indent="0">
              <a:buNone/>
              <a:defRPr sz="685"/>
            </a:lvl5pPr>
            <a:lvl6pPr marL="1565910" indent="0">
              <a:buNone/>
              <a:defRPr sz="685"/>
            </a:lvl6pPr>
            <a:lvl7pPr marL="1879092" indent="0">
              <a:buNone/>
              <a:defRPr sz="685"/>
            </a:lvl7pPr>
            <a:lvl8pPr marL="2192274" indent="0">
              <a:buNone/>
              <a:defRPr sz="685"/>
            </a:lvl8pPr>
            <a:lvl9pPr marL="2505456" indent="0">
              <a:buNone/>
              <a:defRPr sz="68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16C3-9DEC-40BA-B103-444322236D26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D5606-4BAC-490D-A650-7847B63362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871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633" y="313161"/>
            <a:ext cx="2751542" cy="1096063"/>
          </a:xfrm>
        </p:spPr>
        <p:txBody>
          <a:bodyPr anchor="b"/>
          <a:lstStyle>
            <a:lvl1pPr>
              <a:defRPr sz="219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26882" y="676341"/>
            <a:ext cx="4318933" cy="3338208"/>
          </a:xfrm>
        </p:spPr>
        <p:txBody>
          <a:bodyPr anchor="t"/>
          <a:lstStyle>
            <a:lvl1pPr marL="0" indent="0">
              <a:buNone/>
              <a:defRPr sz="2192"/>
            </a:lvl1pPr>
            <a:lvl2pPr marL="313182" indent="0">
              <a:buNone/>
              <a:defRPr sz="1918"/>
            </a:lvl2pPr>
            <a:lvl3pPr marL="626364" indent="0">
              <a:buNone/>
              <a:defRPr sz="1644"/>
            </a:lvl3pPr>
            <a:lvl4pPr marL="939546" indent="0">
              <a:buNone/>
              <a:defRPr sz="1370"/>
            </a:lvl4pPr>
            <a:lvl5pPr marL="1252728" indent="0">
              <a:buNone/>
              <a:defRPr sz="1370"/>
            </a:lvl5pPr>
            <a:lvl6pPr marL="1565910" indent="0">
              <a:buNone/>
              <a:defRPr sz="1370"/>
            </a:lvl6pPr>
            <a:lvl7pPr marL="1879092" indent="0">
              <a:buNone/>
              <a:defRPr sz="1370"/>
            </a:lvl7pPr>
            <a:lvl8pPr marL="2192274" indent="0">
              <a:buNone/>
              <a:defRPr sz="1370"/>
            </a:lvl8pPr>
            <a:lvl9pPr marL="2505456" indent="0">
              <a:buNone/>
              <a:defRPr sz="137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7633" y="1409224"/>
            <a:ext cx="2751542" cy="2610762"/>
          </a:xfrm>
        </p:spPr>
        <p:txBody>
          <a:bodyPr/>
          <a:lstStyle>
            <a:lvl1pPr marL="0" indent="0">
              <a:buNone/>
              <a:defRPr sz="1096"/>
            </a:lvl1pPr>
            <a:lvl2pPr marL="313182" indent="0">
              <a:buNone/>
              <a:defRPr sz="959"/>
            </a:lvl2pPr>
            <a:lvl3pPr marL="626364" indent="0">
              <a:buNone/>
              <a:defRPr sz="822"/>
            </a:lvl3pPr>
            <a:lvl4pPr marL="939546" indent="0">
              <a:buNone/>
              <a:defRPr sz="685"/>
            </a:lvl4pPr>
            <a:lvl5pPr marL="1252728" indent="0">
              <a:buNone/>
              <a:defRPr sz="685"/>
            </a:lvl5pPr>
            <a:lvl6pPr marL="1565910" indent="0">
              <a:buNone/>
              <a:defRPr sz="685"/>
            </a:lvl6pPr>
            <a:lvl7pPr marL="1879092" indent="0">
              <a:buNone/>
              <a:defRPr sz="685"/>
            </a:lvl7pPr>
            <a:lvl8pPr marL="2192274" indent="0">
              <a:buNone/>
              <a:defRPr sz="685"/>
            </a:lvl8pPr>
            <a:lvl9pPr marL="2505456" indent="0">
              <a:buNone/>
              <a:defRPr sz="68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16C3-9DEC-40BA-B103-444322236D26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D5606-4BAC-490D-A650-7847B63362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32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6522" y="250094"/>
            <a:ext cx="7358182" cy="907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6522" y="1250469"/>
            <a:ext cx="7358182" cy="2980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522" y="4353806"/>
            <a:ext cx="1919526" cy="2500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0B16C3-9DEC-40BA-B103-444322236D26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25969" y="4353806"/>
            <a:ext cx="2879288" cy="2500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25177" y="4353806"/>
            <a:ext cx="1919526" cy="2500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DD5606-4BAC-490D-A650-7847B63362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977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26364" rtl="0" eaLnBrk="1" latinLnBrk="0" hangingPunct="1">
        <a:lnSpc>
          <a:spcPct val="90000"/>
        </a:lnSpc>
        <a:spcBef>
          <a:spcPct val="0"/>
        </a:spcBef>
        <a:buNone/>
        <a:defRPr sz="301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591" indent="-156591" algn="l" defTabSz="626364" rtl="0" eaLnBrk="1" latinLnBrk="0" hangingPunct="1">
        <a:lnSpc>
          <a:spcPct val="90000"/>
        </a:lnSpc>
        <a:spcBef>
          <a:spcPts val="685"/>
        </a:spcBef>
        <a:buFont typeface="Arial" panose="020B0604020202020204" pitchFamily="34" charset="0"/>
        <a:buChar char="•"/>
        <a:defRPr sz="1918" kern="1200">
          <a:solidFill>
            <a:schemeClr val="tx1"/>
          </a:solidFill>
          <a:latin typeface="+mn-lt"/>
          <a:ea typeface="+mn-ea"/>
          <a:cs typeface="+mn-cs"/>
        </a:defRPr>
      </a:lvl1pPr>
      <a:lvl2pPr marL="469773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644" kern="1200">
          <a:solidFill>
            <a:schemeClr val="tx1"/>
          </a:solidFill>
          <a:latin typeface="+mn-lt"/>
          <a:ea typeface="+mn-ea"/>
          <a:cs typeface="+mn-cs"/>
        </a:defRPr>
      </a:lvl2pPr>
      <a:lvl3pPr marL="782955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96137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4pPr>
      <a:lvl5pPr marL="1409319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5pPr>
      <a:lvl6pPr marL="1722501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6pPr>
      <a:lvl7pPr marL="2035683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7pPr>
      <a:lvl8pPr marL="2348865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8pPr>
      <a:lvl9pPr marL="2662047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1pPr>
      <a:lvl2pPr marL="313182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2pPr>
      <a:lvl3pPr marL="626364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3pPr>
      <a:lvl4pPr marL="939546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4pPr>
      <a:lvl5pPr marL="1252728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5pPr>
      <a:lvl6pPr marL="1565910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6pPr>
      <a:lvl7pPr marL="1879092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7pPr>
      <a:lvl8pPr marL="2192274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8pPr>
      <a:lvl9pPr marL="2505456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 descr="文本&#10;&#10;描述已自动生成">
            <a:extLst>
              <a:ext uri="{FF2B5EF4-FFF2-40B4-BE49-F238E27FC236}">
                <a16:creationId xmlns:a16="http://schemas.microsoft.com/office/drawing/2014/main" id="{8B69F3C7-353F-020E-EB14-7FC4D94999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69" b="40988"/>
          <a:stretch/>
        </p:blipFill>
        <p:spPr>
          <a:xfrm>
            <a:off x="495461" y="536320"/>
            <a:ext cx="8312727" cy="915064"/>
          </a:xfrm>
          <a:prstGeom prst="rect">
            <a:avLst/>
          </a:prstGeom>
        </p:spPr>
      </p:pic>
      <p:pic>
        <p:nvPicPr>
          <p:cNvPr id="33" name="图片 32" descr="屏幕上有字&#10;&#10;中度可信度描述已自动生成">
            <a:extLst>
              <a:ext uri="{FF2B5EF4-FFF2-40B4-BE49-F238E27FC236}">
                <a16:creationId xmlns:a16="http://schemas.microsoft.com/office/drawing/2014/main" id="{88246284-6376-9C4C-5055-0AF1B517CE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82" b="40988"/>
          <a:stretch/>
        </p:blipFill>
        <p:spPr>
          <a:xfrm>
            <a:off x="495460" y="3600613"/>
            <a:ext cx="8312727" cy="927890"/>
          </a:xfrm>
          <a:prstGeom prst="rect">
            <a:avLst/>
          </a:prstGeom>
        </p:spPr>
      </p:pic>
      <p:pic>
        <p:nvPicPr>
          <p:cNvPr id="35" name="图片 34" descr="文本&#10;&#10;描述已自动生成">
            <a:extLst>
              <a:ext uri="{FF2B5EF4-FFF2-40B4-BE49-F238E27FC236}">
                <a16:creationId xmlns:a16="http://schemas.microsoft.com/office/drawing/2014/main" id="{AA8CC69C-ED4A-2CF6-C9DF-D561CC06F2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73" b="43628"/>
          <a:stretch/>
        </p:blipFill>
        <p:spPr>
          <a:xfrm>
            <a:off x="495460" y="2861254"/>
            <a:ext cx="8312727" cy="713161"/>
          </a:xfrm>
          <a:prstGeom prst="rect">
            <a:avLst/>
          </a:prstGeom>
        </p:spPr>
      </p:pic>
      <p:pic>
        <p:nvPicPr>
          <p:cNvPr id="37" name="图片 36" descr="文本&#10;&#10;描述已自动生成">
            <a:extLst>
              <a:ext uri="{FF2B5EF4-FFF2-40B4-BE49-F238E27FC236}">
                <a16:creationId xmlns:a16="http://schemas.microsoft.com/office/drawing/2014/main" id="{0018C072-D346-ECCF-1CA0-D7CA7BBC659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50" b="43951"/>
          <a:stretch/>
        </p:blipFill>
        <p:spPr>
          <a:xfrm>
            <a:off x="495463" y="1313315"/>
            <a:ext cx="8312727" cy="713161"/>
          </a:xfrm>
          <a:prstGeom prst="rect">
            <a:avLst/>
          </a:prstGeom>
        </p:spPr>
      </p:pic>
      <p:pic>
        <p:nvPicPr>
          <p:cNvPr id="39" name="图片 38" descr="文本&#10;&#10;描述已自动生成">
            <a:extLst>
              <a:ext uri="{FF2B5EF4-FFF2-40B4-BE49-F238E27FC236}">
                <a16:creationId xmlns:a16="http://schemas.microsoft.com/office/drawing/2014/main" id="{769422A8-572F-8F59-1B73-DEA13B0AB58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52" t="45756" r="752" b="44841"/>
          <a:stretch/>
        </p:blipFill>
        <p:spPr>
          <a:xfrm>
            <a:off x="449778" y="2091942"/>
            <a:ext cx="8312727" cy="644819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B9121766-8EFA-DB35-358C-52716BD6AA25}"/>
              </a:ext>
            </a:extLst>
          </p:cNvPr>
          <p:cNvSpPr txBox="1"/>
          <p:nvPr/>
        </p:nvSpPr>
        <p:spPr>
          <a:xfrm>
            <a:off x="251558" y="689775"/>
            <a:ext cx="1010213" cy="3065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92" dirty="0">
                <a:latin typeface="新罗马"/>
              </a:rPr>
              <a:t>No findings</a:t>
            </a:r>
            <a:endParaRPr lang="zh-CN" altLang="en-US" sz="1392" dirty="0">
              <a:latin typeface="新罗马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CC52C77-EE42-701A-F418-83AC2FAEC745}"/>
              </a:ext>
            </a:extLst>
          </p:cNvPr>
          <p:cNvSpPr txBox="1"/>
          <p:nvPr/>
        </p:nvSpPr>
        <p:spPr>
          <a:xfrm>
            <a:off x="251558" y="1552946"/>
            <a:ext cx="1172757" cy="3065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92" dirty="0">
                <a:latin typeface="新罗马"/>
              </a:rPr>
              <a:t>Cardiomegaly</a:t>
            </a:r>
            <a:endParaRPr lang="zh-CN" altLang="en-US" sz="1392" dirty="0">
              <a:latin typeface="新罗马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4D238BC-E0B6-A600-076B-25B3790B324F}"/>
              </a:ext>
            </a:extLst>
          </p:cNvPr>
          <p:cNvSpPr txBox="1"/>
          <p:nvPr/>
        </p:nvSpPr>
        <p:spPr>
          <a:xfrm>
            <a:off x="251556" y="2274644"/>
            <a:ext cx="678968" cy="3065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92" dirty="0">
                <a:latin typeface="新罗马"/>
              </a:rPr>
              <a:t>Edema</a:t>
            </a:r>
            <a:endParaRPr lang="zh-CN" altLang="en-US" sz="1392" dirty="0">
              <a:latin typeface="新罗马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A9E66BB-82C6-EA83-8E56-693D4EB34FEB}"/>
              </a:ext>
            </a:extLst>
          </p:cNvPr>
          <p:cNvSpPr txBox="1"/>
          <p:nvPr/>
        </p:nvSpPr>
        <p:spPr>
          <a:xfrm>
            <a:off x="250755" y="3019135"/>
            <a:ext cx="958276" cy="3065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92" dirty="0">
                <a:latin typeface="新罗马"/>
              </a:rPr>
              <a:t>Atelectasis</a:t>
            </a:r>
            <a:endParaRPr lang="zh-CN" altLang="en-US" sz="1392" dirty="0">
              <a:latin typeface="新罗马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C226BF9-DB4A-16A0-244F-F147B7DA63F6}"/>
              </a:ext>
            </a:extLst>
          </p:cNvPr>
          <p:cNvSpPr txBox="1"/>
          <p:nvPr/>
        </p:nvSpPr>
        <p:spPr>
          <a:xfrm>
            <a:off x="251557" y="3735005"/>
            <a:ext cx="1311834" cy="3065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92" dirty="0">
                <a:latin typeface="新罗马"/>
              </a:rPr>
              <a:t>Pleural Effusion</a:t>
            </a:r>
            <a:endParaRPr lang="zh-CN" altLang="en-US" sz="1392" dirty="0">
              <a:latin typeface="新罗马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258A652-BDA6-9058-6752-AF8597D8DE05}"/>
              </a:ext>
            </a:extLst>
          </p:cNvPr>
          <p:cNvSpPr txBox="1"/>
          <p:nvPr/>
        </p:nvSpPr>
        <p:spPr>
          <a:xfrm>
            <a:off x="1995713" y="97539"/>
            <a:ext cx="896399" cy="3065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92" dirty="0">
                <a:latin typeface="新罗马"/>
              </a:rPr>
              <a:t>原始图片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92F2AC5-22AB-907D-E23D-9140802D7B8F}"/>
              </a:ext>
            </a:extLst>
          </p:cNvPr>
          <p:cNvSpPr txBox="1"/>
          <p:nvPr/>
        </p:nvSpPr>
        <p:spPr>
          <a:xfrm>
            <a:off x="4111895" y="97537"/>
            <a:ext cx="979307" cy="5207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92" dirty="0">
                <a:latin typeface="新罗马"/>
              </a:rPr>
              <a:t>Grad-CAM </a:t>
            </a:r>
          </a:p>
          <a:p>
            <a:endParaRPr lang="zh-CN" altLang="en-US" sz="1392" dirty="0">
              <a:latin typeface="新罗马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4CA4F97-8B4B-43D1-4207-6100958A6302}"/>
              </a:ext>
            </a:extLst>
          </p:cNvPr>
          <p:cNvSpPr txBox="1"/>
          <p:nvPr/>
        </p:nvSpPr>
        <p:spPr>
          <a:xfrm>
            <a:off x="6576418" y="97539"/>
            <a:ext cx="540533" cy="3065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92" dirty="0">
                <a:latin typeface="新罗马"/>
              </a:rPr>
              <a:t>掩码</a:t>
            </a:r>
          </a:p>
        </p:txBody>
      </p:sp>
    </p:spTree>
    <p:extLst>
      <p:ext uri="{BB962C8B-B14F-4D97-AF65-F5344CB8AC3E}">
        <p14:creationId xmlns:p14="http://schemas.microsoft.com/office/powerpoint/2010/main" val="3164396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</TotalTime>
  <Words>11</Words>
  <Application>Microsoft Office PowerPoint</Application>
  <PresentationFormat>自定义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新罗马</vt:lpstr>
      <vt:lpstr>Aptos</vt:lpstr>
      <vt:lpstr>Aptos Display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benzun fu</dc:creator>
  <cp:lastModifiedBy>benzun fu</cp:lastModifiedBy>
  <cp:revision>1</cp:revision>
  <dcterms:created xsi:type="dcterms:W3CDTF">2024-03-27T08:02:44Z</dcterms:created>
  <dcterms:modified xsi:type="dcterms:W3CDTF">2024-03-27T10:25:30Z</dcterms:modified>
</cp:coreProperties>
</file>