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C56C9-3662-7DEE-194C-B76BD4B4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AD255E-7949-BD7D-C2F5-ED94EB6E6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11582-E954-7888-CC95-096CA98D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9FBD3-0530-A03D-3CCC-CE43F7AC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274FC-98B7-321F-B6BD-454235A1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0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02E63-8E19-BBBE-E3AB-E5BDCB9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F71E3-813A-1444-B9B6-534E6A88B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B6A9F-FA5F-AE10-06A7-353E4939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02820-993D-CFED-A965-945AF6B4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47492-618D-04E9-6AE2-57240624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3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06AEFC-058E-D8CB-BC88-3E7760D5E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D8FFF-28D2-A2D8-4EB4-E03248CA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0F235-35E1-60D7-18B5-46A4D9D5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B5644-6BC0-AAB3-7257-41F71AAA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C59DE-B03D-7021-B21A-33A690CF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0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64385-8187-A176-578C-11D3AB28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68FBA-F403-4D9E-6476-7E2480B3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B5E24-7367-EEDC-A7EE-D8094468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C90B4-4077-111D-79FB-60F931FF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4804B-EF25-E402-705A-F8AFC0E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DA9B1-BEC3-AC43-36F4-F6A13DFB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A8898-4FB5-7BCA-15AD-5CD56DFC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362EF-C60B-914B-B7AC-EA81AEA5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F6A2B-0862-B444-6AE4-74F321A1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C0E30-6C38-75D0-6ADF-1928395B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2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59CAD-F390-8044-E71C-8651494C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02CDF-C365-03E2-80B4-5A7449A7F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938C6-68FB-3E5E-246F-DE5B19936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338C7-9E86-3DFB-AC51-34F117FF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6C663-F195-9BD8-3341-B2B1B4D7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92811-1CEE-271C-B4C1-B22DB004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2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8BEDF-01D4-C4A7-B359-2DB42958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B0C58-5EAB-510D-A6F1-CE7D3D36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5558AE-655E-863E-E4C0-BEEDDDBAC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F6FDCA-678F-0156-9A7F-07A01612F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7A2599-27D6-C1E1-0A7B-8DFF8BE66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3DB813-DC9C-9109-CAE9-660F5D3C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064381-087F-A0AD-918F-4B12C9B1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EFFFCD-138F-E9E6-11F2-2EE510B5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8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B45C-220D-D92E-EDAA-75CFF822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89A91-70BC-596A-3CA6-B853A9B0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9173F-AF73-83EE-4E5B-4C7B1AC1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FD2D2F-FB45-45FC-4836-E35BAEAC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8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515092-3A52-54F2-F79A-73B87BEF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77818-012E-F8F2-F67C-821E45C9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15DE02-C22F-4997-5593-A88E00A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3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2B26A-CED2-0072-3FFC-F1BE526C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07F85-5B1E-78B3-A8D3-678A15D4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0CEBE7-827B-3220-0374-8D954E77C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F7738-BC6B-BBE3-D9EB-3C3A4545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7F53B-4AEA-B5FC-F449-980F8F8E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E1C12-A216-4ABF-66B1-CE4F8052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1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B2E-2412-9CE0-B685-C9F2F5F7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24FBA1-45B5-DE32-4AF6-6D679748E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0CC81-BE76-4A28-640A-42F3FC701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1F956F-D688-7E16-B935-108E93A2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28112-5C04-44C5-FF4B-7C9F553E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D2F55-7A01-6C6A-B093-7F7550D2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87B04-B1F2-BAB5-D02D-26DD8D74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4B39F-50B1-7D66-249D-7710AAA06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73092-E6F0-FCDE-450E-30921F376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DF8E-DBFC-4FA6-A529-C7C1F9D09716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D21F0-5E8E-BBA1-C313-D7AD6BF99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2CBC2-6D52-3D10-D139-DA52F152C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843D-08E1-4BC5-B621-B92A5C9BF4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EDDB3-4574-6739-A073-66A7DC061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25E718-56E6-A369-753F-E295D84B7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605EB14-FC01-761F-4B1B-7BDE909DA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09" y="112665"/>
            <a:ext cx="11564425" cy="66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8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1</cp:revision>
  <dcterms:created xsi:type="dcterms:W3CDTF">2024-01-09T11:29:43Z</dcterms:created>
  <dcterms:modified xsi:type="dcterms:W3CDTF">2024-01-09T11:30:00Z</dcterms:modified>
</cp:coreProperties>
</file>