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7DA19-35D9-7FF3-D964-202D3B4FA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4DBE5-CD49-CC13-59E3-D7B46125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FAAFC-E1E9-792C-CF79-652CEE6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6A2D7-F847-69B2-A47B-C052ADD3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4E1F6-2D2F-A329-FE46-A036CECD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4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2F926-FFB5-4D39-0AD5-F1308BE2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4B7B3F-1A2E-7D62-065B-A749247C9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D9E61-7B91-D17D-2C4E-E03966B7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1119D-9B31-C490-7B71-5B251AAD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62858-C618-1477-1B76-9AEE00C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7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2F2838-3A58-E9D0-64E0-741AA89B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18530-F9D5-EAE0-ED8A-49863390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0B7D3-B984-E117-C688-88937FCC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4DD0B-C859-7398-B5AF-AC00FA54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5A74-BA20-964B-F05B-24283E5A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B4335-FD86-A498-1210-13F9AA0F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30F81-3B40-E21A-6B1A-AABF1F84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986E3-4D84-7DD2-31BB-D571E30C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A064B-1553-0144-AD2C-1B818EB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6A2D1-3935-EF6C-E71A-1C533430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2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BFE52-085C-8BB5-2A05-F3FA7556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DFC0E-0AAD-FDAA-B25B-9BF9A6FA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294F0-A16C-7732-0965-8D52FD70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1AA58-8CBC-7D50-E9C4-B0E58DF3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DB906-91DE-30D7-7BF3-4893A797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D9E6-BCD2-575E-88C2-3A2777F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7751A-F2A7-34C2-82A9-6A8FEAF8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0AFA5F-2112-AC66-A35E-22D92BCB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274D1-5292-FA28-0B15-7424D371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D28E3E-DA8F-6709-3441-FA843AF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07099-90F9-4C7F-12F8-4E2A61FF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CEF6-A6B7-C0D1-54C5-CD81E059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C2762-F086-D2E6-B7B0-D933C0FA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9E4AA-FB8C-64D1-6008-08F6E65A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148CE4-1CE3-84A3-0C1A-7FDFEB591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EE4D8D-6232-D557-48DF-AC22E8BE1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B0C2E-1002-2EB4-97BF-7BC1C01E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060AA1-FD1F-788C-1BB7-770C02A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F3529A-E489-0C49-74CA-A5916C51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3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FFCBC-CFEA-3043-7678-6530DDE4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56EAA-19DF-F124-9A39-AF2D92A0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1B16-57BD-2CCC-53A0-257E46C7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D0165D-9CB1-DA27-B7D8-254863F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6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DB16A0-3FFD-24F6-81BA-4D9967D5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DA0E1F-C38B-1FAC-777A-1A1E9F70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30916-36DF-EB75-C93A-605D972B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A893-1925-60E1-4D01-12C30E85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D6373-66FF-AE6A-0624-25A2DC36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8EED2-3C97-8BC6-FB1C-C634B081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3879F-2F77-D2FC-5782-10FD2CFB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226F5-8F26-2A36-277F-8E6DA816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B6E68-6B66-0BE5-C10D-23B0A18E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73AC-F2F7-A9FD-7E6B-BB8C92BA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12FB5D-D768-30D4-AE28-180305A28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E6E029-4F85-1440-D71D-34D0A40C4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F07C6-7054-562A-1FE6-41F08056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7B50F-9986-EBC7-B511-231FA7AD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CB232-D375-1877-B0CC-9E818B72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12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F340A0-CB89-1590-96E0-48E3F713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CE7F7-A8C4-B0FF-2644-108CA52F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A9731-0D1C-7CC1-EFAA-FEE9F8CF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B171-C675-48B2-9B64-BF796BF7A30F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B9857-07DA-1617-FD5C-0A9DCCE37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B7FBC-DCDA-87B4-8375-54E2DF72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E076-855B-400E-AC32-8B397FDF1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穿着, 黑暗, 女人, 站&#10;&#10;描述已自动生成">
            <a:extLst>
              <a:ext uri="{FF2B5EF4-FFF2-40B4-BE49-F238E27FC236}">
                <a16:creationId xmlns:a16="http://schemas.microsoft.com/office/drawing/2014/main" id="{9F226855-5024-9E72-98CF-9EC329B0BAC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74" y="723596"/>
            <a:ext cx="2160000" cy="2160000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E2161AC6-AEB1-C9E0-E442-C50EBA5C6CF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94" y="723596"/>
            <a:ext cx="2160000" cy="2160000"/>
          </a:xfrm>
          <a:prstGeom prst="rect">
            <a:avLst/>
          </a:prstGeom>
        </p:spPr>
      </p:pic>
      <p:pic>
        <p:nvPicPr>
          <p:cNvPr id="9" name="图片 8" descr="背景图案&#10;&#10;描述已自动生成">
            <a:extLst>
              <a:ext uri="{FF2B5EF4-FFF2-40B4-BE49-F238E27FC236}">
                <a16:creationId xmlns:a16="http://schemas.microsoft.com/office/drawing/2014/main" id="{69D9DC99-3430-9807-CBAE-086B49AF0EA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15" y="723596"/>
            <a:ext cx="2160000" cy="2160000"/>
          </a:xfrm>
          <a:prstGeom prst="rect">
            <a:avLst/>
          </a:prstGeom>
        </p:spPr>
      </p:pic>
      <p:pic>
        <p:nvPicPr>
          <p:cNvPr id="11" name="图片 10" descr="图片包含 穿着, 黑暗, 男人, 游戏机&#10;&#10;描述已自动生成">
            <a:extLst>
              <a:ext uri="{FF2B5EF4-FFF2-40B4-BE49-F238E27FC236}">
                <a16:creationId xmlns:a16="http://schemas.microsoft.com/office/drawing/2014/main" id="{B5284A00-9BDA-619E-2419-56609B77F98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274" y="3787810"/>
            <a:ext cx="2160000" cy="2160000"/>
          </a:xfrm>
          <a:prstGeom prst="rect">
            <a:avLst/>
          </a:prstGeom>
        </p:spPr>
      </p:pic>
      <p:pic>
        <p:nvPicPr>
          <p:cNvPr id="13" name="图片 12" descr="模糊的黑白照&#10;&#10;描述已自动生成">
            <a:extLst>
              <a:ext uri="{FF2B5EF4-FFF2-40B4-BE49-F238E27FC236}">
                <a16:creationId xmlns:a16="http://schemas.microsoft.com/office/drawing/2014/main" id="{3085EAFF-B82F-6CAA-C2A7-15B58D1103B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3" y="2407366"/>
            <a:ext cx="2160000" cy="2160000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56DE18-0FC3-2601-08E8-B4F4B8EB77F2}"/>
              </a:ext>
            </a:extLst>
          </p:cNvPr>
          <p:cNvCxnSpPr>
            <a:stCxn id="13" idx="3"/>
            <a:endCxn id="9" idx="1"/>
          </p:cNvCxnSpPr>
          <p:nvPr/>
        </p:nvCxnSpPr>
        <p:spPr>
          <a:xfrm flipV="1">
            <a:off x="2642443" y="1803596"/>
            <a:ext cx="749872" cy="168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31BB3C7-5B48-6AA1-482F-52C74B2C34C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642443" y="3487366"/>
            <a:ext cx="6721831" cy="1380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E74E1DD-DC11-B2D6-9D0B-CA219A01B435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552315" y="1803596"/>
            <a:ext cx="825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FC89DD7-87B9-BDD7-5812-C87A9EC14C39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8538294" y="1803596"/>
            <a:ext cx="825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2364D8F-2077-6E44-3062-5DC037F1E2E6}"/>
              </a:ext>
            </a:extLst>
          </p:cNvPr>
          <p:cNvSpPr txBox="1"/>
          <p:nvPr/>
        </p:nvSpPr>
        <p:spPr>
          <a:xfrm>
            <a:off x="482443" y="480180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空间磁共振图像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E1F1D2-9E19-D41B-C257-D59FBE60784A}"/>
              </a:ext>
            </a:extLst>
          </p:cNvPr>
          <p:cNvSpPr txBox="1"/>
          <p:nvPr/>
        </p:nvSpPr>
        <p:spPr>
          <a:xfrm>
            <a:off x="4238973" y="29568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掩码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FC8FCC3-17FF-FC0A-4B9A-46D6133B8ED5}"/>
              </a:ext>
            </a:extLst>
          </p:cNvPr>
          <p:cNvSpPr txBox="1"/>
          <p:nvPr/>
        </p:nvSpPr>
        <p:spPr>
          <a:xfrm>
            <a:off x="2694213" y="2514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AF2306-79F4-D24F-B3A8-5B85195D8894}"/>
              </a:ext>
            </a:extLst>
          </p:cNvPr>
          <p:cNvSpPr txBox="1"/>
          <p:nvPr/>
        </p:nvSpPr>
        <p:spPr>
          <a:xfrm>
            <a:off x="5583295" y="180359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IDFT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EDCDBB-E4E3-66AB-AAFD-C1B1F5648E15}"/>
              </a:ext>
            </a:extLst>
          </p:cNvPr>
          <p:cNvSpPr txBox="1"/>
          <p:nvPr/>
        </p:nvSpPr>
        <p:spPr>
          <a:xfrm>
            <a:off x="6221684" y="409608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IDFT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B33F7EC-FB7E-90D8-4F0A-31C8248F1C8D}"/>
              </a:ext>
            </a:extLst>
          </p:cNvPr>
          <p:cNvSpPr txBox="1"/>
          <p:nvPr/>
        </p:nvSpPr>
        <p:spPr>
          <a:xfrm>
            <a:off x="8628118" y="1817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326C98-222F-92E4-CA2E-41B1E3115FD1}"/>
              </a:ext>
            </a:extLst>
          </p:cNvPr>
          <p:cNvSpPr txBox="1"/>
          <p:nvPr/>
        </p:nvSpPr>
        <p:spPr>
          <a:xfrm>
            <a:off x="10009761" y="6063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原始图片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33612FF-739D-6692-CFF9-3E0B8A348365}"/>
              </a:ext>
            </a:extLst>
          </p:cNvPr>
          <p:cNvSpPr txBox="1"/>
          <p:nvPr/>
        </p:nvSpPr>
        <p:spPr>
          <a:xfrm>
            <a:off x="9659444" y="2956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算法重建图片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097E0A-5CF5-F7DF-4304-A5AFB2F47DAF}"/>
              </a:ext>
            </a:extLst>
          </p:cNvPr>
          <p:cNvSpPr txBox="1"/>
          <p:nvPr/>
        </p:nvSpPr>
        <p:spPr>
          <a:xfrm>
            <a:off x="6558047" y="30447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欠采样重建图片</a:t>
            </a:r>
          </a:p>
        </p:txBody>
      </p:sp>
    </p:spTree>
    <p:extLst>
      <p:ext uri="{BB962C8B-B14F-4D97-AF65-F5344CB8AC3E}">
        <p14:creationId xmlns:p14="http://schemas.microsoft.com/office/powerpoint/2010/main" val="5803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2023-12-25T07:10:03Z</dcterms:created>
  <dcterms:modified xsi:type="dcterms:W3CDTF">2023-12-25T07:15:58Z</dcterms:modified>
</cp:coreProperties>
</file>