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5F60-D847-3C40-E183-6549EB4C3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36145-3944-EC72-6BAF-0056A960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810D0-5102-42A3-74ED-492D9873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F3ADA-F8B0-81E2-39AC-F2B3AEA0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11AC-0119-C067-1561-BD61A18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8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4284-E472-73CE-C67B-715D7996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CEF48-B375-0D3B-D93D-9D153E8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43F72-6A81-C677-409A-FA5417D6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5F4E9-9EC1-7C6C-865A-91EAE47D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8130B-8DA8-68C3-D6A5-2013C32A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2BF9EC-F63F-19A4-3EF7-75A905AB5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10692-CB2B-63AA-5D82-44FEDA88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F91AE-3760-96C4-9FF2-AA9AD202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9F0CD-A6D6-D12E-E63B-56908487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B7465-743F-8D30-9E8B-1AF8D4F5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2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123E4-DF70-0DD7-93BA-52B762DD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D7B54-6CD8-EFDB-3106-56000079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C8EB-C36C-0AF5-C609-A0E1C6C8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F5F6D-12B2-1B3E-30B7-47346E19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DEDE5-EA95-EAA8-7838-1AEF2DC8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11FCB-7B76-A8D3-414D-B996D47E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FB9DF-E7D1-BC0C-C1C8-585348DF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22A91-1FB6-20E7-94DC-8E47525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DC67E-4AAA-9689-F05D-530620B6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8C1AE-874A-4B4E-E999-3CC0B2E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0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06E97-CD8A-391C-C6A4-7DC44F5D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0393B-2247-E93A-FEF4-4C4C8F84A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0C827-2848-BB43-889A-1D1D41F6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E35CA-A76B-F375-1100-3A4041F0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19CED-822D-4FEC-968E-92F1B767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173DF-F1B4-C835-B8F9-E4C324B0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5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468D-849A-FCF7-DE32-F4784AD3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5928C-CF15-53F1-A081-5A1453F4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6E042-156C-0F14-120E-BFC94A333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8730A4-B5E1-01DB-ADFF-26D653B6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FBC9E-BC05-A661-698A-61A1D1234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1F3B8-0EB2-849C-5072-DCCB9280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0BD4D7-F44A-7A25-F004-58A002A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3D389-5464-74C1-7488-1D0D03DE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FF2D7-0587-5C7F-A004-A3BE24E4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E46DB6-4D41-4F89-4F30-1BB2E1C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23887-6934-D03C-DB0A-6831B80B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3FBF9-F962-05C4-9AB9-EB4C9029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7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CAD81-4D79-8EF2-8BF1-C6AA2F45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CA3269-FECF-14DF-9082-EBEBE14A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EABF6-D0CA-7E45-0D22-4FCEC1F3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4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1C97A-E1CB-9F03-2FB5-D2BBD9C7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32CC8-F4DB-82EF-DB70-9CDAF613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808A00-15EB-F41A-4BE7-0B50D881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C7ABA-DF63-C534-A156-D476398E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351AA-9D8A-D130-3726-3181DA10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CB3EF-3840-1397-80C4-4BA0E49C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FD379-B1A1-631B-17B9-8B21755F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0BC92F-3AE5-37E9-1CED-91269666A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073260-9B77-FC32-7054-8A6AAB37E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04598-68DD-2271-65EA-9079CB3F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73956-990F-3BF1-786E-126486E2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563F5-58C6-6410-15FC-B4CD9791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8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6FBD46-52A1-BD40-DF45-835E69D2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27BBD-3FDE-C6F8-643B-0D9AFD4C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89E1A-585E-BA00-AB3A-7F05DB32D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76D6-8389-4ED3-BE20-819563B9A10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68F1A-E8F9-0727-6E28-6FD7FB419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B59D-B675-D6FC-2B11-4D7A314B0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A52A-EF65-4CD4-903D-07A1D023F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2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7CF6F-74FB-59B9-A237-5E2DFC4F4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1435C-F4BC-CEB7-573A-AB0E7A213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F7530A6C-BD3B-FD36-C2EE-0592011D16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277200"/>
            <a:ext cx="10800000" cy="64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2024-01-08T20:47:06Z</dcterms:created>
  <dcterms:modified xsi:type="dcterms:W3CDTF">2024-01-08T20:49:10Z</dcterms:modified>
</cp:coreProperties>
</file>